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xlsx" ContentType="application/vnd.openxmlformats-officedocument.spreadsheetml.sheet"/>
  <Default Extension="emf" ContentType="image/x-emf"/>
  <Default Extension="png" ContentType="image/png"/>
  <Default Extension="mp3" ContentType="audio/mp3"/>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colors5.xml" ContentType="application/vnd.ms-office.chartcolorstyle+xml"/>
  <Override PartName="/ppt/charts/colors6.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charts/style5.xml" ContentType="application/vnd.ms-office.chartstyle+xml"/>
  <Override PartName="/ppt/charts/style6.xml" ContentType="application/vnd.ms-office.chartstyle+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NET 23.4-->
<p:presentation xmlns:r="http://schemas.openxmlformats.org/officeDocument/2006/relationships" xmlns:a="http://schemas.openxmlformats.org/drawingml/2006/main" xmlns:p="http://schemas.openxmlformats.org/presentationml/2006/main">
  <p:sldMasterIdLst>
    <p:sldMasterId id="2147483648" r:id="rId1"/>
    <p:sldMasterId id="2147483698" r:id="rId2"/>
  </p:sldMasterIdLst>
  <p:notesMasterIdLst>
    <p:notesMasterId r:id="rId3"/>
  </p:notesMasterIdLst>
  <p:sldIdLst>
    <p:sldId id="256" r:id="rId4"/>
    <p:sldId id="327" r:id="rId5"/>
    <p:sldId id="328" r:id="rId6"/>
    <p:sldId id="297" r:id="rId7"/>
    <p:sldId id="318" r:id="rId8"/>
    <p:sldId id="259" r:id="rId9"/>
    <p:sldId id="282" r:id="rId10"/>
    <p:sldId id="260" r:id="rId11"/>
    <p:sldId id="329" r:id="rId12"/>
    <p:sldId id="274" r:id="rId13"/>
    <p:sldId id="296" r:id="rId14"/>
    <p:sldId id="280" r:id="rId15"/>
    <p:sldId id="271" r:id="rId16"/>
    <p:sldId id="263" r:id="rId17"/>
    <p:sldId id="264" r:id="rId18"/>
    <p:sldId id="281" r:id="rId19"/>
    <p:sldId id="294" r:id="rId20"/>
    <p:sldId id="330" r:id="rId21"/>
    <p:sldId id="295" r:id="rId22"/>
    <p:sldId id="272" r:id="rId23"/>
    <p:sldId id="293" r:id="rId24"/>
    <p:sldId id="291" r:id="rId25"/>
    <p:sldId id="267" r:id="rId26"/>
    <p:sldId id="290" r:id="rId27"/>
    <p:sldId id="331" r:id="rId28"/>
    <p:sldId id="323" r:id="rId29"/>
    <p:sldId id="326" r:id="rId30"/>
    <p:sldId id="283" r:id="rId31"/>
    <p:sldId id="292" r:id="rId32"/>
    <p:sldId id="301" r:id="rId33"/>
    <p:sldId id="319" r:id="rId34"/>
    <p:sldId id="308" r:id="rId35"/>
    <p:sldId id="332" r:id="rId36"/>
    <p:sldId id="359" r:id="rId37"/>
    <p:sldId id="394" r:id="rId38"/>
  </p:sldIdLst>
  <p:sldSz cx="12192000" cy="6858000"/>
  <p:notesSz cx="6858000" cy="9144000"/>
  <p:custDataLst>
    <p:tags r:id="rId39"/>
  </p:custData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2" autoAdjust="0"/>
    <p:restoredTop sz="94660"/>
  </p:normalViewPr>
  <p:slideViewPr>
    <p:cSldViewPr snapToGrid="0">
      <p:cViewPr varScale="1">
        <p:scale>
          <a:sx n="70" d="100"/>
          <a:sy n="70" d="100"/>
        </p:scale>
        <p:origin x="678" y="78"/>
      </p:cViewPr>
      <p:guideLst>
        <p:guide pos="3840"/>
        <p:guide orient="horz" pos="3249"/>
      </p:guideLst>
    </p:cSldViewPr>
  </p:slideViewPr>
  <p:notesTextViewPr>
    <p:cViewPr>
      <p:scale>
        <a:sx n="1" d="1"/>
        <a:sy n="1" d="1"/>
      </p:scale>
      <p:origin x="0" y="0"/>
    </p:cViewPr>
  </p:notesTextViewPr>
  <p:sorterViewPr>
    <p:cViewPr>
      <p:scale>
        <a:sx n="100" d="100"/>
        <a:sy n="100" d="100"/>
      </p:scale>
      <p:origin x="0" y="0"/>
    </p:cViewPr>
  </p:sorterViewPr>
  <p:notesViewPr>
    <p:cSldViewPr>
      <p:cViewPr>
        <p:scale>
          <a:sx n="1" d="100"/>
          <a:sy n="1" d="100"/>
        </p:scale>
        <p:origin x="0" y="0"/>
      </p:cViewPr>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 Type="http://schemas.openxmlformats.org/officeDocument/2006/relationships/slideMaster" Target="slideMasters/slideMaster2.xml" /><Relationship Id="rId20" Type="http://schemas.openxmlformats.org/officeDocument/2006/relationships/slide" Target="slides/slide17.xml" /><Relationship Id="rId21" Type="http://schemas.openxmlformats.org/officeDocument/2006/relationships/slide" Target="slides/slide18.xml" /><Relationship Id="rId22" Type="http://schemas.openxmlformats.org/officeDocument/2006/relationships/slide" Target="slides/slide19.xml" /><Relationship Id="rId23" Type="http://schemas.openxmlformats.org/officeDocument/2006/relationships/slide" Target="slides/slide20.xml" /><Relationship Id="rId24" Type="http://schemas.openxmlformats.org/officeDocument/2006/relationships/slide" Target="slides/slide21.xml" /><Relationship Id="rId25" Type="http://schemas.openxmlformats.org/officeDocument/2006/relationships/slide" Target="slides/slide22.xml" /><Relationship Id="rId26" Type="http://schemas.openxmlformats.org/officeDocument/2006/relationships/slide" Target="slides/slide23.xml" /><Relationship Id="rId27" Type="http://schemas.openxmlformats.org/officeDocument/2006/relationships/slide" Target="slides/slide24.xml" /><Relationship Id="rId28" Type="http://schemas.openxmlformats.org/officeDocument/2006/relationships/slide" Target="slides/slide25.xml" /><Relationship Id="rId29" Type="http://schemas.openxmlformats.org/officeDocument/2006/relationships/slide" Target="slides/slide26.xml" /><Relationship Id="rId3" Type="http://schemas.openxmlformats.org/officeDocument/2006/relationships/notesMaster" Target="notesMasters/notesMaster1.xml" /><Relationship Id="rId30" Type="http://schemas.openxmlformats.org/officeDocument/2006/relationships/slide" Target="slides/slide27.xml" /><Relationship Id="rId31" Type="http://schemas.openxmlformats.org/officeDocument/2006/relationships/slide" Target="slides/slide28.xml" /><Relationship Id="rId32" Type="http://schemas.openxmlformats.org/officeDocument/2006/relationships/slide" Target="slides/slide29.xml" /><Relationship Id="rId33" Type="http://schemas.openxmlformats.org/officeDocument/2006/relationships/slide" Target="slides/slide30.xml" /><Relationship Id="rId34" Type="http://schemas.openxmlformats.org/officeDocument/2006/relationships/slide" Target="slides/slide31.xml" /><Relationship Id="rId35" Type="http://schemas.openxmlformats.org/officeDocument/2006/relationships/slide" Target="slides/slide32.xml" /><Relationship Id="rId36" Type="http://schemas.openxmlformats.org/officeDocument/2006/relationships/slide" Target="slides/slide33.xml" /><Relationship Id="rId37" Type="http://schemas.openxmlformats.org/officeDocument/2006/relationships/slide" Target="slides/slide34.xml" /><Relationship Id="rId38" Type="http://schemas.openxmlformats.org/officeDocument/2006/relationships/slide" Target="slides/slide35.xml" /><Relationship Id="rId39" Type="http://schemas.openxmlformats.org/officeDocument/2006/relationships/tags" Target="tags/tag61.xml" /><Relationship Id="rId4" Type="http://schemas.openxmlformats.org/officeDocument/2006/relationships/slide" Target="slides/slide1.xml" /><Relationship Id="rId40" Type="http://schemas.openxmlformats.org/officeDocument/2006/relationships/presProps" Target="presProps.xml" /><Relationship Id="rId41" Type="http://schemas.openxmlformats.org/officeDocument/2006/relationships/viewProps" Target="viewProps.xml" /><Relationship Id="rId42" Type="http://schemas.openxmlformats.org/officeDocument/2006/relationships/theme" Target="theme/theme1.xml" /><Relationship Id="rId43" Type="http://schemas.openxmlformats.org/officeDocument/2006/relationships/tableStyles" Target="tableStyles.xml" /><Relationship Id="rId5" Type="http://schemas.openxmlformats.org/officeDocument/2006/relationships/slide" Target="slides/slide2.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s>
</file>

<file path=ppt/charts/_rels/chart1.xml.rels>&#65279;<?xml version="1.0" encoding="utf-8" standalone="yes"?><Relationships xmlns="http://schemas.openxmlformats.org/package/2006/relationships"><Relationship Id="rId1" Type="http://schemas.openxmlformats.org/officeDocument/2006/relationships/package" Target="../embeddings/Microsoft_Excel_Worksheet1.xlsx" /><Relationship Id="rId2" Type="http://schemas.microsoft.com/office/2011/relationships/chartColorStyle" Target="colors1.xml" /><Relationship Id="rId3" Type="http://schemas.microsoft.com/office/2011/relationships/chartStyle" Target="style1.xml" /></Relationships>
</file>

<file path=ppt/charts/_rels/chart2.xml.rels>&#65279;<?xml version="1.0" encoding="utf-8" standalone="yes"?><Relationships xmlns="http://schemas.openxmlformats.org/package/2006/relationships"><Relationship Id="rId1" Type="http://schemas.openxmlformats.org/officeDocument/2006/relationships/package" Target="../embeddings/Microsoft_Excel_Worksheet2.xlsx" /><Relationship Id="rId2" Type="http://schemas.microsoft.com/office/2011/relationships/chartColorStyle" Target="colors2.xml" /><Relationship Id="rId3" Type="http://schemas.microsoft.com/office/2011/relationships/chartStyle" Target="style2.xml" /></Relationships>
</file>

<file path=ppt/charts/_rels/chart3.xml.rels>&#65279;<?xml version="1.0" encoding="utf-8" standalone="yes"?><Relationships xmlns="http://schemas.openxmlformats.org/package/2006/relationships"><Relationship Id="rId1" Type="http://schemas.openxmlformats.org/officeDocument/2006/relationships/package" Target="../embeddings/Microsoft_Excel_Worksheet3.xlsx" /><Relationship Id="rId2" Type="http://schemas.microsoft.com/office/2011/relationships/chartColorStyle" Target="colors3.xml" /><Relationship Id="rId3" Type="http://schemas.microsoft.com/office/2011/relationships/chartStyle" Target="style3.xml" /></Relationships>
</file>

<file path=ppt/charts/_rels/chart4.xml.rels>&#65279;<?xml version="1.0" encoding="utf-8" standalone="yes"?><Relationships xmlns="http://schemas.openxmlformats.org/package/2006/relationships"><Relationship Id="rId1" Type="http://schemas.openxmlformats.org/officeDocument/2006/relationships/package" Target="../embeddings/Microsoft_Excel_Worksheet4.xlsx" /><Relationship Id="rId2" Type="http://schemas.microsoft.com/office/2011/relationships/chartColorStyle" Target="colors4.xml" /><Relationship Id="rId3" Type="http://schemas.microsoft.com/office/2011/relationships/chartStyle" Target="style4.xml" /></Relationships>
</file>

<file path=ppt/charts/_rels/chart5.xml.rels>&#65279;<?xml version="1.0" encoding="utf-8" standalone="yes"?><Relationships xmlns="http://schemas.openxmlformats.org/package/2006/relationships"><Relationship Id="rId1" Type="http://schemas.openxmlformats.org/officeDocument/2006/relationships/package" Target="../embeddings/Microsoft_Excel_Worksheet5.xlsx" /><Relationship Id="rId2" Type="http://schemas.microsoft.com/office/2011/relationships/chartColorStyle" Target="colors5.xml" /><Relationship Id="rId3" Type="http://schemas.microsoft.com/office/2011/relationships/chartStyle" Target="style5.xml" /></Relationships>
</file>

<file path=ppt/charts/_rels/chart6.xml.rels>&#65279;<?xml version="1.0" encoding="utf-8" standalone="yes"?><Relationships xmlns="http://schemas.openxmlformats.org/package/2006/relationships"><Relationship Id="rId1" Type="http://schemas.openxmlformats.org/officeDocument/2006/relationships/package" Target="../embeddings/Microsoft_Excel_Worksheet6.xlsx" /><Relationship Id="rId2" Type="http://schemas.microsoft.com/office/2011/relationships/chartColorStyle" Target="colors6.xml" /><Relationship Id="rId3" Type="http://schemas.microsoft.com/office/2011/relationships/chartStyle" Target="style6.xml" /></Relationships>
</file>

<file path=ppt/charts/chart1.xml><?xml version="1.0" encoding="utf-8"?>
<c:chartSpace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c="http://schemas.openxmlformats.org/drawingml/20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barChart>
        <c:barDir val="col"/>
        <c:grouping val="clustered"/>
        <c:varyColors val="0"/>
        <c:ser>
          <c:idx val="0"/>
          <c:order val="0"/>
          <c:tx>
            <c:strRef>
              <c:f>Лист1!$B$1</c:f>
              <c:strCache>
                <c:ptCount val="1"/>
                <c:pt idx="0">
                  <c:v>Ряд 1</c:v>
                </c:pt>
              </c:strCache>
            </c:strRef>
          </c:tx>
          <c:spPr>
            <a:solidFill>
              <a:srgbClr val="E23936"/>
            </a:solidFill>
            <a:ln>
              <a:noFill/>
            </a:ln>
            <a:effectLst/>
          </c:spPr>
          <c:invertIfNegative val="0"/>
          <c:cat>
            <c:strRef>
              <c:f>Лист1!$A$2:$A$5</c:f>
              <c:strCache>
                <c:ptCount val="4"/>
                <c:pt idx="0">
                  <c:v>Oct 2014</c:v>
                </c:pt>
                <c:pt idx="1">
                  <c:v>Jan 2015</c:v>
                </c:pt>
                <c:pt idx="2">
                  <c:v>Jun 2016</c:v>
                </c:pt>
                <c:pt idx="3">
                  <c:v>Nov 2016</c:v>
                </c:pt>
              </c:strCache>
            </c:strRef>
          </c:cat>
          <c:val>
            <c:numRef>
              <c:f>Лист1!$B$2:$B$5</c:f>
              <c:numCache>
                <c:formatCode>General</c:formatCode>
                <c:ptCount val="4"/>
                <c:pt idx="0">
                  <c:v>4.3</c:v>
                </c:pt>
                <c:pt idx="1">
                  <c:v>2.5</c:v>
                </c:pt>
                <c:pt idx="2">
                  <c:v>3.5</c:v>
                </c:pt>
                <c:pt idx="3">
                  <c:v>4.5</c:v>
                </c:pt>
              </c:numCache>
            </c:numRef>
          </c:val>
        </c:ser>
        <c:ser>
          <c:idx val="1"/>
          <c:order val="1"/>
          <c:tx>
            <c:strRef>
              <c:f>Лист1!$C$1</c:f>
              <c:strCache>
                <c:ptCount val="1"/>
                <c:pt idx="0">
                  <c:v>Ряд 2</c:v>
                </c:pt>
              </c:strCache>
            </c:strRef>
          </c:tx>
          <c:spPr>
            <a:solidFill>
              <a:schemeClr val="bg1">
                <a:lumMod val="85000"/>
              </a:schemeClr>
            </a:solidFill>
            <a:ln>
              <a:noFill/>
            </a:ln>
            <a:effectLst/>
          </c:spPr>
          <c:invertIfNegative val="0"/>
          <c:cat>
            <c:strRef>
              <c:f>Лист1!$A$2:$A$5</c:f>
              <c:strCache>
                <c:ptCount val="4"/>
                <c:pt idx="0">
                  <c:v>Oct 2014</c:v>
                </c:pt>
                <c:pt idx="1">
                  <c:v>Jan 2015</c:v>
                </c:pt>
                <c:pt idx="2">
                  <c:v>Jun 2016</c:v>
                </c:pt>
                <c:pt idx="3">
                  <c:v>Nov 2016</c:v>
                </c:pt>
              </c:strCache>
            </c:strRef>
          </c:cat>
          <c:val>
            <c:numRef>
              <c:f>Лист1!$C$2:$C$5</c:f>
              <c:numCache>
                <c:formatCode>General</c:formatCode>
                <c:ptCount val="4"/>
                <c:pt idx="0">
                  <c:v>2.4</c:v>
                </c:pt>
                <c:pt idx="1">
                  <c:v>4.4</c:v>
                </c:pt>
                <c:pt idx="2">
                  <c:v>1.8</c:v>
                </c:pt>
                <c:pt idx="3">
                  <c:v>2.8</c:v>
                </c:pt>
              </c:numCache>
            </c:numRef>
          </c:val>
        </c:ser>
        <c:dLbls>
          <c:showLegendKey val="0"/>
          <c:showVal val="0"/>
          <c:showCatName val="0"/>
          <c:showSerName val="0"/>
          <c:showPercent val="0"/>
          <c:showBubbleSize val="0"/>
          <c:showLeaderLines val="0"/>
        </c:dLbls>
        <c:gapWidth val="415"/>
        <c:overlap/>
        <c:axId val="464257640"/>
        <c:axId val="729928000"/>
        <c:extLst>
          <c:ext xmlns:c15="http://schemas.microsoft.com/office/drawing/2012/chart" uri="{02D57815-91ED-43cb-92C2-25804820EDAC}">
            <c15:filteredBarSeries>
              <c15:ser>
                <c:idx val="2"/>
                <c:order val="2"/>
                <c:tx>
                  <c:strRef>
                    <c:extLst>
                      <c:ext uri="{02D57815-91ED-43cb-92C2-25804820EDAC}">
                        <c15:formulaRef>
                          <c15:sqref>Лист1!$D$1</c15:sqref>
                        </c15:formulaRef>
                      </c:ext>
                    </c:extLst>
                    <c:strCache>
                      <c:ptCount val="1"/>
                      <c:pt idx="0">
                        <c:v>Ряд 3</c:v>
                      </c:pt>
                    </c:strCache>
                  </c:strRef>
                </c:tx>
                <c:spPr>
                  <a:solidFill>
                    <a:schemeClr val="accent3"/>
                  </a:solidFill>
                  <a:ln>
                    <a:noFill/>
                  </a:ln>
                  <a:effectLst/>
                </c:spPr>
                <c:invertIfNegative val="0"/>
                <c:dLbls>
                  <c:delete val="1"/>
                </c:dLbls>
                <c:cat>
                  <c:strRef>
                    <c:extLst>
                      <c:ext uri="{02D57815-91ED-43cb-92C2-25804820EDAC}">
                        <c15:fullRef>
                          <c15:sqref/>
                        </c15:fullRef>
                        <c15:formulaRef>
                          <c15:sqref>Лист1!$A$2:$A$5</c15:sqref>
                        </c15:formulaRef>
                      </c:ext>
                    </c:extLst>
                    <c:strCache>
                      <c:ptCount val="4"/>
                      <c:pt idx="0">
                        <c:v>Oct 2014</c:v>
                      </c:pt>
                      <c:pt idx="1">
                        <c:v>Jan 2015</c:v>
                      </c:pt>
                      <c:pt idx="2">
                        <c:v>Jun 2016</c:v>
                      </c:pt>
                      <c:pt idx="3">
                        <c:v>Nov 2016</c:v>
                      </c:pt>
                    </c:strCache>
                  </c:strRef>
                </c:cat>
                <c:val>
                  <c:numRef>
                    <c:extLst>
                      <c:ext uri="{02D57815-91ED-43cb-92C2-25804820EDAC}">
                        <c15:formulaRef>
                          <c15:sqref>Лист1!$D$2:$D$5</c15:sqref>
                        </c15:formulaRef>
                      </c:ext>
                    </c:extLst>
                    <c:numCache>
                      <c:formatCode>General</c:formatCode>
                      <c:ptCount val="4"/>
                      <c:pt idx="0">
                        <c:v>2</c:v>
                      </c:pt>
                      <c:pt idx="1">
                        <c:v>2</c:v>
                      </c:pt>
                      <c:pt idx="2">
                        <c:v>3</c:v>
                      </c:pt>
                      <c:pt idx="3">
                        <c:v>5</c:v>
                      </c:pt>
                    </c:numCache>
                  </c:numRef>
                </c:val>
              </c15:ser>
            </c15:filteredBarSeries>
          </c:ext>
        </c:extLst>
      </c:barChart>
      <c:catAx>
        <c:axId val="464257640"/>
        <c:scaling>
          <c:orientation/>
        </c:scaling>
        <c:delete val="0"/>
        <c:axPos val="b"/>
        <c:numFmt formatCode="General" sourceLinked="1"/>
        <c:majorTickMark val="out"/>
        <c:minorTickMark val="none"/>
        <c:spPr>
          <a:noFill/>
          <a:ln w="9525" cap="flat" cmpd="sng" algn="ctr">
            <a:solidFill>
              <a:schemeClr val="tx1">
                <a:lumMod val="15000"/>
                <a:lumOff val="85000"/>
              </a:schemeClr>
            </a:solidFill>
            <a:round/>
          </a:ln>
          <a:effectLst/>
        </c:spPr>
        <c:txPr>
          <a:bodyPr rot="-60000000" spcFirstLastPara="1" vertOverflow="ellipsis" vert="horz" wrap="square" anchor="ctr" anchorCtr="1"/>
          <a:p>
            <a:pPr>
              <a:defRPr lang="zh-CN" sz="800" b="0" i="0" u="none" strike="noStrike" kern="1200" baseline="0" smtId="4294967295">
                <a:solidFill>
                  <a:schemeClr val="bg1">
                    <a:lumMod val="65000"/>
                  </a:schemeClr>
                </a:solidFill>
                <a:latin typeface="+mj-lt"/>
                <a:ea typeface="+mn-ea"/>
                <a:cs typeface="+mn-cs"/>
              </a:defRPr>
            </a:pPr>
            <a:endParaRPr lang="zh-CN" sz="800" b="0" i="0" u="none" strike="noStrike" kern="1200" baseline="0" smtId="4294967295">
              <a:solidFill>
                <a:schemeClr val="bg1">
                  <a:lumMod val="65000"/>
                </a:schemeClr>
              </a:solidFill>
              <a:latin typeface="+mj-lt"/>
              <a:ea typeface="+mn-ea"/>
              <a:cs typeface="+mn-cs"/>
            </a:endParaRPr>
          </a:p>
        </c:txPr>
        <c:crossAx val="729928000"/>
        <c:crosses val="autoZero"/>
        <c:auto val="0"/>
        <c:lblAlgn val="ctr"/>
        <c:lblOffset/>
        <c:noMultiLvlLbl val="0"/>
      </c:catAx>
      <c:valAx>
        <c:axId val="729928000"/>
        <c:scaling>
          <c:orientation/>
        </c:scaling>
        <c:delete val="1"/>
        <c:axPos val="l"/>
        <c:majorGridlines>
          <c:spPr>
            <a:ln w="9525" cap="flat" cmpd="sng" algn="ctr">
              <a:solidFill>
                <a:schemeClr val="bg1">
                  <a:lumMod val="95000"/>
                  <a:alpha val="11000"/>
                </a:schemeClr>
              </a:solidFill>
              <a:round/>
            </a:ln>
            <a:effectLst/>
          </c:spPr>
        </c:majorGridlines>
        <c:numFmt formatCode="General" sourceLinked="1"/>
        <c:majorTickMark val="out"/>
        <c:minorTickMark val="none"/>
        <c:txPr>
          <a:bodyPr rot="-60000000" spcFirstLastPara="0" vertOverflow="ellipsis" vert="horz" wrap="square" anchor="ctr" anchorCtr="1"/>
          <a:p>
            <a:pPr>
              <a:defRPr lang="zh-CN" sz="1195" b="0" i="0" u="none" strike="noStrike" kern="1200" baseline="0" smtId="4294967295">
                <a:solidFill>
                  <a:schemeClr val="tx1">
                    <a:lumMod val="65000"/>
                    <a:lumOff val="35000"/>
                  </a:schemeClr>
                </a:solidFill>
                <a:latin typeface="+mn-lt"/>
                <a:ea typeface="+mn-ea"/>
                <a:cs typeface="+mn-cs"/>
              </a:defRPr>
            </a:pPr>
            <a:endParaRPr lang="zh-CN" sz="1195" b="0" i="0" u="none" strike="noStrike" kern="1200" baseline="0" smtId="4294967295">
              <a:solidFill>
                <a:schemeClr val="tx1">
                  <a:lumMod val="65000"/>
                  <a:lumOff val="35000"/>
                </a:schemeClr>
              </a:solidFill>
              <a:latin typeface="+mn-lt"/>
              <a:ea typeface="+mn-ea"/>
              <a:cs typeface="+mn-cs"/>
            </a:endParaRPr>
          </a:p>
        </c:txPr>
        <c:crossAx val="464257640"/>
        <c:crossBetween val="between"/>
      </c:valAx>
      <c:spPr>
        <a:noFill/>
        <a:ln>
          <a:noFill/>
        </a:ln>
        <a:effectLst/>
      </c:spPr>
    </c:plotArea>
    <c:plotVisOnly val="1"/>
    <c:dispBlanksAs val="gap"/>
    <c:showDLblsOverMax val="0"/>
  </c:chart>
  <c:spPr>
    <a:noFill/>
    <a:ln>
      <a:noFill/>
    </a:ln>
    <a:effectLst/>
  </c:spPr>
  <c:txPr>
    <a:bodyPr/>
    <a:p>
      <a:pPr>
        <a:defRPr lang="zh-CN" smtId="4294967295"/>
      </a:pPr>
      <a:endParaRPr lang="zh-CN" smtId="4294967295"/>
    </a:p>
  </c:txPr>
  <c:externalData r:id="rId1">
    <c:autoUpdate val="0"/>
  </c:externalData>
</c:chartSpace>
</file>

<file path=ppt/charts/chart2.xml><?xml version="1.0" encoding="utf-8"?>
<c:chartSpace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c="http://schemas.openxmlformats.org/drawingml/20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doughnutChart>
        <c:varyColors val="1"/>
        <c:ser>
          <c:idx val="0"/>
          <c:order val="0"/>
          <c:tx>
            <c:strRef>
              <c:f>Лист1!$B$1</c:f>
              <c:strCache>
                <c:ptCount val="1"/>
                <c:pt idx="0">
                  <c:v>Продажи</c:v>
                </c:pt>
              </c:strCache>
            </c:strRef>
          </c:tx>
          <c:spPr>
            <a:ln w="19050">
              <a:noFill/>
            </a:ln>
          </c:spPr>
          <c:dPt>
            <c:idx val="0"/>
            <c:invertIfNegative val="1"/>
            <c:spPr>
              <a:solidFill>
                <a:srgbClr val="E23936"/>
              </a:solidFill>
              <a:ln w="19050">
                <a:noFill/>
              </a:ln>
            </c:spPr>
          </c:dPt>
          <c:dPt>
            <c:idx val="1"/>
            <c:invertIfNegative val="1"/>
            <c:spPr>
              <a:solidFill>
                <a:schemeClr val="bg1">
                  <a:alpha val="23000"/>
                </a:schemeClr>
              </a:solidFill>
              <a:ln w="19050">
                <a:noFill/>
              </a:ln>
            </c:spPr>
          </c:dPt>
          <c:dLbls>
            <c:delete val="1"/>
            <c:extLst>
              <c:ext xmlns:c15="http://schemas.microsoft.com/office/drawing/2012/chart" uri="{CE6537A1-D6FC-4f65-9D91-7224C49458BB}">
                <c15:showLeaderLines val="1"/>
              </c:ext>
            </c:extLst>
          </c:dLbls>
          <c:cat>
            <c:strRef>
              <c:f>Лист1!$A$2:$A$3</c:f>
              <c:strCache>
                <c:ptCount val="2"/>
                <c:pt idx="0">
                  <c:v>Кв. 1</c:v>
                </c:pt>
                <c:pt idx="1">
                  <c:v>Кв. 2</c:v>
                </c:pt>
              </c:strCache>
            </c:strRef>
          </c:cat>
          <c:val>
            <c:numRef>
              <c:f>Лист1!$B$2:$B$3</c:f>
              <c:numCache>
                <c:formatCode>General</c:formatCode>
                <c:ptCount val="2"/>
                <c:pt idx="0">
                  <c:v>3.2</c:v>
                </c:pt>
                <c:pt idx="1">
                  <c:v>12</c:v>
                </c:pt>
              </c:numCache>
            </c:numRef>
          </c:val>
        </c:ser>
        <c:dLbls>
          <c:showLegendKey val="0"/>
          <c:showVal val="0"/>
          <c:showCatName val="0"/>
          <c:showSerName val="0"/>
          <c:showPercent val="0"/>
          <c:showBubbleSize val="0"/>
          <c:showLeaderLines val="0"/>
        </c:dLbls>
        <c:firstSliceAng/>
        <c:holeSize val="87"/>
      </c:doughnutChart>
      <c:spPr>
        <a:noFill/>
        <a:ln>
          <a:noFill/>
        </a:ln>
        <a:effectLst/>
      </c:spPr>
    </c:plotArea>
    <c:plotVisOnly val="1"/>
    <c:dispBlanksAs val="gap"/>
    <c:showDLblsOverMax val="0"/>
  </c:chart>
  <c:spPr>
    <a:noFill/>
    <a:ln>
      <a:noFill/>
    </a:ln>
    <a:effectLst/>
  </c:spPr>
  <c:txPr>
    <a:bodyPr/>
    <a:p>
      <a:pPr>
        <a:defRPr lang="zh-CN" smtId="4294967295"/>
      </a:pPr>
      <a:endParaRPr lang="zh-CN" smtId="4294967295"/>
    </a:p>
  </c:txPr>
  <c:externalData r:id="rId1">
    <c:autoUpdate val="0"/>
  </c:externalData>
</c:chartSpace>
</file>

<file path=ppt/charts/chart3.xml><?xml version="1.0" encoding="utf-8"?>
<c:chartSpace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c="http://schemas.openxmlformats.org/drawingml/20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doughnutChart>
        <c:varyColors val="1"/>
        <c:ser>
          <c:idx val="0"/>
          <c:order val="0"/>
          <c:tx>
            <c:strRef>
              <c:f>Лист1!$B$1</c:f>
              <c:strCache>
                <c:ptCount val="1"/>
                <c:pt idx="0">
                  <c:v>Продажи</c:v>
                </c:pt>
              </c:strCache>
            </c:strRef>
          </c:tx>
          <c:spPr>
            <a:ln w="19050">
              <a:noFill/>
            </a:ln>
          </c:spPr>
          <c:dPt>
            <c:idx val="0"/>
            <c:invertIfNegative val="1"/>
            <c:spPr>
              <a:solidFill>
                <a:srgbClr val="E23936"/>
              </a:solidFill>
              <a:ln w="19050">
                <a:noFill/>
              </a:ln>
            </c:spPr>
          </c:dPt>
          <c:dPt>
            <c:idx val="1"/>
            <c:invertIfNegative val="1"/>
            <c:spPr>
              <a:solidFill>
                <a:schemeClr val="bg1">
                  <a:alpha val="23000"/>
                </a:schemeClr>
              </a:solidFill>
              <a:ln w="19050">
                <a:noFill/>
              </a:ln>
            </c:spPr>
          </c:dPt>
          <c:dLbls>
            <c:delete val="1"/>
            <c:extLst>
              <c:ext xmlns:c15="http://schemas.microsoft.com/office/drawing/2012/chart" uri="{CE6537A1-D6FC-4f65-9D91-7224C49458BB}">
                <c15:showLeaderLines val="1"/>
              </c:ext>
            </c:extLst>
          </c:dLbls>
          <c:cat>
            <c:strRef>
              <c:f>Лист1!$A$2:$A$3</c:f>
              <c:strCache>
                <c:ptCount val="2"/>
                <c:pt idx="0">
                  <c:v>Кв. 1</c:v>
                </c:pt>
                <c:pt idx="1">
                  <c:v>Кв. 2</c:v>
                </c:pt>
              </c:strCache>
            </c:strRef>
          </c:cat>
          <c:val>
            <c:numRef>
              <c:f>Лист1!$B$2:$B$3</c:f>
              <c:numCache>
                <c:formatCode>General</c:formatCode>
                <c:ptCount val="2"/>
                <c:pt idx="0">
                  <c:v>6.2</c:v>
                </c:pt>
                <c:pt idx="1">
                  <c:v>12</c:v>
                </c:pt>
              </c:numCache>
            </c:numRef>
          </c:val>
        </c:ser>
        <c:dLbls>
          <c:showLegendKey val="0"/>
          <c:showVal val="0"/>
          <c:showCatName val="0"/>
          <c:showSerName val="0"/>
          <c:showPercent val="0"/>
          <c:showBubbleSize val="0"/>
          <c:showLeaderLines val="0"/>
        </c:dLbls>
        <c:firstSliceAng/>
        <c:holeSize val="87"/>
      </c:doughnutChart>
      <c:spPr>
        <a:noFill/>
        <a:ln>
          <a:noFill/>
        </a:ln>
        <a:effectLst/>
      </c:spPr>
    </c:plotArea>
    <c:plotVisOnly val="1"/>
    <c:dispBlanksAs val="gap"/>
    <c:showDLblsOverMax val="0"/>
  </c:chart>
  <c:spPr>
    <a:noFill/>
    <a:ln>
      <a:noFill/>
    </a:ln>
    <a:effectLst/>
  </c:spPr>
  <c:txPr>
    <a:bodyPr/>
    <a:p>
      <a:pPr>
        <a:defRPr lang="zh-CN" smtId="4294967295"/>
      </a:pPr>
      <a:endParaRPr lang="zh-CN" smtId="4294967295"/>
    </a:p>
  </c:txPr>
  <c:externalData r:id="rId1">
    <c:autoUpdate val="0"/>
  </c:externalData>
</c:chartSpace>
</file>

<file path=ppt/charts/chart4.xml><?xml version="1.0" encoding="utf-8"?>
<c:chartSpace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c="http://schemas.openxmlformats.org/drawingml/20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doughnutChart>
        <c:varyColors val="1"/>
        <c:ser>
          <c:idx val="0"/>
          <c:order val="0"/>
          <c:tx>
            <c:strRef>
              <c:f>Лист1!$B$1</c:f>
              <c:strCache>
                <c:ptCount val="1"/>
                <c:pt idx="0">
                  <c:v>Продажи</c:v>
                </c:pt>
              </c:strCache>
            </c:strRef>
          </c:tx>
          <c:spPr>
            <a:ln w="19050">
              <a:noFill/>
            </a:ln>
          </c:spPr>
          <c:dPt>
            <c:idx val="0"/>
            <c:invertIfNegative val="1"/>
            <c:spPr>
              <a:solidFill>
                <a:srgbClr val="E23936"/>
              </a:solidFill>
              <a:ln w="19050">
                <a:noFill/>
              </a:ln>
            </c:spPr>
          </c:dPt>
          <c:dPt>
            <c:idx val="1"/>
            <c:invertIfNegative val="1"/>
            <c:spPr>
              <a:solidFill>
                <a:schemeClr val="bg1">
                  <a:alpha val="23000"/>
                </a:schemeClr>
              </a:solidFill>
              <a:ln w="19050">
                <a:noFill/>
              </a:ln>
            </c:spPr>
          </c:dPt>
          <c:dLbls>
            <c:delete val="1"/>
            <c:extLst>
              <c:ext xmlns:c15="http://schemas.microsoft.com/office/drawing/2012/chart" uri="{CE6537A1-D6FC-4f65-9D91-7224C49458BB}">
                <c15:showLeaderLines val="1"/>
              </c:ext>
            </c:extLst>
          </c:dLbls>
          <c:cat>
            <c:strRef>
              <c:f>Лист1!$A$2:$A$3</c:f>
              <c:strCache>
                <c:ptCount val="2"/>
                <c:pt idx="0">
                  <c:v>Кв. 1</c:v>
                </c:pt>
                <c:pt idx="1">
                  <c:v>Кв. 2</c:v>
                </c:pt>
              </c:strCache>
            </c:strRef>
          </c:cat>
          <c:val>
            <c:numRef>
              <c:f>Лист1!$B$2:$B$3</c:f>
              <c:numCache>
                <c:formatCode>General</c:formatCode>
                <c:ptCount val="2"/>
                <c:pt idx="0">
                  <c:v>20</c:v>
                </c:pt>
                <c:pt idx="1">
                  <c:v>12</c:v>
                </c:pt>
              </c:numCache>
            </c:numRef>
          </c:val>
        </c:ser>
        <c:dLbls>
          <c:showLegendKey val="0"/>
          <c:showVal val="0"/>
          <c:showCatName val="0"/>
          <c:showSerName val="0"/>
          <c:showPercent val="0"/>
          <c:showBubbleSize val="0"/>
          <c:showLeaderLines val="0"/>
        </c:dLbls>
        <c:firstSliceAng/>
        <c:holeSize val="87"/>
      </c:doughnutChart>
      <c:spPr>
        <a:noFill/>
        <a:ln>
          <a:noFill/>
        </a:ln>
        <a:effectLst/>
      </c:spPr>
    </c:plotArea>
    <c:plotVisOnly val="1"/>
    <c:dispBlanksAs val="gap"/>
    <c:showDLblsOverMax val="0"/>
  </c:chart>
  <c:spPr>
    <a:noFill/>
    <a:ln>
      <a:noFill/>
    </a:ln>
    <a:effectLst/>
  </c:spPr>
  <c:txPr>
    <a:bodyPr/>
    <a:p>
      <a:pPr>
        <a:defRPr lang="zh-CN" smtId="4294967295"/>
      </a:pPr>
      <a:endParaRPr lang="zh-CN" smtId="4294967295"/>
    </a:p>
  </c:txPr>
  <c:externalData r:id="rId1">
    <c:autoUpdate val="0"/>
  </c:externalData>
</c:chartSpace>
</file>

<file path=ppt/charts/chart5.xml><?xml version="1.0" encoding="utf-8"?>
<c:chartSpace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c="http://schemas.openxmlformats.org/drawingml/20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doughnutChart>
        <c:varyColors val="1"/>
        <c:ser>
          <c:idx val="0"/>
          <c:order val="0"/>
          <c:tx>
            <c:strRef>
              <c:f>Лист1!$B$1</c:f>
              <c:strCache>
                <c:ptCount val="1"/>
                <c:pt idx="0">
                  <c:v>Продажи</c:v>
                </c:pt>
              </c:strCache>
            </c:strRef>
          </c:tx>
          <c:spPr>
            <a:ln w="19050">
              <a:noFill/>
            </a:ln>
          </c:spPr>
          <c:dPt>
            <c:idx val="0"/>
            <c:invertIfNegative val="1"/>
            <c:spPr>
              <a:solidFill>
                <a:srgbClr val="E23936"/>
              </a:solidFill>
              <a:ln w="19050">
                <a:noFill/>
              </a:ln>
            </c:spPr>
          </c:dPt>
          <c:dPt>
            <c:idx val="1"/>
            <c:invertIfNegative val="1"/>
            <c:spPr>
              <a:solidFill>
                <a:schemeClr val="bg1">
                  <a:alpha val="23000"/>
                </a:schemeClr>
              </a:solidFill>
              <a:ln w="19050">
                <a:noFill/>
              </a:ln>
            </c:spPr>
          </c:dPt>
          <c:dLbls>
            <c:delete val="1"/>
            <c:extLst>
              <c:ext xmlns:c15="http://schemas.microsoft.com/office/drawing/2012/chart" uri="{CE6537A1-D6FC-4f65-9D91-7224C49458BB}">
                <c15:showLeaderLines val="1"/>
              </c:ext>
            </c:extLst>
          </c:dLbls>
          <c:cat>
            <c:strRef>
              <c:f>Лист1!$A$2:$A$3</c:f>
              <c:strCache>
                <c:ptCount val="1"/>
                <c:pt idx="0">
                  <c:v>Кв. 1</c:v>
                </c:pt>
              </c:strCache>
            </c:strRef>
          </c:cat>
          <c:val>
            <c:numRef>
              <c:f>Лист1!$B$2:$B$3</c:f>
              <c:numCache>
                <c:formatCode>General</c:formatCode>
                <c:ptCount val="2"/>
                <c:pt idx="0">
                  <c:v>1.2</c:v>
                </c:pt>
              </c:numCache>
            </c:numRef>
          </c:val>
        </c:ser>
        <c:dLbls>
          <c:showLegendKey val="0"/>
          <c:showVal val="0"/>
          <c:showCatName val="0"/>
          <c:showSerName val="0"/>
          <c:showPercent val="0"/>
          <c:showBubbleSize val="0"/>
          <c:showLeaderLines val="0"/>
        </c:dLbls>
        <c:firstSliceAng/>
        <c:holeSize val="87"/>
      </c:doughnutChart>
      <c:spPr>
        <a:noFill/>
        <a:ln>
          <a:noFill/>
        </a:ln>
        <a:effectLst/>
      </c:spPr>
    </c:plotArea>
    <c:plotVisOnly val="1"/>
    <c:dispBlanksAs val="gap"/>
    <c:showDLblsOverMax val="0"/>
  </c:chart>
  <c:spPr>
    <a:noFill/>
    <a:ln>
      <a:noFill/>
    </a:ln>
    <a:effectLst/>
  </c:spPr>
  <c:txPr>
    <a:bodyPr/>
    <a:p>
      <a:pPr>
        <a:defRPr lang="zh-CN" smtId="4294967295"/>
      </a:pPr>
      <a:endParaRPr lang="zh-CN" smtId="4294967295"/>
    </a:p>
  </c:txPr>
  <c:externalData r:id="rId1">
    <c:autoUpdate val="0"/>
  </c:externalData>
</c:chartSpace>
</file>

<file path=ppt/charts/chart6.xml><?xml version="1.0" encoding="utf-8"?>
<c:chartSpace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c="http://schemas.openxmlformats.org/drawingml/20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barChart>
        <c:barDir val="col"/>
        <c:grouping val="clustered"/>
        <c:varyColors val="0"/>
        <c:ser>
          <c:idx val="0"/>
          <c:order val="0"/>
          <c:tx>
            <c:strRef>
              <c:f>Лист1!$B$1</c:f>
              <c:strCache>
                <c:ptCount val="1"/>
                <c:pt idx="0">
                  <c:v>Ser 1</c:v>
                </c:pt>
              </c:strCache>
            </c:strRef>
          </c:tx>
          <c:spPr>
            <a:solidFill>
              <a:schemeClr val="tx1"/>
            </a:solidFill>
            <a:ln>
              <a:noFill/>
            </a:ln>
            <a:effectLst/>
          </c:spPr>
          <c:invertIfNegative val="0"/>
          <c:cat>
            <c:strRef>
              <c:f>Лист1!$A$2:$A$10</c:f>
              <c:strCache>
                <c:ptCount val="9"/>
                <c:pt idx="0">
                  <c:v>Jan</c:v>
                </c:pt>
                <c:pt idx="1">
                  <c:v>Mar</c:v>
                </c:pt>
                <c:pt idx="2">
                  <c:v>May</c:v>
                </c:pt>
                <c:pt idx="3">
                  <c:v>Jun</c:v>
                </c:pt>
                <c:pt idx="4">
                  <c:v>Jul</c:v>
                </c:pt>
                <c:pt idx="5">
                  <c:v>Aug</c:v>
                </c:pt>
                <c:pt idx="6">
                  <c:v>Sep</c:v>
                </c:pt>
                <c:pt idx="7">
                  <c:v>Nov</c:v>
                </c:pt>
                <c:pt idx="8">
                  <c:v>Dec</c:v>
                </c:pt>
              </c:strCache>
            </c:strRef>
          </c:cat>
          <c:val>
            <c:numRef>
              <c:f>Лист1!$B$2:$B$10</c:f>
              <c:numCache>
                <c:formatCode>General</c:formatCode>
                <c:ptCount val="9"/>
                <c:pt idx="0">
                  <c:v>50</c:v>
                </c:pt>
                <c:pt idx="1">
                  <c:v>120</c:v>
                </c:pt>
                <c:pt idx="2">
                  <c:v>135</c:v>
                </c:pt>
                <c:pt idx="3">
                  <c:v>170</c:v>
                </c:pt>
                <c:pt idx="4">
                  <c:v>250</c:v>
                </c:pt>
                <c:pt idx="5">
                  <c:v>300</c:v>
                </c:pt>
                <c:pt idx="6">
                  <c:v>350</c:v>
                </c:pt>
                <c:pt idx="7">
                  <c:v>400</c:v>
                </c:pt>
                <c:pt idx="8">
                  <c:v>500</c:v>
                </c:pt>
              </c:numCache>
            </c:numRef>
          </c:val>
        </c:ser>
        <c:dLbls>
          <c:showLegendKey val="0"/>
          <c:showVal val="0"/>
          <c:showCatName val="0"/>
          <c:showSerName val="0"/>
          <c:showPercent val="0"/>
          <c:showBubbleSize val="0"/>
          <c:showLeaderLines val="0"/>
        </c:dLbls>
        <c:gapWidth val="219"/>
        <c:overlap/>
        <c:axId val="728668000"/>
        <c:axId val="728667216"/>
      </c:barChart>
      <c:scatterChart>
        <c:scatterStyle val="smoothMarker"/>
        <c:varyColors val="0"/>
        <c:ser>
          <c:idx val="1"/>
          <c:order val="1"/>
          <c:tx>
            <c:strRef>
              <c:f>Лист1!$C$1</c:f>
              <c:strCache>
                <c:ptCount val="1"/>
                <c:pt idx="0">
                  <c:v>Ser 2</c:v>
                </c:pt>
              </c:strCache>
            </c:strRef>
          </c:tx>
          <c:spPr>
            <a:ln w="28575" cap="rnd">
              <a:solidFill>
                <a:srgbClr val="E23936"/>
              </a:solidFill>
              <a:round/>
            </a:ln>
            <a:effectLst/>
          </c:spPr>
          <c:marker>
            <c:symbol val="circle"/>
            <c:spPr>
              <a:solidFill>
                <a:schemeClr val="bg1"/>
              </a:solidFill>
              <a:ln w="9525">
                <a:solidFill>
                  <a:srgbClr val="E23936"/>
                </a:solidFill>
              </a:ln>
              <a:effectLst/>
            </c:spPr>
          </c:marker>
          <c:xVal>
            <c:strRef>
              <c:f>Лист1!$A$2:$A$10</c:f>
              <c:strCache>
                <c:ptCount val="9"/>
                <c:pt idx="0">
                  <c:v>Jan</c:v>
                </c:pt>
                <c:pt idx="1">
                  <c:v>Mar</c:v>
                </c:pt>
                <c:pt idx="2">
                  <c:v>May</c:v>
                </c:pt>
                <c:pt idx="3">
                  <c:v>Jun</c:v>
                </c:pt>
                <c:pt idx="4">
                  <c:v>Jul</c:v>
                </c:pt>
                <c:pt idx="5">
                  <c:v>Aug</c:v>
                </c:pt>
                <c:pt idx="6">
                  <c:v>Sep</c:v>
                </c:pt>
                <c:pt idx="7">
                  <c:v>Nov</c:v>
                </c:pt>
                <c:pt idx="8">
                  <c:v>Dec</c:v>
                </c:pt>
              </c:strCache>
            </c:strRef>
          </c:xVal>
          <c:yVal>
            <c:numRef>
              <c:f>Лист1!$C$2:$C$10</c:f>
              <c:numCache>
                <c:formatCode>General</c:formatCode>
                <c:ptCount val="9"/>
                <c:pt idx="0">
                  <c:v>20</c:v>
                </c:pt>
                <c:pt idx="1">
                  <c:v>80</c:v>
                </c:pt>
                <c:pt idx="2">
                  <c:v>60</c:v>
                </c:pt>
                <c:pt idx="3">
                  <c:v>180</c:v>
                </c:pt>
                <c:pt idx="4">
                  <c:v>155</c:v>
                </c:pt>
                <c:pt idx="5">
                  <c:v>290</c:v>
                </c:pt>
                <c:pt idx="6">
                  <c:v>270</c:v>
                </c:pt>
                <c:pt idx="7">
                  <c:v>450</c:v>
                </c:pt>
                <c:pt idx="8">
                  <c:v>410</c:v>
                </c:pt>
              </c:numCache>
            </c:numRef>
          </c:yVal>
          <c:smooth val="1"/>
        </c:ser>
        <c:dLbls>
          <c:showLegendKey val="0"/>
          <c:showVal val="0"/>
          <c:showCatName val="0"/>
          <c:showSerName val="0"/>
          <c:showPercent val="0"/>
          <c:showBubbleSize val="0"/>
          <c:showLeaderLines val="0"/>
        </c:dLbls>
        <c:axId val="728668000"/>
        <c:axId val="728667216"/>
      </c:scatterChart>
      <c:catAx>
        <c:axId val="728668000"/>
        <c:scaling>
          <c:orientation/>
        </c:scaling>
        <c:delete val="0"/>
        <c:axPos val="b"/>
        <c:numFmt formatCode="General" sourceLinked="1"/>
        <c:majorTickMark val="out"/>
        <c:minorTickMark val="none"/>
        <c:spPr>
          <a:noFill/>
          <a:ln w="9525" cap="flat" cmpd="sng" algn="ctr">
            <a:solidFill>
              <a:schemeClr val="tx1">
                <a:lumMod val="15000"/>
                <a:lumOff val="85000"/>
              </a:schemeClr>
            </a:solidFill>
            <a:round/>
          </a:ln>
          <a:effectLst/>
        </c:spPr>
        <c:txPr>
          <a:bodyPr rot="-60000000" spcFirstLastPara="1" vertOverflow="ellipsis" vert="horz" wrap="square" anchor="ctr" anchorCtr="1"/>
          <a:p>
            <a:pPr>
              <a:defRPr lang="zh-CN" sz="1050" b="0" i="0" u="none" strike="noStrike" kern="1200" baseline="0" smtId="4294967295">
                <a:solidFill>
                  <a:schemeClr val="bg1">
                    <a:lumMod val="65000"/>
                  </a:schemeClr>
                </a:solidFill>
                <a:latin typeface="+mn-lt"/>
                <a:ea typeface="+mn-ea"/>
                <a:cs typeface="+mn-cs"/>
              </a:defRPr>
            </a:pPr>
            <a:endParaRPr lang="zh-CN" sz="1050" b="0" i="0" u="none" strike="noStrike" kern="1200" baseline="0" smtId="4294967295">
              <a:solidFill>
                <a:schemeClr val="bg1">
                  <a:lumMod val="65000"/>
                </a:schemeClr>
              </a:solidFill>
              <a:latin typeface="+mn-lt"/>
              <a:ea typeface="+mn-ea"/>
              <a:cs typeface="+mn-cs"/>
            </a:endParaRPr>
          </a:p>
        </c:txPr>
        <c:crossAx val="728667216"/>
        <c:crosses val="autoZero"/>
        <c:auto val="0"/>
        <c:lblAlgn val="ctr"/>
        <c:lblOffset/>
        <c:noMultiLvlLbl val="0"/>
      </c:catAx>
      <c:valAx>
        <c:axId val="728667216"/>
        <c:scaling>
          <c:orientation/>
        </c:scaling>
        <c:delete val="0"/>
        <c:axPos val="r"/>
        <c:numFmt formatCode="General" sourceLinked="1"/>
        <c:majorTickMark val="out"/>
        <c:minorTickMark val="none"/>
        <c:spPr>
          <a:noFill/>
          <a:ln>
            <a:noFill/>
          </a:ln>
          <a:effectLst/>
        </c:spPr>
        <c:txPr>
          <a:bodyPr rot="-60000000" spcFirstLastPara="1" vertOverflow="ellipsis" vert="horz" wrap="square" anchor="ctr" anchorCtr="1"/>
          <a:p>
            <a:pPr>
              <a:defRPr lang="zh-CN" sz="900" b="0" i="0" u="none" strike="noStrike" kern="1200" baseline="0" smtId="4294967295">
                <a:solidFill>
                  <a:schemeClr val="bg1">
                    <a:lumMod val="65000"/>
                  </a:schemeClr>
                </a:solidFill>
                <a:latin typeface="+mn-lt"/>
                <a:ea typeface="+mn-ea"/>
                <a:cs typeface="+mn-cs"/>
              </a:defRPr>
            </a:pPr>
            <a:endParaRPr lang="zh-CN" sz="900" b="0" i="0" u="none" strike="noStrike" kern="1200" baseline="0" smtId="4294967295">
              <a:solidFill>
                <a:schemeClr val="bg1">
                  <a:lumMod val="65000"/>
                </a:schemeClr>
              </a:solidFill>
              <a:latin typeface="+mn-lt"/>
              <a:ea typeface="+mn-ea"/>
              <a:cs typeface="+mn-cs"/>
            </a:endParaRPr>
          </a:p>
        </c:txPr>
        <c:crossAx val="728668000"/>
        <c:crosses val="max"/>
        <c:crossBetween val="between"/>
      </c:valAx>
      <c:spPr>
        <a:noFill/>
        <a:ln>
          <a:noFill/>
        </a:ln>
        <a:effectLst/>
      </c:spPr>
    </c:plotArea>
    <c:plotVisOnly val="1"/>
    <c:dispBlanksAs val="gap"/>
    <c:showDLblsOverMax val="0"/>
  </c:chart>
  <c:spPr>
    <a:noFill/>
    <a:ln>
      <a:noFill/>
    </a:ln>
    <a:effectLst/>
  </c:spPr>
  <c:txPr>
    <a:bodyPr/>
    <a:p>
      <a:pPr>
        <a:defRPr lang="zh-CN" smtId="4294967295"/>
      </a:pPr>
      <a:endParaRPr lang="zh-CN" smtId="4294967295"/>
    </a:p>
  </c:txPr>
  <c:externalData r:id="rId1">
    <c:autoUpdate val="0"/>
  </c:externalData>
</c:chartSpace>
</file>

<file path=ppt/charts/colors1.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a="http://schemas.openxmlformats.org/drawingml/2006/main" xmlns:r="http://schemas.openxmlformats.org/officeDocument/2006/relationships" xmlns:cs="http://schemas.microsoft.com/office/drawing/2012/chartStyle"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a="http://schemas.openxmlformats.org/drawingml/2006/main" xmlns:r="http://schemas.openxmlformats.org/officeDocument/2006/relationships" xmlns:cs="http://schemas.microsoft.com/office/drawing/2012/chartStyle"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a="http://schemas.openxmlformats.org/drawingml/2006/main" xmlns:r="http://schemas.openxmlformats.org/officeDocument/2006/relationships" xmlns:cs="http://schemas.microsoft.com/office/drawing/2012/chartStyle"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4.xml><?xml version="1.0" encoding="utf-8"?>
<cs:chartStyle xmlns:a="http://schemas.openxmlformats.org/drawingml/2006/main" xmlns:r="http://schemas.openxmlformats.org/officeDocument/2006/relationships" xmlns:cs="http://schemas.microsoft.com/office/drawing/2012/chartStyle"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5.xml><?xml version="1.0" encoding="utf-8"?>
<cs:chartStyle xmlns:a="http://schemas.openxmlformats.org/drawingml/2006/main" xmlns:r="http://schemas.openxmlformats.org/officeDocument/2006/relationships" xmlns:cs="http://schemas.microsoft.com/office/drawing/2012/chartStyle"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6.xml><?xml version="1.0" encoding="utf-8"?>
<cs:chartStyle xmlns:a="http://schemas.openxmlformats.org/drawingml/2006/main" xmlns:r="http://schemas.openxmlformats.org/officeDocument/2006/relationships" xmlns:cs="http://schemas.microsoft.com/office/drawing/2012/chartStyle"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diagrams/colors1.xml><?xml version="1.0" encoding="utf-8"?>
<dgm:colorsDef xmlns:a="http://schemas.openxmlformats.org/drawingml/2006/main" xmlns:dgm="http://schemas.openxmlformats.org/drawingml/2006/diagram"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dgm:ptLst>
    <dgm:pt modelId="{D984C37D-E5E5-4F49-B847-E40BC6A27057}" type="doc">
      <dgm:prSet loTypeId="urn:microsoft.com/office/officeart/2005/8/layout/target1" loCatId="relationship" qsTypeId="urn:microsoft.com/office/officeart/2005/8/quickstyle/simple1" qsCatId="simple" csTypeId="urn:microsoft.com/office/officeart/2005/8/colors/accent1_2" csCatId="accent1" phldr="1"/>
      <dgm:spPr/>
      <dgm:t>
        <a:bodyPr/>
        <a:lstStyle/>
        <a:p/>
      </dgm:t>
    </dgm:pt>
    <dgm:pt modelId="{D8496CC0-4AE6-4B16-B8A7-CCE8521F0CF1}" type="parTrans" cxnId="{80084065-E80B-4F58-842C-8A0DB8095855}">
      <dgm:prSet/>
      <dgm:spPr/>
      <dgm:t>
        <a:bodyPr/>
        <a:lstStyle/>
        <a:p>
          <a:endParaRPr lang="ru-RU"/>
        </a:p>
      </dgm:t>
    </dgm:pt>
    <dgm:pt modelId="{2231EC90-8E1F-48C3-969F-10BAF5C699FD}">
      <dgm:prSet phldrT="[Текст]" custT="1"/>
      <dgm:spPr>
        <a:noFill/>
        <a:ln>
          <a:noFill/>
        </a:ln>
      </dgm:spPr>
      <dgm:t>
        <a:bodyPr/>
        <a:lstStyle/>
        <a:p>
          <a:r>
            <a:rPr lang="en-US" sz="1100" smtClean="0"/>
            <a:t>24% Social Media</a:t>
          </a:r>
          <a:endParaRPr lang="ru-RU" sz="1100"/>
        </a:p>
      </dgm:t>
    </dgm:pt>
    <dgm:pt modelId="{EC1BFA44-F1DD-4ECF-98B8-BB01ECFEA864}" type="sibTrans" cxnId="{80084065-E80B-4F58-842C-8A0DB8095855}">
      <dgm:prSet/>
      <dgm:spPr/>
      <dgm:t>
        <a:bodyPr/>
        <a:lstStyle/>
        <a:p>
          <a:endParaRPr lang="ru-RU"/>
        </a:p>
      </dgm:t>
    </dgm:pt>
    <dgm:pt modelId="{85CE6F81-1C60-4C99-A710-B9475D0916E5}" type="parTrans" cxnId="{18CAA506-F775-43B2-8310-1F59AEE10F36}">
      <dgm:prSet/>
      <dgm:spPr/>
      <dgm:t>
        <a:bodyPr/>
        <a:lstStyle/>
        <a:p>
          <a:endParaRPr lang="ru-RU"/>
        </a:p>
      </dgm:t>
    </dgm:pt>
    <dgm:pt modelId="{584A7291-1488-4FC0-B8F0-6C13DF51B425}">
      <dgm:prSet phldrT="[Текст]" custT="1"/>
      <dgm:spPr>
        <a:noFill/>
        <a:ln>
          <a:noFill/>
        </a:ln>
      </dgm:spPr>
      <dgm:t>
        <a:bodyPr/>
        <a:lstStyle/>
        <a:p>
          <a:r>
            <a:rPr lang="en-US" sz="1100" smtClean="0"/>
            <a:t>55% Google Search</a:t>
          </a:r>
          <a:endParaRPr lang="ru-RU" sz="1100"/>
        </a:p>
      </dgm:t>
    </dgm:pt>
    <dgm:pt modelId="{F325840B-FD09-4D9E-8688-79255291D2EA}" type="sibTrans" cxnId="{18CAA506-F775-43B2-8310-1F59AEE10F36}">
      <dgm:prSet/>
      <dgm:spPr/>
      <dgm:t>
        <a:bodyPr/>
        <a:lstStyle/>
        <a:p>
          <a:endParaRPr lang="ru-RU"/>
        </a:p>
      </dgm:t>
    </dgm:pt>
    <dgm:pt modelId="{DE5891BA-43A9-491F-BBBF-0526C1EB146E}" type="parTrans" cxnId="{EF0560C7-0EB0-4E68-97CE-E3EFF0ADBFC0}">
      <dgm:prSet/>
      <dgm:spPr/>
      <dgm:t>
        <a:bodyPr/>
        <a:lstStyle/>
        <a:p>
          <a:endParaRPr lang="ru-RU"/>
        </a:p>
      </dgm:t>
    </dgm:pt>
    <dgm:pt modelId="{0601E40A-A409-46F7-9310-4C572C5D8E27}">
      <dgm:prSet phldrT="[Текст]" custT="1"/>
      <dgm:spPr>
        <a:noFill/>
        <a:ln>
          <a:noFill/>
        </a:ln>
      </dgm:spPr>
      <dgm:t>
        <a:bodyPr/>
        <a:lstStyle/>
        <a:p>
          <a:r>
            <a:rPr lang="en-US" sz="1100" smtClean="0"/>
            <a:t>21% Contextual</a:t>
          </a:r>
        </a:p>
        <a:p>
          <a:r>
            <a:rPr lang="en-US" sz="1100" smtClean="0"/>
            <a:t>advertising</a:t>
          </a:r>
          <a:endParaRPr lang="ru-RU" sz="1100"/>
        </a:p>
      </dgm:t>
    </dgm:pt>
    <dgm:pt modelId="{3EAF9A1A-6640-44B4-80F6-51264033F39E}" type="sibTrans" cxnId="{EF0560C7-0EB0-4E68-97CE-E3EFF0ADBFC0}">
      <dgm:prSet/>
      <dgm:spPr/>
      <dgm:t>
        <a:bodyPr/>
        <a:lstStyle/>
        <a:p>
          <a:endParaRPr lang="ru-RU"/>
        </a:p>
      </dgm:t>
    </dgm:pt>
    <dgm:pt modelId="{8E29B233-1135-41DD-A586-9D956AF74FBE}" type="pres">
      <dgm:prSet presAssocID="{D984C37D-E5E5-4F49-B847-E40BC6A27057}" presName="composite">
        <dgm:presLayoutVars>
          <dgm:chMax val="5"/>
          <dgm:dir val="rev"/>
          <dgm:resizeHandles val="exact"/>
        </dgm:presLayoutVars>
      </dgm:prSet>
      <dgm:spPr/>
      <dgm:t>
        <a:bodyPr/>
        <a:lstStyle/>
        <a:p/>
      </dgm:t>
    </dgm:pt>
    <dgm:pt modelId="{48D1727B-D6A1-4E34-A753-4CCD5E0BD288}" type="pres">
      <dgm:prSet presAssocID="{2231EC90-8E1F-48C3-969F-10BAF5C699FD}" presName="circle1" presStyleLbl="lnNode1" presStyleIdx="2" presStyleCnt="3"/>
      <dgm:spPr>
        <a:solidFill>
          <a:srgbClr val="E23936"/>
        </a:solidFill>
        <a:ln>
          <a:noFill/>
        </a:ln>
      </dgm:spPr>
      <dgm:t>
        <a:bodyPr/>
        <a:lstStyle/>
        <a:p/>
      </dgm:t>
    </dgm:pt>
    <dgm:pt modelId="{02E646D8-D4C9-4DC5-A58D-D518FB9E0CA0}" type="pres">
      <dgm:prSet presAssocID="{2231EC90-8E1F-48C3-969F-10BAF5C699FD}" presName="text1" presStyleLbl="revTx" presStyleCnt="3">
        <dgm:presLayoutVars>
          <dgm:bulletEnabled val="1"/>
        </dgm:presLayoutVars>
      </dgm:prSet>
      <dgm:spPr/>
      <dgm:t>
        <a:bodyPr/>
        <a:lstStyle/>
        <a:p>
          <a:endParaRPr lang="ru-RU"/>
        </a:p>
      </dgm:t>
    </dgm:pt>
    <dgm:pt modelId="{2748A13F-5304-49AE-BE2C-A55CADEE52E2}" type="pres">
      <dgm:prSet presAssocID="{2231EC90-8E1F-48C3-969F-10BAF5C699FD}" presName="line1" presStyleLbl="callout" presStyleCnt="3"/>
      <dgm:spPr>
        <a:solidFill>
          <a:schemeClr val="accent1">
            <a:hueOff val="0"/>
            <a:satOff val="0"/>
            <a:lumOff val="0"/>
            <a:alphaOff val="0"/>
          </a:schemeClr>
        </a:solidFill>
        <a:ln>
          <a:solidFill>
            <a:schemeClr val="bg1">
              <a:lumMod val="65000"/>
            </a:schemeClr>
          </a:solidFill>
          <a:prstDash val="dash"/>
        </a:ln>
      </dgm:spPr>
      <dgm:t>
        <a:bodyPr/>
        <a:lstStyle/>
        <a:p/>
      </dgm:t>
    </dgm:pt>
    <dgm:pt modelId="{3DFD0531-225D-4093-BE84-85A88AC315D6}" type="pres">
      <dgm:prSet presAssocID="{2231EC90-8E1F-48C3-969F-10BAF5C699FD}" presName="d1" presStyleLbl="callout" presStyleCnt="3"/>
      <dgm:spPr>
        <a:solidFill>
          <a:schemeClr val="accent1">
            <a:hueOff val="0"/>
            <a:satOff val="0"/>
            <a:lumOff val="0"/>
            <a:alphaOff val="0"/>
          </a:schemeClr>
        </a:solidFill>
        <a:ln>
          <a:solidFill>
            <a:schemeClr val="bg1">
              <a:lumMod val="65000"/>
            </a:schemeClr>
          </a:solidFill>
          <a:prstDash val="dash"/>
        </a:ln>
      </dgm:spPr>
      <dgm:t>
        <a:bodyPr/>
        <a:lstStyle/>
        <a:p/>
      </dgm:t>
    </dgm:pt>
    <dgm:pt modelId="{DAE2C352-45DB-4C52-9AC5-11705DC307CF}" type="pres">
      <dgm:prSet presAssocID="{584A7291-1488-4FC0-B8F0-6C13DF51B425}" presName="circle2" presStyleLbl="lnNode1" presStyleIdx="1" presStyleCnt="3"/>
      <dgm:spPr>
        <a:solidFill>
          <a:schemeClr val="bg2">
            <a:lumMod val="50000"/>
          </a:schemeClr>
        </a:solidFill>
        <a:ln>
          <a:noFill/>
        </a:ln>
      </dgm:spPr>
      <dgm:t>
        <a:bodyPr/>
        <a:lstStyle/>
        <a:p/>
      </dgm:t>
    </dgm:pt>
    <dgm:pt modelId="{9228BBEE-1696-4E89-A019-BA48C8B3D696}" type="pres">
      <dgm:prSet presAssocID="{584A7291-1488-4FC0-B8F0-6C13DF51B425}" presName="text2" presStyleLbl="revTx" presStyleIdx="1" presStyleCnt="3">
        <dgm:presLayoutVars>
          <dgm:bulletEnabled val="1"/>
        </dgm:presLayoutVars>
      </dgm:prSet>
      <dgm:spPr/>
      <dgm:t>
        <a:bodyPr/>
        <a:lstStyle/>
        <a:p>
          <a:endParaRPr lang="ru-RU"/>
        </a:p>
      </dgm:t>
    </dgm:pt>
    <dgm:pt modelId="{187641F6-B221-4CFD-BAAD-DDB4446F95C8}" type="pres">
      <dgm:prSet presAssocID="{584A7291-1488-4FC0-B8F0-6C13DF51B425}" presName="line2" presStyleLbl="callout" presStyleIdx="1" presStyleCnt="3"/>
      <dgm:spPr>
        <a:solidFill>
          <a:schemeClr val="accent1">
            <a:hueOff val="0"/>
            <a:satOff val="0"/>
            <a:lumOff val="0"/>
            <a:alphaOff val="0"/>
          </a:schemeClr>
        </a:solidFill>
        <a:ln>
          <a:solidFill>
            <a:schemeClr val="bg1">
              <a:lumMod val="65000"/>
            </a:schemeClr>
          </a:solidFill>
          <a:prstDash val="dash"/>
        </a:ln>
      </dgm:spPr>
      <dgm:t>
        <a:bodyPr/>
        <a:lstStyle/>
        <a:p/>
      </dgm:t>
    </dgm:pt>
    <dgm:pt modelId="{03C906F8-B010-48B3-B18B-CEE17D91821B}" type="pres">
      <dgm:prSet presAssocID="{584A7291-1488-4FC0-B8F0-6C13DF51B425}" presName="d2" presStyleLbl="callout" presStyleIdx="1" presStyleCnt="3"/>
      <dgm:spPr>
        <a:solidFill>
          <a:schemeClr val="accent1">
            <a:hueOff val="0"/>
            <a:satOff val="0"/>
            <a:lumOff val="0"/>
            <a:alphaOff val="0"/>
          </a:schemeClr>
        </a:solidFill>
        <a:ln>
          <a:solidFill>
            <a:schemeClr val="bg1">
              <a:lumMod val="65000"/>
            </a:schemeClr>
          </a:solidFill>
          <a:prstDash val="dash"/>
        </a:ln>
      </dgm:spPr>
      <dgm:t>
        <a:bodyPr/>
        <a:lstStyle/>
        <a:p/>
      </dgm:t>
    </dgm:pt>
    <dgm:pt modelId="{82B68795-D1CA-4077-A759-842322998BFE}" type="pres">
      <dgm:prSet presAssocID="{0601E40A-A409-46F7-9310-4C572C5D8E27}" presName="circle3" presStyleLbl="lnNode1" presStyleCnt="3"/>
      <dgm:spPr>
        <a:solidFill>
          <a:schemeClr val="tx1"/>
        </a:solidFill>
        <a:ln w="12700" cap="flat" cmpd="sng" algn="ctr">
          <a:solidFill>
            <a:schemeClr val="lt1">
              <a:hueOff val="0"/>
              <a:satOff val="0"/>
              <a:lumOff val="0"/>
              <a:alphaOff val="0"/>
            </a:schemeClr>
          </a:solidFill>
          <a:prstDash val="solid"/>
          <a:miter lim="800000"/>
        </a:ln>
      </dgm:spPr>
      <dgm:t>
        <a:bodyPr/>
        <a:lstStyle/>
        <a:p/>
      </dgm:t>
    </dgm:pt>
    <dgm:pt modelId="{EE96BDCB-0107-4B45-A270-835C914C59A1}" type="pres">
      <dgm:prSet presAssocID="{0601E40A-A409-46F7-9310-4C572C5D8E27}" presName="text3" presStyleLbl="revTx" presStyleIdx="2" presStyleCnt="3">
        <dgm:presLayoutVars>
          <dgm:bulletEnabled val="1"/>
        </dgm:presLayoutVars>
      </dgm:prSet>
      <dgm:spPr/>
      <dgm:t>
        <a:bodyPr/>
        <a:lstStyle/>
        <a:p>
          <a:endParaRPr lang="ru-RU"/>
        </a:p>
      </dgm:t>
    </dgm:pt>
    <dgm:pt modelId="{3A6656E6-76DA-427B-83C0-878A6189AB62}" type="pres">
      <dgm:prSet presAssocID="{0601E40A-A409-46F7-9310-4C572C5D8E27}" presName="line3" presStyleLbl="callout" presStyleIdx="2" presStyleCnt="3"/>
      <dgm:spPr>
        <a:solidFill>
          <a:schemeClr val="accent1">
            <a:hueOff val="0"/>
            <a:satOff val="0"/>
            <a:lumOff val="0"/>
            <a:alphaOff val="0"/>
          </a:schemeClr>
        </a:solidFill>
        <a:ln>
          <a:solidFill>
            <a:schemeClr val="bg1">
              <a:lumMod val="65000"/>
            </a:schemeClr>
          </a:solidFill>
          <a:prstDash val="dash"/>
        </a:ln>
      </dgm:spPr>
      <dgm:t>
        <a:bodyPr/>
        <a:lstStyle/>
        <a:p/>
      </dgm:t>
    </dgm:pt>
    <dgm:pt modelId="{B761EC0C-E350-4E38-B6F8-EB311FE38DBA}" type="pres">
      <dgm:prSet presAssocID="{0601E40A-A409-46F7-9310-4C572C5D8E27}" presName="d3" presStyleLbl="callout" presStyleIdx="2" presStyleCnt="3"/>
      <dgm:spPr>
        <a:solidFill>
          <a:schemeClr val="accent1">
            <a:hueOff val="0"/>
            <a:satOff val="0"/>
            <a:lumOff val="0"/>
            <a:alphaOff val="0"/>
          </a:schemeClr>
        </a:solidFill>
        <a:ln>
          <a:solidFill>
            <a:schemeClr val="bg1">
              <a:lumMod val="65000"/>
            </a:schemeClr>
          </a:solidFill>
          <a:prstDash val="dash"/>
        </a:ln>
      </dgm:spPr>
      <dgm:t>
        <a:bodyPr/>
        <a:lstStyle/>
        <a:p/>
      </dgm:t>
    </dgm:pt>
  </dgm:ptLst>
  <dgm:cxnLst>
    <dgm:cxn modelId="{80084065-E80B-4F58-842C-8A0DB8095855}" srcId="{D984C37D-E5E5-4F49-B847-E40BC6A27057}" destId="{2231EC90-8E1F-48C3-969F-10BAF5C699FD}" srcOrd="0" destOrd="0" parTransId="{D8496CC0-4AE6-4B16-B8A7-CCE8521F0CF1}" sibTransId="{EC1BFA44-F1DD-4ECF-98B8-BB01ECFEA864}"/>
    <dgm:cxn modelId="{18CAA506-F775-43B2-8310-1F59AEE10F36}" srcId="{D984C37D-E5E5-4F49-B847-E40BC6A27057}" destId="{584A7291-1488-4FC0-B8F0-6C13DF51B425}" srcOrd="1" destOrd="0" parTransId="{85CE6F81-1C60-4C99-A710-B9475D0916E5}" sibTransId="{F325840B-FD09-4D9E-8688-79255291D2EA}"/>
    <dgm:cxn modelId="{EF0560C7-0EB0-4E68-97CE-E3EFF0ADBFC0}" srcId="{D984C37D-E5E5-4F49-B847-E40BC6A27057}" destId="{0601E40A-A409-46F7-9310-4C572C5D8E27}" srcOrd="2" destOrd="0" parTransId="{DE5891BA-43A9-491F-BBBF-0526C1EB146E}" sibTransId="{3EAF9A1A-6640-44B4-80F6-51264033F39E}"/>
    <dgm:cxn modelId="{04AF18B9-2E98-41B8-8124-B265206CF025}" type="presOf" srcId="{D984C37D-E5E5-4F49-B847-E40BC6A27057}" destId="{8E29B233-1135-41DD-A586-9D956AF74FBE}" srcOrd="0" destOrd="0" presId="urn:microsoft.com/office/officeart/2005/8/layout/target1"/>
    <dgm:cxn modelId="{F5C4830F-487B-42F2-8ABE-825BCE149414}" type="presParOf" srcId="{8E29B233-1135-41DD-A586-9D956AF74FBE}" destId="{48D1727B-D6A1-4E34-A753-4CCD5E0BD288}" srcOrd="0" destOrd="0" presId="urn:microsoft.com/office/officeart/2005/8/layout/target1"/>
    <dgm:cxn modelId="{5C5A39FA-B60F-45C0-953B-6F103CC10419}" type="presParOf" srcId="{8E29B233-1135-41DD-A586-9D956AF74FBE}" destId="{02E646D8-D4C9-4DC5-A58D-D518FB9E0CA0}" srcOrd="1" destOrd="0" presId="urn:microsoft.com/office/officeart/2005/8/layout/target1"/>
    <dgm:cxn modelId="{371D2BCD-F583-426E-9072-FB44CBDCB773}" type="presOf" srcId="{2231EC90-8E1F-48C3-969F-10BAF5C699FD}" destId="{02E646D8-D4C9-4DC5-A58D-D518FB9E0CA0}" srcOrd="0" destOrd="0" presId="urn:microsoft.com/office/officeart/2005/8/layout/target1"/>
    <dgm:cxn modelId="{072B82C7-6E1B-4723-A788-ECD378D4CF2F}" type="presParOf" srcId="{8E29B233-1135-41DD-A586-9D956AF74FBE}" destId="{2748A13F-5304-49AE-BE2C-A55CADEE52E2}" srcOrd="2" destOrd="0" presId="urn:microsoft.com/office/officeart/2005/8/layout/target1"/>
    <dgm:cxn modelId="{30358ED5-08D5-4864-8997-AF25167E7377}" type="presParOf" srcId="{8E29B233-1135-41DD-A586-9D956AF74FBE}" destId="{3DFD0531-225D-4093-BE84-85A88AC315D6}" srcOrd="3" destOrd="0" presId="urn:microsoft.com/office/officeart/2005/8/layout/target1"/>
    <dgm:cxn modelId="{9E849E9C-D7AC-4181-A77D-9FE19A5604F5}" type="presParOf" srcId="{8E29B233-1135-41DD-A586-9D956AF74FBE}" destId="{DAE2C352-45DB-4C52-9AC5-11705DC307CF}" srcOrd="4" destOrd="0" presId="urn:microsoft.com/office/officeart/2005/8/layout/target1"/>
    <dgm:cxn modelId="{E7CA8E38-D8C3-4DD7-8963-F2A9C1F96A10}" type="presParOf" srcId="{8E29B233-1135-41DD-A586-9D956AF74FBE}" destId="{9228BBEE-1696-4E89-A019-BA48C8B3D696}" srcOrd="5" destOrd="0" presId="urn:microsoft.com/office/officeart/2005/8/layout/target1"/>
    <dgm:cxn modelId="{4E80A603-3E68-423A-B44A-19DE915EEF53}" type="presOf" srcId="{584A7291-1488-4FC0-B8F0-6C13DF51B425}" destId="{9228BBEE-1696-4E89-A019-BA48C8B3D696}" srcOrd="0" destOrd="0" presId="urn:microsoft.com/office/officeart/2005/8/layout/target1"/>
    <dgm:cxn modelId="{EEBA2007-B86E-4AEF-BEF5-A44EC0915E1D}" type="presParOf" srcId="{8E29B233-1135-41DD-A586-9D956AF74FBE}" destId="{187641F6-B221-4CFD-BAAD-DDB4446F95C8}" srcOrd="6" destOrd="0" presId="urn:microsoft.com/office/officeart/2005/8/layout/target1"/>
    <dgm:cxn modelId="{05763930-1E3C-4F82-9669-9CEFBFAF4106}" type="presParOf" srcId="{8E29B233-1135-41DD-A586-9D956AF74FBE}" destId="{03C906F8-B010-48B3-B18B-CEE17D91821B}" srcOrd="7" destOrd="0" presId="urn:microsoft.com/office/officeart/2005/8/layout/target1"/>
    <dgm:cxn modelId="{49569C24-8A02-4CD3-AB41-6718E1855FF4}" type="presParOf" srcId="{8E29B233-1135-41DD-A586-9D956AF74FBE}" destId="{82B68795-D1CA-4077-A759-842322998BFE}" srcOrd="8" destOrd="0" presId="urn:microsoft.com/office/officeart/2005/8/layout/target1"/>
    <dgm:cxn modelId="{100D01E1-8FDD-4ACE-8605-6B84A9381FC0}" type="presParOf" srcId="{8E29B233-1135-41DD-A586-9D956AF74FBE}" destId="{EE96BDCB-0107-4B45-A270-835C914C59A1}" srcOrd="9" destOrd="0" presId="urn:microsoft.com/office/officeart/2005/8/layout/target1"/>
    <dgm:cxn modelId="{3F6663BC-0BF9-41DD-92F1-AA7A2EF04422}" type="presOf" srcId="{0601E40A-A409-46F7-9310-4C572C5D8E27}" destId="{EE96BDCB-0107-4B45-A270-835C914C59A1}" srcOrd="0" destOrd="0" presId="urn:microsoft.com/office/officeart/2005/8/layout/target1"/>
    <dgm:cxn modelId="{DFA0B694-0EAF-456B-8FDB-5DB30B04C95B}" type="presParOf" srcId="{8E29B233-1135-41DD-A586-9D956AF74FBE}" destId="{3A6656E6-76DA-427B-83C0-878A6189AB62}" srcOrd="10" destOrd="0" presId="urn:microsoft.com/office/officeart/2005/8/layout/target1"/>
    <dgm:cxn modelId="{B6463850-4DE0-44D4-BF1F-B411647B7EFF}" type="presParOf" srcId="{8E29B233-1135-41DD-A586-9D956AF74FBE}" destId="{B761EC0C-E350-4E38-B6F8-EB311FE38DBA}" srcOrd="11" destOrd="0" presId="urn:microsoft.com/office/officeart/2005/8/layout/target1"/>
  </dgm:cxnLst>
  <dgm:bg/>
  <dgm:whole/>
  <dgm:extLst>
    <a:ext uri="http://schemas.microsoft.com/office/drawing/2008/diagram">
      <dsp:dataModelExt xmlns:dsp="http://schemas.microsoft.com/office/drawing/2008/diagram" relId="rId3" minVer="http://schemas.openxmlformats.org/drawingml/2006/main"/>
    </a:ext>
  </dgm:extLst>
</dgm:dataModel>
</file>

<file path=ppt/diagrams/drawing1.xml><?xml version="1.0" encoding="utf-8"?>
<dsp:drawing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http://schemas.openxmlformats.org/presentationml/2006/main" xmlns:p14="http://schemas.microsoft.com/office/powerpoint/2010/main" xmlns:dsp="http://schemas.microsoft.com/office/drawing/2008/diagram">
  <dsp:spTree>
    <dsp:nvGrpSpPr>
      <dsp:cNvPr id="12" name=""/>
      <dsp:cNvGrpSpPr/>
    </dsp:nvGrpSpPr>
    <dsp:grpSpPr/>
    <dsp:sp modelId="{82B68795-D1CA-4077-A759-842322998BFE}">
      <dsp:nvSpPr>
        <dsp:cNvPr id="13" name=""/>
        <dsp:cNvSpPr/>
      </dsp:nvSpPr>
      <dsp:spPr>
        <a:xfrm>
          <a:off x="2954920" y="1181968"/>
          <a:ext cx="3545905" cy="3545905"/>
        </a:xfrm>
        <a:prstGeom prst="ellipse">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a:lstStyle/>
        <a:p/>
      </dsp:txBody>
    </dsp:sp>
    <dsp:sp modelId="{DAE2C352-45DB-4C52-9AC5-11705DC307CF}">
      <dsp:nvSpPr>
        <dsp:cNvPr id="14" name=""/>
        <dsp:cNvSpPr/>
      </dsp:nvSpPr>
      <dsp:spPr>
        <a:xfrm>
          <a:off x="3664101" y="1891149"/>
          <a:ext cx="2127543" cy="2127543"/>
        </a:xfrm>
        <a:prstGeom prst="ellipse">
          <a:avLst/>
        </a:prstGeom>
        <a:solidFill>
          <a:schemeClr val="bg2">
            <a:lumMod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a:lstStyle/>
        <a:p/>
      </dsp:txBody>
    </dsp:sp>
    <dsp:sp modelId="{48D1727B-D6A1-4E34-A753-4CCD5E0BD288}">
      <dsp:nvSpPr>
        <dsp:cNvPr id="15" name=""/>
        <dsp:cNvSpPr/>
      </dsp:nvSpPr>
      <dsp:spPr>
        <a:xfrm>
          <a:off x="4373282" y="2600330"/>
          <a:ext cx="709181" cy="709181"/>
        </a:xfrm>
        <a:prstGeom prst="ellipse">
          <a:avLst/>
        </a:prstGeom>
        <a:solidFill>
          <a:srgbClr val="E23936"/>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a:lstStyle/>
        <a:p/>
      </dsp:txBody>
    </dsp:sp>
    <dsp:sp modelId="{02E646D8-D4C9-4DC5-A58D-D518FB9E0CA0}">
      <dsp:nvSpPr>
        <dsp:cNvPr id="16" name=""/>
        <dsp:cNvSpPr/>
      </dsp:nvSpPr>
      <dsp:spPr>
        <a:xfrm>
          <a:off x="590983" y="0"/>
          <a:ext cx="1772952" cy="1034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78232" bIns="13970" numCol="1" spcCol="1270" anchor="ctr" anchorCtr="0">
          <a:noAutofit/>
        </a:bodyPr>
        <a:lstStyle/>
        <a:p>
          <a:pPr lvl="0" algn="r" defTabSz="488950">
            <a:lnSpc>
              <a:spcPct val="90000"/>
            </a:lnSpc>
            <a:spcBef>
              <a:spcPct val="0"/>
            </a:spcBef>
            <a:spcAft>
              <a:spcPct val="35000"/>
            </a:spcAft>
          </a:pPr>
          <a:r>
            <a:rPr lang="en-US" sz="1120" kern="1200" smtClean="0"/>
            <a:t>24% Social Media</a:t>
          </a:r>
          <a:endParaRPr lang="ru-RU" sz="1100" kern="1200"/>
        </a:p>
      </dsp:txBody>
      <dsp:txXfrm>
        <a:off x="590983" y="0"/>
        <a:ext cx="1772952" cy="1034222"/>
      </dsp:txXfrm>
    </dsp:sp>
    <dsp:sp modelId="{2748A13F-5304-49AE-BE2C-A55CADEE52E2}">
      <dsp:nvSpPr>
        <dsp:cNvPr id="17" name=""/>
        <dsp:cNvSpPr/>
      </dsp:nvSpPr>
      <dsp:spPr>
        <a:xfrm>
          <a:off x="2363936" y="517111"/>
          <a:ext cx="443238" cy="0"/>
        </a:xfrm>
        <a:prstGeom prst="line">
          <a:avLst/>
        </a:prstGeom>
        <a:solidFill>
          <a:schemeClr val="accent1">
            <a:hueOff val="0"/>
            <a:satOff val="0"/>
            <a:lumOff val="0"/>
            <a:alphaOff val="0"/>
          </a:schemeClr>
        </a:solidFill>
        <a:ln w="12700" cap="flat" cmpd="sng" algn="ctr">
          <a:solidFill>
            <a:schemeClr val="bg1">
              <a:lumMod val="65000"/>
            </a:schemeClr>
          </a:solidFill>
          <a:prstDash val="dash"/>
          <a:miter lim="800000"/>
        </a:ln>
        <a:effectLst/>
      </dsp:spPr>
      <dsp:style>
        <a:lnRef idx="2">
          <a:scrgbClr r="0" g="0" b="0"/>
        </a:lnRef>
        <a:fillRef idx="1">
          <a:scrgbClr r="0" g="0" b="0"/>
        </a:fillRef>
        <a:effectRef idx="0">
          <a:scrgbClr r="0" g="0" b="0"/>
        </a:effectRef>
        <a:fontRef idx="minor"/>
      </dsp:style>
      <dsp:txBody>
        <a:bodyPr/>
        <a:lstStyle/>
        <a:p/>
      </dsp:txBody>
    </dsp:sp>
    <dsp:sp modelId="{3DFD0531-225D-4093-BE84-85A88AC315D6}">
      <dsp:nvSpPr>
        <dsp:cNvPr id="18" name=""/>
        <dsp:cNvSpPr/>
      </dsp:nvSpPr>
      <dsp:spPr>
        <a:xfrm rot="10800000">
          <a:off x="2808947" y="517702"/>
          <a:ext cx="1918925" cy="2437219"/>
        </a:xfrm>
        <a:prstGeom prst="line">
          <a:avLst/>
        </a:prstGeom>
        <a:solidFill>
          <a:schemeClr val="accent1">
            <a:hueOff val="0"/>
            <a:satOff val="0"/>
            <a:lumOff val="0"/>
            <a:alphaOff val="0"/>
          </a:schemeClr>
        </a:solidFill>
        <a:ln w="12700" cap="flat" cmpd="sng" algn="ctr">
          <a:solidFill>
            <a:schemeClr val="bg1">
              <a:lumMod val="65000"/>
            </a:schemeClr>
          </a:solidFill>
          <a:prstDash val="dash"/>
          <a:miter lim="800000"/>
        </a:ln>
        <a:effectLst/>
      </dsp:spPr>
      <dsp:style>
        <a:lnRef idx="2">
          <a:scrgbClr r="0" g="0" b="0"/>
        </a:lnRef>
        <a:fillRef idx="1">
          <a:scrgbClr r="0" g="0" b="0"/>
        </a:fillRef>
        <a:effectRef idx="0">
          <a:scrgbClr r="0" g="0" b="0"/>
        </a:effectRef>
        <a:fontRef idx="minor"/>
      </dsp:style>
      <dsp:txBody>
        <a:bodyPr/>
        <a:lstStyle/>
        <a:p/>
      </dsp:txBody>
    </dsp:sp>
    <dsp:sp modelId="{9228BBEE-1696-4E89-A019-BA48C8B3D696}">
      <dsp:nvSpPr>
        <dsp:cNvPr id="19" name=""/>
        <dsp:cNvSpPr/>
      </dsp:nvSpPr>
      <dsp:spPr>
        <a:xfrm>
          <a:off x="590983" y="1034222"/>
          <a:ext cx="1772952" cy="1034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78232" bIns="13970" numCol="1" spcCol="1270" anchor="ctr" anchorCtr="0">
          <a:noAutofit/>
        </a:bodyPr>
        <a:lstStyle/>
        <a:p>
          <a:pPr lvl="0" algn="r" defTabSz="488950">
            <a:lnSpc>
              <a:spcPct val="90000"/>
            </a:lnSpc>
            <a:spcBef>
              <a:spcPct val="0"/>
            </a:spcBef>
            <a:spcAft>
              <a:spcPct val="35000"/>
            </a:spcAft>
          </a:pPr>
          <a:r>
            <a:rPr lang="en-US" sz="1120" kern="1200" smtClean="0"/>
            <a:t>55% Google Search</a:t>
          </a:r>
          <a:endParaRPr lang="ru-RU" sz="1100" kern="1200"/>
        </a:p>
      </dsp:txBody>
      <dsp:txXfrm>
        <a:off x="590983" y="1034222"/>
        <a:ext cx="1772952" cy="1034222"/>
      </dsp:txXfrm>
    </dsp:sp>
    <dsp:sp modelId="{187641F6-B221-4CFD-BAAD-DDB4446F95C8}">
      <dsp:nvSpPr>
        <dsp:cNvPr id="20" name=""/>
        <dsp:cNvSpPr/>
      </dsp:nvSpPr>
      <dsp:spPr>
        <a:xfrm>
          <a:off x="2363936" y="1551333"/>
          <a:ext cx="443238" cy="0"/>
        </a:xfrm>
        <a:prstGeom prst="line">
          <a:avLst/>
        </a:prstGeom>
        <a:solidFill>
          <a:schemeClr val="accent1">
            <a:hueOff val="0"/>
            <a:satOff val="0"/>
            <a:lumOff val="0"/>
            <a:alphaOff val="0"/>
          </a:schemeClr>
        </a:solidFill>
        <a:ln w="12700" cap="flat" cmpd="sng" algn="ctr">
          <a:solidFill>
            <a:schemeClr val="bg1">
              <a:lumMod val="65000"/>
            </a:schemeClr>
          </a:solidFill>
          <a:prstDash val="dash"/>
          <a:miter lim="800000"/>
        </a:ln>
        <a:effectLst/>
      </dsp:spPr>
      <dsp:style>
        <a:lnRef idx="2">
          <a:scrgbClr r="0" g="0" b="0"/>
        </a:lnRef>
        <a:fillRef idx="1">
          <a:scrgbClr r="0" g="0" b="0"/>
        </a:fillRef>
        <a:effectRef idx="0">
          <a:scrgbClr r="0" g="0" b="0"/>
        </a:effectRef>
        <a:fontRef idx="minor"/>
      </dsp:style>
      <dsp:txBody>
        <a:bodyPr/>
        <a:lstStyle/>
        <a:p/>
      </dsp:txBody>
    </dsp:sp>
    <dsp:sp modelId="{03C906F8-B010-48B3-B18B-CEE17D91821B}">
      <dsp:nvSpPr>
        <dsp:cNvPr id="21" name=""/>
        <dsp:cNvSpPr/>
      </dsp:nvSpPr>
      <dsp:spPr>
        <a:xfrm rot="10800000">
          <a:off x="2808947" y="1550683"/>
          <a:ext cx="1410679" cy="1899186"/>
        </a:xfrm>
        <a:prstGeom prst="line">
          <a:avLst/>
        </a:prstGeom>
        <a:solidFill>
          <a:schemeClr val="accent1">
            <a:hueOff val="0"/>
            <a:satOff val="0"/>
            <a:lumOff val="0"/>
            <a:alphaOff val="0"/>
          </a:schemeClr>
        </a:solidFill>
        <a:ln w="12700" cap="flat" cmpd="sng" algn="ctr">
          <a:solidFill>
            <a:schemeClr val="bg1">
              <a:lumMod val="65000"/>
            </a:schemeClr>
          </a:solidFill>
          <a:prstDash val="dash"/>
          <a:miter lim="800000"/>
        </a:ln>
        <a:effectLst/>
      </dsp:spPr>
      <dsp:style>
        <a:lnRef idx="2">
          <a:scrgbClr r="0" g="0" b="0"/>
        </a:lnRef>
        <a:fillRef idx="1">
          <a:scrgbClr r="0" g="0" b="0"/>
        </a:fillRef>
        <a:effectRef idx="0">
          <a:scrgbClr r="0" g="0" b="0"/>
        </a:effectRef>
        <a:fontRef idx="minor"/>
      </dsp:style>
      <dsp:txBody>
        <a:bodyPr/>
        <a:lstStyle/>
        <a:p/>
      </dsp:txBody>
    </dsp:sp>
    <dsp:sp modelId="{EE96BDCB-0107-4B45-A270-835C914C59A1}">
      <dsp:nvSpPr>
        <dsp:cNvPr id="22" name=""/>
        <dsp:cNvSpPr/>
      </dsp:nvSpPr>
      <dsp:spPr>
        <a:xfrm>
          <a:off x="590983" y="2068444"/>
          <a:ext cx="1772952" cy="1034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78232" bIns="13970" numCol="1" spcCol="1270" anchor="ctr" anchorCtr="0">
          <a:noAutofit/>
        </a:bodyPr>
        <a:lstStyle/>
        <a:p>
          <a:pPr lvl="0" algn="r" defTabSz="488950">
            <a:lnSpc>
              <a:spcPct val="90000"/>
            </a:lnSpc>
            <a:spcBef>
              <a:spcPct val="0"/>
            </a:spcBef>
            <a:spcAft>
              <a:spcPct val="35000"/>
            </a:spcAft>
          </a:pPr>
          <a:r>
            <a:rPr lang="en-US" sz="1120" kern="1200" smtClean="0"/>
            <a:t>21% Contextual</a:t>
          </a:r>
        </a:p>
        <a:p>
          <a:pPr lvl="0" algn="r" defTabSz="488950">
            <a:lnSpc>
              <a:spcPct val="90000"/>
            </a:lnSpc>
            <a:spcBef>
              <a:spcPct val="0"/>
            </a:spcBef>
            <a:spcAft>
              <a:spcPct val="35000"/>
            </a:spcAft>
          </a:pPr>
          <a:r>
            <a:rPr lang="en-US" sz="1120" kern="1200" smtClean="0"/>
            <a:t>advertising</a:t>
          </a:r>
          <a:endParaRPr lang="ru-RU" sz="1100" kern="1200"/>
        </a:p>
      </dsp:txBody>
      <dsp:txXfrm>
        <a:off x="590983" y="2068444"/>
        <a:ext cx="1772952" cy="1034222"/>
      </dsp:txXfrm>
    </dsp:sp>
    <dsp:sp modelId="{3A6656E6-76DA-427B-83C0-878A6189AB62}">
      <dsp:nvSpPr>
        <dsp:cNvPr id="23" name=""/>
        <dsp:cNvSpPr/>
      </dsp:nvSpPr>
      <dsp:spPr>
        <a:xfrm>
          <a:off x="2363936" y="2585556"/>
          <a:ext cx="443238" cy="0"/>
        </a:xfrm>
        <a:prstGeom prst="line">
          <a:avLst/>
        </a:prstGeom>
        <a:solidFill>
          <a:schemeClr val="accent1">
            <a:hueOff val="0"/>
            <a:satOff val="0"/>
            <a:lumOff val="0"/>
            <a:alphaOff val="0"/>
          </a:schemeClr>
        </a:solidFill>
        <a:ln w="12700" cap="flat" cmpd="sng" algn="ctr">
          <a:solidFill>
            <a:schemeClr val="bg1">
              <a:lumMod val="65000"/>
            </a:schemeClr>
          </a:solidFill>
          <a:prstDash val="dash"/>
          <a:miter lim="800000"/>
        </a:ln>
        <a:effectLst/>
      </dsp:spPr>
      <dsp:style>
        <a:lnRef idx="2">
          <a:scrgbClr r="0" g="0" b="0"/>
        </a:lnRef>
        <a:fillRef idx="1">
          <a:scrgbClr r="0" g="0" b="0"/>
        </a:fillRef>
        <a:effectRef idx="0">
          <a:scrgbClr r="0" g="0" b="0"/>
        </a:effectRef>
        <a:fontRef idx="minor"/>
      </dsp:style>
      <dsp:txBody>
        <a:bodyPr/>
        <a:lstStyle/>
        <a:p/>
      </dsp:txBody>
    </dsp:sp>
    <dsp:sp modelId="{B761EC0C-E350-4E38-B6F8-EB311FE38DBA}">
      <dsp:nvSpPr>
        <dsp:cNvPr id="24" name=""/>
        <dsp:cNvSpPr/>
      </dsp:nvSpPr>
      <dsp:spPr>
        <a:xfrm rot="10800000">
          <a:off x="2810425" y="2584965"/>
          <a:ext cx="902432" cy="1356899"/>
        </a:xfrm>
        <a:prstGeom prst="line">
          <a:avLst/>
        </a:prstGeom>
        <a:solidFill>
          <a:schemeClr val="accent1">
            <a:hueOff val="0"/>
            <a:satOff val="0"/>
            <a:lumOff val="0"/>
            <a:alphaOff val="0"/>
          </a:schemeClr>
        </a:solidFill>
        <a:ln w="12700" cap="flat" cmpd="sng" algn="ctr">
          <a:solidFill>
            <a:schemeClr val="bg1">
              <a:lumMod val="65000"/>
            </a:schemeClr>
          </a:solidFill>
          <a:prstDash val="dash"/>
          <a:miter lim="800000"/>
        </a:ln>
        <a:effectLst/>
      </dsp:spPr>
      <dsp:style>
        <a:lnRef idx="2">
          <a:scrgbClr r="0" g="0" b="0"/>
        </a:lnRef>
        <a:fillRef idx="1">
          <a:scrgbClr r="0" g="0" b="0"/>
        </a:fillRef>
        <a:effectRef idx="0">
          <a:scrgbClr r="0" g="0" b="0"/>
        </a:effectRef>
        <a:fontRef idx="minor"/>
      </dsp:style>
      <dsp:txBody>
        <a:bodyPr/>
        <a:lstStyle/>
        <a:p/>
      </dsp:txBody>
    </dsp:sp>
  </dsp:spTree>
</dsp:drawing>
</file>

<file path=ppt/diagrams/layout1.xml><?xml version="1.0" encoding="utf-8"?>
<dgm:layoutDef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dgm:ruleLst>
      </dgm:layoutNode>
      <dgm:layoutNode name="line1" styleLbl="callout">
        <dgm:alg type="sp"/>
        <dgm:shape type="line" r:blip="">
          <dgm:adjLst/>
        </dgm:shape>
        <dgm:presOf/>
        <dgm:constrLst/>
        <dgm:ruleLst/>
      </dgm:layoutNode>
      <dgm:layoutNode name="d1" styleLbl="callout">
        <dgm:alg type="sp"/>
        <dgm:choose name="Name32">
          <dgm:if name="Name33" func="var" arg="dir" op="equ" val="norm">
            <dgm:shape rot="90" type="line" r:blip="">
              <dgm:adjLst/>
            </dgm:shape>
          </dgm:if>
          <dgm:else name="Name34">
            <dgm:shape rot="180" type="line" r:blip="">
              <dgm:adjLst/>
            </dgm:shape>
          </dgm:else>
        </dgm:choose>
        <dgm:presOf/>
        <dgm:constrLst/>
        <dgm:ruleLst/>
      </dgm:layoutNode>
    </dgm:forEach>
    <dgm:forEach name="Name35" axis="ch" ptType="node" st="2" cnt="1">
      <dgm:layoutNode name="circle2" styleLbl="lnNode1">
        <dgm:alg type="sp"/>
        <dgm:shape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dgm:ruleLst>
      </dgm:layoutNode>
      <dgm:layoutNode name="line2" styleLbl="callout">
        <dgm:alg type="sp"/>
        <dgm:shape type="line" r:blip="">
          <dgm:adjLst/>
        </dgm:shape>
        <dgm:presOf/>
        <dgm:constrLst/>
        <dgm:ruleLst/>
      </dgm:layoutNode>
      <dgm:layoutNode name="d2" styleLbl="callout">
        <dgm:alg type="sp"/>
        <dgm:choose name="Name48">
          <dgm:if name="Name49" func="var" arg="dir" op="equ" val="norm">
            <dgm:shape rot="90" type="line" r:blip="">
              <dgm:adjLst/>
            </dgm:shape>
          </dgm:if>
          <dgm:else name="Name50">
            <dgm:shape rot="180" type="line" r:blip="">
              <dgm:adjLst/>
            </dgm:shape>
          </dgm:else>
        </dgm:choose>
        <dgm:presOf/>
        <dgm:constrLst/>
        <dgm:ruleLst/>
      </dgm:layoutNode>
    </dgm:forEach>
    <dgm:forEach name="Name51" axis="ch" ptType="node" st="3" cnt="1">
      <dgm:layoutNode name="circle3" styleLbl="lnNode1">
        <dgm:alg type="sp"/>
        <dgm:shape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dgm:ruleLst>
      </dgm:layoutNode>
      <dgm:layoutNode name="line3" styleLbl="callout">
        <dgm:alg type="sp"/>
        <dgm:shape type="line" r:blip="">
          <dgm:adjLst/>
        </dgm:shape>
        <dgm:presOf/>
        <dgm:constrLst/>
        <dgm:ruleLst/>
      </dgm:layoutNode>
      <dgm:layoutNode name="d3" styleLbl="callout">
        <dgm:alg type="sp"/>
        <dgm:choose name="Name64">
          <dgm:if name="Name65" func="var" arg="dir" op="equ" val="norm">
            <dgm:shape rot="90" type="line" r:blip="">
              <dgm:adjLst/>
            </dgm:shape>
          </dgm:if>
          <dgm:else name="Name66">
            <dgm:shape rot="180" type="line" r:blip="">
              <dgm:adjLst/>
            </dgm:shape>
          </dgm:else>
        </dgm:choose>
        <dgm:presOf/>
        <dgm:constrLst/>
        <dgm:ruleLst/>
      </dgm:layoutNode>
    </dgm:forEach>
    <dgm:forEach name="Name67" axis="ch" ptType="node" st="4" cnt="1">
      <dgm:layoutNode name="circle4" styleLbl="lnNode1">
        <dgm:alg type="sp"/>
        <dgm:shape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dgm:ruleLst>
      </dgm:layoutNode>
      <dgm:layoutNode name="line4" styleLbl="callout">
        <dgm:alg type="sp"/>
        <dgm:shape type="line" r:blip="">
          <dgm:adjLst/>
        </dgm:shape>
        <dgm:presOf/>
        <dgm:constrLst/>
        <dgm:ruleLst/>
      </dgm:layoutNode>
      <dgm:layoutNode name="d4" styleLbl="callout">
        <dgm:alg type="sp"/>
        <dgm:choose name="Name80">
          <dgm:if name="Name81" func="var" arg="dir" op="equ" val="norm">
            <dgm:shape rot="90" type="line" r:blip="">
              <dgm:adjLst/>
            </dgm:shape>
          </dgm:if>
          <dgm:else name="Name82">
            <dgm:shape rot="180" type="line" r:blip="">
              <dgm:adjLst/>
            </dgm:shape>
          </dgm:else>
        </dgm:choose>
        <dgm:presOf/>
        <dgm:constrLst/>
        <dgm:ruleLst/>
      </dgm:layoutNode>
    </dgm:forEach>
    <dgm:forEach name="Name83" axis="ch" ptType="node" st="5" cnt="1">
      <dgm:layoutNode name="circle5" styleLbl="lnNode1">
        <dgm:alg type="sp"/>
        <dgm:shape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dgm:ruleLst>
      </dgm:layoutNode>
      <dgm:layoutNode name="line5" styleLbl="callout">
        <dgm:alg type="sp"/>
        <dgm:shape type="line" r:blip="">
          <dgm:adjLst/>
        </dgm:shape>
        <dgm:presOf/>
        <dgm:constrLst/>
        <dgm:ruleLst/>
      </dgm:layoutNode>
      <dgm:layoutNode name="d5" styleLbl="callout">
        <dgm:alg type="sp"/>
        <dgm:choose name="Name96">
          <dgm:if name="Name97" func="var" arg="dir" op="equ" val="norm">
            <dgm:shape rot="90" type="line" r:blip="">
              <dgm:adjLst/>
            </dgm:shape>
          </dgm:if>
          <dgm:else name="Name98">
            <dgm:shape rot="180" type="line" r:blip="">
              <dgm:adjLst/>
            </dgm:shape>
          </dgm:else>
        </dgm:choose>
        <dgm:presOf/>
        <dgm:constrLst/>
        <dgm:ruleLst/>
      </dgm:layoutNode>
    </dgm:forEach>
  </dgm:layoutNode>
</dgm:layoutDef>
</file>

<file path=ppt/diagrams/quickStyle1.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&#65279;<?xml version="1.0" encoding="utf-8" standalone="yes"?><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CEE242-4DF5-490A-8AA5-BA7A61E63E1E}" type="datetimeFigureOut">
              <a:rPr lang="ru-RU" smtClean="0"/>
              <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6F826E-6C15-468D-9DEC-F36480FF294F}" type="slidenum">
              <a:rPr lang="ru-RU" smtClean="0"/>
              <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s>
</file>

<file path=ppt/notesSlides/_rels/notesSlide16.xml.rels>&#65279;<?xml version="1.0" encoding="utf-8" standalone="yes"?><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s>
</file>

<file path=ppt/notesSlides/_rels/notesSlide17.xml.rels>&#65279;<?xml version="1.0" encoding="utf-8" standalone="yes"?><Relationships xmlns="http://schemas.openxmlformats.org/package/2006/relationships"><Relationship Id="rId1" Type="http://schemas.openxmlformats.org/officeDocument/2006/relationships/slide" Target="../slides/slide17.xml" /><Relationship Id="rId2" Type="http://schemas.openxmlformats.org/officeDocument/2006/relationships/notesMaster" Target="../notesMasters/notesMaster1.xml" /></Relationships>
</file>

<file path=ppt/notesSlides/_rels/notesSlide18.xml.rels>&#65279;<?xml version="1.0" encoding="utf-8" standalone="yes"?><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s>
</file>

<file path=ppt/notesSlides/_rels/notesSlide19.xml.rels>&#65279;<?xml version="1.0" encoding="utf-8" standalone="yes"?><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20.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_rels/notesSlide21.xml.rels>&#65279;<?xml version="1.0" encoding="utf-8" standalone="yes"?><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s>
</file>

<file path=ppt/notesSlides/_rels/notesSlide22.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23.xml.rels>&#65279;<?xml version="1.0" encoding="utf-8" standalone="yes"?><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s>
</file>

<file path=ppt/notesSlides/_rels/notesSlide24.xml.rels>&#65279;<?xml version="1.0" encoding="utf-8" standalone="yes"?><Relationships xmlns="http://schemas.openxmlformats.org/package/2006/relationships"><Relationship Id="rId1" Type="http://schemas.openxmlformats.org/officeDocument/2006/relationships/slide" Target="../slides/slide24.xml" /><Relationship Id="rId2" Type="http://schemas.openxmlformats.org/officeDocument/2006/relationships/notesMaster" Target="../notesMasters/notesMaster1.xml" /></Relationships>
</file>

<file path=ppt/notesSlides/_rels/notesSlide25.xml.rels>&#65279;<?xml version="1.0" encoding="utf-8" standalone="yes"?><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s>
</file>

<file path=ppt/notesSlides/_rels/notesSlide26.xml.rels>&#65279;<?xml version="1.0" encoding="utf-8" standalone="yes"?><Relationships xmlns="http://schemas.openxmlformats.org/package/2006/relationships"><Relationship Id="rId1" Type="http://schemas.openxmlformats.org/officeDocument/2006/relationships/slide" Target="../slides/slide26.xml" /><Relationship Id="rId2" Type="http://schemas.openxmlformats.org/officeDocument/2006/relationships/notesMaster" Target="../notesMasters/notesMaster1.xml" /></Relationships>
</file>

<file path=ppt/notesSlides/_rels/notesSlide27.xml.rels>&#65279;<?xml version="1.0" encoding="utf-8" standalone="yes"?><Relationships xmlns="http://schemas.openxmlformats.org/package/2006/relationships"><Relationship Id="rId1" Type="http://schemas.openxmlformats.org/officeDocument/2006/relationships/slide" Target="../slides/slide27.xml" /><Relationship Id="rId2" Type="http://schemas.openxmlformats.org/officeDocument/2006/relationships/notesMaster" Target="../notesMasters/notesMaster1.xml" /></Relationships>
</file>

<file path=ppt/notesSlides/_rels/notesSlide28.xml.rels>&#65279;<?xml version="1.0" encoding="utf-8" standalone="yes"?><Relationships xmlns="http://schemas.openxmlformats.org/package/2006/relationships"><Relationship Id="rId1" Type="http://schemas.openxmlformats.org/officeDocument/2006/relationships/slide" Target="../slides/slide28.xml" /><Relationship Id="rId2" Type="http://schemas.openxmlformats.org/officeDocument/2006/relationships/notesMaster" Target="../notesMasters/notesMaster1.xml" /></Relationships>
</file>

<file path=ppt/notesSlides/_rels/notesSlide29.xml.rels>&#65279;<?xml version="1.0" encoding="utf-8" standalone="yes"?><Relationships xmlns="http://schemas.openxmlformats.org/package/2006/relationships"><Relationship Id="rId1" Type="http://schemas.openxmlformats.org/officeDocument/2006/relationships/slide" Target="../slides/slide29.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30.xml.rels>&#65279;<?xml version="1.0" encoding="utf-8" standalone="yes"?><Relationships xmlns="http://schemas.openxmlformats.org/package/2006/relationships"><Relationship Id="rId1" Type="http://schemas.openxmlformats.org/officeDocument/2006/relationships/slide" Target="../slides/slide30.xml" /><Relationship Id="rId2" Type="http://schemas.openxmlformats.org/officeDocument/2006/relationships/notesMaster" Target="../notesMasters/notesMaster1.xml" /></Relationships>
</file>

<file path=ppt/notesSlides/_rels/notesSlide31.xml.rels>&#65279;<?xml version="1.0" encoding="utf-8" standalone="yes"?><Relationships xmlns="http://schemas.openxmlformats.org/package/2006/relationships"><Relationship Id="rId1" Type="http://schemas.openxmlformats.org/officeDocument/2006/relationships/slide" Target="../slides/slide31.xml" /><Relationship Id="rId2" Type="http://schemas.openxmlformats.org/officeDocument/2006/relationships/notesMaster" Target="../notesMasters/notesMaster1.xml" /></Relationships>
</file>

<file path=ppt/notesSlides/_rels/notesSlide32.xml.rels>&#65279;<?xml version="1.0" encoding="utf-8" standalone="yes"?><Relationships xmlns="http://schemas.openxmlformats.org/package/2006/relationships"><Relationship Id="rId1" Type="http://schemas.openxmlformats.org/officeDocument/2006/relationships/slide" Target="../slides/slide32.xml" /><Relationship Id="rId2" Type="http://schemas.openxmlformats.org/officeDocument/2006/relationships/notesMaster" Target="../notesMasters/notesMaster1.xml" /></Relationships>
</file>

<file path=ppt/notesSlides/_rels/notesSlide33.xml.rels>&#65279;<?xml version="1.0" encoding="utf-8" standalone="yes"?><Relationships xmlns="http://schemas.openxmlformats.org/package/2006/relationships"><Relationship Id="rId1" Type="http://schemas.openxmlformats.org/officeDocument/2006/relationships/slide" Target="../slides/slide33.xml" /><Relationship Id="rId2" Type="http://schemas.openxmlformats.org/officeDocument/2006/relationships/notesMaster" Target="../notesMasters/notesMaster1.xml" /></Relationships>
</file>

<file path=ppt/notesSlides/_rels/notesSlide34.xml.rels>&#65279;<?xml version="1.0" encoding="utf-8" standalone="yes"?><Relationships xmlns="http://schemas.openxmlformats.org/package/2006/relationships"><Relationship Id="rId1" Type="http://schemas.openxmlformats.org/officeDocument/2006/relationships/slide" Target="../slides/slide34.xml" /><Relationship Id="rId2" Type="http://schemas.openxmlformats.org/officeDocument/2006/relationships/notesMaster" Target="../notesMasters/notesMaster1.xml" /></Relationships>
</file>

<file path=ppt/notesSlides/_rels/notesSlide35.xml.rels>&#65279;<?xml version="1.0" encoding="utf-8" standalone="yes"?><Relationships xmlns="http://schemas.openxmlformats.org/package/2006/relationships"><Relationship Id="rId1" Type="http://schemas.openxmlformats.org/officeDocument/2006/relationships/slide" Target="../slides/slide35.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6F826E-6C15-468D-9DEC-F36480FF294F}" type="slidenum">
              <a:rPr lang="ru-RU" smtClean="0"/>
              <a:t>1</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6F826E-6C15-468D-9DEC-F36480FF294F}" type="slidenum">
              <a:rPr lang="ru-RU" smtClean="0"/>
              <a:t>10</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6F826E-6C15-468D-9DEC-F36480FF294F}" type="slidenum">
              <a:rPr lang="ru-RU" smtClean="0"/>
              <a:t>11</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6F826E-6C15-468D-9DEC-F36480FF294F}" type="slidenum">
              <a:rPr lang="ru-RU" smtClean="0"/>
              <a:t>12</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6F826E-6C15-468D-9DEC-F36480FF294F}" type="slidenum">
              <a:rPr lang="ru-RU" smtClean="0"/>
              <a:t>13</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6F826E-6C15-468D-9DEC-F36480FF294F}" type="slidenum">
              <a:rPr lang="ru-RU" smtClean="0"/>
              <a:t>14</a:t>
            </a:fld>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6F826E-6C15-468D-9DEC-F36480FF294F}" type="slidenum">
              <a:rPr lang="ru-RU" smtClean="0"/>
              <a:t>15</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6F826E-6C15-468D-9DEC-F36480FF294F}" type="slidenum">
              <a:rPr lang="ru-RU" smtClean="0"/>
              <a:t>16</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6F826E-6C15-468D-9DEC-F36480FF294F}" type="slidenum">
              <a:rPr lang="ru-RU" smtClean="0"/>
              <a:t>17</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6F826E-6C15-468D-9DEC-F36480FF294F}" type="slidenum">
              <a:rPr lang="ru-RU" smtClean="0"/>
              <a:t>18</a:t>
            </a:fld>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6F826E-6C15-468D-9DEC-F36480FF294F}" type="slidenum">
              <a:rPr lang="ru-RU" smtClean="0"/>
              <a:t>19</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6F826E-6C15-468D-9DEC-F36480FF294F}" type="slidenum">
              <a:rPr lang="ru-RU" smtClean="0"/>
              <a:t>2</a:t>
            </a:fld>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6F826E-6C15-468D-9DEC-F36480FF294F}" type="slidenum">
              <a:rPr lang="ru-RU" smtClean="0"/>
              <a:t>20</a:t>
            </a:fld>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6F826E-6C15-468D-9DEC-F36480FF294F}" type="slidenum">
              <a:rPr lang="ru-RU" smtClean="0"/>
              <a:t>21</a:t>
            </a:fld>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6F826E-6C15-468D-9DEC-F36480FF294F}" type="slidenum">
              <a:rPr lang="ru-RU" smtClean="0"/>
              <a:t>22</a:t>
            </a:fld>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6F826E-6C15-468D-9DEC-F36480FF294F}" type="slidenum">
              <a:rPr lang="ru-RU" smtClean="0"/>
              <a:t>23</a:t>
            </a:fld>
            <a:endParaRPr 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6F826E-6C15-468D-9DEC-F36480FF294F}" type="slidenum">
              <a:rPr lang="ru-RU" smtClean="0"/>
              <a:t>24</a:t>
            </a:fld>
            <a:endParaRPr 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6F826E-6C15-468D-9DEC-F36480FF294F}" type="slidenum">
              <a:rPr lang="ru-RU" smtClean="0"/>
              <a:t>25</a:t>
            </a:fld>
            <a:endParaRPr 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376F826E-6C15-468D-9DEC-F36480FF294F}" type="slidenum">
              <a:rPr lang="ru-RU" smtClean="0"/>
              <a:t>26</a:t>
            </a:fld>
            <a:endParaRPr 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6F826E-6C15-468D-9DEC-F36480FF294F}" type="slidenum">
              <a:rPr lang="ru-RU" smtClean="0"/>
              <a:t>27</a:t>
            </a:fld>
            <a:endParaRPr 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6F826E-6C15-468D-9DEC-F36480FF294F}" type="slidenum">
              <a:rPr lang="ru-RU" smtClean="0"/>
              <a:t>28</a:t>
            </a:fld>
            <a:endParaRPr lang="ru-RU"/>
          </a:p>
        </p:txBody>
      </p:sp>
    </p:spTree>
  </p:cSld>
  <p:clrMapOvr>
    <a:masterClrMapping/>
  </p:clrMapOvr>
</p:notes>
</file>

<file path=ppt/notesSlides/notesSlide2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6F826E-6C15-468D-9DEC-F36480FF294F}" type="slidenum">
              <a:rPr lang="ru-RU" smtClean="0"/>
              <a:t>29</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6F826E-6C15-468D-9DEC-F36480FF294F}" type="slidenum">
              <a:rPr lang="ru-RU" smtClean="0"/>
              <a:t>3</a:t>
            </a:fld>
            <a:endParaRPr lang="ru-RU"/>
          </a:p>
        </p:txBody>
      </p:sp>
    </p:spTree>
  </p:cSld>
  <p:clrMapOvr>
    <a:masterClrMapping/>
  </p:clrMapOvr>
</p:notes>
</file>

<file path=ppt/notesSlides/notesSlide3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6F826E-6C15-468D-9DEC-F36480FF294F}" type="slidenum">
              <a:rPr lang="ru-RU" smtClean="0"/>
              <a:t>30</a:t>
            </a:fld>
            <a:endParaRPr lang="ru-RU"/>
          </a:p>
        </p:txBody>
      </p:sp>
    </p:spTree>
  </p:cSld>
  <p:clrMapOvr>
    <a:masterClrMapping/>
  </p:clrMapOvr>
</p:notes>
</file>

<file path=ppt/notesSlides/notesSlide3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6F826E-6C15-468D-9DEC-F36480FF294F}" type="slidenum">
              <a:rPr lang="ru-RU" smtClean="0"/>
              <a:t>31</a:t>
            </a:fld>
            <a:endParaRPr lang="ru-RU"/>
          </a:p>
        </p:txBody>
      </p:sp>
    </p:spTree>
  </p:cSld>
  <p:clrMapOvr>
    <a:masterClrMapping/>
  </p:clrMapOvr>
</p:notes>
</file>

<file path=ppt/notesSlides/notesSlide3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6F826E-6C15-468D-9DEC-F36480FF294F}" type="slidenum">
              <a:rPr lang="ru-RU" smtClean="0"/>
              <a:t>32</a:t>
            </a:fld>
            <a:endParaRPr lang="ru-RU"/>
          </a:p>
        </p:txBody>
      </p:sp>
    </p:spTree>
  </p:cSld>
  <p:clrMapOvr>
    <a:masterClrMapping/>
  </p:clrMapOvr>
</p:notes>
</file>

<file path=ppt/notesSlides/notesSlide3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6F826E-6C15-468D-9DEC-F36480FF294F}" type="slidenum">
              <a:rPr lang="ru-RU" smtClean="0"/>
              <a:t>33</a:t>
            </a:fld>
            <a:endParaRPr lang="ru-RU"/>
          </a:p>
        </p:txBody>
      </p:sp>
    </p:spTree>
  </p:cSld>
  <p:clrMapOvr>
    <a:masterClrMapping/>
  </p:clrMapOvr>
</p:notes>
</file>

<file path=ppt/notesSlides/notesSlide3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39937" name="幻灯片图像占位符 1"/>
          <p:cNvSpPr>
            <a:spLocks noGrp="1" noRot="1" noChangeAspect="1" noTextEdit="1"/>
          </p:cNvSpPr>
          <p:nvPr>
            <p:ph type="sldImg"/>
          </p:nvPr>
        </p:nvSpPr>
        <p:spPr>
          <a:ln>
            <a:solidFill>
              <a:srgbClr val="000000"/>
            </a:solidFill>
            <a:miter/>
          </a:ln>
        </p:spPr>
      </p:sp>
      <p:sp>
        <p:nvSpPr>
          <p:cNvPr id="39938" name="备注占位符 2"/>
          <p:cNvSpPr>
            <a:spLocks noGrp="1"/>
          </p:cNvSpPr>
          <p:nvPr>
            <p:ph type="body" idx="1"/>
          </p:nvPr>
        </p:nvSpPr>
        <p:spPr>
          <a:noFill/>
          <a:ln>
            <a:noFill/>
          </a:ln>
        </p:spPr>
        <p:txBody>
          <a:bodyPr wrap="square" lIns="91440" tIns="45720" rIns="91440" bIns="45720" anchor="t"/>
          <a:lstStyle/>
          <a:p>
            <a:pPr lvl="0">
              <a:spcBef>
                <a:spcPct val="0"/>
              </a:spcBef>
            </a:pPr>
            <a:r>
              <a:rPr lang="zh-CN" altLang="en-US"/>
              <a:t>模板来自于 </a:t>
            </a:r>
            <a:r>
              <a:rPr lang="en-US" altLang="zh-CN"/>
              <a:t>https://www.ppthui.com    【PPT</a:t>
            </a:r>
            <a:r>
              <a:rPr lang="zh-CN" altLang="en-US"/>
              <a:t>汇</a:t>
            </a:r>
            <a:r>
              <a:rPr lang="en-US" altLang="zh-CN"/>
              <a:t>】</a:t>
            </a:r>
            <a:endParaRPr lang="zh-CN" altLang="en-US"/>
          </a:p>
        </p:txBody>
      </p:sp>
      <p:sp>
        <p:nvSpPr>
          <p:cNvPr id="39939" name="灯片编号占位符 3"/>
          <p:cNvSpPr>
            <a:spLocks noGrp="1"/>
          </p:cNvSpPr>
          <p:nvPr>
            <p:ph type="sldNum" sz="quarter" idx="10"/>
          </p:nvPr>
        </p:nvSpPr>
        <p:spPr>
          <a:xfrm>
            <a:off x="3884613" y="8685213"/>
            <a:ext cx="2971800" cy="458787"/>
          </a:xfrm>
          <a:prstGeom prst="rect">
            <a:avLst/>
          </a:prstGeom>
          <a:noFill/>
          <a:ln w="9525">
            <a:noFill/>
          </a:ln>
        </p:spPr>
        <p:txBody>
          <a:bodyPr vert="horz" wrap="square" lIns="91440" tIns="45720" rIns="91440" bIns="45720" anchor="b"/>
          <a:lstStyle/>
          <a:p>
            <a:pPr lvl="0" algn="r" eaLnBrk="1" hangingPunct="1"/>
            <a:fld id="{9A0DB2DC-4C9A-4742-B13C-FB6460FD3503}" type="slidenum">
              <a:rPr lang="zh-CN" altLang="en-US" sz="1200">
                <a:solidFill>
                  <a:srgbClr val="000000"/>
                </a:solidFill>
                <a:latin typeface="Calibri"/>
                <a:ea typeface="宋体" panose="02010600030101010101" pitchFamily="2" charset="-122"/>
              </a:rPr>
              <a:t>34</a:t>
            </a:fld>
            <a:endParaRPr lang="zh-CN" altLang="en-US" sz="1200">
              <a:solidFill>
                <a:srgbClr val="000000"/>
              </a:solidFill>
              <a:latin typeface="Calibri"/>
              <a:ea typeface="宋体" panose="02010600030101010101" pitchFamily="2" charset="-122"/>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39937" name="幻灯片图像占位符 1"/>
          <p:cNvSpPr>
            <a:spLocks noGrp="1" noRot="1" noChangeAspect="1" noTextEdit="1"/>
          </p:cNvSpPr>
          <p:nvPr>
            <p:ph type="sldImg"/>
          </p:nvPr>
        </p:nvSpPr>
        <p:spPr>
          <a:ln>
            <a:solidFill>
              <a:srgbClr val="000000"/>
            </a:solidFill>
            <a:miter/>
          </a:ln>
        </p:spPr>
      </p:sp>
      <p:sp>
        <p:nvSpPr>
          <p:cNvPr id="39938" name="备注占位符 2"/>
          <p:cNvSpPr>
            <a:spLocks noGrp="1"/>
          </p:cNvSpPr>
          <p:nvPr>
            <p:ph type="body" idx="1"/>
          </p:nvPr>
        </p:nvSpPr>
        <p:spPr>
          <a:noFill/>
          <a:ln>
            <a:noFill/>
          </a:ln>
        </p:spPr>
        <p:txBody>
          <a:bodyPr wrap="square" lIns="91440" tIns="45720" rIns="91440" bIns="45720" anchor="t"/>
          <a:lstStyle/>
          <a:p>
            <a:pPr lvl="0">
              <a:spcBef>
                <a:spcPct val="0"/>
              </a:spcBef>
            </a:pPr>
            <a:r>
              <a:rPr lang="zh-CN" altLang="en-US"/>
              <a:t>模板来自于 </a:t>
            </a:r>
            <a:r>
              <a:rPr lang="en-US" altLang="zh-CN"/>
              <a:t>https://www.ppthui.com    【PPT</a:t>
            </a:r>
            <a:r>
              <a:rPr lang="zh-CN" altLang="en-US"/>
              <a:t>汇</a:t>
            </a:r>
            <a:r>
              <a:rPr lang="en-US" altLang="zh-CN"/>
              <a:t>】</a:t>
            </a:r>
            <a:endParaRPr lang="zh-CN" altLang="en-US"/>
          </a:p>
        </p:txBody>
      </p:sp>
      <p:sp>
        <p:nvSpPr>
          <p:cNvPr id="39939" name="灯片编号占位符 3"/>
          <p:cNvSpPr>
            <a:spLocks noGrp="1"/>
          </p:cNvSpPr>
          <p:nvPr>
            <p:ph type="sldNum" sz="quarter" idx="10"/>
          </p:nvPr>
        </p:nvSpPr>
        <p:spPr>
          <a:xfrm>
            <a:off x="3884613" y="8685213"/>
            <a:ext cx="2971800" cy="458787"/>
          </a:xfrm>
          <a:prstGeom prst="rect">
            <a:avLst/>
          </a:prstGeom>
          <a:noFill/>
          <a:ln w="9525">
            <a:noFill/>
          </a:ln>
        </p:spPr>
        <p:txBody>
          <a:bodyPr vert="horz" wrap="square" lIns="91440" tIns="45720" rIns="91440" bIns="45720" anchor="b"/>
          <a:lstStyle/>
          <a:p>
            <a:pPr lvl="0" algn="r" eaLnBrk="1" hangingPunct="1"/>
            <a:fld id="{9A0DB2DC-4C9A-4742-B13C-FB6460FD3503}" type="slidenum">
              <a:rPr lang="zh-CN" altLang="en-US" sz="1200">
                <a:solidFill>
                  <a:srgbClr val="000000"/>
                </a:solidFill>
                <a:latin typeface="Calibri"/>
                <a:ea typeface="宋体" panose="02010600030101010101" pitchFamily="2" charset="-122"/>
              </a:rPr>
              <a:t>35</a:t>
            </a:fld>
            <a:endParaRPr lang="zh-CN" altLang="en-US" sz="1200">
              <a:solidFill>
                <a:srgbClr val="000000"/>
              </a:solidFill>
              <a:latin typeface="Calibri"/>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6F826E-6C15-468D-9DEC-F36480FF294F}" type="slidenum">
              <a:rPr lang="ru-RU" smtClean="0"/>
              <a:t>4</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6F826E-6C15-468D-9DEC-F36480FF294F}" type="slidenum">
              <a:rPr lang="ru-RU" smtClean="0"/>
              <a:t>5</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6F826E-6C15-468D-9DEC-F36480FF294F}" type="slidenum">
              <a:rPr lang="ru-RU" smtClean="0"/>
              <a:t>6</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6F826E-6C15-468D-9DEC-F36480FF294F}" type="slidenum">
              <a:rPr lang="ru-RU" smtClean="0"/>
              <a:t>7</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6F826E-6C15-468D-9DEC-F36480FF294F}" type="slidenum">
              <a:rPr lang="ru-RU" smtClean="0"/>
              <a:t>8</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6F826E-6C15-468D-9DEC-F36480FF294F}" type="slidenum">
              <a:rPr lang="ru-RU" smtClean="0"/>
              <a:t>9</a:t>
            </a:fld>
            <a:endParaRPr lang="ru-RU"/>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7.xml.rels>&#65279;<?xml version="1.0" encoding="utf-8" standalone="yes"?><Relationships xmlns="http://schemas.openxmlformats.org/package/2006/relationships"><Relationship Id="rId1" Type="http://schemas.openxmlformats.org/officeDocument/2006/relationships/image" Target="../media/image1.emf" /><Relationship Id="rId2" Type="http://schemas.openxmlformats.org/officeDocument/2006/relationships/slideMaster" Target="../slideMasters/slideMaster1.xml" /></Relationships>
</file>

<file path=ppt/slideLayouts/_rels/slideLayout1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9.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tags" Target="../tags/tag2.xml" /><Relationship Id="rId3" Type="http://schemas.openxmlformats.org/officeDocument/2006/relationships/tags" Target="../tags/tag3.xml" /><Relationship Id="rId4" Type="http://schemas.openxmlformats.org/officeDocument/2006/relationships/tags" Target="../tags/tag4.xml" /><Relationship Id="rId5" Type="http://schemas.openxmlformats.org/officeDocument/2006/relationships/tags" Target="../tags/tag5.xml" /><Relationship Id="rId6" Type="http://schemas.openxmlformats.org/officeDocument/2006/relationships/slideMaster" Target="../slideMasters/slideMaster2.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0.xml.rels>&#65279;<?xml version="1.0" encoding="utf-8" standalone="yes"?><Relationships xmlns="http://schemas.openxmlformats.org/package/2006/relationships"><Relationship Id="rId1" Type="http://schemas.openxmlformats.org/officeDocument/2006/relationships/tags" Target="../tags/tag6.xml" /><Relationship Id="rId2" Type="http://schemas.openxmlformats.org/officeDocument/2006/relationships/tags" Target="../tags/tag7.xml" /><Relationship Id="rId3" Type="http://schemas.openxmlformats.org/officeDocument/2006/relationships/tags" Target="../tags/tag8.xml" /><Relationship Id="rId4" Type="http://schemas.openxmlformats.org/officeDocument/2006/relationships/tags" Target="../tags/tag9.xml" /><Relationship Id="rId5" Type="http://schemas.openxmlformats.org/officeDocument/2006/relationships/tags" Target="../tags/tag10.xml" /><Relationship Id="rId6" Type="http://schemas.openxmlformats.org/officeDocument/2006/relationships/slideMaster" Target="../slideMasters/slideMaster2.xml" /></Relationships>
</file>

<file path=ppt/slideLayouts/_rels/slideLayout41.xml.rels>&#65279;<?xml version="1.0" encoding="utf-8" standalone="yes"?><Relationships xmlns="http://schemas.openxmlformats.org/package/2006/relationships"><Relationship Id="rId1" Type="http://schemas.openxmlformats.org/officeDocument/2006/relationships/tags" Target="../tags/tag11.xml" /><Relationship Id="rId2" Type="http://schemas.openxmlformats.org/officeDocument/2006/relationships/tags" Target="../tags/tag12.xml" /><Relationship Id="rId3" Type="http://schemas.openxmlformats.org/officeDocument/2006/relationships/tags" Target="../tags/tag13.xml" /><Relationship Id="rId4" Type="http://schemas.openxmlformats.org/officeDocument/2006/relationships/tags" Target="../tags/tag14.xml" /><Relationship Id="rId5" Type="http://schemas.openxmlformats.org/officeDocument/2006/relationships/tags" Target="../tags/tag15.xml" /><Relationship Id="rId6" Type="http://schemas.openxmlformats.org/officeDocument/2006/relationships/slideMaster" Target="../slideMasters/slideMaster2.xml" /></Relationships>
</file>

<file path=ppt/slideLayouts/_rels/slideLayout42.xml.rels>&#65279;<?xml version="1.0" encoding="utf-8" standalone="yes"?><Relationships xmlns="http://schemas.openxmlformats.org/package/2006/relationships"><Relationship Id="rId1" Type="http://schemas.openxmlformats.org/officeDocument/2006/relationships/tags" Target="../tags/tag16.xml" /><Relationship Id="rId2" Type="http://schemas.openxmlformats.org/officeDocument/2006/relationships/tags" Target="../tags/tag17.xml" /><Relationship Id="rId3" Type="http://schemas.openxmlformats.org/officeDocument/2006/relationships/tags" Target="../tags/tag18.xml" /><Relationship Id="rId4" Type="http://schemas.openxmlformats.org/officeDocument/2006/relationships/tags" Target="../tags/tag19.xml" /><Relationship Id="rId5" Type="http://schemas.openxmlformats.org/officeDocument/2006/relationships/tags" Target="../tags/tag20.xml" /><Relationship Id="rId6" Type="http://schemas.openxmlformats.org/officeDocument/2006/relationships/tags" Target="../tags/tag21.xml" /><Relationship Id="rId7" Type="http://schemas.openxmlformats.org/officeDocument/2006/relationships/slideMaster" Target="../slideMasters/slideMaster2.xml" /></Relationships>
</file>

<file path=ppt/slideLayouts/_rels/slideLayout43.xml.rels>&#65279;<?xml version="1.0" encoding="utf-8" standalone="yes"?><Relationships xmlns="http://schemas.openxmlformats.org/package/2006/relationships"><Relationship Id="rId1" Type="http://schemas.openxmlformats.org/officeDocument/2006/relationships/tags" Target="../tags/tag22.xml" /><Relationship Id="rId2" Type="http://schemas.openxmlformats.org/officeDocument/2006/relationships/tags" Target="../tags/tag23.xml" /><Relationship Id="rId3" Type="http://schemas.openxmlformats.org/officeDocument/2006/relationships/tags" Target="../tags/tag24.xml" /><Relationship Id="rId4" Type="http://schemas.openxmlformats.org/officeDocument/2006/relationships/tags" Target="../tags/tag25.xml" /><Relationship Id="rId5" Type="http://schemas.openxmlformats.org/officeDocument/2006/relationships/tags" Target="../tags/tag26.xml" /><Relationship Id="rId6" Type="http://schemas.openxmlformats.org/officeDocument/2006/relationships/tags" Target="../tags/tag27.xml" /><Relationship Id="rId7" Type="http://schemas.openxmlformats.org/officeDocument/2006/relationships/tags" Target="../tags/tag28.xml" /><Relationship Id="rId8" Type="http://schemas.openxmlformats.org/officeDocument/2006/relationships/tags" Target="../tags/tag29.xml" /><Relationship Id="rId9" Type="http://schemas.openxmlformats.org/officeDocument/2006/relationships/slideMaster" Target="../slideMasters/slideMaster2.xml" /></Relationships>
</file>

<file path=ppt/slideLayouts/_rels/slideLayout44.xml.rels>&#65279;<?xml version="1.0" encoding="utf-8" standalone="yes"?><Relationships xmlns="http://schemas.openxmlformats.org/package/2006/relationships"><Relationship Id="rId1" Type="http://schemas.openxmlformats.org/officeDocument/2006/relationships/tags" Target="../tags/tag30.xml" /><Relationship Id="rId2" Type="http://schemas.openxmlformats.org/officeDocument/2006/relationships/tags" Target="../tags/tag31.xml" /><Relationship Id="rId3" Type="http://schemas.openxmlformats.org/officeDocument/2006/relationships/tags" Target="../tags/tag32.xml" /><Relationship Id="rId4" Type="http://schemas.openxmlformats.org/officeDocument/2006/relationships/tags" Target="../tags/tag33.xml" /><Relationship Id="rId5" Type="http://schemas.openxmlformats.org/officeDocument/2006/relationships/slideMaster" Target="../slideMasters/slideMaster2.xml" /></Relationships>
</file>

<file path=ppt/slideLayouts/_rels/slideLayout45.xml.rels>&#65279;<?xml version="1.0" encoding="utf-8" standalone="yes"?><Relationships xmlns="http://schemas.openxmlformats.org/package/2006/relationships"><Relationship Id="rId1" Type="http://schemas.openxmlformats.org/officeDocument/2006/relationships/tags" Target="../tags/tag34.xml" /><Relationship Id="rId2" Type="http://schemas.openxmlformats.org/officeDocument/2006/relationships/tags" Target="../tags/tag35.xml" /><Relationship Id="rId3" Type="http://schemas.openxmlformats.org/officeDocument/2006/relationships/tags" Target="../tags/tag36.xml" /><Relationship Id="rId4" Type="http://schemas.openxmlformats.org/officeDocument/2006/relationships/slideMaster" Target="../slideMasters/slideMaster2.xml" /></Relationships>
</file>

<file path=ppt/slideLayouts/_rels/slideLayout46.xml.rels>&#65279;<?xml version="1.0" encoding="utf-8" standalone="yes"?><Relationships xmlns="http://schemas.openxmlformats.org/package/2006/relationships"><Relationship Id="rId1" Type="http://schemas.openxmlformats.org/officeDocument/2006/relationships/tags" Target="../tags/tag37.xml" /><Relationship Id="rId2" Type="http://schemas.openxmlformats.org/officeDocument/2006/relationships/tags" Target="../tags/tag38.xml" /><Relationship Id="rId3" Type="http://schemas.openxmlformats.org/officeDocument/2006/relationships/tags" Target="../tags/tag39.xml" /><Relationship Id="rId4" Type="http://schemas.openxmlformats.org/officeDocument/2006/relationships/tags" Target="../tags/tag40.xml" /><Relationship Id="rId5" Type="http://schemas.openxmlformats.org/officeDocument/2006/relationships/tags" Target="../tags/tag41.xml" /><Relationship Id="rId6" Type="http://schemas.openxmlformats.org/officeDocument/2006/relationships/tags" Target="../tags/tag42.xml" /><Relationship Id="rId7" Type="http://schemas.openxmlformats.org/officeDocument/2006/relationships/slideMaster" Target="../slideMasters/slideMaster2.xml" /></Relationships>
</file>

<file path=ppt/slideLayouts/_rels/slideLayout47.xml.rels>&#65279;<?xml version="1.0" encoding="utf-8" standalone="yes"?><Relationships xmlns="http://schemas.openxmlformats.org/package/2006/relationships"><Relationship Id="rId1" Type="http://schemas.openxmlformats.org/officeDocument/2006/relationships/tags" Target="../tags/tag43.xml" /><Relationship Id="rId2" Type="http://schemas.openxmlformats.org/officeDocument/2006/relationships/tags" Target="../tags/tag44.xml" /><Relationship Id="rId3" Type="http://schemas.openxmlformats.org/officeDocument/2006/relationships/tags" Target="../tags/tag45.xml" /><Relationship Id="rId4" Type="http://schemas.openxmlformats.org/officeDocument/2006/relationships/tags" Target="../tags/tag46.xml" /><Relationship Id="rId5" Type="http://schemas.openxmlformats.org/officeDocument/2006/relationships/tags" Target="../tags/tag47.xml" /><Relationship Id="rId6" Type="http://schemas.openxmlformats.org/officeDocument/2006/relationships/slideMaster" Target="../slideMasters/slideMaster2.xml" /></Relationships>
</file>

<file path=ppt/slideLayouts/_rels/slideLayout48.xml.rels>&#65279;<?xml version="1.0" encoding="utf-8" standalone="yes"?><Relationships xmlns="http://schemas.openxmlformats.org/package/2006/relationships"><Relationship Id="rId1" Type="http://schemas.openxmlformats.org/officeDocument/2006/relationships/tags" Target="../tags/tag48.xml" /><Relationship Id="rId2" Type="http://schemas.openxmlformats.org/officeDocument/2006/relationships/tags" Target="../tags/tag49.xml" /><Relationship Id="rId3" Type="http://schemas.openxmlformats.org/officeDocument/2006/relationships/tags" Target="../tags/tag50.xml" /><Relationship Id="rId4" Type="http://schemas.openxmlformats.org/officeDocument/2006/relationships/tags" Target="../tags/tag51.xml" /><Relationship Id="rId5" Type="http://schemas.openxmlformats.org/officeDocument/2006/relationships/slideMaster" Target="../slideMasters/slideMaster2.xml" /></Relationships>
</file>

<file path=ppt/slideLayouts/_rels/slideLayout49.xml.rels>&#65279;<?xml version="1.0" encoding="utf-8" standalone="yes"?><Relationships xmlns="http://schemas.openxmlformats.org/package/2006/relationships"><Relationship Id="rId1" Type="http://schemas.openxmlformats.org/officeDocument/2006/relationships/tags" Target="../tags/tag52.xml" /><Relationship Id="rId2" Type="http://schemas.openxmlformats.org/officeDocument/2006/relationships/tags" Target="../tags/tag53.xml" /><Relationship Id="rId3" Type="http://schemas.openxmlformats.org/officeDocument/2006/relationships/tags" Target="../tags/tag54.xml" /><Relationship Id="rId4" Type="http://schemas.openxmlformats.org/officeDocument/2006/relationships/tags" Target="../tags/tag55.xml" /><Relationship Id="rId5" Type="http://schemas.openxmlformats.org/officeDocument/2006/relationships/tags" Target="../tags/tag56.xml" /><Relationship Id="rId6" Type="http://schemas.openxmlformats.org/officeDocument/2006/relationships/slideMaster" Target="../slideMasters/slideMaster2.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Титульный слайд">
    <p:spTree>
      <p:nvGrpSpPr>
        <p:cNvPr id="1" name=""/>
        <p:cNvGrpSpPr/>
        <p:nvPr/>
      </p:nvGrpSpPr>
      <p:grpSpPr>
        <a:xfrm>
          <a:off x="0" y="0"/>
          <a:ext cx="0" cy="0"/>
        </a:xfrm>
      </p:grpSpPr>
      <p:sp>
        <p:nvSpPr>
          <p:cNvPr id="8" name="Рисунок 7"/>
          <p:cNvSpPr>
            <a:spLocks noGrp="1"/>
          </p:cNvSpPr>
          <p:nvPr>
            <p:ph type="pic" sz="quarter" idx="10"/>
          </p:nvPr>
        </p:nvSpPr>
        <p:spPr>
          <a:xfrm>
            <a:off x="0" y="0"/>
            <a:ext cx="12192000" cy="6858000"/>
          </a:xfrm>
        </p:spPr>
        <p:txBody>
          <a:bodyPr/>
          <a:lstStyle/>
          <a:p>
            <a:endParaRPr lang="ru-RU"/>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8_Пользовательский макет">
    <p:spTree>
      <p:nvGrpSpPr>
        <p:cNvPr id="1" name=""/>
        <p:cNvGrpSpPr/>
        <p:nvPr/>
      </p:nvGrpSpPr>
      <p:grpSpPr>
        <a:xfrm>
          <a:off x="0" y="0"/>
          <a:ext cx="0" cy="0"/>
        </a:xfrm>
      </p:grpSpPr>
      <p:sp>
        <p:nvSpPr>
          <p:cNvPr id="7" name="Прямоугольник 6"/>
          <p:cNvSpPr/>
          <p:nvPr userDrawn="1"/>
        </p:nvSpPr>
        <p:spPr>
          <a:xfrm>
            <a:off x="11347355" y="6438754"/>
            <a:ext cx="349775" cy="230832"/>
          </a:xfrm>
          <a:prstGeom prst="rect">
            <a:avLst/>
          </a:prstGeom>
        </p:spPr>
        <p:txBody>
          <a:bodyPr wrap="none">
            <a:spAutoFit/>
          </a:bodyPr>
          <a:lstStyle/>
          <a:p>
            <a:pPr algn="ctr"/>
            <a:fld id="{149B6D55-4680-4DC5-B665-330CCBA60EFE}" type="slidenum">
              <a:rPr lang="ru-RU" sz="900" b="0" baseline="0" smtClean="0">
                <a:solidFill>
                  <a:schemeClr val="tx1"/>
                </a:solidFill>
                <a:latin typeface="+mj-lt"/>
                <a:ea typeface="Lato" panose="020f0502020204030203" pitchFamily="34" charset="0"/>
                <a:cs typeface="Poppins SemiBold" panose="02000000000000000000" pitchFamily="2" charset="0"/>
              </a:rPr>
              <a:t/>
            </a:fld>
            <a:endParaRPr lang="ru-RU" sz="1200" b="0" baseline="0">
              <a:latin typeface="+mj-lt"/>
            </a:endParaRPr>
          </a:p>
        </p:txBody>
      </p:sp>
      <p:grpSp>
        <p:nvGrpSpPr>
          <p:cNvPr id="9" name="Группа 8"/>
          <p:cNvGrpSpPr/>
          <p:nvPr userDrawn="1"/>
        </p:nvGrpSpPr>
        <p:grpSpPr>
          <a:xfrm>
            <a:off x="296779" y="336852"/>
            <a:ext cx="240632" cy="165462"/>
            <a:chOff x="11345779" y="324853"/>
            <a:chExt cx="240632" cy="165462"/>
          </a:xfrm>
        </p:grpSpPr>
        <p:cxnSp>
          <p:nvCxnSpPr>
            <p:cNvPr id="10" name="Прямая соединительная линия 9"/>
            <p:cNvCxnSpPr/>
            <p:nvPr/>
          </p:nvCxnSpPr>
          <p:spPr>
            <a:xfrm>
              <a:off x="11345779" y="324853"/>
              <a:ext cx="2406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a:off x="11345779" y="407584"/>
              <a:ext cx="2406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a:xfrm>
              <a:off x="11345779" y="490315"/>
              <a:ext cx="2406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Рисунок 13"/>
          <p:cNvSpPr>
            <a:spLocks noGrp="1"/>
          </p:cNvSpPr>
          <p:nvPr>
            <p:ph type="pic" sz="quarter" idx="10"/>
          </p:nvPr>
        </p:nvSpPr>
        <p:spPr>
          <a:xfrm>
            <a:off x="5868063" y="1979875"/>
            <a:ext cx="4738977" cy="3005593"/>
          </a:xfrm>
        </p:spPr>
        <p:txBody>
          <a:bodyPr/>
          <a:lstStyle/>
          <a:p>
            <a:endParaRPr lang="ru-RU"/>
          </a:p>
        </p:txBody>
      </p:sp>
    </p:spTree>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23_Пользовательский макет">
    <p:spTree>
      <p:nvGrpSpPr>
        <p:cNvPr id="1" name=""/>
        <p:cNvGrpSpPr/>
        <p:nvPr/>
      </p:nvGrpSpPr>
      <p:grpSpPr>
        <a:xfrm>
          <a:off x="0" y="0"/>
          <a:ext cx="0" cy="0"/>
        </a:xfrm>
      </p:grpSpPr>
      <p:sp>
        <p:nvSpPr>
          <p:cNvPr id="13" name="Рисунок 13"/>
          <p:cNvSpPr>
            <a:spLocks noGrp="1"/>
          </p:cNvSpPr>
          <p:nvPr>
            <p:ph type="pic" sz="quarter" idx="10"/>
          </p:nvPr>
        </p:nvSpPr>
        <p:spPr>
          <a:xfrm>
            <a:off x="1512047" y="2542501"/>
            <a:ext cx="4141694" cy="2615609"/>
          </a:xfrm>
        </p:spPr>
        <p:txBody>
          <a:bodyPr/>
          <a:lstStyle/>
          <a:p>
            <a:endParaRPr lang="ru-RU"/>
          </a:p>
        </p:txBody>
      </p:sp>
      <p:sp>
        <p:nvSpPr>
          <p:cNvPr id="7" name="Прямоугольник 6"/>
          <p:cNvSpPr/>
          <p:nvPr userDrawn="1"/>
        </p:nvSpPr>
        <p:spPr>
          <a:xfrm>
            <a:off x="5921113" y="6438754"/>
            <a:ext cx="349775" cy="230832"/>
          </a:xfrm>
          <a:prstGeom prst="rect">
            <a:avLst/>
          </a:prstGeom>
        </p:spPr>
        <p:txBody>
          <a:bodyPr wrap="none">
            <a:spAutoFit/>
          </a:bodyPr>
          <a:lstStyle/>
          <a:p>
            <a:pPr algn="ctr"/>
            <a:fld id="{149B6D55-4680-4DC5-B665-330CCBA60EFE}" type="slidenum">
              <a:rPr lang="ru-RU" sz="900" b="0" baseline="0" smtClean="0">
                <a:solidFill>
                  <a:schemeClr val="tx1"/>
                </a:solidFill>
                <a:latin typeface="+mj-lt"/>
                <a:ea typeface="Lato" panose="020f0502020204030203" pitchFamily="34" charset="0"/>
                <a:cs typeface="Poppins SemiBold" panose="02000000000000000000" pitchFamily="2" charset="0"/>
              </a:rPr>
              <a:t/>
            </a:fld>
            <a:endParaRPr lang="ru-RU" sz="1200" b="0" baseline="0">
              <a:latin typeface="+mj-lt"/>
            </a:endParaRPr>
          </a:p>
        </p:txBody>
      </p:sp>
      <p:grpSp>
        <p:nvGrpSpPr>
          <p:cNvPr id="9" name="Группа 8"/>
          <p:cNvGrpSpPr/>
          <p:nvPr userDrawn="1"/>
        </p:nvGrpSpPr>
        <p:grpSpPr>
          <a:xfrm>
            <a:off x="296779" y="336852"/>
            <a:ext cx="240632" cy="165462"/>
            <a:chOff x="11345779" y="324853"/>
            <a:chExt cx="240632" cy="165462"/>
          </a:xfrm>
        </p:grpSpPr>
        <p:cxnSp>
          <p:nvCxnSpPr>
            <p:cNvPr id="10" name="Прямая соединительная линия 9"/>
            <p:cNvCxnSpPr/>
            <p:nvPr/>
          </p:nvCxnSpPr>
          <p:spPr>
            <a:xfrm>
              <a:off x="11345779" y="324853"/>
              <a:ext cx="2406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a:off x="11345779" y="407584"/>
              <a:ext cx="2406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a:xfrm>
              <a:off x="11345779" y="490315"/>
              <a:ext cx="2406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7_Пользовательский макет">
    <p:spTree>
      <p:nvGrpSpPr>
        <p:cNvPr id="1" name=""/>
        <p:cNvGrpSpPr/>
        <p:nvPr/>
      </p:nvGrpSpPr>
      <p:grpSpPr>
        <a:xfrm>
          <a:off x="0" y="0"/>
          <a:ext cx="0" cy="0"/>
        </a:xfrm>
      </p:grpSpPr>
      <p:sp>
        <p:nvSpPr>
          <p:cNvPr id="6" name="Прямоугольник 5"/>
          <p:cNvSpPr/>
          <p:nvPr userDrawn="1"/>
        </p:nvSpPr>
        <p:spPr>
          <a:xfrm>
            <a:off x="11251102" y="6438754"/>
            <a:ext cx="349775" cy="230832"/>
          </a:xfrm>
          <a:prstGeom prst="rect">
            <a:avLst/>
          </a:prstGeom>
        </p:spPr>
        <p:txBody>
          <a:bodyPr wrap="none">
            <a:spAutoFit/>
          </a:bodyPr>
          <a:lstStyle/>
          <a:p>
            <a:pPr algn="ctr"/>
            <a:fld id="{149B6D55-4680-4DC5-B665-330CCBA60EFE}" type="slidenum">
              <a:rPr lang="ru-RU" sz="900" b="0" baseline="0" smtClean="0">
                <a:solidFill>
                  <a:schemeClr val="tx1"/>
                </a:solidFill>
                <a:latin typeface="+mj-lt"/>
                <a:ea typeface="Lato" panose="020f0502020204030203" pitchFamily="34" charset="0"/>
                <a:cs typeface="Poppins SemiBold" panose="02000000000000000000" pitchFamily="2" charset="0"/>
              </a:rPr>
              <a:t/>
            </a:fld>
            <a:endParaRPr lang="ru-RU" sz="1200" b="0" baseline="0">
              <a:latin typeface="+mj-lt"/>
            </a:endParaRPr>
          </a:p>
        </p:txBody>
      </p:sp>
      <p:grpSp>
        <p:nvGrpSpPr>
          <p:cNvPr id="8" name="Группа 7"/>
          <p:cNvGrpSpPr/>
          <p:nvPr userDrawn="1"/>
        </p:nvGrpSpPr>
        <p:grpSpPr>
          <a:xfrm>
            <a:off x="296779" y="336852"/>
            <a:ext cx="240632" cy="165462"/>
            <a:chOff x="11345779" y="324853"/>
            <a:chExt cx="240632" cy="165462"/>
          </a:xfrm>
        </p:grpSpPr>
        <p:cxnSp>
          <p:nvCxnSpPr>
            <p:cNvPr id="9" name="Прямая соединительная линия 8"/>
            <p:cNvCxnSpPr/>
            <p:nvPr/>
          </p:nvCxnSpPr>
          <p:spPr>
            <a:xfrm>
              <a:off x="11345779" y="324853"/>
              <a:ext cx="2406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a:off x="11345779" y="407584"/>
              <a:ext cx="2406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a:off x="11345779" y="490315"/>
              <a:ext cx="2406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Рисунок 12"/>
          <p:cNvSpPr>
            <a:spLocks noGrp="1"/>
          </p:cNvSpPr>
          <p:nvPr>
            <p:ph type="pic" sz="quarter" idx="10"/>
          </p:nvPr>
        </p:nvSpPr>
        <p:spPr>
          <a:xfrm>
            <a:off x="1419225" y="2511016"/>
            <a:ext cx="1214823" cy="1214823"/>
          </a:xfrm>
          <a:prstGeom prst="ellipse">
            <a:avLst/>
          </a:prstGeom>
        </p:spPr>
        <p:txBody>
          <a:bodyPr/>
          <a:lstStyle/>
          <a:p>
            <a:endParaRPr lang="ru-RU"/>
          </a:p>
        </p:txBody>
      </p:sp>
    </p:spTree>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3_Пользовательский макет">
    <p:spTree>
      <p:nvGrpSpPr>
        <p:cNvPr id="1" name=""/>
        <p:cNvGrpSpPr/>
        <p:nvPr/>
      </p:nvGrpSpPr>
      <p:grpSpPr>
        <a:xfrm>
          <a:off x="0" y="0"/>
          <a:ext cx="0" cy="0"/>
        </a:xfrm>
      </p:grpSpPr>
      <p:sp>
        <p:nvSpPr>
          <p:cNvPr id="10" name="Прямоугольник 9"/>
          <p:cNvSpPr/>
          <p:nvPr userDrawn="1"/>
        </p:nvSpPr>
        <p:spPr>
          <a:xfrm>
            <a:off x="0" y="0"/>
            <a:ext cx="5447721" cy="68580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userDrawn="1"/>
        </p:nvSpPr>
        <p:spPr>
          <a:xfrm>
            <a:off x="442584" y="6438754"/>
            <a:ext cx="349775" cy="230832"/>
          </a:xfrm>
          <a:prstGeom prst="rect">
            <a:avLst/>
          </a:prstGeom>
        </p:spPr>
        <p:txBody>
          <a:bodyPr wrap="none">
            <a:spAutoFit/>
          </a:bodyPr>
          <a:lstStyle/>
          <a:p>
            <a:pPr algn="ctr"/>
            <a:fld id="{149B6D55-4680-4DC5-B665-330CCBA60EFE}" type="slidenum">
              <a:rPr lang="ru-RU" sz="900" b="0" baseline="0" smtClean="0">
                <a:solidFill>
                  <a:schemeClr val="bg1"/>
                </a:solidFill>
                <a:latin typeface="+mj-lt"/>
                <a:ea typeface="Lato" panose="020f0502020204030203" pitchFamily="34" charset="0"/>
                <a:cs typeface="Poppins SemiBold" panose="02000000000000000000" pitchFamily="2" charset="0"/>
              </a:rPr>
              <a:t/>
            </a:fld>
            <a:endParaRPr lang="ru-RU" sz="1200" b="0" baseline="0">
              <a:solidFill>
                <a:schemeClr val="bg1"/>
              </a:solidFill>
              <a:latin typeface="+mj-lt"/>
            </a:endParaRPr>
          </a:p>
        </p:txBody>
      </p:sp>
      <p:sp>
        <p:nvSpPr>
          <p:cNvPr id="9" name="Рисунок 7"/>
          <p:cNvSpPr>
            <a:spLocks noGrp="1"/>
          </p:cNvSpPr>
          <p:nvPr>
            <p:ph type="pic" sz="quarter" idx="10"/>
          </p:nvPr>
        </p:nvSpPr>
        <p:spPr>
          <a:xfrm>
            <a:off x="5447721" y="0"/>
            <a:ext cx="6744279" cy="6858000"/>
          </a:xfrm>
        </p:spPr>
        <p:txBody>
          <a:bodyPr/>
          <a:lstStyle/>
          <a:p>
            <a:endParaRPr lang="ru-RU"/>
          </a:p>
        </p:txBody>
      </p:sp>
    </p:spTree>
  </p:cSld>
  <p:clrMapOvr>
    <a:masterClrMapping/>
  </p:clrMapOvr>
  <p:transition/>
  <p:timing/>
</p:sldLayout>
</file>

<file path=ppt/slideLayouts/slideLayout1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5_Пользовательский макет">
    <p:spTree>
      <p:nvGrpSpPr>
        <p:cNvPr id="1" name=""/>
        <p:cNvGrpSpPr/>
        <p:nvPr/>
      </p:nvGrpSpPr>
      <p:grpSpPr>
        <a:xfrm>
          <a:off x="0" y="0"/>
          <a:ext cx="0" cy="0"/>
        </a:xfrm>
      </p:grpSpPr>
      <p:sp>
        <p:nvSpPr>
          <p:cNvPr id="6" name="Рисунок 7"/>
          <p:cNvSpPr>
            <a:spLocks noGrp="1"/>
          </p:cNvSpPr>
          <p:nvPr>
            <p:ph type="pic" sz="quarter" idx="10"/>
          </p:nvPr>
        </p:nvSpPr>
        <p:spPr>
          <a:xfrm>
            <a:off x="1" y="0"/>
            <a:ext cx="4776715" cy="6858000"/>
          </a:xfrm>
        </p:spPr>
        <p:txBody>
          <a:bodyPr/>
          <a:lstStyle/>
          <a:p>
            <a:endParaRPr lang="ru-RU"/>
          </a:p>
        </p:txBody>
      </p:sp>
      <p:sp>
        <p:nvSpPr>
          <p:cNvPr id="7" name="Прямоугольник 6"/>
          <p:cNvSpPr/>
          <p:nvPr userDrawn="1"/>
        </p:nvSpPr>
        <p:spPr>
          <a:xfrm>
            <a:off x="4776717" y="0"/>
            <a:ext cx="7415284" cy="68580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userDrawn="1"/>
        </p:nvSpPr>
        <p:spPr>
          <a:xfrm>
            <a:off x="11472269" y="6438754"/>
            <a:ext cx="349775" cy="230832"/>
          </a:xfrm>
          <a:prstGeom prst="rect">
            <a:avLst/>
          </a:prstGeom>
        </p:spPr>
        <p:txBody>
          <a:bodyPr wrap="none">
            <a:spAutoFit/>
          </a:bodyPr>
          <a:lstStyle/>
          <a:p>
            <a:pPr algn="ctr"/>
            <a:fld id="{149B6D55-4680-4DC5-B665-330CCBA60EFE}" type="slidenum">
              <a:rPr lang="ru-RU" sz="900" b="0" baseline="0" smtClean="0">
                <a:solidFill>
                  <a:schemeClr val="bg1"/>
                </a:solidFill>
                <a:latin typeface="+mj-lt"/>
                <a:ea typeface="Lato" panose="020f0502020204030203" pitchFamily="34" charset="0"/>
                <a:cs typeface="Poppins SemiBold" panose="02000000000000000000" pitchFamily="2" charset="0"/>
              </a:rPr>
              <a:t/>
            </a:fld>
            <a:endParaRPr lang="ru-RU" sz="1200" b="0" baseline="0">
              <a:solidFill>
                <a:schemeClr val="bg1"/>
              </a:solidFill>
              <a:latin typeface="+mj-lt"/>
            </a:endParaRPr>
          </a:p>
        </p:txBody>
      </p:sp>
    </p:spTree>
  </p:cSld>
  <p:clrMapOvr>
    <a:masterClrMapping/>
  </p:clrMapOvr>
  <p:transition/>
  <p:timing/>
</p:sldLayout>
</file>

<file path=ppt/slideLayouts/slideLayout1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3_Пользовательский макет">
    <p:spTree>
      <p:nvGrpSpPr>
        <p:cNvPr id="1" name=""/>
        <p:cNvGrpSpPr/>
        <p:nvPr/>
      </p:nvGrpSpPr>
      <p:grpSpPr>
        <a:xfrm>
          <a:off x="0" y="0"/>
          <a:ext cx="0" cy="0"/>
        </a:xfrm>
      </p:grpSpPr>
      <p:sp>
        <p:nvSpPr>
          <p:cNvPr id="7" name="Рисунок 6"/>
          <p:cNvSpPr>
            <a:spLocks noGrp="1"/>
          </p:cNvSpPr>
          <p:nvPr>
            <p:ph type="pic" sz="quarter" idx="10"/>
          </p:nvPr>
        </p:nvSpPr>
        <p:spPr>
          <a:xfrm>
            <a:off x="0" y="-1"/>
            <a:ext cx="5838825" cy="3678865"/>
          </a:xfrm>
        </p:spPr>
        <p:txBody>
          <a:bodyPr/>
          <a:lstStyle/>
          <a:p>
            <a:endParaRPr lang="ru-RU"/>
          </a:p>
        </p:txBody>
      </p:sp>
      <p:sp>
        <p:nvSpPr>
          <p:cNvPr id="8" name="Прямоугольник 7"/>
          <p:cNvSpPr/>
          <p:nvPr userDrawn="1"/>
        </p:nvSpPr>
        <p:spPr>
          <a:xfrm>
            <a:off x="5838825" y="0"/>
            <a:ext cx="6353176" cy="68580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userDrawn="1"/>
        </p:nvSpPr>
        <p:spPr>
          <a:xfrm>
            <a:off x="11472269" y="6438754"/>
            <a:ext cx="349775" cy="230832"/>
          </a:xfrm>
          <a:prstGeom prst="rect">
            <a:avLst/>
          </a:prstGeom>
        </p:spPr>
        <p:txBody>
          <a:bodyPr wrap="none">
            <a:spAutoFit/>
          </a:bodyPr>
          <a:lstStyle/>
          <a:p>
            <a:pPr algn="ctr"/>
            <a:fld id="{149B6D55-4680-4DC5-B665-330CCBA60EFE}" type="slidenum">
              <a:rPr lang="ru-RU" sz="900" b="0" baseline="0" smtClean="0">
                <a:solidFill>
                  <a:schemeClr val="bg1"/>
                </a:solidFill>
                <a:latin typeface="+mj-lt"/>
                <a:ea typeface="Lato" panose="020f0502020204030203" pitchFamily="34" charset="0"/>
                <a:cs typeface="Poppins SemiBold" panose="02000000000000000000" pitchFamily="2" charset="0"/>
              </a:rPr>
              <a:t/>
            </a:fld>
            <a:endParaRPr lang="ru-RU" sz="1200" b="0" baseline="0">
              <a:solidFill>
                <a:schemeClr val="bg1"/>
              </a:solidFill>
              <a:latin typeface="+mj-lt"/>
            </a:endParaRPr>
          </a:p>
        </p:txBody>
      </p:sp>
    </p:spTree>
  </p:cSld>
  <p:clrMapOvr>
    <a:masterClrMapping/>
  </p:clrMapOvr>
  <p:transition/>
  <p:timing/>
</p:sldLayout>
</file>

<file path=ppt/slideLayouts/slideLayout1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8_Пользовательский макет">
    <p:spTree>
      <p:nvGrpSpPr>
        <p:cNvPr id="1" name=""/>
        <p:cNvGrpSpPr/>
        <p:nvPr/>
      </p:nvGrpSpPr>
      <p:grpSpPr>
        <a:xfrm>
          <a:off x="0" y="0"/>
          <a:ext cx="0" cy="0"/>
        </a:xfrm>
      </p:grpSpPr>
      <p:sp>
        <p:nvSpPr>
          <p:cNvPr id="6" name="Прямоугольник 5"/>
          <p:cNvSpPr/>
          <p:nvPr userDrawn="1"/>
        </p:nvSpPr>
        <p:spPr>
          <a:xfrm>
            <a:off x="0" y="0"/>
            <a:ext cx="12192001" cy="68580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userDrawn="1"/>
        </p:nvSpPr>
        <p:spPr>
          <a:xfrm>
            <a:off x="11472269" y="6438754"/>
            <a:ext cx="349775" cy="230832"/>
          </a:xfrm>
          <a:prstGeom prst="rect">
            <a:avLst/>
          </a:prstGeom>
        </p:spPr>
        <p:txBody>
          <a:bodyPr wrap="none">
            <a:spAutoFit/>
          </a:bodyPr>
          <a:lstStyle/>
          <a:p>
            <a:pPr algn="ctr"/>
            <a:fld id="{149B6D55-4680-4DC5-B665-330CCBA60EFE}" type="slidenum">
              <a:rPr lang="ru-RU" sz="900" b="0" baseline="0" smtClean="0">
                <a:solidFill>
                  <a:schemeClr val="bg1"/>
                </a:solidFill>
                <a:latin typeface="+mj-lt"/>
                <a:ea typeface="Lato" panose="020f0502020204030203" pitchFamily="34" charset="0"/>
                <a:cs typeface="Poppins SemiBold" panose="02000000000000000000" pitchFamily="2" charset="0"/>
              </a:rPr>
              <a:t/>
            </a:fld>
            <a:endParaRPr lang="ru-RU" sz="1200" b="0" baseline="0">
              <a:solidFill>
                <a:schemeClr val="bg1"/>
              </a:solidFill>
              <a:latin typeface="+mj-lt"/>
            </a:endParaRPr>
          </a:p>
        </p:txBody>
      </p:sp>
      <p:grpSp>
        <p:nvGrpSpPr>
          <p:cNvPr id="9" name="Группа 8"/>
          <p:cNvGrpSpPr/>
          <p:nvPr userDrawn="1"/>
        </p:nvGrpSpPr>
        <p:grpSpPr>
          <a:xfrm>
            <a:off x="296779" y="336852"/>
            <a:ext cx="240632" cy="165462"/>
            <a:chOff x="11345779" y="324853"/>
            <a:chExt cx="240632" cy="165462"/>
          </a:xfrm>
        </p:grpSpPr>
        <p:cxnSp>
          <p:nvCxnSpPr>
            <p:cNvPr id="10" name="Прямая соединительная линия 9"/>
            <p:cNvCxnSpPr/>
            <p:nvPr/>
          </p:nvCxnSpPr>
          <p:spPr>
            <a:xfrm>
              <a:off x="11345779" y="324853"/>
              <a:ext cx="24063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a:off x="11345779" y="407584"/>
              <a:ext cx="24063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a:xfrm>
              <a:off x="11345779" y="490315"/>
              <a:ext cx="24063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sldLayout>
</file>

<file path=ppt/slideLayouts/slideLayout1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20_Пользовательский макет">
    <p:spTree>
      <p:nvGrpSpPr>
        <p:cNvPr id="1" name=""/>
        <p:cNvGrpSpPr/>
        <p:nvPr/>
      </p:nvGrpSpPr>
      <p:grpSpPr>
        <a:xfrm>
          <a:off x="0" y="0"/>
          <a:ext cx="0" cy="0"/>
        </a:xfrm>
      </p:grpSpPr>
      <p:sp>
        <p:nvSpPr>
          <p:cNvPr id="6" name="Прямоугольник 5"/>
          <p:cNvSpPr/>
          <p:nvPr userDrawn="1"/>
        </p:nvSpPr>
        <p:spPr>
          <a:xfrm>
            <a:off x="0" y="0"/>
            <a:ext cx="12192001" cy="68580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userDrawn="1"/>
        </p:nvSpPr>
        <p:spPr>
          <a:xfrm>
            <a:off x="11472269" y="6438754"/>
            <a:ext cx="349775" cy="230832"/>
          </a:xfrm>
          <a:prstGeom prst="rect">
            <a:avLst/>
          </a:prstGeom>
        </p:spPr>
        <p:txBody>
          <a:bodyPr wrap="none">
            <a:spAutoFit/>
          </a:bodyPr>
          <a:lstStyle/>
          <a:p>
            <a:pPr algn="ctr"/>
            <a:fld id="{149B6D55-4680-4DC5-B665-330CCBA60EFE}" type="slidenum">
              <a:rPr lang="ru-RU" sz="900" b="0" baseline="0" smtClean="0">
                <a:solidFill>
                  <a:schemeClr val="bg1"/>
                </a:solidFill>
                <a:latin typeface="+mj-lt"/>
                <a:ea typeface="Lato" panose="020f0502020204030203" pitchFamily="34" charset="0"/>
                <a:cs typeface="Poppins SemiBold" panose="02000000000000000000" pitchFamily="2" charset="0"/>
              </a:rPr>
              <a:t/>
            </a:fld>
            <a:endParaRPr lang="ru-RU" sz="1200" b="0" baseline="0">
              <a:solidFill>
                <a:schemeClr val="bg1"/>
              </a:solidFill>
              <a:latin typeface="+mj-lt"/>
            </a:endParaRPr>
          </a:p>
        </p:txBody>
      </p:sp>
      <p:pic>
        <p:nvPicPr>
          <p:cNvPr id="8" name="Рисунок 7"/>
          <p:cNvPicPr>
            <a:picLocks noChangeAspect="1"/>
          </p:cNvPicPr>
          <p:nvPr userDrawn="1"/>
        </p:nvPicPr>
        <p:blipFill>
          <a:blip r:embed="rId1">
            <a:lum bright="70000" contrast="-70000"/>
          </a:blip>
          <a:stretch>
            <a:fillRect/>
          </a:stretch>
        </p:blipFill>
        <p:spPr>
          <a:xfrm>
            <a:off x="11567645" y="339184"/>
            <a:ext cx="159022" cy="160799"/>
          </a:xfrm>
          <a:prstGeom prst="rect">
            <a:avLst/>
          </a:prstGeom>
        </p:spPr>
      </p:pic>
      <p:grpSp>
        <p:nvGrpSpPr>
          <p:cNvPr id="9" name="Группа 8"/>
          <p:cNvGrpSpPr/>
          <p:nvPr userDrawn="1"/>
        </p:nvGrpSpPr>
        <p:grpSpPr>
          <a:xfrm>
            <a:off x="296779" y="336852"/>
            <a:ext cx="240632" cy="165462"/>
            <a:chOff x="11345779" y="324853"/>
            <a:chExt cx="240632" cy="165462"/>
          </a:xfrm>
        </p:grpSpPr>
        <p:cxnSp>
          <p:nvCxnSpPr>
            <p:cNvPr id="10" name="Прямая соединительная линия 9"/>
            <p:cNvCxnSpPr/>
            <p:nvPr/>
          </p:nvCxnSpPr>
          <p:spPr>
            <a:xfrm>
              <a:off x="11345779" y="324853"/>
              <a:ext cx="24063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a:off x="11345779" y="407584"/>
              <a:ext cx="24063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a:xfrm>
              <a:off x="11345779" y="490315"/>
              <a:ext cx="24063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Рисунок 13"/>
          <p:cNvSpPr>
            <a:spLocks noGrp="1"/>
          </p:cNvSpPr>
          <p:nvPr>
            <p:ph type="pic" sz="quarter" idx="10"/>
          </p:nvPr>
        </p:nvSpPr>
        <p:spPr>
          <a:xfrm>
            <a:off x="5138591" y="2480806"/>
            <a:ext cx="1829974" cy="3275937"/>
          </a:xfrm>
        </p:spPr>
        <p:txBody>
          <a:bodyPr/>
          <a:lstStyle/>
          <a:p>
            <a:endParaRPr lang="ru-RU"/>
          </a:p>
        </p:txBody>
      </p:sp>
    </p:spTree>
  </p:cSld>
  <p:clrMapOvr>
    <a:masterClrMapping/>
  </p:clrMapOvr>
  <p:transition/>
  <p:timing/>
</p:sldLayout>
</file>

<file path=ppt/slideLayouts/slideLayout1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6_Пользовательский макет">
    <p:spTree>
      <p:nvGrpSpPr>
        <p:cNvPr id="1" name=""/>
        <p:cNvGrpSpPr/>
        <p:nvPr/>
      </p:nvGrpSpPr>
      <p:grpSpPr>
        <a:xfrm>
          <a:off x="0" y="0"/>
          <a:ext cx="0" cy="0"/>
        </a:xfrm>
      </p:grpSpPr>
      <p:sp>
        <p:nvSpPr>
          <p:cNvPr id="6" name="Рисунок 7"/>
          <p:cNvSpPr>
            <a:spLocks noGrp="1"/>
          </p:cNvSpPr>
          <p:nvPr>
            <p:ph type="pic" sz="quarter" idx="10"/>
          </p:nvPr>
        </p:nvSpPr>
        <p:spPr>
          <a:xfrm>
            <a:off x="1" y="0"/>
            <a:ext cx="12192000" cy="2171700"/>
          </a:xfrm>
        </p:spPr>
        <p:txBody>
          <a:bodyPr/>
          <a:lstStyle/>
          <a:p>
            <a:endParaRPr lang="ru-RU"/>
          </a:p>
        </p:txBody>
      </p:sp>
      <p:sp>
        <p:nvSpPr>
          <p:cNvPr id="7" name="Рисунок 7"/>
          <p:cNvSpPr>
            <a:spLocks noGrp="1"/>
          </p:cNvSpPr>
          <p:nvPr>
            <p:ph type="pic" sz="quarter" idx="11"/>
          </p:nvPr>
        </p:nvSpPr>
        <p:spPr>
          <a:xfrm>
            <a:off x="0" y="4686300"/>
            <a:ext cx="12192000" cy="2171700"/>
          </a:xfrm>
        </p:spPr>
        <p:txBody>
          <a:bodyPr/>
          <a:lstStyle/>
          <a:p>
            <a:endParaRPr lang="ru-RU"/>
          </a:p>
        </p:txBody>
      </p:sp>
    </p:spTree>
  </p:cSld>
  <p:clrMapOvr>
    <a:masterClrMapping/>
  </p:clrMapOvr>
  <p:transition/>
  <p:timing/>
</p:sldLayout>
</file>

<file path=ppt/slideLayouts/slideLayout1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Заголовок раздела">
    <p:spTree>
      <p:nvGrpSpPr>
        <p:cNvPr id="1" name=""/>
        <p:cNvGrpSpPr/>
        <p:nvPr/>
      </p:nvGrpSpPr>
      <p:grpSpPr>
        <a:xfrm>
          <a:off x="0" y="0"/>
          <a:ext cx="0" cy="0"/>
        </a:xfrm>
      </p:grpSpPr>
      <p:sp>
        <p:nvSpPr>
          <p:cNvPr id="7" name="Рисунок 7"/>
          <p:cNvSpPr>
            <a:spLocks noGrp="1"/>
          </p:cNvSpPr>
          <p:nvPr>
            <p:ph type="pic" sz="quarter" idx="10"/>
          </p:nvPr>
        </p:nvSpPr>
        <p:spPr>
          <a:xfrm>
            <a:off x="7448551" y="0"/>
            <a:ext cx="4743450" cy="6858000"/>
          </a:xfrm>
        </p:spPr>
        <p:txBody>
          <a:bodyPr/>
          <a:lstStyle/>
          <a:p>
            <a:endParaRPr lang="ru-RU"/>
          </a:p>
        </p:txBody>
      </p:sp>
      <p:sp>
        <p:nvSpPr>
          <p:cNvPr id="8" name="Прямоугольник 7"/>
          <p:cNvSpPr/>
          <p:nvPr userDrawn="1"/>
        </p:nvSpPr>
        <p:spPr>
          <a:xfrm>
            <a:off x="442584" y="6438754"/>
            <a:ext cx="349775" cy="230832"/>
          </a:xfrm>
          <a:prstGeom prst="rect">
            <a:avLst/>
          </a:prstGeom>
        </p:spPr>
        <p:txBody>
          <a:bodyPr wrap="none">
            <a:spAutoFit/>
          </a:bodyPr>
          <a:lstStyle/>
          <a:p>
            <a:pPr algn="ctr"/>
            <a:fld id="{149B6D55-4680-4DC5-B665-330CCBA60EFE}" type="slidenum">
              <a:rPr lang="ru-RU" sz="900" b="0" baseline="0" smtClean="0">
                <a:solidFill>
                  <a:schemeClr val="tx1"/>
                </a:solidFill>
                <a:latin typeface="+mj-lt"/>
                <a:ea typeface="Lato" panose="020f0502020204030203" pitchFamily="34" charset="0"/>
                <a:cs typeface="Poppins SemiBold" panose="02000000000000000000" pitchFamily="2" charset="0"/>
              </a:rPr>
              <a:t/>
            </a:fld>
            <a:endParaRPr lang="ru-RU" sz="1200" b="0" baseline="0">
              <a:latin typeface="+mj-lt"/>
            </a:endParaRPr>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Титульный слайд">
    <p:spTree>
      <p:nvGrpSpPr>
        <p:cNvPr id="1" name=""/>
        <p:cNvGrpSpPr/>
        <p:nvPr/>
      </p:nvGrpSpPr>
      <p:grpSpPr>
        <a:xfrm>
          <a:off x="0" y="0"/>
          <a:ext cx="0" cy="0"/>
        </a:xfrm>
      </p:grpSpPr>
      <p:sp>
        <p:nvSpPr>
          <p:cNvPr id="8" name="Рисунок 7"/>
          <p:cNvSpPr>
            <a:spLocks noGrp="1"/>
          </p:cNvSpPr>
          <p:nvPr>
            <p:ph type="pic" sz="quarter" idx="10"/>
          </p:nvPr>
        </p:nvSpPr>
        <p:spPr>
          <a:xfrm>
            <a:off x="0" y="0"/>
            <a:ext cx="12192000" cy="6857999"/>
          </a:xfrm>
        </p:spPr>
        <p:txBody>
          <a:bodyPr/>
          <a:lstStyle/>
          <a:p>
            <a:endParaRPr lang="ru-RU"/>
          </a:p>
        </p:txBody>
      </p:sp>
      <p:sp>
        <p:nvSpPr>
          <p:cNvPr id="4" name="Рисунок 3"/>
          <p:cNvSpPr>
            <a:spLocks noGrp="1"/>
          </p:cNvSpPr>
          <p:nvPr>
            <p:ph type="pic" sz="quarter" idx="11"/>
          </p:nvPr>
        </p:nvSpPr>
        <p:spPr>
          <a:xfrm>
            <a:off x="1536700" y="1174049"/>
            <a:ext cx="1828800" cy="3295651"/>
          </a:xfrm>
        </p:spPr>
        <p:txBody>
          <a:bodyPr/>
          <a:lstStyle/>
          <a:p>
            <a:endParaRPr lang="ru-RU"/>
          </a:p>
        </p:txBody>
      </p:sp>
    </p:spTree>
  </p:cSld>
  <p:clrMapOvr>
    <a:masterClrMapping/>
  </p:clrMapOvr>
  <p:transition/>
  <p:timing/>
</p:sldLayout>
</file>

<file path=ppt/slideLayouts/slideLayout2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5_Пользовательский макет">
    <p:spTree>
      <p:nvGrpSpPr>
        <p:cNvPr id="1" name=""/>
        <p:cNvGrpSpPr/>
        <p:nvPr/>
      </p:nvGrpSpPr>
      <p:grpSpPr>
        <a:xfrm>
          <a:off x="0" y="0"/>
          <a:ext cx="0" cy="0"/>
        </a:xfrm>
      </p:grpSpPr>
      <p:sp>
        <p:nvSpPr>
          <p:cNvPr id="6" name="Рисунок 7"/>
          <p:cNvSpPr>
            <a:spLocks noGrp="1"/>
          </p:cNvSpPr>
          <p:nvPr>
            <p:ph type="pic" sz="quarter" idx="10"/>
          </p:nvPr>
        </p:nvSpPr>
        <p:spPr>
          <a:xfrm>
            <a:off x="1" y="1279478"/>
            <a:ext cx="6155140" cy="4299045"/>
          </a:xfrm>
        </p:spPr>
        <p:txBody>
          <a:bodyPr/>
          <a:lstStyle/>
          <a:p>
            <a:endParaRPr lang="ru-RU"/>
          </a:p>
        </p:txBody>
      </p:sp>
      <p:sp>
        <p:nvSpPr>
          <p:cNvPr id="7" name="Прямоугольник 6"/>
          <p:cNvSpPr/>
          <p:nvPr userDrawn="1"/>
        </p:nvSpPr>
        <p:spPr>
          <a:xfrm>
            <a:off x="11282680" y="6438754"/>
            <a:ext cx="349775" cy="230832"/>
          </a:xfrm>
          <a:prstGeom prst="rect">
            <a:avLst/>
          </a:prstGeom>
        </p:spPr>
        <p:txBody>
          <a:bodyPr wrap="none">
            <a:spAutoFit/>
          </a:bodyPr>
          <a:lstStyle/>
          <a:p>
            <a:pPr algn="ctr"/>
            <a:fld id="{149B6D55-4680-4DC5-B665-330CCBA60EFE}" type="slidenum">
              <a:rPr lang="ru-RU" sz="900" b="0" baseline="0" smtClean="0">
                <a:solidFill>
                  <a:schemeClr val="tx1"/>
                </a:solidFill>
                <a:latin typeface="+mj-lt"/>
                <a:ea typeface="Lato" panose="020f0502020204030203" pitchFamily="34" charset="0"/>
                <a:cs typeface="Poppins SemiBold" panose="02000000000000000000" pitchFamily="2" charset="0"/>
              </a:rPr>
              <a:t/>
            </a:fld>
            <a:endParaRPr lang="ru-RU" sz="1200" b="0" baseline="0">
              <a:latin typeface="+mj-lt"/>
            </a:endParaRPr>
          </a:p>
        </p:txBody>
      </p:sp>
      <p:grpSp>
        <p:nvGrpSpPr>
          <p:cNvPr id="10" name="Группа 9"/>
          <p:cNvGrpSpPr/>
          <p:nvPr userDrawn="1"/>
        </p:nvGrpSpPr>
        <p:grpSpPr>
          <a:xfrm>
            <a:off x="296779" y="336852"/>
            <a:ext cx="240632" cy="165462"/>
            <a:chOff x="11345779" y="324853"/>
            <a:chExt cx="240632" cy="165462"/>
          </a:xfrm>
        </p:grpSpPr>
        <p:cxnSp>
          <p:nvCxnSpPr>
            <p:cNvPr id="11" name="Прямая соединительная линия 10"/>
            <p:cNvCxnSpPr/>
            <p:nvPr/>
          </p:nvCxnSpPr>
          <p:spPr>
            <a:xfrm>
              <a:off x="11345779" y="324853"/>
              <a:ext cx="2406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a:xfrm>
              <a:off x="11345779" y="407584"/>
              <a:ext cx="2406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11345779" y="490315"/>
              <a:ext cx="2406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sldLayout>
</file>

<file path=ppt/slideLayouts/slideLayout2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6_Пользовательский макет">
    <p:spTree>
      <p:nvGrpSpPr>
        <p:cNvPr id="1" name=""/>
        <p:cNvGrpSpPr/>
        <p:nvPr/>
      </p:nvGrpSpPr>
      <p:grpSpPr>
        <a:xfrm>
          <a:off x="0" y="0"/>
          <a:ext cx="0" cy="0"/>
        </a:xfrm>
      </p:grpSpPr>
      <p:sp>
        <p:nvSpPr>
          <p:cNvPr id="6" name="Рисунок 7"/>
          <p:cNvSpPr>
            <a:spLocks noGrp="1"/>
          </p:cNvSpPr>
          <p:nvPr>
            <p:ph type="pic" sz="quarter" idx="10"/>
          </p:nvPr>
        </p:nvSpPr>
        <p:spPr>
          <a:xfrm>
            <a:off x="1" y="1279478"/>
            <a:ext cx="6155140" cy="5578522"/>
          </a:xfrm>
        </p:spPr>
        <p:txBody>
          <a:bodyPr/>
          <a:lstStyle/>
          <a:p>
            <a:endParaRPr lang="ru-RU"/>
          </a:p>
        </p:txBody>
      </p:sp>
      <p:sp>
        <p:nvSpPr>
          <p:cNvPr id="7" name="Прямоугольник 6"/>
          <p:cNvSpPr/>
          <p:nvPr userDrawn="1"/>
        </p:nvSpPr>
        <p:spPr>
          <a:xfrm>
            <a:off x="11346478" y="6438754"/>
            <a:ext cx="349775" cy="230832"/>
          </a:xfrm>
          <a:prstGeom prst="rect">
            <a:avLst/>
          </a:prstGeom>
        </p:spPr>
        <p:txBody>
          <a:bodyPr wrap="none">
            <a:spAutoFit/>
          </a:bodyPr>
          <a:lstStyle/>
          <a:p>
            <a:pPr algn="ctr"/>
            <a:fld id="{149B6D55-4680-4DC5-B665-330CCBA60EFE}" type="slidenum">
              <a:rPr lang="ru-RU" sz="900" b="0" baseline="0" smtClean="0">
                <a:solidFill>
                  <a:schemeClr val="tx1"/>
                </a:solidFill>
                <a:latin typeface="+mj-lt"/>
                <a:ea typeface="Lato" panose="020f0502020204030203" pitchFamily="34" charset="0"/>
                <a:cs typeface="Poppins SemiBold" panose="02000000000000000000" pitchFamily="2" charset="0"/>
              </a:rPr>
              <a:t/>
            </a:fld>
            <a:endParaRPr lang="ru-RU" sz="1200" b="0" baseline="0">
              <a:latin typeface="+mj-lt"/>
            </a:endParaRPr>
          </a:p>
        </p:txBody>
      </p:sp>
      <p:grpSp>
        <p:nvGrpSpPr>
          <p:cNvPr id="9" name="Группа 8"/>
          <p:cNvGrpSpPr/>
          <p:nvPr userDrawn="1"/>
        </p:nvGrpSpPr>
        <p:grpSpPr>
          <a:xfrm>
            <a:off x="296779" y="336852"/>
            <a:ext cx="240632" cy="165462"/>
            <a:chOff x="11345779" y="324853"/>
            <a:chExt cx="240632" cy="165462"/>
          </a:xfrm>
        </p:grpSpPr>
        <p:cxnSp>
          <p:nvCxnSpPr>
            <p:cNvPr id="10" name="Прямая соединительная линия 9"/>
            <p:cNvCxnSpPr/>
            <p:nvPr/>
          </p:nvCxnSpPr>
          <p:spPr>
            <a:xfrm>
              <a:off x="11345779" y="324853"/>
              <a:ext cx="2406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a:off x="11345779" y="407584"/>
              <a:ext cx="2406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a:xfrm>
              <a:off x="11345779" y="490315"/>
              <a:ext cx="2406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sldLayout>
</file>

<file path=ppt/slideLayouts/slideLayout2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4_Пользовательский макет">
    <p:spTree>
      <p:nvGrpSpPr>
        <p:cNvPr id="1" name=""/>
        <p:cNvGrpSpPr/>
        <p:nvPr/>
      </p:nvGrpSpPr>
      <p:grpSpPr>
        <a:xfrm>
          <a:off x="0" y="0"/>
          <a:ext cx="0" cy="0"/>
        </a:xfrm>
      </p:grpSpPr>
      <p:sp>
        <p:nvSpPr>
          <p:cNvPr id="7" name="Рисунок 7"/>
          <p:cNvSpPr>
            <a:spLocks noGrp="1"/>
          </p:cNvSpPr>
          <p:nvPr>
            <p:ph type="pic" sz="quarter" idx="11"/>
          </p:nvPr>
        </p:nvSpPr>
        <p:spPr>
          <a:xfrm>
            <a:off x="0" y="1719618"/>
            <a:ext cx="12192001" cy="5138382"/>
          </a:xfrm>
        </p:spPr>
        <p:txBody>
          <a:bodyPr/>
          <a:lstStyle/>
          <a:p>
            <a:endParaRPr lang="ru-RU"/>
          </a:p>
        </p:txBody>
      </p:sp>
      <p:grpSp>
        <p:nvGrpSpPr>
          <p:cNvPr id="10" name="Группа 9"/>
          <p:cNvGrpSpPr/>
          <p:nvPr userDrawn="1"/>
        </p:nvGrpSpPr>
        <p:grpSpPr>
          <a:xfrm>
            <a:off x="296779" y="336852"/>
            <a:ext cx="240632" cy="165462"/>
            <a:chOff x="11345779" y="324853"/>
            <a:chExt cx="240632" cy="165462"/>
          </a:xfrm>
        </p:grpSpPr>
        <p:cxnSp>
          <p:nvCxnSpPr>
            <p:cNvPr id="11" name="Прямая соединительная линия 10"/>
            <p:cNvCxnSpPr/>
            <p:nvPr/>
          </p:nvCxnSpPr>
          <p:spPr>
            <a:xfrm>
              <a:off x="11345779" y="324853"/>
              <a:ext cx="2406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a:xfrm>
              <a:off x="11345779" y="407584"/>
              <a:ext cx="2406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11345779" y="490315"/>
              <a:ext cx="2406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sldLayout>
</file>

<file path=ppt/slideLayouts/slideLayout2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22_Пользовательский макет">
    <p:spTree>
      <p:nvGrpSpPr>
        <p:cNvPr id="1" name=""/>
        <p:cNvGrpSpPr/>
        <p:nvPr/>
      </p:nvGrpSpPr>
      <p:grpSpPr>
        <a:xfrm>
          <a:off x="0" y="0"/>
          <a:ext cx="0" cy="0"/>
        </a:xfrm>
      </p:grpSpPr>
      <p:sp>
        <p:nvSpPr>
          <p:cNvPr id="6" name="Рисунок 7"/>
          <p:cNvSpPr>
            <a:spLocks noGrp="1"/>
          </p:cNvSpPr>
          <p:nvPr>
            <p:ph type="pic" sz="quarter" idx="11"/>
          </p:nvPr>
        </p:nvSpPr>
        <p:spPr>
          <a:xfrm>
            <a:off x="0" y="1970725"/>
            <a:ext cx="12192001" cy="2916550"/>
          </a:xfrm>
        </p:spPr>
        <p:txBody>
          <a:bodyPr/>
          <a:lstStyle/>
          <a:p>
            <a:endParaRPr lang="ru-RU"/>
          </a:p>
        </p:txBody>
      </p:sp>
      <p:grpSp>
        <p:nvGrpSpPr>
          <p:cNvPr id="8" name="Группа 7"/>
          <p:cNvGrpSpPr/>
          <p:nvPr userDrawn="1"/>
        </p:nvGrpSpPr>
        <p:grpSpPr>
          <a:xfrm>
            <a:off x="296779" y="336852"/>
            <a:ext cx="240632" cy="165462"/>
            <a:chOff x="11345779" y="324853"/>
            <a:chExt cx="240632" cy="165462"/>
          </a:xfrm>
        </p:grpSpPr>
        <p:cxnSp>
          <p:nvCxnSpPr>
            <p:cNvPr id="9" name="Прямая соединительная линия 8"/>
            <p:cNvCxnSpPr/>
            <p:nvPr/>
          </p:nvCxnSpPr>
          <p:spPr>
            <a:xfrm>
              <a:off x="11345779" y="324853"/>
              <a:ext cx="2406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a:off x="11345779" y="407584"/>
              <a:ext cx="2406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a:off x="11345779" y="490315"/>
              <a:ext cx="2406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Прямоугольник 11"/>
          <p:cNvSpPr/>
          <p:nvPr userDrawn="1"/>
        </p:nvSpPr>
        <p:spPr>
          <a:xfrm>
            <a:off x="442584" y="6438754"/>
            <a:ext cx="349775" cy="230832"/>
          </a:xfrm>
          <a:prstGeom prst="rect">
            <a:avLst/>
          </a:prstGeom>
        </p:spPr>
        <p:txBody>
          <a:bodyPr wrap="none">
            <a:spAutoFit/>
          </a:bodyPr>
          <a:lstStyle/>
          <a:p>
            <a:pPr algn="ctr"/>
            <a:fld id="{149B6D55-4680-4DC5-B665-330CCBA60EFE}" type="slidenum">
              <a:rPr lang="ru-RU" sz="900" b="0" baseline="0" smtClean="0">
                <a:solidFill>
                  <a:schemeClr val="tx1"/>
                </a:solidFill>
                <a:latin typeface="+mj-lt"/>
                <a:ea typeface="Lato" panose="020f0502020204030203" pitchFamily="34" charset="0"/>
                <a:cs typeface="Poppins SemiBold" panose="02000000000000000000" pitchFamily="2" charset="0"/>
              </a:rPr>
              <a:t/>
            </a:fld>
            <a:endParaRPr lang="ru-RU" sz="1200" b="0" baseline="0">
              <a:latin typeface="+mj-lt"/>
            </a:endParaRPr>
          </a:p>
        </p:txBody>
      </p:sp>
    </p:spTree>
  </p:cSld>
  <p:clrMapOvr>
    <a:masterClrMapping/>
  </p:clrMapOvr>
  <p:transition/>
  <p:timing/>
</p:sldLayout>
</file>

<file path=ppt/slideLayouts/slideLayout2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Два объекта">
    <p:spTree>
      <p:nvGrpSpPr>
        <p:cNvPr id="1" name=""/>
        <p:cNvGrpSpPr/>
        <p:nvPr/>
      </p:nvGrpSpPr>
      <p:grpSpPr>
        <a:xfrm>
          <a:off x="0" y="0"/>
          <a:ext cx="0" cy="0"/>
        </a:xfrm>
      </p:grpSpPr>
      <p:sp>
        <p:nvSpPr>
          <p:cNvPr id="8" name="Рисунок 7"/>
          <p:cNvSpPr>
            <a:spLocks noGrp="1"/>
          </p:cNvSpPr>
          <p:nvPr>
            <p:ph type="pic" sz="quarter" idx="10"/>
          </p:nvPr>
        </p:nvSpPr>
        <p:spPr>
          <a:xfrm>
            <a:off x="1" y="1828800"/>
            <a:ext cx="12192000" cy="5029200"/>
          </a:xfrm>
        </p:spPr>
        <p:txBody>
          <a:bodyPr/>
          <a:lstStyle/>
          <a:p>
            <a:endParaRPr lang="ru-RU"/>
          </a:p>
        </p:txBody>
      </p:sp>
      <p:sp>
        <p:nvSpPr>
          <p:cNvPr id="10" name="Рисунок 9"/>
          <p:cNvSpPr>
            <a:spLocks noGrp="1"/>
          </p:cNvSpPr>
          <p:nvPr>
            <p:ph type="pic" sz="quarter" idx="11"/>
          </p:nvPr>
        </p:nvSpPr>
        <p:spPr>
          <a:xfrm>
            <a:off x="1282274" y="2530224"/>
            <a:ext cx="1460500" cy="1883033"/>
          </a:xfrm>
        </p:spPr>
        <p:txBody>
          <a:bodyPr/>
          <a:lstStyle/>
          <a:p>
            <a:endParaRPr lang="ru-RU"/>
          </a:p>
        </p:txBody>
      </p:sp>
      <p:sp>
        <p:nvSpPr>
          <p:cNvPr id="11" name="Рисунок 9"/>
          <p:cNvSpPr>
            <a:spLocks noGrp="1"/>
          </p:cNvSpPr>
          <p:nvPr>
            <p:ph type="pic" sz="quarter" idx="12"/>
          </p:nvPr>
        </p:nvSpPr>
        <p:spPr>
          <a:xfrm>
            <a:off x="3331712" y="2530224"/>
            <a:ext cx="1460500" cy="1883033"/>
          </a:xfrm>
        </p:spPr>
        <p:txBody>
          <a:bodyPr/>
          <a:lstStyle/>
          <a:p>
            <a:endParaRPr lang="ru-RU"/>
          </a:p>
        </p:txBody>
      </p:sp>
      <p:sp>
        <p:nvSpPr>
          <p:cNvPr id="12" name="Рисунок 9"/>
          <p:cNvSpPr>
            <a:spLocks noGrp="1"/>
          </p:cNvSpPr>
          <p:nvPr>
            <p:ph type="pic" sz="quarter" idx="13"/>
          </p:nvPr>
        </p:nvSpPr>
        <p:spPr>
          <a:xfrm>
            <a:off x="5381150" y="2530224"/>
            <a:ext cx="1460500" cy="1883033"/>
          </a:xfrm>
        </p:spPr>
        <p:txBody>
          <a:bodyPr/>
          <a:lstStyle/>
          <a:p>
            <a:endParaRPr lang="ru-RU"/>
          </a:p>
        </p:txBody>
      </p:sp>
      <p:sp>
        <p:nvSpPr>
          <p:cNvPr id="13" name="Рисунок 9"/>
          <p:cNvSpPr>
            <a:spLocks noGrp="1"/>
          </p:cNvSpPr>
          <p:nvPr>
            <p:ph type="pic" sz="quarter" idx="14"/>
          </p:nvPr>
        </p:nvSpPr>
        <p:spPr>
          <a:xfrm>
            <a:off x="7430588" y="2530224"/>
            <a:ext cx="1460500" cy="1883033"/>
          </a:xfrm>
        </p:spPr>
        <p:txBody>
          <a:bodyPr/>
          <a:lstStyle/>
          <a:p>
            <a:endParaRPr lang="ru-RU"/>
          </a:p>
        </p:txBody>
      </p:sp>
      <p:sp>
        <p:nvSpPr>
          <p:cNvPr id="14" name="Рисунок 9"/>
          <p:cNvSpPr>
            <a:spLocks noGrp="1"/>
          </p:cNvSpPr>
          <p:nvPr>
            <p:ph type="pic" sz="quarter" idx="15"/>
          </p:nvPr>
        </p:nvSpPr>
        <p:spPr>
          <a:xfrm>
            <a:off x="9480026" y="2530224"/>
            <a:ext cx="1460500" cy="1883033"/>
          </a:xfrm>
        </p:spPr>
        <p:txBody>
          <a:bodyPr/>
          <a:lstStyle/>
          <a:p>
            <a:endParaRPr lang="ru-RU"/>
          </a:p>
        </p:txBody>
      </p:sp>
    </p:spTree>
  </p:cSld>
  <p:clrMapOvr>
    <a:masterClrMapping/>
  </p:clrMapOvr>
  <p:transition/>
  <p:timing/>
</p:sldLayout>
</file>

<file path=ppt/slideLayouts/slideLayout2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Пользовательский макет">
    <p:spTree>
      <p:nvGrpSpPr>
        <p:cNvPr id="1" name=""/>
        <p:cNvGrpSpPr/>
        <p:nvPr/>
      </p:nvGrpSpPr>
      <p:grpSpPr>
        <a:xfrm>
          <a:off x="0" y="0"/>
          <a:ext cx="0" cy="0"/>
        </a:xfrm>
      </p:grpSpPr>
      <p:sp>
        <p:nvSpPr>
          <p:cNvPr id="7" name="Рисунок 9"/>
          <p:cNvSpPr>
            <a:spLocks noGrp="1"/>
          </p:cNvSpPr>
          <p:nvPr>
            <p:ph type="pic" sz="quarter" idx="11"/>
          </p:nvPr>
        </p:nvSpPr>
        <p:spPr>
          <a:xfrm>
            <a:off x="1405106" y="2117558"/>
            <a:ext cx="1829416" cy="2252959"/>
          </a:xfrm>
        </p:spPr>
        <p:txBody>
          <a:bodyPr/>
          <a:lstStyle/>
          <a:p>
            <a:endParaRPr lang="ru-RU"/>
          </a:p>
        </p:txBody>
      </p:sp>
      <p:sp>
        <p:nvSpPr>
          <p:cNvPr id="12" name="Прямоугольник 11"/>
          <p:cNvSpPr/>
          <p:nvPr userDrawn="1"/>
        </p:nvSpPr>
        <p:spPr>
          <a:xfrm>
            <a:off x="5921113" y="6466050"/>
            <a:ext cx="349775" cy="230832"/>
          </a:xfrm>
          <a:prstGeom prst="rect">
            <a:avLst/>
          </a:prstGeom>
        </p:spPr>
        <p:txBody>
          <a:bodyPr wrap="none">
            <a:spAutoFit/>
          </a:bodyPr>
          <a:lstStyle/>
          <a:p>
            <a:pPr algn="ctr"/>
            <a:fld id="{149B6D55-4680-4DC5-B665-330CCBA60EFE}" type="slidenum">
              <a:rPr lang="ru-RU" sz="900" b="0" baseline="0" smtClean="0">
                <a:solidFill>
                  <a:schemeClr val="tx1"/>
                </a:solidFill>
                <a:latin typeface="+mj-lt"/>
                <a:ea typeface="Lato" panose="020f0502020204030203" pitchFamily="34" charset="0"/>
                <a:cs typeface="Poppins SemiBold" panose="02000000000000000000" pitchFamily="2" charset="0"/>
              </a:rPr>
              <a:t/>
            </a:fld>
            <a:endParaRPr lang="ru-RU" sz="1200" b="0" baseline="0">
              <a:latin typeface="+mj-lt"/>
            </a:endParaRPr>
          </a:p>
        </p:txBody>
      </p:sp>
      <p:sp>
        <p:nvSpPr>
          <p:cNvPr id="13" name="Рисунок 9"/>
          <p:cNvSpPr>
            <a:spLocks noGrp="1"/>
          </p:cNvSpPr>
          <p:nvPr>
            <p:ph type="pic" sz="quarter" idx="12"/>
          </p:nvPr>
        </p:nvSpPr>
        <p:spPr>
          <a:xfrm>
            <a:off x="3931545" y="2117558"/>
            <a:ext cx="1829416" cy="2252959"/>
          </a:xfrm>
        </p:spPr>
        <p:txBody>
          <a:bodyPr/>
          <a:lstStyle/>
          <a:p>
            <a:endParaRPr lang="ru-RU"/>
          </a:p>
        </p:txBody>
      </p:sp>
      <p:sp>
        <p:nvSpPr>
          <p:cNvPr id="14" name="Рисунок 9"/>
          <p:cNvSpPr>
            <a:spLocks noGrp="1"/>
          </p:cNvSpPr>
          <p:nvPr>
            <p:ph type="pic" sz="quarter" idx="13"/>
          </p:nvPr>
        </p:nvSpPr>
        <p:spPr>
          <a:xfrm>
            <a:off x="6457984" y="2117558"/>
            <a:ext cx="1829416" cy="2252959"/>
          </a:xfrm>
        </p:spPr>
        <p:txBody>
          <a:bodyPr/>
          <a:lstStyle/>
          <a:p>
            <a:endParaRPr lang="ru-RU"/>
          </a:p>
        </p:txBody>
      </p:sp>
      <p:sp>
        <p:nvSpPr>
          <p:cNvPr id="15" name="Рисунок 9"/>
          <p:cNvSpPr>
            <a:spLocks noGrp="1"/>
          </p:cNvSpPr>
          <p:nvPr>
            <p:ph type="pic" sz="quarter" idx="14"/>
          </p:nvPr>
        </p:nvSpPr>
        <p:spPr>
          <a:xfrm>
            <a:off x="8984422" y="2117558"/>
            <a:ext cx="1829416" cy="2252959"/>
          </a:xfrm>
        </p:spPr>
        <p:txBody>
          <a:bodyPr/>
          <a:lstStyle/>
          <a:p>
            <a:endParaRPr lang="ru-RU"/>
          </a:p>
        </p:txBody>
      </p:sp>
    </p:spTree>
  </p:cSld>
  <p:clrMapOvr>
    <a:masterClrMapping/>
  </p:clrMapOvr>
  <p:transition/>
  <p:timing/>
</p:sldLayout>
</file>

<file path=ppt/slideLayouts/slideLayout2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Сравнение">
    <p:spTree>
      <p:nvGrpSpPr>
        <p:cNvPr id="1" name=""/>
        <p:cNvGrpSpPr/>
        <p:nvPr/>
      </p:nvGrpSpPr>
      <p:grpSpPr>
        <a:xfrm>
          <a:off x="0" y="0"/>
          <a:ext cx="0" cy="0"/>
        </a:xfrm>
      </p:grpSpPr>
      <p:sp>
        <p:nvSpPr>
          <p:cNvPr id="10" name="Рисунок 7"/>
          <p:cNvSpPr>
            <a:spLocks noGrp="1"/>
          </p:cNvSpPr>
          <p:nvPr>
            <p:ph type="pic" sz="quarter" idx="10"/>
          </p:nvPr>
        </p:nvSpPr>
        <p:spPr>
          <a:xfrm>
            <a:off x="1" y="0"/>
            <a:ext cx="12192000" cy="2171700"/>
          </a:xfrm>
        </p:spPr>
        <p:txBody>
          <a:bodyPr/>
          <a:lstStyle/>
          <a:p>
            <a:endParaRPr lang="ru-RU"/>
          </a:p>
        </p:txBody>
      </p:sp>
      <p:sp>
        <p:nvSpPr>
          <p:cNvPr id="11" name="Прямоугольник 10"/>
          <p:cNvSpPr/>
          <p:nvPr userDrawn="1"/>
        </p:nvSpPr>
        <p:spPr>
          <a:xfrm>
            <a:off x="442584" y="6438754"/>
            <a:ext cx="349775" cy="230832"/>
          </a:xfrm>
          <a:prstGeom prst="rect">
            <a:avLst/>
          </a:prstGeom>
        </p:spPr>
        <p:txBody>
          <a:bodyPr wrap="none">
            <a:spAutoFit/>
          </a:bodyPr>
          <a:lstStyle/>
          <a:p>
            <a:pPr algn="ctr"/>
            <a:fld id="{149B6D55-4680-4DC5-B665-330CCBA60EFE}" type="slidenum">
              <a:rPr lang="ru-RU" sz="900" b="0" baseline="0" smtClean="0">
                <a:solidFill>
                  <a:schemeClr val="tx1"/>
                </a:solidFill>
                <a:latin typeface="+mj-lt"/>
                <a:ea typeface="Lato" panose="020f0502020204030203" pitchFamily="34" charset="0"/>
                <a:cs typeface="Poppins SemiBold" panose="02000000000000000000" pitchFamily="2" charset="0"/>
              </a:rPr>
              <a:t/>
            </a:fld>
            <a:endParaRPr lang="ru-RU" sz="1200" b="0" baseline="0">
              <a:latin typeface="+mj-lt"/>
            </a:endParaRPr>
          </a:p>
        </p:txBody>
      </p:sp>
      <p:sp>
        <p:nvSpPr>
          <p:cNvPr id="13" name="Рисунок 12"/>
          <p:cNvSpPr>
            <a:spLocks noGrp="1"/>
          </p:cNvSpPr>
          <p:nvPr>
            <p:ph type="pic" sz="quarter" idx="11"/>
          </p:nvPr>
        </p:nvSpPr>
        <p:spPr>
          <a:xfrm>
            <a:off x="754063" y="2647950"/>
            <a:ext cx="3084011" cy="3409950"/>
          </a:xfrm>
        </p:spPr>
        <p:txBody>
          <a:bodyPr/>
          <a:lstStyle/>
          <a:p>
            <a:endParaRPr lang="ru-RU"/>
          </a:p>
        </p:txBody>
      </p:sp>
      <p:sp>
        <p:nvSpPr>
          <p:cNvPr id="14" name="Рисунок 12"/>
          <p:cNvSpPr>
            <a:spLocks noGrp="1"/>
          </p:cNvSpPr>
          <p:nvPr>
            <p:ph type="pic" sz="quarter" idx="12"/>
          </p:nvPr>
        </p:nvSpPr>
        <p:spPr>
          <a:xfrm>
            <a:off x="4087813" y="2647949"/>
            <a:ext cx="2865437" cy="1599197"/>
          </a:xfrm>
        </p:spPr>
        <p:txBody>
          <a:bodyPr/>
          <a:lstStyle/>
          <a:p>
            <a:endParaRPr lang="ru-RU"/>
          </a:p>
        </p:txBody>
      </p:sp>
      <p:sp>
        <p:nvSpPr>
          <p:cNvPr id="15" name="Рисунок 12"/>
          <p:cNvSpPr>
            <a:spLocks noGrp="1"/>
          </p:cNvSpPr>
          <p:nvPr>
            <p:ph type="pic" sz="quarter" idx="13"/>
          </p:nvPr>
        </p:nvSpPr>
        <p:spPr>
          <a:xfrm>
            <a:off x="4087813" y="4463716"/>
            <a:ext cx="2865437" cy="1594184"/>
          </a:xfrm>
        </p:spPr>
        <p:txBody>
          <a:bodyPr/>
          <a:lstStyle/>
          <a:p>
            <a:endParaRPr lang="ru-RU"/>
          </a:p>
        </p:txBody>
      </p:sp>
    </p:spTree>
  </p:cSld>
  <p:clrMapOvr>
    <a:masterClrMapping/>
  </p:clrMapOvr>
  <p:transition/>
  <p:timing/>
</p:sldLayout>
</file>

<file path=ppt/slideLayouts/slideLayout2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2_Пользовательский макет">
    <p:spTree>
      <p:nvGrpSpPr>
        <p:cNvPr id="1" name=""/>
        <p:cNvGrpSpPr/>
        <p:nvPr/>
      </p:nvGrpSpPr>
      <p:grpSpPr>
        <a:xfrm>
          <a:off x="0" y="0"/>
          <a:ext cx="0" cy="0"/>
        </a:xfrm>
      </p:grpSpPr>
      <p:sp>
        <p:nvSpPr>
          <p:cNvPr id="7" name="Рисунок 12"/>
          <p:cNvSpPr>
            <a:spLocks noGrp="1"/>
          </p:cNvSpPr>
          <p:nvPr>
            <p:ph type="pic" sz="quarter" idx="12"/>
          </p:nvPr>
        </p:nvSpPr>
        <p:spPr>
          <a:xfrm>
            <a:off x="4644274" y="825165"/>
            <a:ext cx="1949032" cy="2261937"/>
          </a:xfrm>
        </p:spPr>
        <p:txBody>
          <a:bodyPr/>
          <a:lstStyle/>
          <a:p>
            <a:endParaRPr lang="ru-RU"/>
          </a:p>
        </p:txBody>
      </p:sp>
      <p:sp>
        <p:nvSpPr>
          <p:cNvPr id="8" name="Рисунок 12"/>
          <p:cNvSpPr>
            <a:spLocks noGrp="1"/>
          </p:cNvSpPr>
          <p:nvPr>
            <p:ph type="pic" sz="quarter" idx="13"/>
          </p:nvPr>
        </p:nvSpPr>
        <p:spPr>
          <a:xfrm>
            <a:off x="754063" y="4595061"/>
            <a:ext cx="3641474" cy="1507957"/>
          </a:xfrm>
        </p:spPr>
        <p:txBody>
          <a:bodyPr/>
          <a:lstStyle/>
          <a:p>
            <a:endParaRPr lang="ru-RU"/>
          </a:p>
        </p:txBody>
      </p:sp>
      <p:sp>
        <p:nvSpPr>
          <p:cNvPr id="9" name="Рисунок 12"/>
          <p:cNvSpPr>
            <a:spLocks noGrp="1"/>
          </p:cNvSpPr>
          <p:nvPr>
            <p:ph type="pic" sz="quarter" idx="14"/>
          </p:nvPr>
        </p:nvSpPr>
        <p:spPr>
          <a:xfrm>
            <a:off x="4644274" y="3311693"/>
            <a:ext cx="1949031" cy="2791326"/>
          </a:xfrm>
        </p:spPr>
        <p:txBody>
          <a:bodyPr/>
          <a:lstStyle/>
          <a:p>
            <a:endParaRPr lang="ru-RU"/>
          </a:p>
        </p:txBody>
      </p:sp>
      <p:sp>
        <p:nvSpPr>
          <p:cNvPr id="10" name="Рисунок 12"/>
          <p:cNvSpPr>
            <a:spLocks noGrp="1"/>
          </p:cNvSpPr>
          <p:nvPr>
            <p:ph type="pic" sz="quarter" idx="15"/>
          </p:nvPr>
        </p:nvSpPr>
        <p:spPr>
          <a:xfrm>
            <a:off x="6842042" y="3311693"/>
            <a:ext cx="1864851" cy="2791326"/>
          </a:xfrm>
        </p:spPr>
        <p:txBody>
          <a:bodyPr/>
          <a:lstStyle/>
          <a:p>
            <a:endParaRPr lang="ru-RU"/>
          </a:p>
        </p:txBody>
      </p:sp>
      <p:sp>
        <p:nvSpPr>
          <p:cNvPr id="11" name="Рисунок 12"/>
          <p:cNvSpPr>
            <a:spLocks noGrp="1"/>
          </p:cNvSpPr>
          <p:nvPr>
            <p:ph type="pic" sz="quarter" idx="16"/>
          </p:nvPr>
        </p:nvSpPr>
        <p:spPr>
          <a:xfrm>
            <a:off x="6842042" y="825164"/>
            <a:ext cx="4563895" cy="2261937"/>
          </a:xfrm>
        </p:spPr>
        <p:txBody>
          <a:bodyPr/>
          <a:lstStyle/>
          <a:p>
            <a:endParaRPr lang="ru-RU"/>
          </a:p>
        </p:txBody>
      </p:sp>
      <p:sp>
        <p:nvSpPr>
          <p:cNvPr id="12" name="Рисунок 12"/>
          <p:cNvSpPr>
            <a:spLocks noGrp="1"/>
          </p:cNvSpPr>
          <p:nvPr>
            <p:ph type="pic" sz="quarter" idx="17"/>
          </p:nvPr>
        </p:nvSpPr>
        <p:spPr>
          <a:xfrm>
            <a:off x="8955630" y="3311694"/>
            <a:ext cx="2494465" cy="1283367"/>
          </a:xfrm>
        </p:spPr>
        <p:txBody>
          <a:bodyPr/>
          <a:lstStyle/>
          <a:p>
            <a:endParaRPr lang="ru-RU"/>
          </a:p>
        </p:txBody>
      </p:sp>
      <p:sp>
        <p:nvSpPr>
          <p:cNvPr id="13" name="Рисунок 12"/>
          <p:cNvSpPr>
            <a:spLocks noGrp="1"/>
          </p:cNvSpPr>
          <p:nvPr>
            <p:ph type="pic" sz="quarter" idx="18"/>
          </p:nvPr>
        </p:nvSpPr>
        <p:spPr>
          <a:xfrm>
            <a:off x="8955630" y="4819654"/>
            <a:ext cx="2494465" cy="1283363"/>
          </a:xfrm>
        </p:spPr>
        <p:txBody>
          <a:bodyPr/>
          <a:lstStyle/>
          <a:p>
            <a:endParaRPr lang="ru-RU"/>
          </a:p>
        </p:txBody>
      </p:sp>
    </p:spTree>
  </p:cSld>
  <p:clrMapOvr>
    <a:masterClrMapping/>
  </p:clrMapOvr>
  <p:transition/>
  <p:timing/>
</p:sldLayout>
</file>

<file path=ppt/slideLayouts/slideLayout2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2_Пользовательский макет">
    <p:spTree>
      <p:nvGrpSpPr>
        <p:cNvPr id="1" name=""/>
        <p:cNvGrpSpPr/>
        <p:nvPr/>
      </p:nvGrpSpPr>
      <p:grpSpPr>
        <a:xfrm>
          <a:off x="0" y="0"/>
          <a:ext cx="0" cy="0"/>
        </a:xfrm>
      </p:grpSpPr>
      <p:sp>
        <p:nvSpPr>
          <p:cNvPr id="6" name="Рисунок 12"/>
          <p:cNvSpPr>
            <a:spLocks noGrp="1"/>
          </p:cNvSpPr>
          <p:nvPr>
            <p:ph type="pic" sz="quarter" idx="12"/>
          </p:nvPr>
        </p:nvSpPr>
        <p:spPr>
          <a:xfrm>
            <a:off x="4644274" y="825165"/>
            <a:ext cx="2107400" cy="3023821"/>
          </a:xfrm>
        </p:spPr>
        <p:txBody>
          <a:bodyPr/>
          <a:lstStyle/>
          <a:p>
            <a:endParaRPr lang="ru-RU"/>
          </a:p>
        </p:txBody>
      </p:sp>
      <p:sp>
        <p:nvSpPr>
          <p:cNvPr id="7" name="Рисунок 12"/>
          <p:cNvSpPr>
            <a:spLocks noGrp="1"/>
          </p:cNvSpPr>
          <p:nvPr>
            <p:ph type="pic" sz="quarter" idx="14"/>
          </p:nvPr>
        </p:nvSpPr>
        <p:spPr>
          <a:xfrm>
            <a:off x="4644274" y="3923414"/>
            <a:ext cx="2107400" cy="2179605"/>
          </a:xfrm>
        </p:spPr>
        <p:txBody>
          <a:bodyPr/>
          <a:lstStyle/>
          <a:p>
            <a:endParaRPr lang="ru-RU"/>
          </a:p>
        </p:txBody>
      </p:sp>
      <p:sp>
        <p:nvSpPr>
          <p:cNvPr id="8" name="Рисунок 12"/>
          <p:cNvSpPr>
            <a:spLocks noGrp="1"/>
          </p:cNvSpPr>
          <p:nvPr>
            <p:ph type="pic" sz="quarter" idx="15"/>
          </p:nvPr>
        </p:nvSpPr>
        <p:spPr>
          <a:xfrm>
            <a:off x="6842042" y="3168502"/>
            <a:ext cx="1864851" cy="2934517"/>
          </a:xfrm>
        </p:spPr>
        <p:txBody>
          <a:bodyPr/>
          <a:lstStyle/>
          <a:p>
            <a:endParaRPr lang="ru-RU"/>
          </a:p>
        </p:txBody>
      </p:sp>
      <p:sp>
        <p:nvSpPr>
          <p:cNvPr id="9" name="Рисунок 12"/>
          <p:cNvSpPr>
            <a:spLocks noGrp="1"/>
          </p:cNvSpPr>
          <p:nvPr>
            <p:ph type="pic" sz="quarter" idx="16"/>
          </p:nvPr>
        </p:nvSpPr>
        <p:spPr>
          <a:xfrm>
            <a:off x="6842042" y="825164"/>
            <a:ext cx="4608054" cy="2261937"/>
          </a:xfrm>
        </p:spPr>
        <p:txBody>
          <a:bodyPr/>
          <a:lstStyle/>
          <a:p>
            <a:endParaRPr lang="ru-RU"/>
          </a:p>
        </p:txBody>
      </p:sp>
      <p:sp>
        <p:nvSpPr>
          <p:cNvPr id="10" name="Рисунок 12"/>
          <p:cNvSpPr>
            <a:spLocks noGrp="1"/>
          </p:cNvSpPr>
          <p:nvPr>
            <p:ph type="pic" sz="quarter" idx="17"/>
          </p:nvPr>
        </p:nvSpPr>
        <p:spPr>
          <a:xfrm>
            <a:off x="8797262" y="3168502"/>
            <a:ext cx="2652834" cy="1426559"/>
          </a:xfrm>
        </p:spPr>
        <p:txBody>
          <a:bodyPr/>
          <a:lstStyle/>
          <a:p>
            <a:endParaRPr lang="ru-RU"/>
          </a:p>
        </p:txBody>
      </p:sp>
      <p:sp>
        <p:nvSpPr>
          <p:cNvPr id="11" name="Рисунок 12"/>
          <p:cNvSpPr>
            <a:spLocks noGrp="1"/>
          </p:cNvSpPr>
          <p:nvPr>
            <p:ph type="pic" sz="quarter" idx="18"/>
          </p:nvPr>
        </p:nvSpPr>
        <p:spPr>
          <a:xfrm>
            <a:off x="8797262" y="4676462"/>
            <a:ext cx="2652834" cy="1426555"/>
          </a:xfrm>
        </p:spPr>
        <p:txBody>
          <a:bodyPr/>
          <a:lstStyle/>
          <a:p>
            <a:endParaRPr lang="ru-RU"/>
          </a:p>
        </p:txBody>
      </p:sp>
      <p:sp>
        <p:nvSpPr>
          <p:cNvPr id="12" name="Прямоугольник 11"/>
          <p:cNvSpPr/>
          <p:nvPr userDrawn="1"/>
        </p:nvSpPr>
        <p:spPr>
          <a:xfrm>
            <a:off x="11251102" y="6438754"/>
            <a:ext cx="349775" cy="230832"/>
          </a:xfrm>
          <a:prstGeom prst="rect">
            <a:avLst/>
          </a:prstGeom>
        </p:spPr>
        <p:txBody>
          <a:bodyPr wrap="none">
            <a:spAutoFit/>
          </a:bodyPr>
          <a:lstStyle/>
          <a:p>
            <a:pPr algn="ctr"/>
            <a:fld id="{149B6D55-4680-4DC5-B665-330CCBA60EFE}" type="slidenum">
              <a:rPr lang="ru-RU" sz="900" b="0" baseline="0" smtClean="0">
                <a:solidFill>
                  <a:schemeClr val="tx1"/>
                </a:solidFill>
                <a:latin typeface="+mj-lt"/>
                <a:ea typeface="Lato" panose="020f0502020204030203" pitchFamily="34" charset="0"/>
                <a:cs typeface="Poppins SemiBold" panose="02000000000000000000" pitchFamily="2" charset="0"/>
              </a:rPr>
              <a:t/>
            </a:fld>
            <a:endParaRPr lang="ru-RU" sz="1200" b="0" baseline="0">
              <a:latin typeface="+mj-lt"/>
            </a:endParaRPr>
          </a:p>
        </p:txBody>
      </p:sp>
      <p:grpSp>
        <p:nvGrpSpPr>
          <p:cNvPr id="14" name="Группа 13"/>
          <p:cNvGrpSpPr/>
          <p:nvPr userDrawn="1"/>
        </p:nvGrpSpPr>
        <p:grpSpPr>
          <a:xfrm>
            <a:off x="296779" y="336852"/>
            <a:ext cx="240632" cy="165462"/>
            <a:chOff x="11345779" y="324853"/>
            <a:chExt cx="240632" cy="165462"/>
          </a:xfrm>
        </p:grpSpPr>
        <p:cxnSp>
          <p:nvCxnSpPr>
            <p:cNvPr id="15" name="Прямая соединительная линия 14"/>
            <p:cNvCxnSpPr/>
            <p:nvPr/>
          </p:nvCxnSpPr>
          <p:spPr>
            <a:xfrm>
              <a:off x="11345779" y="324853"/>
              <a:ext cx="2406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a:xfrm>
              <a:off x="11345779" y="407584"/>
              <a:ext cx="2406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11345779" y="490315"/>
              <a:ext cx="2406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sldLayout>
</file>

<file path=ppt/slideLayouts/slideLayout2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0_Пользовательский макет">
    <p:spTree>
      <p:nvGrpSpPr>
        <p:cNvPr id="1" name=""/>
        <p:cNvGrpSpPr/>
        <p:nvPr/>
      </p:nvGrpSpPr>
      <p:grpSpPr>
        <a:xfrm>
          <a:off x="0" y="0"/>
          <a:ext cx="0" cy="0"/>
        </a:xfrm>
      </p:grpSpPr>
      <p:sp>
        <p:nvSpPr>
          <p:cNvPr id="8" name="Рисунок 6"/>
          <p:cNvSpPr>
            <a:spLocks noGrp="1"/>
          </p:cNvSpPr>
          <p:nvPr>
            <p:ph type="pic" sz="quarter" idx="11"/>
          </p:nvPr>
        </p:nvSpPr>
        <p:spPr>
          <a:xfrm>
            <a:off x="3354978" y="713581"/>
            <a:ext cx="2374900" cy="2015971"/>
          </a:xfrm>
        </p:spPr>
        <p:txBody>
          <a:bodyPr/>
          <a:lstStyle/>
          <a:p>
            <a:endParaRPr lang="ru-RU"/>
          </a:p>
        </p:txBody>
      </p:sp>
      <p:sp>
        <p:nvSpPr>
          <p:cNvPr id="9" name="Рисунок 6"/>
          <p:cNvSpPr>
            <a:spLocks noGrp="1"/>
          </p:cNvSpPr>
          <p:nvPr>
            <p:ph type="pic" sz="quarter" idx="12"/>
          </p:nvPr>
        </p:nvSpPr>
        <p:spPr>
          <a:xfrm>
            <a:off x="3354978" y="2913145"/>
            <a:ext cx="2374900" cy="3231274"/>
          </a:xfrm>
        </p:spPr>
        <p:txBody>
          <a:bodyPr/>
          <a:lstStyle/>
          <a:p>
            <a:endParaRPr lang="ru-RU"/>
          </a:p>
        </p:txBody>
      </p:sp>
      <p:sp>
        <p:nvSpPr>
          <p:cNvPr id="10" name="Рисунок 6"/>
          <p:cNvSpPr>
            <a:spLocks noGrp="1"/>
          </p:cNvSpPr>
          <p:nvPr>
            <p:ph type="pic" sz="quarter" idx="13"/>
          </p:nvPr>
        </p:nvSpPr>
        <p:spPr>
          <a:xfrm>
            <a:off x="5936676" y="4266548"/>
            <a:ext cx="5377317" cy="1877871"/>
          </a:xfrm>
        </p:spPr>
        <p:txBody>
          <a:bodyPr/>
          <a:lstStyle/>
          <a:p>
            <a:endParaRPr lang="ru-RU"/>
          </a:p>
        </p:txBody>
      </p:sp>
      <p:sp>
        <p:nvSpPr>
          <p:cNvPr id="11" name="Рисунок 6"/>
          <p:cNvSpPr>
            <a:spLocks noGrp="1"/>
          </p:cNvSpPr>
          <p:nvPr>
            <p:ph type="pic" sz="quarter" idx="14"/>
          </p:nvPr>
        </p:nvSpPr>
        <p:spPr>
          <a:xfrm>
            <a:off x="5936676" y="713581"/>
            <a:ext cx="1760661" cy="2015971"/>
          </a:xfrm>
        </p:spPr>
        <p:txBody>
          <a:bodyPr/>
          <a:lstStyle/>
          <a:p>
            <a:endParaRPr lang="ru-RU"/>
          </a:p>
        </p:txBody>
      </p:sp>
      <p:sp>
        <p:nvSpPr>
          <p:cNvPr id="12" name="Рисунок 6"/>
          <p:cNvSpPr>
            <a:spLocks noGrp="1"/>
          </p:cNvSpPr>
          <p:nvPr>
            <p:ph type="pic" sz="quarter" idx="15"/>
          </p:nvPr>
        </p:nvSpPr>
        <p:spPr>
          <a:xfrm>
            <a:off x="5936675" y="2913145"/>
            <a:ext cx="1760661" cy="1169810"/>
          </a:xfrm>
        </p:spPr>
        <p:txBody>
          <a:bodyPr/>
          <a:lstStyle/>
          <a:p>
            <a:endParaRPr lang="ru-RU"/>
          </a:p>
        </p:txBody>
      </p:sp>
      <p:sp>
        <p:nvSpPr>
          <p:cNvPr id="13" name="Рисунок 6"/>
          <p:cNvSpPr>
            <a:spLocks noGrp="1"/>
          </p:cNvSpPr>
          <p:nvPr>
            <p:ph type="pic" sz="quarter" idx="16"/>
          </p:nvPr>
        </p:nvSpPr>
        <p:spPr>
          <a:xfrm>
            <a:off x="7876839" y="713581"/>
            <a:ext cx="3437154" cy="2015971"/>
          </a:xfrm>
        </p:spPr>
        <p:txBody>
          <a:bodyPr/>
          <a:lstStyle/>
          <a:p>
            <a:endParaRPr lang="ru-RU"/>
          </a:p>
        </p:txBody>
      </p:sp>
      <p:sp>
        <p:nvSpPr>
          <p:cNvPr id="14" name="Рисунок 6"/>
          <p:cNvSpPr>
            <a:spLocks noGrp="1"/>
          </p:cNvSpPr>
          <p:nvPr>
            <p:ph type="pic" sz="quarter" idx="17"/>
          </p:nvPr>
        </p:nvSpPr>
        <p:spPr>
          <a:xfrm>
            <a:off x="7876837" y="2913145"/>
            <a:ext cx="3437156" cy="1169810"/>
          </a:xfrm>
        </p:spPr>
        <p:txBody>
          <a:bodyPr/>
          <a:lstStyle/>
          <a:p>
            <a:endParaRPr lang="ru-RU"/>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Заголовок и объект">
    <p:spTree>
      <p:nvGrpSpPr>
        <p:cNvPr id="1" name=""/>
        <p:cNvGrpSpPr/>
        <p:nvPr/>
      </p:nvGrpSpPr>
      <p:grpSpPr>
        <a:xfrm>
          <a:off x="0" y="0"/>
          <a:ext cx="0" cy="0"/>
        </a:xfrm>
      </p:grpSpPr>
      <p:sp>
        <p:nvSpPr>
          <p:cNvPr id="8" name="Рисунок 7"/>
          <p:cNvSpPr>
            <a:spLocks noGrp="1"/>
          </p:cNvSpPr>
          <p:nvPr>
            <p:ph type="pic" sz="quarter" idx="10"/>
          </p:nvPr>
        </p:nvSpPr>
        <p:spPr>
          <a:xfrm>
            <a:off x="8556625" y="0"/>
            <a:ext cx="3635375" cy="6858000"/>
          </a:xfrm>
        </p:spPr>
        <p:txBody>
          <a:bodyPr/>
          <a:lstStyle/>
          <a:p>
            <a:endParaRPr lang="ru-RU"/>
          </a:p>
        </p:txBody>
      </p:sp>
      <p:sp>
        <p:nvSpPr>
          <p:cNvPr id="5" name="Прямоугольник 4"/>
          <p:cNvSpPr/>
          <p:nvPr userDrawn="1"/>
        </p:nvSpPr>
        <p:spPr>
          <a:xfrm>
            <a:off x="442584" y="6438754"/>
            <a:ext cx="349775" cy="230832"/>
          </a:xfrm>
          <a:prstGeom prst="rect">
            <a:avLst/>
          </a:prstGeom>
        </p:spPr>
        <p:txBody>
          <a:bodyPr wrap="none">
            <a:spAutoFit/>
          </a:bodyPr>
          <a:lstStyle/>
          <a:p>
            <a:pPr algn="ctr"/>
            <a:fld id="{149B6D55-4680-4DC5-B665-330CCBA60EFE}" type="slidenum">
              <a:rPr lang="ru-RU" sz="900" b="0" baseline="0" smtClean="0">
                <a:solidFill>
                  <a:schemeClr val="tx1"/>
                </a:solidFill>
                <a:latin typeface="+mj-lt"/>
                <a:ea typeface="Lato" panose="020f0502020204030203" pitchFamily="34" charset="0"/>
                <a:cs typeface="Poppins SemiBold" panose="02000000000000000000" pitchFamily="2" charset="0"/>
              </a:rPr>
              <a:t/>
            </a:fld>
            <a:endParaRPr lang="ru-RU" sz="1200" b="0" baseline="0">
              <a:latin typeface="+mj-lt"/>
            </a:endParaRPr>
          </a:p>
        </p:txBody>
      </p:sp>
    </p:spTree>
  </p:cSld>
  <p:clrMapOvr>
    <a:masterClrMapping/>
  </p:clrMapOvr>
  <p:transition/>
  <p:timing/>
  <p:hf sldNum="0" hdr="0" dt="0"/>
</p:sldLayout>
</file>

<file path=ppt/slideLayouts/slideLayout3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9_Пользовательский макет">
    <p:spTree>
      <p:nvGrpSpPr>
        <p:cNvPr id="1" name=""/>
        <p:cNvGrpSpPr/>
        <p:nvPr/>
      </p:nvGrpSpPr>
      <p:grpSpPr>
        <a:xfrm>
          <a:off x="0" y="0"/>
          <a:ext cx="0" cy="0"/>
        </a:xfrm>
      </p:grpSpPr>
      <p:sp>
        <p:nvSpPr>
          <p:cNvPr id="6" name="Рисунок 12"/>
          <p:cNvSpPr>
            <a:spLocks noGrp="1"/>
          </p:cNvSpPr>
          <p:nvPr>
            <p:ph type="pic" sz="quarter" idx="16"/>
          </p:nvPr>
        </p:nvSpPr>
        <p:spPr>
          <a:xfrm>
            <a:off x="1" y="0"/>
            <a:ext cx="3087322" cy="2277599"/>
          </a:xfrm>
        </p:spPr>
        <p:txBody>
          <a:bodyPr/>
          <a:lstStyle/>
          <a:p>
            <a:endParaRPr lang="ru-RU"/>
          </a:p>
        </p:txBody>
      </p:sp>
      <p:sp>
        <p:nvSpPr>
          <p:cNvPr id="7" name="Рисунок 12"/>
          <p:cNvSpPr>
            <a:spLocks noGrp="1"/>
          </p:cNvSpPr>
          <p:nvPr>
            <p:ph type="pic" sz="quarter" idx="17"/>
          </p:nvPr>
        </p:nvSpPr>
        <p:spPr>
          <a:xfrm>
            <a:off x="-1" y="2272570"/>
            <a:ext cx="3087323" cy="2044249"/>
          </a:xfrm>
        </p:spPr>
        <p:txBody>
          <a:bodyPr/>
          <a:lstStyle/>
          <a:p>
            <a:endParaRPr lang="ru-RU"/>
          </a:p>
        </p:txBody>
      </p:sp>
      <p:sp>
        <p:nvSpPr>
          <p:cNvPr id="8" name="Рисунок 12"/>
          <p:cNvSpPr>
            <a:spLocks noGrp="1"/>
          </p:cNvSpPr>
          <p:nvPr>
            <p:ph type="pic" sz="quarter" idx="18"/>
          </p:nvPr>
        </p:nvSpPr>
        <p:spPr>
          <a:xfrm>
            <a:off x="3080084" y="2261938"/>
            <a:ext cx="3023004" cy="2052080"/>
          </a:xfrm>
        </p:spPr>
        <p:txBody>
          <a:bodyPr/>
          <a:lstStyle/>
          <a:p>
            <a:endParaRPr lang="ru-RU"/>
          </a:p>
        </p:txBody>
      </p:sp>
      <p:sp>
        <p:nvSpPr>
          <p:cNvPr id="10" name="Рисунок 12"/>
          <p:cNvSpPr>
            <a:spLocks noGrp="1"/>
          </p:cNvSpPr>
          <p:nvPr>
            <p:ph type="pic" sz="quarter" idx="20"/>
          </p:nvPr>
        </p:nvSpPr>
        <p:spPr>
          <a:xfrm>
            <a:off x="9176084" y="2272570"/>
            <a:ext cx="3023004" cy="2038647"/>
          </a:xfrm>
        </p:spPr>
        <p:txBody>
          <a:bodyPr/>
          <a:lstStyle/>
          <a:p>
            <a:endParaRPr lang="ru-RU"/>
          </a:p>
        </p:txBody>
      </p:sp>
      <p:sp>
        <p:nvSpPr>
          <p:cNvPr id="11" name="Рисунок 12"/>
          <p:cNvSpPr>
            <a:spLocks noGrp="1"/>
          </p:cNvSpPr>
          <p:nvPr>
            <p:ph type="pic" sz="quarter" idx="21"/>
          </p:nvPr>
        </p:nvSpPr>
        <p:spPr>
          <a:xfrm>
            <a:off x="1956391" y="4303386"/>
            <a:ext cx="4139609" cy="2554614"/>
          </a:xfrm>
        </p:spPr>
        <p:txBody>
          <a:bodyPr/>
          <a:lstStyle/>
          <a:p>
            <a:endParaRPr lang="ru-RU"/>
          </a:p>
        </p:txBody>
      </p:sp>
      <p:sp>
        <p:nvSpPr>
          <p:cNvPr id="12" name="Рисунок 12"/>
          <p:cNvSpPr>
            <a:spLocks noGrp="1"/>
          </p:cNvSpPr>
          <p:nvPr>
            <p:ph type="pic" sz="quarter" idx="22"/>
          </p:nvPr>
        </p:nvSpPr>
        <p:spPr>
          <a:xfrm>
            <a:off x="0" y="4314019"/>
            <a:ext cx="1956391" cy="2543982"/>
          </a:xfrm>
        </p:spPr>
        <p:txBody>
          <a:bodyPr/>
          <a:lstStyle/>
          <a:p>
            <a:endParaRPr lang="ru-RU"/>
          </a:p>
        </p:txBody>
      </p:sp>
      <p:sp>
        <p:nvSpPr>
          <p:cNvPr id="14" name="Рисунок 12"/>
          <p:cNvSpPr>
            <a:spLocks noGrp="1"/>
          </p:cNvSpPr>
          <p:nvPr>
            <p:ph type="pic" sz="quarter" idx="24"/>
          </p:nvPr>
        </p:nvSpPr>
        <p:spPr>
          <a:xfrm>
            <a:off x="6096000" y="4303387"/>
            <a:ext cx="4089991" cy="2554614"/>
          </a:xfrm>
        </p:spPr>
        <p:txBody>
          <a:bodyPr/>
          <a:lstStyle/>
          <a:p>
            <a:endParaRPr lang="ru-RU"/>
          </a:p>
        </p:txBody>
      </p:sp>
      <p:sp>
        <p:nvSpPr>
          <p:cNvPr id="15" name="Рисунок 12"/>
          <p:cNvSpPr>
            <a:spLocks noGrp="1"/>
          </p:cNvSpPr>
          <p:nvPr>
            <p:ph type="pic" sz="quarter" idx="25"/>
          </p:nvPr>
        </p:nvSpPr>
        <p:spPr>
          <a:xfrm>
            <a:off x="3087322" y="7831"/>
            <a:ext cx="3008678" cy="2261937"/>
          </a:xfrm>
        </p:spPr>
        <p:txBody>
          <a:bodyPr/>
          <a:lstStyle/>
          <a:p>
            <a:endParaRPr lang="ru-RU"/>
          </a:p>
        </p:txBody>
      </p:sp>
      <p:sp>
        <p:nvSpPr>
          <p:cNvPr id="16" name="Рисунок 12"/>
          <p:cNvSpPr>
            <a:spLocks noGrp="1"/>
          </p:cNvSpPr>
          <p:nvPr>
            <p:ph type="pic" sz="quarter" idx="26"/>
          </p:nvPr>
        </p:nvSpPr>
        <p:spPr>
          <a:xfrm>
            <a:off x="6096001" y="0"/>
            <a:ext cx="6095848" cy="2277599"/>
          </a:xfrm>
        </p:spPr>
        <p:txBody>
          <a:bodyPr/>
          <a:lstStyle/>
          <a:p>
            <a:endParaRPr lang="ru-RU"/>
          </a:p>
        </p:txBody>
      </p:sp>
      <p:sp>
        <p:nvSpPr>
          <p:cNvPr id="17" name="Рисунок 12"/>
          <p:cNvSpPr>
            <a:spLocks noGrp="1"/>
          </p:cNvSpPr>
          <p:nvPr>
            <p:ph type="pic" sz="quarter" idx="27"/>
          </p:nvPr>
        </p:nvSpPr>
        <p:spPr>
          <a:xfrm>
            <a:off x="10185991" y="4303386"/>
            <a:ext cx="2013097" cy="2562447"/>
          </a:xfrm>
        </p:spPr>
        <p:txBody>
          <a:bodyPr/>
          <a:lstStyle/>
          <a:p>
            <a:endParaRPr lang="ru-RU"/>
          </a:p>
        </p:txBody>
      </p:sp>
      <p:sp>
        <p:nvSpPr>
          <p:cNvPr id="18" name="Рисунок 12"/>
          <p:cNvSpPr>
            <a:spLocks noGrp="1"/>
          </p:cNvSpPr>
          <p:nvPr>
            <p:ph type="pic" sz="quarter" idx="28"/>
          </p:nvPr>
        </p:nvSpPr>
        <p:spPr>
          <a:xfrm>
            <a:off x="6103088" y="2261937"/>
            <a:ext cx="3080084" cy="2052081"/>
          </a:xfrm>
        </p:spPr>
        <p:txBody>
          <a:bodyPr/>
          <a:lstStyle/>
          <a:p>
            <a:endParaRPr lang="ru-RU"/>
          </a:p>
        </p:txBody>
      </p:sp>
    </p:spTree>
  </p:cSld>
  <p:clrMapOvr>
    <a:masterClrMapping/>
  </p:clrMapOvr>
  <p:transition/>
  <p:timing/>
</p:sldLayout>
</file>

<file path=ppt/slideLayouts/slideLayout3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Только заголовок">
    <p:spTree>
      <p:nvGrpSpPr>
        <p:cNvPr id="1" name=""/>
        <p:cNvGrpSpPr/>
        <p:nvPr/>
      </p:nvGrpSpPr>
      <p:grpSpPr>
        <a:xfrm>
          <a:off x="0" y="0"/>
          <a:ext cx="0" cy="0"/>
        </a:xfrm>
      </p:grpSpPr>
      <p:sp>
        <p:nvSpPr>
          <p:cNvPr id="6" name="Рисунок 7"/>
          <p:cNvSpPr>
            <a:spLocks noGrp="1"/>
          </p:cNvSpPr>
          <p:nvPr>
            <p:ph type="pic" sz="quarter" idx="10"/>
          </p:nvPr>
        </p:nvSpPr>
        <p:spPr>
          <a:xfrm>
            <a:off x="1" y="0"/>
            <a:ext cx="12192000" cy="2171700"/>
          </a:xfrm>
        </p:spPr>
        <p:txBody>
          <a:bodyPr/>
          <a:lstStyle/>
          <a:p>
            <a:endParaRPr lang="ru-RU"/>
          </a:p>
        </p:txBody>
      </p:sp>
    </p:spTree>
  </p:cSld>
  <p:clrMapOvr>
    <a:masterClrMapping/>
  </p:clrMapOvr>
  <p:transition/>
  <p:timing/>
</p:sldLayout>
</file>

<file path=ppt/slideLayouts/slideLayout3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Пользовательский макет">
    <p:spTree>
      <p:nvGrpSpPr>
        <p:cNvPr id="1" name=""/>
        <p:cNvGrpSpPr/>
        <p:nvPr/>
      </p:nvGrpSpPr>
      <p:grpSpPr>
        <a:xfrm>
          <a:off x="0" y="0"/>
          <a:ext cx="0" cy="0"/>
        </a:xfrm>
      </p:grpSpPr>
      <p:sp>
        <p:nvSpPr>
          <p:cNvPr id="6" name="Рисунок 7"/>
          <p:cNvSpPr>
            <a:spLocks noGrp="1"/>
          </p:cNvSpPr>
          <p:nvPr>
            <p:ph type="pic" sz="quarter" idx="10"/>
          </p:nvPr>
        </p:nvSpPr>
        <p:spPr>
          <a:xfrm>
            <a:off x="1" y="-16071"/>
            <a:ext cx="12192000" cy="3129420"/>
          </a:xfrm>
          <a:custGeom>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1" fmla="*/ 0 w 10000"/>
              <a:gd name="connsiteY0-2" fmla="*/ 0 h 10074"/>
              <a:gd name="connsiteX1-3" fmla="*/ 10000 w 10000"/>
              <a:gd name="connsiteY1-4" fmla="*/ 74 h 10074"/>
              <a:gd name="connsiteX2-5" fmla="*/ 10000 w 10000"/>
              <a:gd name="connsiteY2-6" fmla="*/ 10074 h 10074"/>
              <a:gd name="connsiteX3-7" fmla="*/ 0 w 10000"/>
              <a:gd name="connsiteY3-8" fmla="*/ 10074 h 10074"/>
              <a:gd name="connsiteX4-9" fmla="*/ 0 w 10000"/>
              <a:gd name="connsiteY4-10" fmla="*/ 0 h 10074"/>
              <a:gd name="connsiteX0-11" fmla="*/ 0 w 10000"/>
              <a:gd name="connsiteY0-12" fmla="*/ 0 h 14410"/>
              <a:gd name="connsiteX1-13" fmla="*/ 10000 w 10000"/>
              <a:gd name="connsiteY1-14" fmla="*/ 74 h 14410"/>
              <a:gd name="connsiteX2-15" fmla="*/ 10000 w 10000"/>
              <a:gd name="connsiteY2-16" fmla="*/ 10074 h 14410"/>
              <a:gd name="connsiteX3-17" fmla="*/ 11 w 10000"/>
              <a:gd name="connsiteY3-18" fmla="*/ 14410 h 14410"/>
              <a:gd name="connsiteX4-19" fmla="*/ 0 w 10000"/>
              <a:gd name="connsiteY4-20" fmla="*/ 0 h 14410"/>
            </a:gd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14409">
                <a:moveTo>
                  <a:pt x="0" y="0"/>
                </a:moveTo>
                <a:lnTo>
                  <a:pt x="10000" y="74"/>
                </a:lnTo>
                <a:lnTo>
                  <a:pt x="10000" y="10074"/>
                </a:lnTo>
                <a:lnTo>
                  <a:pt x="11" y="14410"/>
                </a:lnTo>
                <a:cubicBezTo>
                  <a:pt x="7" y="9607"/>
                  <a:pt x="4" y="4803"/>
                  <a:pt x="0" y="0"/>
                </a:cubicBezTo>
                <a:close/>
              </a:path>
            </a:pathLst>
          </a:custGeom>
        </p:spPr>
        <p:txBody>
          <a:bodyPr/>
          <a:lstStyle/>
          <a:p>
            <a:endParaRPr lang="ru-RU"/>
          </a:p>
        </p:txBody>
      </p:sp>
      <p:sp>
        <p:nvSpPr>
          <p:cNvPr id="8" name="Рисунок 7"/>
          <p:cNvSpPr>
            <a:spLocks noGrp="1"/>
          </p:cNvSpPr>
          <p:nvPr>
            <p:ph type="pic" sz="quarter" idx="11"/>
          </p:nvPr>
        </p:nvSpPr>
        <p:spPr>
          <a:xfrm>
            <a:off x="1446213" y="2033588"/>
            <a:ext cx="1787525" cy="1787525"/>
          </a:xfrm>
          <a:prstGeom prst="ellipse">
            <a:avLst/>
          </a:prstGeom>
        </p:spPr>
        <p:txBody>
          <a:bodyPr/>
          <a:lstStyle/>
          <a:p>
            <a:endParaRPr lang="ru-RU"/>
          </a:p>
        </p:txBody>
      </p:sp>
      <p:sp>
        <p:nvSpPr>
          <p:cNvPr id="9" name="Рисунок 7"/>
          <p:cNvSpPr>
            <a:spLocks noGrp="1"/>
          </p:cNvSpPr>
          <p:nvPr>
            <p:ph type="pic" sz="quarter" idx="12"/>
          </p:nvPr>
        </p:nvSpPr>
        <p:spPr>
          <a:xfrm>
            <a:off x="5202238" y="2033587"/>
            <a:ext cx="1787525" cy="1787525"/>
          </a:xfrm>
          <a:prstGeom prst="ellipse">
            <a:avLst/>
          </a:prstGeom>
        </p:spPr>
        <p:txBody>
          <a:bodyPr/>
          <a:lstStyle/>
          <a:p>
            <a:endParaRPr lang="ru-RU"/>
          </a:p>
        </p:txBody>
      </p:sp>
      <p:sp>
        <p:nvSpPr>
          <p:cNvPr id="10" name="Рисунок 7"/>
          <p:cNvSpPr>
            <a:spLocks noGrp="1"/>
          </p:cNvSpPr>
          <p:nvPr>
            <p:ph type="pic" sz="quarter" idx="13"/>
          </p:nvPr>
        </p:nvSpPr>
        <p:spPr>
          <a:xfrm>
            <a:off x="8958263" y="2033587"/>
            <a:ext cx="1787525" cy="1787525"/>
          </a:xfrm>
          <a:prstGeom prst="ellipse">
            <a:avLst/>
          </a:prstGeom>
        </p:spPr>
        <p:txBody>
          <a:bodyPr/>
          <a:lstStyle/>
          <a:p>
            <a:endParaRPr lang="ru-RU"/>
          </a:p>
        </p:txBody>
      </p:sp>
      <p:sp>
        <p:nvSpPr>
          <p:cNvPr id="11" name="Прямоугольник 10"/>
          <p:cNvSpPr/>
          <p:nvPr userDrawn="1"/>
        </p:nvSpPr>
        <p:spPr>
          <a:xfrm>
            <a:off x="5921113" y="6466050"/>
            <a:ext cx="349775" cy="230832"/>
          </a:xfrm>
          <a:prstGeom prst="rect">
            <a:avLst/>
          </a:prstGeom>
        </p:spPr>
        <p:txBody>
          <a:bodyPr wrap="none">
            <a:spAutoFit/>
          </a:bodyPr>
          <a:lstStyle/>
          <a:p>
            <a:pPr algn="ctr"/>
            <a:fld id="{149B6D55-4680-4DC5-B665-330CCBA60EFE}" type="slidenum">
              <a:rPr lang="ru-RU" sz="900" b="0" baseline="0" smtClean="0">
                <a:solidFill>
                  <a:schemeClr val="tx1"/>
                </a:solidFill>
                <a:latin typeface="+mj-lt"/>
                <a:ea typeface="Lato" panose="020f0502020204030203" pitchFamily="34" charset="0"/>
                <a:cs typeface="Poppins SemiBold" panose="02000000000000000000" pitchFamily="2" charset="0"/>
              </a:rPr>
              <a:t/>
            </a:fld>
            <a:endParaRPr lang="ru-RU" sz="1200" b="0" baseline="0">
              <a:latin typeface="+mj-lt"/>
            </a:endParaRPr>
          </a:p>
        </p:txBody>
      </p:sp>
    </p:spTree>
  </p:cSld>
  <p:clrMapOvr>
    <a:masterClrMapping/>
  </p:clrMapOvr>
  <p:transition/>
  <p:timing/>
</p:sldLayout>
</file>

<file path=ppt/slideLayouts/slideLayout3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Пустой слайд">
    <p:spTree>
      <p:nvGrpSpPr>
        <p:cNvPr id="1" name=""/>
        <p:cNvGrpSpPr/>
        <p:nvPr/>
      </p:nvGrpSpPr>
      <p:grpSpPr>
        <a:xfrm>
          <a:off x="0" y="0"/>
          <a:ext cx="0" cy="0"/>
        </a:xfrm>
      </p:grpSpPr>
      <p:sp>
        <p:nvSpPr>
          <p:cNvPr id="5" name="Рисунок 7"/>
          <p:cNvSpPr>
            <a:spLocks noGrp="1"/>
          </p:cNvSpPr>
          <p:nvPr>
            <p:ph type="pic" sz="quarter" idx="10"/>
          </p:nvPr>
        </p:nvSpPr>
        <p:spPr>
          <a:xfrm>
            <a:off x="1" y="0"/>
            <a:ext cx="12192000" cy="2033516"/>
          </a:xfrm>
        </p:spPr>
        <p:txBody>
          <a:bodyPr/>
          <a:lstStyle/>
          <a:p>
            <a:endParaRPr lang="ru-RU"/>
          </a:p>
        </p:txBody>
      </p:sp>
      <p:sp>
        <p:nvSpPr>
          <p:cNvPr id="7" name="Рисунок 6"/>
          <p:cNvSpPr>
            <a:spLocks noGrp="1"/>
          </p:cNvSpPr>
          <p:nvPr>
            <p:ph type="pic" sz="quarter" idx="11"/>
          </p:nvPr>
        </p:nvSpPr>
        <p:spPr>
          <a:xfrm>
            <a:off x="859477" y="2797458"/>
            <a:ext cx="2757488" cy="1528763"/>
          </a:xfrm>
        </p:spPr>
        <p:txBody>
          <a:bodyPr/>
          <a:lstStyle/>
          <a:p>
            <a:endParaRPr lang="ru-RU"/>
          </a:p>
        </p:txBody>
      </p:sp>
      <p:sp>
        <p:nvSpPr>
          <p:cNvPr id="8" name="Рисунок 6"/>
          <p:cNvSpPr>
            <a:spLocks noGrp="1"/>
          </p:cNvSpPr>
          <p:nvPr>
            <p:ph type="pic" sz="quarter" idx="12"/>
          </p:nvPr>
        </p:nvSpPr>
        <p:spPr>
          <a:xfrm>
            <a:off x="4737716" y="2797458"/>
            <a:ext cx="2757488" cy="1528763"/>
          </a:xfrm>
        </p:spPr>
        <p:txBody>
          <a:bodyPr/>
          <a:lstStyle/>
          <a:p>
            <a:endParaRPr lang="ru-RU"/>
          </a:p>
        </p:txBody>
      </p:sp>
      <p:sp>
        <p:nvSpPr>
          <p:cNvPr id="9" name="Рисунок 6"/>
          <p:cNvSpPr>
            <a:spLocks noGrp="1"/>
          </p:cNvSpPr>
          <p:nvPr>
            <p:ph type="pic" sz="quarter" idx="13"/>
          </p:nvPr>
        </p:nvSpPr>
        <p:spPr>
          <a:xfrm>
            <a:off x="8615955" y="2797457"/>
            <a:ext cx="2757488" cy="1528763"/>
          </a:xfrm>
        </p:spPr>
        <p:txBody>
          <a:bodyPr/>
          <a:lstStyle/>
          <a:p>
            <a:endParaRPr lang="ru-RU"/>
          </a:p>
        </p:txBody>
      </p:sp>
    </p:spTree>
  </p:cSld>
  <p:clrMapOvr>
    <a:masterClrMapping/>
  </p:clrMapOvr>
  <p:transition/>
  <p:timing/>
</p:sldLayout>
</file>

<file path=ppt/slideLayouts/slideLayout3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Объект с подписью">
    <p:spTree>
      <p:nvGrpSpPr>
        <p:cNvPr id="1" name=""/>
        <p:cNvGrpSpPr/>
        <p:nvPr/>
      </p:nvGrpSpPr>
      <p:grpSpPr>
        <a:xfrm>
          <a:off x="0" y="0"/>
          <a: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endParaRPr lang="ru-RU" smtClean="0"/>
          </a:p>
        </p:txBody>
      </p:sp>
      <p:sp>
        <p:nvSpPr>
          <p:cNvPr id="5" name="Дата 4"/>
          <p:cNvSpPr>
            <a:spLocks noGrp="1"/>
          </p:cNvSpPr>
          <p:nvPr>
            <p:ph type="dt" sz="half" idx="10"/>
          </p:nvPr>
        </p:nvSpPr>
        <p:spPr/>
        <p:txBody>
          <a:bodyPr/>
          <a:lstStyle/>
          <a:p>
            <a:fld id="{B4957299-CC0A-45EB-9CA8-8192876CCBCD}" type="datetimeFigureOut">
              <a:rPr lang="ru-RU" smtClean="0"/>
              <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5A63EA4-607C-49A0-8355-BF440E516A63}" type="slidenum">
              <a:rPr lang="ru-RU" smtClean="0"/>
              <a:t/>
            </a:fld>
            <a:endParaRPr lang="ru-RU"/>
          </a:p>
        </p:txBody>
      </p:sp>
    </p:spTree>
  </p:cSld>
  <p:clrMapOvr>
    <a:masterClrMapping/>
  </p:clrMapOvr>
  <p:transition/>
  <p:timing/>
</p:sldLayout>
</file>

<file path=ppt/slideLayouts/slideLayout3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Рисунок с подписью">
    <p:spTree>
      <p:nvGrpSpPr>
        <p:cNvPr id="1" name=""/>
        <p:cNvGrpSpPr/>
        <p:nvPr/>
      </p:nvGrpSpPr>
      <p:grpSpPr>
        <a:xfrm>
          <a:off x="0" y="0"/>
          <a: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endParaRPr lang="ru-RU" smtClean="0"/>
          </a:p>
        </p:txBody>
      </p:sp>
      <p:sp>
        <p:nvSpPr>
          <p:cNvPr id="5" name="Дата 4"/>
          <p:cNvSpPr>
            <a:spLocks noGrp="1"/>
          </p:cNvSpPr>
          <p:nvPr>
            <p:ph type="dt" sz="half" idx="10"/>
          </p:nvPr>
        </p:nvSpPr>
        <p:spPr/>
        <p:txBody>
          <a:bodyPr/>
          <a:lstStyle/>
          <a:p>
            <a:fld id="{B4957299-CC0A-45EB-9CA8-8192876CCBCD}" type="datetimeFigureOut">
              <a:rPr lang="ru-RU" smtClean="0"/>
              <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5A63EA4-607C-49A0-8355-BF440E516A63}" type="slidenum">
              <a:rPr lang="ru-RU" smtClean="0"/>
              <a:t/>
            </a:fld>
            <a:endParaRPr lang="ru-RU"/>
          </a:p>
        </p:txBody>
      </p:sp>
    </p:spTree>
  </p:cSld>
  <p:clrMapOvr>
    <a:masterClrMapping/>
  </p:clrMapOvr>
  <p:transition/>
  <p:timing/>
</p:sldLayout>
</file>

<file path=ppt/slideLayouts/slideLayout3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Заголовок и вертикальный текст">
    <p:spTree>
      <p:nvGrpSpPr>
        <p:cNvPr id="1" name=""/>
        <p:cNvGrpSpPr/>
        <p:nvPr/>
      </p:nvGrpSpPr>
      <p:grpSpPr>
        <a:xfrm>
          <a:off x="0" y="0"/>
          <a: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4" name="Дата 3"/>
          <p:cNvSpPr>
            <a:spLocks noGrp="1"/>
          </p:cNvSpPr>
          <p:nvPr>
            <p:ph type="dt" sz="half" idx="10"/>
          </p:nvPr>
        </p:nvSpPr>
        <p:spPr/>
        <p:txBody>
          <a:bodyPr/>
          <a:lstStyle/>
          <a:p>
            <a:fld id="{B4957299-CC0A-45EB-9CA8-8192876CCBCD}" type="datetimeFigureOut">
              <a:rPr lang="ru-RU" smtClean="0"/>
              <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5A63EA4-607C-49A0-8355-BF440E516A63}" type="slidenum">
              <a:rPr lang="ru-RU" smtClean="0"/>
              <a:t/>
            </a:fld>
            <a:endParaRPr lang="ru-RU"/>
          </a:p>
        </p:txBody>
      </p:sp>
    </p:spTree>
  </p:cSld>
  <p:clrMapOvr>
    <a:masterClrMapping/>
  </p:clrMapOvr>
  <p:transition/>
  <p:timing/>
</p:sldLayout>
</file>

<file path=ppt/slideLayouts/slideLayout3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Вертикальный заголовок и текст">
    <p:spTree>
      <p:nvGrpSpPr>
        <p:cNvPr id="1" name=""/>
        <p:cNvGrpSpPr/>
        <p:nvPr/>
      </p:nvGrpSpPr>
      <p:grpSpPr>
        <a:xfrm>
          <a:off x="0" y="0"/>
          <a: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4" name="Дата 3"/>
          <p:cNvSpPr>
            <a:spLocks noGrp="1"/>
          </p:cNvSpPr>
          <p:nvPr>
            <p:ph type="dt" sz="half" idx="10"/>
          </p:nvPr>
        </p:nvSpPr>
        <p:spPr/>
        <p:txBody>
          <a:bodyPr/>
          <a:lstStyle/>
          <a:p>
            <a:fld id="{B4957299-CC0A-45EB-9CA8-8192876CCBCD}" type="datetimeFigureOut">
              <a:rPr lang="ru-RU" smtClean="0"/>
              <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5A63EA4-607C-49A0-8355-BF440E516A63}" type="slidenum">
              <a:rPr lang="ru-RU" smtClean="0"/>
              <a:t/>
            </a:fld>
            <a:endParaRPr lang="ru-RU"/>
          </a:p>
        </p:txBody>
      </p:sp>
    </p:spTree>
  </p:cSld>
  <p:clrMapOvr>
    <a:masterClrMapping/>
  </p:clrMapOvr>
  <p:transition/>
  <p:timing/>
</p:sldLayout>
</file>

<file path=ppt/slideLayouts/slideLayout3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
        <p:nvSpPr>
          <p:cNvPr id="2" name="日期占位符 1"/>
          <p:cNvSpPr>
            <a:spLocks noGrp="1"/>
          </p:cNvSpPr>
          <p:nvPr>
            <p:ph type="dt" sz="half" idx="10"/>
          </p:nvPr>
        </p:nvSpPr>
        <p:spPr/>
        <p:txBody>
          <a:bodyPr/>
          <a:lstStyle/>
          <a:p>
            <a:fld id="{59A6865B-EA3B-4EAC-94D8-74430C60C82D}" type="datetimeFigureOut">
              <a:rPr lang="zh-CN" altLang="en-US" smtClean="0"/>
              <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01606BA-BDB5-42A9-8303-C71C36B1FAAA}" type="slidenum">
              <a:rPr lang="zh-CN" altLang="en-US" smtClean="0"/>
              <a:t/>
            </a:fld>
            <a:endParaRPr lang="zh-CN" altLang="en-US"/>
          </a:p>
        </p:txBody>
      </p:sp>
    </p:spTree>
  </p:cSld>
  <p:clrMapOvr>
    <a:masterClrMapping/>
  </p:clrMapOvr>
  <mc:AlternateContent>
    <mc:Choice xmlns:p14="http://schemas.microsoft.com/office/powerpoint/2010/main" Requires="p14">
      <p:transition advClick="0" advTm="3000" p14:dur="0"/>
    </mc:Choice>
    <mc:Fallback>
      <p:transition advClick="0" advTm="3000"/>
    </mc:Fallback>
  </mc:AlternateContent>
  <p:timing/>
</p:sldLayout>
</file>

<file path=ppt/slideLayouts/slideLayout3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nvGrpSpPr>
      <p:grpSpPr>
        <a:xfrm>
          <a:off x="0" y="0"/>
          <a:ext cx="0" cy="0"/>
        </a:xfrm>
      </p:grpSpPr>
      <p:sp>
        <p:nvSpPr>
          <p:cNvPr id="2" name="标题 1"/>
          <p:cNvSpPr>
            <a:spLocks noGrp="1"/>
          </p:cNvSpPr>
          <p:nvPr>
            <p:ph type="ctrTitle"/>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24_Пользовательский макет">
    <p:spTree>
      <p:nvGrpSpPr>
        <p:cNvPr id="1" name=""/>
        <p:cNvGrpSpPr/>
        <p:nvPr/>
      </p:nvGrpSpPr>
      <p:grpSpPr>
        <a:xfrm>
          <a:off x="0" y="0"/>
          <a:ext cx="0" cy="0"/>
        </a:xfrm>
      </p:grpSpPr>
      <p:sp>
        <p:nvSpPr>
          <p:cNvPr id="7" name="Рисунок 7"/>
          <p:cNvSpPr>
            <a:spLocks noGrp="1"/>
          </p:cNvSpPr>
          <p:nvPr>
            <p:ph type="pic" sz="quarter" idx="10"/>
          </p:nvPr>
        </p:nvSpPr>
        <p:spPr>
          <a:xfrm>
            <a:off x="8556625" y="0"/>
            <a:ext cx="3635375" cy="6858000"/>
          </a:xfrm>
        </p:spPr>
        <p:txBody>
          <a:bodyPr/>
          <a:lstStyle/>
          <a:p>
            <a:endParaRPr lang="ru-RU"/>
          </a:p>
        </p:txBody>
      </p:sp>
      <p:sp>
        <p:nvSpPr>
          <p:cNvPr id="8" name="Прямоугольник 7"/>
          <p:cNvSpPr/>
          <p:nvPr userDrawn="1"/>
        </p:nvSpPr>
        <p:spPr>
          <a:xfrm>
            <a:off x="442584" y="6438754"/>
            <a:ext cx="349775" cy="230832"/>
          </a:xfrm>
          <a:prstGeom prst="rect">
            <a:avLst/>
          </a:prstGeom>
        </p:spPr>
        <p:txBody>
          <a:bodyPr wrap="none">
            <a:spAutoFit/>
          </a:bodyPr>
          <a:lstStyle/>
          <a:p>
            <a:pPr algn="ctr"/>
            <a:fld id="{149B6D55-4680-4DC5-B665-330CCBA60EFE}" type="slidenum">
              <a:rPr lang="ru-RU" sz="900" b="0" baseline="0" smtClean="0">
                <a:solidFill>
                  <a:schemeClr val="tx1"/>
                </a:solidFill>
                <a:latin typeface="+mj-lt"/>
                <a:ea typeface="Lato" panose="020f0502020204030203" pitchFamily="34" charset="0"/>
                <a:cs typeface="Poppins SemiBold" panose="02000000000000000000" pitchFamily="2" charset="0"/>
              </a:rPr>
              <a:t/>
            </a:fld>
            <a:endParaRPr lang="ru-RU" sz="1200" b="0" baseline="0">
              <a:latin typeface="+mj-lt"/>
            </a:endParaRPr>
          </a:p>
        </p:txBody>
      </p:sp>
      <p:sp>
        <p:nvSpPr>
          <p:cNvPr id="11" name="Рисунок 10"/>
          <p:cNvSpPr>
            <a:spLocks noGrp="1"/>
          </p:cNvSpPr>
          <p:nvPr>
            <p:ph type="pic" sz="quarter" idx="11"/>
          </p:nvPr>
        </p:nvSpPr>
        <p:spPr>
          <a:xfrm>
            <a:off x="985962" y="1502796"/>
            <a:ext cx="2997641" cy="4015409"/>
          </a:xfrm>
        </p:spPr>
        <p:txBody>
          <a:bodyPr/>
          <a:lstStyle/>
          <a:p>
            <a:endParaRPr lang="ru-RU"/>
          </a:p>
        </p:txBody>
      </p:sp>
    </p:spTree>
  </p:cSld>
  <p:clrMapOvr>
    <a:masterClrMapping/>
  </p:clrMapOvr>
  <p:transition/>
  <p:timing/>
</p:sldLayout>
</file>

<file path=ppt/slideLayouts/slideLayout4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4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nvGrpSpPr>
      <p:grpSpPr>
        <a:xfrm>
          <a:off x="0" y="0"/>
          <a: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endParaRPr lang="zh-CN" altLang="en-US"/>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4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4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4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4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4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图片与标题">
    <p:spTree>
      <p:nvGrpSpPr>
        <p:cNvPr id="1" name=""/>
        <p:cNvGrpSpPr/>
        <p:nvPr/>
      </p:nvGrpSpPr>
      <p:grpSpPr>
        <a:xfrm>
          <a:off x="0" y="0"/>
          <a: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
            </a:fld>
            <a:endParaRPr lang="zh-CN" altLang="en-US"/>
          </a:p>
        </p:txBody>
      </p:sp>
      <p:sp>
        <p:nvSpPr>
          <p:cNvPr id="6" name="页脚占位符 5"/>
          <p:cNvSpPr>
            <a:spLocks noGrp="1"/>
          </p:cNvSpPr>
          <p:nvPr>
            <p:ph type="ftr" sz="quarter" idx="11"/>
            <p:custDataLst>
              <p:tags r:id="rId4"/>
            </p:custDataLst>
          </p:nvPr>
        </p:nvSpPr>
        <p:spPr/>
        <p:txBody>
          <a:bodyPr/>
          <a:lstStyle/>
          <a:p>
            <a:endParaRPr lang="zh-CN" altLang="en-US"/>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endParaRPr lang="zh-CN" altLang="en-US"/>
          </a:p>
        </p:txBody>
      </p:sp>
    </p:spTree>
  </p:cSld>
  <p:clrMapOvr>
    <a:masterClrMapping/>
  </p:clrMapOvr>
  <p:transition/>
  <p:timing/>
</p:sldLayout>
</file>

<file path=ppt/slideLayouts/slideLayout4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spTree>
      <p:nvGrpSpPr>
        <p:cNvPr id="1" name=""/>
        <p:cNvGrpSpPr/>
        <p:nvPr/>
      </p:nvGrpSpPr>
      <p:grpSpPr>
        <a:xfrm>
          <a:off x="0" y="0"/>
          <a: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4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内容">
    <p:spTree>
      <p:nvGrpSpPr>
        <p:cNvPr id="1" name=""/>
        <p:cNvGrpSpPr/>
        <p:nvPr/>
      </p:nvGrpSpPr>
      <p:grpSpPr>
        <a:xfrm>
          <a:off x="0" y="0"/>
          <a: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timing/>
</p:sldLayout>
</file>

<file path=ppt/slideLayouts/slideLayout4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末尾幻灯片">
    <p:spTree>
      <p:nvGrpSpPr>
        <p:cNvPr id="1" name=""/>
        <p:cNvGrpSpPr/>
        <p:nvPr/>
      </p:nvGrpSpPr>
      <p:grpSpPr>
        <a:xfrm>
          <a:off x="0" y="0"/>
          <a: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endParaRPr lang="zh-CN" altLang="en-US"/>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1_Пользовательский макет">
    <p:spTree>
      <p:nvGrpSpPr>
        <p:cNvPr id="1" name=""/>
        <p:cNvGrpSpPr/>
        <p:nvPr/>
      </p:nvGrpSpPr>
      <p:grpSpPr>
        <a:xfrm>
          <a:off x="0" y="0"/>
          <a:ext cx="0" cy="0"/>
        </a:xfrm>
      </p:grpSpPr>
      <p:sp>
        <p:nvSpPr>
          <p:cNvPr id="6" name="Прямоугольник 5"/>
          <p:cNvSpPr/>
          <p:nvPr userDrawn="1"/>
        </p:nvSpPr>
        <p:spPr>
          <a:xfrm>
            <a:off x="8478417" y="0"/>
            <a:ext cx="371358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Рисунок 7"/>
          <p:cNvSpPr>
            <a:spLocks noGrp="1"/>
          </p:cNvSpPr>
          <p:nvPr>
            <p:ph type="pic" sz="quarter" idx="10"/>
          </p:nvPr>
        </p:nvSpPr>
        <p:spPr>
          <a:xfrm>
            <a:off x="6104228" y="0"/>
            <a:ext cx="2374189" cy="6858000"/>
          </a:xfrm>
        </p:spPr>
        <p:txBody>
          <a:bodyPr/>
          <a:lstStyle/>
          <a:p>
            <a:endParaRPr lang="ru-RU"/>
          </a:p>
        </p:txBody>
      </p:sp>
      <p:sp>
        <p:nvSpPr>
          <p:cNvPr id="8" name="Прямоугольник 7"/>
          <p:cNvSpPr/>
          <p:nvPr userDrawn="1"/>
        </p:nvSpPr>
        <p:spPr>
          <a:xfrm>
            <a:off x="442584" y="6438754"/>
            <a:ext cx="349775" cy="230832"/>
          </a:xfrm>
          <a:prstGeom prst="rect">
            <a:avLst/>
          </a:prstGeom>
        </p:spPr>
        <p:txBody>
          <a:bodyPr wrap="none">
            <a:spAutoFit/>
          </a:bodyPr>
          <a:lstStyle/>
          <a:p>
            <a:pPr algn="ctr"/>
            <a:fld id="{149B6D55-4680-4DC5-B665-330CCBA60EFE}" type="slidenum">
              <a:rPr lang="ru-RU" sz="900" b="0" baseline="0" smtClean="0">
                <a:solidFill>
                  <a:schemeClr val="tx1"/>
                </a:solidFill>
                <a:latin typeface="+mj-lt"/>
                <a:ea typeface="Lato" panose="020f0502020204030203" pitchFamily="34" charset="0"/>
                <a:cs typeface="Poppins SemiBold" panose="02000000000000000000" pitchFamily="2" charset="0"/>
              </a:rPr>
              <a:t/>
            </a:fld>
            <a:endParaRPr lang="ru-RU" sz="1200" b="0" baseline="0">
              <a:latin typeface="+mj-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3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7_Пользовательский макет">
    <p:spTree>
      <p:nvGrpSpPr>
        <p:cNvPr id="1" name=""/>
        <p:cNvGrpSpPr/>
        <p:nvPr/>
      </p:nvGrpSpPr>
      <p:grpSpPr>
        <a:xfrm>
          <a:off x="0" y="0"/>
          <a:ext cx="0" cy="0"/>
        </a:xfrm>
      </p:grpSpPr>
      <p:sp>
        <p:nvSpPr>
          <p:cNvPr id="6" name="Прямоугольник 5"/>
          <p:cNvSpPr/>
          <p:nvPr userDrawn="1"/>
        </p:nvSpPr>
        <p:spPr>
          <a:xfrm>
            <a:off x="0" y="0"/>
            <a:ext cx="371358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Рисунок 7"/>
          <p:cNvSpPr>
            <a:spLocks noGrp="1"/>
          </p:cNvSpPr>
          <p:nvPr>
            <p:ph type="pic" sz="quarter" idx="10"/>
          </p:nvPr>
        </p:nvSpPr>
        <p:spPr>
          <a:xfrm>
            <a:off x="3713583" y="0"/>
            <a:ext cx="2374189" cy="6858000"/>
          </a:xfrm>
        </p:spPr>
        <p:txBody>
          <a:bodyPr/>
          <a:lstStyle/>
          <a:p>
            <a:endParaRPr lang="ru-RU"/>
          </a:p>
        </p:txBody>
      </p:sp>
      <p:sp>
        <p:nvSpPr>
          <p:cNvPr id="8" name="Прямоугольник 7"/>
          <p:cNvSpPr/>
          <p:nvPr userDrawn="1"/>
        </p:nvSpPr>
        <p:spPr>
          <a:xfrm>
            <a:off x="11374470" y="6481286"/>
            <a:ext cx="349775" cy="230832"/>
          </a:xfrm>
          <a:prstGeom prst="rect">
            <a:avLst/>
          </a:prstGeom>
        </p:spPr>
        <p:txBody>
          <a:bodyPr wrap="none">
            <a:spAutoFit/>
          </a:bodyPr>
          <a:lstStyle/>
          <a:p>
            <a:pPr algn="ctr"/>
            <a:fld id="{149B6D55-4680-4DC5-B665-330CCBA60EFE}" type="slidenum">
              <a:rPr lang="ru-RU" sz="900" b="0" baseline="0" smtClean="0">
                <a:solidFill>
                  <a:schemeClr val="tx1"/>
                </a:solidFill>
                <a:latin typeface="+mj-lt"/>
                <a:ea typeface="Lato" panose="020f0502020204030203" pitchFamily="34" charset="0"/>
                <a:cs typeface="Poppins SemiBold" panose="02000000000000000000" pitchFamily="2" charset="0"/>
              </a:rPr>
              <a:t/>
            </a:fld>
            <a:endParaRPr lang="ru-RU" sz="1200" b="0" baseline="0">
              <a:latin typeface="+mj-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3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21_Пользовательский макет">
    <p:spTree>
      <p:nvGrpSpPr>
        <p:cNvPr id="1" name=""/>
        <p:cNvGrpSpPr/>
        <p:nvPr/>
      </p:nvGrpSpPr>
      <p:grpSpPr>
        <a:xfrm>
          <a:off x="0" y="0"/>
          <a:ext cx="0" cy="0"/>
        </a:xfrm>
      </p:grpSpPr>
      <p:sp>
        <p:nvSpPr>
          <p:cNvPr id="6" name="Прямоугольник 5"/>
          <p:cNvSpPr/>
          <p:nvPr userDrawn="1"/>
        </p:nvSpPr>
        <p:spPr>
          <a:xfrm>
            <a:off x="0" y="0"/>
            <a:ext cx="371358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userDrawn="1"/>
        </p:nvSpPr>
        <p:spPr>
          <a:xfrm>
            <a:off x="11374470" y="6481286"/>
            <a:ext cx="349775" cy="230832"/>
          </a:xfrm>
          <a:prstGeom prst="rect">
            <a:avLst/>
          </a:prstGeom>
        </p:spPr>
        <p:txBody>
          <a:bodyPr wrap="none">
            <a:spAutoFit/>
          </a:bodyPr>
          <a:lstStyle/>
          <a:p>
            <a:pPr algn="ctr"/>
            <a:fld id="{149B6D55-4680-4DC5-B665-330CCBA60EFE}" type="slidenum">
              <a:rPr lang="ru-RU" sz="900" b="0" baseline="0" smtClean="0">
                <a:solidFill>
                  <a:schemeClr val="tx1"/>
                </a:solidFill>
                <a:latin typeface="+mj-lt"/>
                <a:ea typeface="Lato" panose="020f0502020204030203" pitchFamily="34" charset="0"/>
                <a:cs typeface="Poppins SemiBold" panose="02000000000000000000" pitchFamily="2" charset="0"/>
              </a:rPr>
              <a:t/>
            </a:fld>
            <a:endParaRPr lang="ru-RU" sz="1200" b="0" baseline="0">
              <a:latin typeface="+mj-lt"/>
            </a:endParaRPr>
          </a:p>
        </p:txBody>
      </p:sp>
      <p:sp>
        <p:nvSpPr>
          <p:cNvPr id="12" name="Рисунок 11"/>
          <p:cNvSpPr>
            <a:spLocks noGrp="1"/>
          </p:cNvSpPr>
          <p:nvPr>
            <p:ph type="pic" sz="quarter" idx="10"/>
          </p:nvPr>
        </p:nvSpPr>
        <p:spPr>
          <a:xfrm>
            <a:off x="4717433" y="1558457"/>
            <a:ext cx="3009445" cy="4012082"/>
          </a:xfrm>
        </p:spPr>
        <p:txBody>
          <a:bodyPr/>
          <a:lstStyle/>
          <a:p>
            <a:endParaRPr lang="ru-RU"/>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3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4_Пользовательский макет">
    <p:spTree>
      <p:nvGrpSpPr>
        <p:cNvPr id="1" name=""/>
        <p:cNvGrpSpPr/>
        <p:nvPr/>
      </p:nvGrpSpPr>
      <p:grpSpPr>
        <a:xfrm>
          <a:off x="0" y="0"/>
          <a:ext cx="0" cy="0"/>
        </a:xfrm>
      </p:grpSpPr>
      <p:sp>
        <p:nvSpPr>
          <p:cNvPr id="6" name="Прямоугольник 5"/>
          <p:cNvSpPr/>
          <p:nvPr userDrawn="1"/>
        </p:nvSpPr>
        <p:spPr>
          <a:xfrm>
            <a:off x="11347355" y="6438754"/>
            <a:ext cx="349775" cy="230832"/>
          </a:xfrm>
          <a:prstGeom prst="rect">
            <a:avLst/>
          </a:prstGeom>
        </p:spPr>
        <p:txBody>
          <a:bodyPr wrap="none">
            <a:spAutoFit/>
          </a:bodyPr>
          <a:lstStyle/>
          <a:p>
            <a:pPr algn="ctr"/>
            <a:fld id="{149B6D55-4680-4DC5-B665-330CCBA60EFE}" type="slidenum">
              <a:rPr lang="ru-RU" sz="900" b="0" baseline="0" smtClean="0">
                <a:solidFill>
                  <a:schemeClr val="tx1"/>
                </a:solidFill>
                <a:latin typeface="+mj-lt"/>
                <a:ea typeface="Lato" panose="020f0502020204030203" pitchFamily="34" charset="0"/>
                <a:cs typeface="Poppins SemiBold" panose="02000000000000000000" pitchFamily="2" charset="0"/>
              </a:rPr>
              <a:t/>
            </a:fld>
            <a:endParaRPr lang="ru-RU" sz="1200" b="0" baseline="0">
              <a:latin typeface="+mj-lt"/>
            </a:endParaRPr>
          </a:p>
        </p:txBody>
      </p:sp>
      <p:grpSp>
        <p:nvGrpSpPr>
          <p:cNvPr id="4" name="Группа 3"/>
          <p:cNvGrpSpPr/>
          <p:nvPr userDrawn="1"/>
        </p:nvGrpSpPr>
        <p:grpSpPr>
          <a:xfrm>
            <a:off x="296779" y="336852"/>
            <a:ext cx="240632" cy="165462"/>
            <a:chOff x="11345779" y="324853"/>
            <a:chExt cx="240632" cy="165462"/>
          </a:xfrm>
        </p:grpSpPr>
        <p:cxnSp>
          <p:nvCxnSpPr>
            <p:cNvPr id="5" name="Прямая соединительная линия 4"/>
            <p:cNvCxnSpPr/>
            <p:nvPr/>
          </p:nvCxnSpPr>
          <p:spPr>
            <a:xfrm>
              <a:off x="11345779" y="324853"/>
              <a:ext cx="2406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11345779" y="407584"/>
              <a:ext cx="2406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a:off x="11345779" y="490315"/>
              <a:ext cx="2406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9_Пользовательский макет">
    <p:spTree>
      <p:nvGrpSpPr>
        <p:cNvPr id="1" name=""/>
        <p:cNvGrpSpPr/>
        <p:nvPr/>
      </p:nvGrpSpPr>
      <p:grpSpPr>
        <a:xfrm>
          <a:off x="0" y="0"/>
          <a:ext cx="0" cy="0"/>
        </a:xfrm>
      </p:grpSpPr>
      <p:sp>
        <p:nvSpPr>
          <p:cNvPr id="7" name="Прямоугольник 6"/>
          <p:cNvSpPr/>
          <p:nvPr userDrawn="1"/>
        </p:nvSpPr>
        <p:spPr>
          <a:xfrm>
            <a:off x="11347355" y="6438754"/>
            <a:ext cx="349775" cy="230832"/>
          </a:xfrm>
          <a:prstGeom prst="rect">
            <a:avLst/>
          </a:prstGeom>
        </p:spPr>
        <p:txBody>
          <a:bodyPr wrap="none">
            <a:spAutoFit/>
          </a:bodyPr>
          <a:lstStyle/>
          <a:p>
            <a:pPr algn="ctr"/>
            <a:fld id="{149B6D55-4680-4DC5-B665-330CCBA60EFE}" type="slidenum">
              <a:rPr lang="ru-RU" sz="900" b="0" baseline="0" smtClean="0">
                <a:solidFill>
                  <a:schemeClr val="tx1"/>
                </a:solidFill>
                <a:latin typeface="+mj-lt"/>
                <a:ea typeface="Lato" panose="020f0502020204030203" pitchFamily="34" charset="0"/>
                <a:cs typeface="Poppins SemiBold" panose="02000000000000000000" pitchFamily="2" charset="0"/>
              </a:rPr>
              <a:t/>
            </a:fld>
            <a:endParaRPr lang="ru-RU" sz="1200" b="0" baseline="0">
              <a:latin typeface="+mj-lt"/>
            </a:endParaRPr>
          </a:p>
        </p:txBody>
      </p:sp>
      <p:grpSp>
        <p:nvGrpSpPr>
          <p:cNvPr id="9" name="Группа 8"/>
          <p:cNvGrpSpPr/>
          <p:nvPr userDrawn="1"/>
        </p:nvGrpSpPr>
        <p:grpSpPr>
          <a:xfrm>
            <a:off x="296779" y="336852"/>
            <a:ext cx="240632" cy="165462"/>
            <a:chOff x="11345779" y="324853"/>
            <a:chExt cx="240632" cy="165462"/>
          </a:xfrm>
        </p:grpSpPr>
        <p:cxnSp>
          <p:nvCxnSpPr>
            <p:cNvPr id="10" name="Прямая соединительная линия 9"/>
            <p:cNvCxnSpPr/>
            <p:nvPr/>
          </p:nvCxnSpPr>
          <p:spPr>
            <a:xfrm>
              <a:off x="11345779" y="324853"/>
              <a:ext cx="2406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a:off x="11345779" y="407584"/>
              <a:ext cx="2406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a:xfrm>
              <a:off x="11345779" y="490315"/>
              <a:ext cx="2406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Рисунок 13"/>
          <p:cNvSpPr>
            <a:spLocks noGrp="1"/>
          </p:cNvSpPr>
          <p:nvPr>
            <p:ph type="pic" sz="quarter" idx="10"/>
          </p:nvPr>
        </p:nvSpPr>
        <p:spPr>
          <a:xfrm>
            <a:off x="5138591" y="2480806"/>
            <a:ext cx="1829974" cy="3275937"/>
          </a:xfrm>
        </p:spPr>
        <p:txBody>
          <a:bodyPr/>
          <a:lstStyle/>
          <a:p>
            <a:endParaRPr lang="ru-RU"/>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slideLayout" Target="../slideLayouts/slideLayout13.xml" /><Relationship Id="rId14" Type="http://schemas.openxmlformats.org/officeDocument/2006/relationships/slideLayout" Target="../slideLayouts/slideLayout14.xml" /><Relationship Id="rId15" Type="http://schemas.openxmlformats.org/officeDocument/2006/relationships/slideLayout" Target="../slideLayouts/slideLayout15.xml" /><Relationship Id="rId16" Type="http://schemas.openxmlformats.org/officeDocument/2006/relationships/slideLayout" Target="../slideLayouts/slideLayout16.xml" /><Relationship Id="rId17" Type="http://schemas.openxmlformats.org/officeDocument/2006/relationships/slideLayout" Target="../slideLayouts/slideLayout17.xml" /><Relationship Id="rId18" Type="http://schemas.openxmlformats.org/officeDocument/2006/relationships/slideLayout" Target="../slideLayouts/slideLayout18.xml" /><Relationship Id="rId19" Type="http://schemas.openxmlformats.org/officeDocument/2006/relationships/slideLayout" Target="../slideLayouts/slideLayout19.xml" /><Relationship Id="rId2" Type="http://schemas.openxmlformats.org/officeDocument/2006/relationships/slideLayout" Target="../slideLayouts/slideLayout2.xml" /><Relationship Id="rId20" Type="http://schemas.openxmlformats.org/officeDocument/2006/relationships/slideLayout" Target="../slideLayouts/slideLayout20.xml" /><Relationship Id="rId21" Type="http://schemas.openxmlformats.org/officeDocument/2006/relationships/slideLayout" Target="../slideLayouts/slideLayout21.xml" /><Relationship Id="rId22" Type="http://schemas.openxmlformats.org/officeDocument/2006/relationships/slideLayout" Target="../slideLayouts/slideLayout22.xml" /><Relationship Id="rId23" Type="http://schemas.openxmlformats.org/officeDocument/2006/relationships/slideLayout" Target="../slideLayouts/slideLayout23.xml" /><Relationship Id="rId24" Type="http://schemas.openxmlformats.org/officeDocument/2006/relationships/slideLayout" Target="../slideLayouts/slideLayout24.xml" /><Relationship Id="rId25" Type="http://schemas.openxmlformats.org/officeDocument/2006/relationships/slideLayout" Target="../slideLayouts/slideLayout25.xml" /><Relationship Id="rId26" Type="http://schemas.openxmlformats.org/officeDocument/2006/relationships/slideLayout" Target="../slideLayouts/slideLayout26.xml" /><Relationship Id="rId27" Type="http://schemas.openxmlformats.org/officeDocument/2006/relationships/slideLayout" Target="../slideLayouts/slideLayout27.xml" /><Relationship Id="rId28" Type="http://schemas.openxmlformats.org/officeDocument/2006/relationships/slideLayout" Target="../slideLayouts/slideLayout28.xml" /><Relationship Id="rId29" Type="http://schemas.openxmlformats.org/officeDocument/2006/relationships/slideLayout" Target="../slideLayouts/slideLayout29.xml" /><Relationship Id="rId3" Type="http://schemas.openxmlformats.org/officeDocument/2006/relationships/slideLayout" Target="../slideLayouts/slideLayout3.xml" /><Relationship Id="rId30" Type="http://schemas.openxmlformats.org/officeDocument/2006/relationships/slideLayout" Target="../slideLayouts/slideLayout30.xml" /><Relationship Id="rId31" Type="http://schemas.openxmlformats.org/officeDocument/2006/relationships/slideLayout" Target="../slideLayouts/slideLayout31.xml" /><Relationship Id="rId32" Type="http://schemas.openxmlformats.org/officeDocument/2006/relationships/slideLayout" Target="../slideLayouts/slideLayout32.xml" /><Relationship Id="rId33" Type="http://schemas.openxmlformats.org/officeDocument/2006/relationships/slideLayout" Target="../slideLayouts/slideLayout33.xml" /><Relationship Id="rId34" Type="http://schemas.openxmlformats.org/officeDocument/2006/relationships/slideLayout" Target="../slideLayouts/slideLayout34.xml" /><Relationship Id="rId35" Type="http://schemas.openxmlformats.org/officeDocument/2006/relationships/slideLayout" Target="../slideLayouts/slideLayout35.xml" /><Relationship Id="rId36" Type="http://schemas.openxmlformats.org/officeDocument/2006/relationships/slideLayout" Target="../slideLayouts/slideLayout36.xml" /><Relationship Id="rId37" Type="http://schemas.openxmlformats.org/officeDocument/2006/relationships/slideLayout" Target="../slideLayouts/slideLayout37.xml" /><Relationship Id="rId38" Type="http://schemas.openxmlformats.org/officeDocument/2006/relationships/slideLayout" Target="../slideLayouts/slideLayout38.xml" /><Relationship Id="rId39" Type="http://schemas.openxmlformats.org/officeDocument/2006/relationships/theme" Target="../theme/theme1.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39.xml" /><Relationship Id="rId10" Type="http://schemas.openxmlformats.org/officeDocument/2006/relationships/slideLayout" Target="../slideLayouts/slideLayout48.xml" /><Relationship Id="rId11" Type="http://schemas.openxmlformats.org/officeDocument/2006/relationships/slideLayout" Target="../slideLayouts/slideLayout49.xml" /><Relationship Id="rId12" Type="http://schemas.openxmlformats.org/officeDocument/2006/relationships/tags" Target="../tags/tag57.xml" /><Relationship Id="rId13" Type="http://schemas.openxmlformats.org/officeDocument/2006/relationships/tags" Target="../tags/tag58.xml" /><Relationship Id="rId14" Type="http://schemas.openxmlformats.org/officeDocument/2006/relationships/tags" Target="../tags/tag59.xml" /><Relationship Id="rId15" Type="http://schemas.openxmlformats.org/officeDocument/2006/relationships/tags" Target="../tags/tag60.xml" /><Relationship Id="rId16" Type="http://schemas.openxmlformats.org/officeDocument/2006/relationships/theme" Target="../theme/theme2.xml" /><Relationship Id="rId2" Type="http://schemas.openxmlformats.org/officeDocument/2006/relationships/slideLayout" Target="../slideLayouts/slideLayout40.xml" /><Relationship Id="rId3" Type="http://schemas.openxmlformats.org/officeDocument/2006/relationships/slideLayout" Target="../slideLayouts/slideLayout41.xml" /><Relationship Id="rId4" Type="http://schemas.openxmlformats.org/officeDocument/2006/relationships/slideLayout" Target="../slideLayouts/slideLayout42.xml" /><Relationship Id="rId5" Type="http://schemas.openxmlformats.org/officeDocument/2006/relationships/slideLayout" Target="../slideLayouts/slideLayout43.xml" /><Relationship Id="rId6" Type="http://schemas.openxmlformats.org/officeDocument/2006/relationships/slideLayout" Target="../slideLayouts/slideLayout44.xml" /><Relationship Id="rId7" Type="http://schemas.openxmlformats.org/officeDocument/2006/relationships/slideLayout" Target="../slideLayouts/slideLayout45.xml" /><Relationship Id="rId8" Type="http://schemas.openxmlformats.org/officeDocument/2006/relationships/slideLayout" Target="../slideLayouts/slideLayout46.xml" /><Relationship Id="rId9" Type="http://schemas.openxmlformats.org/officeDocument/2006/relationships/slideLayout" Target="../slideLayouts/slideLayout47.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957299-CC0A-45EB-9CA8-8192876CCBCD}" type="datetimeFigureOut">
              <a:rPr lang="ru-RU" smtClean="0"/>
              <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A63EA4-607C-49A0-8355-BF440E516A63}" type="slidenum">
              <a:rPr lang="ru-RU" smtClean="0"/>
              <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2"/>
        </a:solidFill>
        <a:effectLst/>
      </p:bgPr>
    </p:bg>
    <p:spTree>
      <p:nvGrpSpPr>
        <p:cNvPr id="1" name=""/>
        <p:cNvGrpSpPr/>
        <p:nvPr/>
      </p:nvGrpSpPr>
      <p:grpSpPr>
        <a:xfrm>
          <a:off x="0" y="0"/>
          <a:ext cx="0" cy="0"/>
        </a:xfrm>
      </p:grpSpPr>
      <p:sp>
        <p:nvSpPr>
          <p:cNvPr id="4" name="日期占位符 3"/>
          <p:cNvSpPr>
            <a:spLocks noGrp="1"/>
          </p:cNvSpPr>
          <p:nvPr>
            <p:ph type="dt" sz="half" idx="2"/>
            <p:custDataLst>
              <p:tags r:id="rId12"/>
            </p:custDataLst>
          </p:nvPr>
        </p:nvSpPr>
        <p:spPr>
          <a:xfrm>
            <a:off x="612000" y="6314400"/>
            <a:ext cx="2700000" cy="316800"/>
          </a:xfrm>
          <a:prstGeom prst="rect">
            <a:avLst/>
          </a:prstGeom>
        </p:spPr>
        <p:txBody>
          <a:bodyPr vert="horz" lIns="91440" tIns="45720" rIns="91440" bIns="45720" rtlCol="0" anchor="ctr">
            <a:normAutofit/>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3"/>
            <p:custDataLst>
              <p:tags r:id="rId13"/>
            </p:custDataLst>
          </p:nvPr>
        </p:nvSpPr>
        <p:spPr>
          <a:xfrm>
            <a:off x="4116000" y="6314400"/>
            <a:ext cx="3960000" cy="316800"/>
          </a:xfrm>
          <a:prstGeom prst="rect">
            <a:avLst/>
          </a:prstGeom>
        </p:spPr>
        <p:txBody>
          <a:bodyPr vert="horz" lIns="91440" tIns="45720" rIns="91440" bIns="45720" rtlCol="0" anchor="ctr">
            <a:normAutofit/>
          </a:bodyPr>
          <a:lstStyle>
            <a:defPPr>
              <a:defRPr lang="zh-CN"/>
            </a:defPPr>
            <a:lvl1pPr marL="0" algn="ct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灯片编号占位符 5"/>
          <p:cNvSpPr>
            <a:spLocks noGrp="1"/>
          </p:cNvSpPr>
          <p:nvPr>
            <p:ph type="sldNum" sz="quarter" idx="4"/>
            <p:custDataLst>
              <p:tags r:id="rId14"/>
            </p:custDataLst>
          </p:nvPr>
        </p:nvSpPr>
        <p:spPr>
          <a:xfrm>
            <a:off x="8877600" y="6314400"/>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mtClean="0"/>
              <a:t>0</a:t>
            </a:fld>
            <a:endParaRPr lang="zh-CN" altLang="en-US"/>
          </a:p>
        </p:txBody>
      </p:sp>
      <p:sp>
        <p:nvSpPr>
          <p:cNvPr id="7" name="矩形 6"/>
          <p:cNvSpPr/>
          <p:nvPr userDrawn="1"/>
        </p:nvSpPr>
        <p:spPr>
          <a:xfrm>
            <a:off x="0" y="635"/>
            <a:ext cx="12193270" cy="6856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spTree>
    <p:custDataLst>
      <p:tags r:id="rId15"/>
    </p:custData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p:timing/>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 Id="rId3" Type="http://schemas.openxmlformats.org/officeDocument/2006/relationships/image" Target="../media/image2.jpeg" /><Relationship Id="rId4" Type="http://schemas.openxmlformats.org/officeDocument/2006/relationships/image" Target="../media/image3.png" /><Relationship Id="rId5" Type="http://schemas.microsoft.com/office/2007/relationships/media" Target="../media/media1.mp3" /><Relationship Id="rId6" Type="http://schemas.microsoft.com/office/2007/relationships/media" Target="../media/media1.mp3" TargetMode="Interna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notesSlide" Target="../notesSlides/notesSlide10.xml" /><Relationship Id="rId3" Type="http://schemas.openxmlformats.org/officeDocument/2006/relationships/image" Target="../media/image12.jpe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notesSlide" Target="../notesSlides/notesSlide11.xml" /><Relationship Id="rId3" Type="http://schemas.openxmlformats.org/officeDocument/2006/relationships/image" Target="../media/image13.jpe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32.xml" /><Relationship Id="rId2" Type="http://schemas.openxmlformats.org/officeDocument/2006/relationships/notesSlide" Target="../notesSlides/notesSlide12.xml" /><Relationship Id="rId3" Type="http://schemas.openxmlformats.org/officeDocument/2006/relationships/image" Target="../media/image14.jpeg" /><Relationship Id="rId4" Type="http://schemas.openxmlformats.org/officeDocument/2006/relationships/image" Target="../media/image15.jpeg" /><Relationship Id="rId5" Type="http://schemas.openxmlformats.org/officeDocument/2006/relationships/image" Target="../media/image16.jpe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notesSlide" Target="../notesSlides/notesSlide13.xml" /><Relationship Id="rId3" Type="http://schemas.openxmlformats.org/officeDocument/2006/relationships/image" Target="../media/image17.jpeg" /><Relationship Id="rId4" Type="http://schemas.openxmlformats.org/officeDocument/2006/relationships/image" Target="../media/image18.jpeg" /><Relationship Id="rId5" Type="http://schemas.openxmlformats.org/officeDocument/2006/relationships/image" Target="../media/image19.jpeg" /><Relationship Id="rId6" Type="http://schemas.openxmlformats.org/officeDocument/2006/relationships/image" Target="../media/image20.jpe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4.xml" /><Relationship Id="rId3" Type="http://schemas.openxmlformats.org/officeDocument/2006/relationships/image" Target="../media/image21.jpeg" /><Relationship Id="rId4" Type="http://schemas.openxmlformats.org/officeDocument/2006/relationships/image" Target="../media/image1.emf"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5.xml" /><Relationship Id="rId3" Type="http://schemas.openxmlformats.org/officeDocument/2006/relationships/image" Target="../media/image9.jpe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notesSlide" Target="../notesSlides/notesSlide16.xml" /><Relationship Id="rId3" Type="http://schemas.openxmlformats.org/officeDocument/2006/relationships/image" Target="../media/image22.jpe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notesSlide" Target="../notesSlides/notesSlide17.xml" /><Relationship Id="rId3" Type="http://schemas.openxmlformats.org/officeDocument/2006/relationships/image" Target="../media/image23.jpeg"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8.xml" /><Relationship Id="rId3" Type="http://schemas.openxmlformats.org/officeDocument/2006/relationships/image" Target="../media/image24.jpe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28.xml" /><Relationship Id="rId2" Type="http://schemas.openxmlformats.org/officeDocument/2006/relationships/notesSlide" Target="../notesSlides/notesSlide19.xml" /><Relationship Id="rId3" Type="http://schemas.openxmlformats.org/officeDocument/2006/relationships/chart" Target="../charts/chart1.xml" /><Relationship Id="rId4" Type="http://schemas.openxmlformats.org/officeDocument/2006/relationships/image" Target="../media/image25.jpeg" /><Relationship Id="rId5" Type="http://schemas.openxmlformats.org/officeDocument/2006/relationships/image" Target="../media/image26.jpeg" /><Relationship Id="rId6" Type="http://schemas.openxmlformats.org/officeDocument/2006/relationships/image" Target="../media/image27.jpeg" /><Relationship Id="rId7" Type="http://schemas.openxmlformats.org/officeDocument/2006/relationships/image" Target="../media/image28.jpeg" /><Relationship Id="rId8" Type="http://schemas.openxmlformats.org/officeDocument/2006/relationships/image" Target="../media/image29.jpeg" /><Relationship Id="rId9" Type="http://schemas.openxmlformats.org/officeDocument/2006/relationships/image" Target="../media/image30.jpe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4.xml" /><Relationship Id="rId2" Type="http://schemas.openxmlformats.org/officeDocument/2006/relationships/notesSlide" Target="../notesSlides/notesSlide2.xml" /><Relationship Id="rId3" Type="http://schemas.openxmlformats.org/officeDocument/2006/relationships/image" Target="../media/image4.jpe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27.xml" /><Relationship Id="rId2" Type="http://schemas.openxmlformats.org/officeDocument/2006/relationships/notesSlide" Target="../notesSlides/notesSlide20.xml" /><Relationship Id="rId3" Type="http://schemas.openxmlformats.org/officeDocument/2006/relationships/image" Target="../media/image25.jpeg" /><Relationship Id="rId4" Type="http://schemas.openxmlformats.org/officeDocument/2006/relationships/image" Target="../media/image27.jpeg" /><Relationship Id="rId5" Type="http://schemas.openxmlformats.org/officeDocument/2006/relationships/image" Target="../media/image26.jpeg" /><Relationship Id="rId6" Type="http://schemas.openxmlformats.org/officeDocument/2006/relationships/image" Target="../media/image31.jpeg" /><Relationship Id="rId7" Type="http://schemas.openxmlformats.org/officeDocument/2006/relationships/image" Target="../media/image29.jpeg" /><Relationship Id="rId8" Type="http://schemas.openxmlformats.org/officeDocument/2006/relationships/image" Target="../media/image30.jpeg" /><Relationship Id="rId9" Type="http://schemas.openxmlformats.org/officeDocument/2006/relationships/image" Target="../media/image28.jpe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29.xml" /><Relationship Id="rId2" Type="http://schemas.openxmlformats.org/officeDocument/2006/relationships/notesSlide" Target="../notesSlides/notesSlide21.xml" /><Relationship Id="rId3" Type="http://schemas.openxmlformats.org/officeDocument/2006/relationships/image" Target="../media/image25.jpeg" /><Relationship Id="rId4" Type="http://schemas.openxmlformats.org/officeDocument/2006/relationships/image" Target="../media/image30.jpeg" /><Relationship Id="rId5" Type="http://schemas.openxmlformats.org/officeDocument/2006/relationships/image" Target="../media/image27.jpeg" /><Relationship Id="rId6" Type="http://schemas.openxmlformats.org/officeDocument/2006/relationships/image" Target="../media/image28.jpeg" /><Relationship Id="rId7" Type="http://schemas.openxmlformats.org/officeDocument/2006/relationships/image" Target="../media/image31.jpeg" /><Relationship Id="rId8" Type="http://schemas.openxmlformats.org/officeDocument/2006/relationships/image" Target="../media/image26.jpeg" /><Relationship Id="rId9" Type="http://schemas.openxmlformats.org/officeDocument/2006/relationships/image" Target="../media/image29.jpeg"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30.xml" /><Relationship Id="rId10" Type="http://schemas.openxmlformats.org/officeDocument/2006/relationships/image" Target="../media/image26.jpeg" /><Relationship Id="rId11" Type="http://schemas.openxmlformats.org/officeDocument/2006/relationships/image" Target="../media/image31.jpeg" /><Relationship Id="rId12" Type="http://schemas.openxmlformats.org/officeDocument/2006/relationships/image" Target="../media/image35.jpeg" /><Relationship Id="rId13" Type="http://schemas.openxmlformats.org/officeDocument/2006/relationships/image" Target="../media/image27.jpeg" /><Relationship Id="rId2" Type="http://schemas.openxmlformats.org/officeDocument/2006/relationships/notesSlide" Target="../notesSlides/notesSlide22.xml" /><Relationship Id="rId3" Type="http://schemas.openxmlformats.org/officeDocument/2006/relationships/image" Target="../media/image32.jpeg" /><Relationship Id="rId4" Type="http://schemas.openxmlformats.org/officeDocument/2006/relationships/image" Target="../media/image23.jpeg" /><Relationship Id="rId5" Type="http://schemas.openxmlformats.org/officeDocument/2006/relationships/image" Target="../media/image33.jpeg" /><Relationship Id="rId6" Type="http://schemas.openxmlformats.org/officeDocument/2006/relationships/image" Target="../media/image34.jpeg" /><Relationship Id="rId7" Type="http://schemas.openxmlformats.org/officeDocument/2006/relationships/image" Target="../media/image25.jpeg" /><Relationship Id="rId8" Type="http://schemas.openxmlformats.org/officeDocument/2006/relationships/image" Target="../media/image30.jpeg" /><Relationship Id="rId9" Type="http://schemas.openxmlformats.org/officeDocument/2006/relationships/image" Target="../media/image28.jpe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31.xml" /><Relationship Id="rId2" Type="http://schemas.openxmlformats.org/officeDocument/2006/relationships/notesSlide" Target="../notesSlides/notesSlide23.xml" /><Relationship Id="rId3" Type="http://schemas.openxmlformats.org/officeDocument/2006/relationships/image" Target="../media/image10.jpeg" /><Relationship Id="rId4" Type="http://schemas.openxmlformats.org/officeDocument/2006/relationships/chart" Target="../charts/chart2.xml" /><Relationship Id="rId5" Type="http://schemas.openxmlformats.org/officeDocument/2006/relationships/chart" Target="../charts/chart3.xml" /><Relationship Id="rId6" Type="http://schemas.openxmlformats.org/officeDocument/2006/relationships/chart" Target="../charts/chart4.xml" /><Relationship Id="rId7" Type="http://schemas.openxmlformats.org/officeDocument/2006/relationships/chart" Target="../charts/chart5.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19.xml" /><Relationship Id="rId2" Type="http://schemas.openxmlformats.org/officeDocument/2006/relationships/notesSlide" Target="../notesSlides/notesSlide24.xml" /><Relationship Id="rId3" Type="http://schemas.openxmlformats.org/officeDocument/2006/relationships/image" Target="../media/image36.jpeg"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5.xml" /><Relationship Id="rId3" Type="http://schemas.openxmlformats.org/officeDocument/2006/relationships/image" Target="../media/image24.jpeg"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26.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27.xml" /><Relationship Id="rId3" Type="http://schemas.microsoft.com/office/2007/relationships/diagramDrawing" Target="../diagrams/drawing1.xml" /><Relationship Id="rId4" Type="http://schemas.openxmlformats.org/officeDocument/2006/relationships/diagramData" Target="../diagrams/data1.xml" /><Relationship Id="rId5" Type="http://schemas.openxmlformats.org/officeDocument/2006/relationships/diagramLayout" Target="../diagrams/layout1.xml" /><Relationship Id="rId6" Type="http://schemas.openxmlformats.org/officeDocument/2006/relationships/diagramQuickStyle" Target="../diagrams/quickStyle1.xml" /><Relationship Id="rId7" Type="http://schemas.openxmlformats.org/officeDocument/2006/relationships/diagramColors" Target="../diagrams/colors1.xml"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28.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29.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xml" /><Relationship Id="rId3" Type="http://schemas.openxmlformats.org/officeDocument/2006/relationships/image" Target="../media/image5.jpeg"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30.xml" /><Relationship Id="rId3" Type="http://schemas.openxmlformats.org/officeDocument/2006/relationships/chart" Target="../charts/chart6.xml"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11.xml" /><Relationship Id="rId2" Type="http://schemas.openxmlformats.org/officeDocument/2006/relationships/notesSlide" Target="../notesSlides/notesSlide31.xml" /><Relationship Id="rId3" Type="http://schemas.openxmlformats.org/officeDocument/2006/relationships/image" Target="../media/image37.emf" /><Relationship Id="rId4" Type="http://schemas.openxmlformats.org/officeDocument/2006/relationships/image" Target="../media/image38.jpeg"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notesSlide" Target="../notesSlides/notesSlide32.xml" /><Relationship Id="rId3" Type="http://schemas.openxmlformats.org/officeDocument/2006/relationships/image" Target="../media/image39.png" /><Relationship Id="rId4" Type="http://schemas.openxmlformats.org/officeDocument/2006/relationships/image" Target="../media/image17.jpeg"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3.xml" /><Relationship Id="rId3" Type="http://schemas.openxmlformats.org/officeDocument/2006/relationships/image" Target="../media/image2.jpeg"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38.xml" /><Relationship Id="rId2" Type="http://schemas.openxmlformats.org/officeDocument/2006/relationships/notesSlide" Target="../notesSlides/notesSlide34.xml" /><Relationship Id="rId3" Type="http://schemas.openxmlformats.org/officeDocument/2006/relationships/hyperlink" Target="https://www.ppthui.com/jingpin/" TargetMode="External" /><Relationship Id="rId4" Type="http://schemas.openxmlformats.org/officeDocument/2006/relationships/hyperlink" Target="https://www.ppthui.com/hangye/" TargetMode="External" /><Relationship Id="rId5" Type="http://schemas.openxmlformats.org/officeDocument/2006/relationships/hyperlink" Target="https://www.ppthui.com/gongzuo/" TargetMode="External" /><Relationship Id="rId6" Type="http://schemas.openxmlformats.org/officeDocument/2006/relationships/hyperlink" Target="https://www.ppthui.com/jieri/" TargetMode="External" /><Relationship Id="rId7" Type="http://schemas.openxmlformats.org/officeDocument/2006/relationships/image" Target="../media/image40.png"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45.xml" /><Relationship Id="rId10" Type="http://schemas.openxmlformats.org/officeDocument/2006/relationships/image" Target="../media/image40.png" /><Relationship Id="rId11" Type="http://schemas.openxmlformats.org/officeDocument/2006/relationships/hyperlink" Target="https://www.ppthui.com/jianjie/" TargetMode="External" /><Relationship Id="rId12" Type="http://schemas.openxmlformats.org/officeDocument/2006/relationships/hyperlink" Target="https://www.ppthui.com/shangwu/" TargetMode="External" /><Relationship Id="rId13" Type="http://schemas.openxmlformats.org/officeDocument/2006/relationships/hyperlink" Target="https://www.ppthui.com/fengjing/" TargetMode="External" /><Relationship Id="rId14" Type="http://schemas.openxmlformats.org/officeDocument/2006/relationships/hyperlink" Target="https://www.ppthui.com/shishang/" TargetMode="External" /><Relationship Id="rId15" Type="http://schemas.openxmlformats.org/officeDocument/2006/relationships/hyperlink" Target="https://www.ppthui.com/gudian/" TargetMode="External" /><Relationship Id="rId16" Type="http://schemas.openxmlformats.org/officeDocument/2006/relationships/hyperlink" Target="https://www.ppthui.com/aiqing/" TargetMode="External" /><Relationship Id="rId17" Type="http://schemas.openxmlformats.org/officeDocument/2006/relationships/hyperlink" Target="https://www.ppthui.com/dongman/" TargetMode="External" /><Relationship Id="rId18" Type="http://schemas.openxmlformats.org/officeDocument/2006/relationships/hyperlink" Target="https://www.ppthui.com/sheji/" TargetMode="External" /><Relationship Id="rId19" Type="http://schemas.openxmlformats.org/officeDocument/2006/relationships/hyperlink" Target="https://www.ppthui.com/search/&#20027;&#39064;&#29677;&#20250;.html" TargetMode="External" /><Relationship Id="rId2" Type="http://schemas.openxmlformats.org/officeDocument/2006/relationships/notesSlide" Target="../notesSlides/notesSlide35.xml" /><Relationship Id="rId20" Type="http://schemas.openxmlformats.org/officeDocument/2006/relationships/hyperlink" Target="https://www.ppthui.com/search/&#32972;&#26223;&#22270;&#29255;.html" TargetMode="External" /><Relationship Id="rId21" Type="http://schemas.openxmlformats.org/officeDocument/2006/relationships/hyperlink" Target="https://www.ppthui.com/dangzheng/" TargetMode="External" /><Relationship Id="rId22" Type="http://schemas.openxmlformats.org/officeDocument/2006/relationships/hyperlink" Target="https://www.ppthui.com/keji/" TargetMode="External" /><Relationship Id="rId23" Type="http://schemas.openxmlformats.org/officeDocument/2006/relationships/hyperlink" Target="https://www.ppthui.com/gongye/" TargetMode="External" /><Relationship Id="rId24" Type="http://schemas.openxmlformats.org/officeDocument/2006/relationships/hyperlink" Target="https://www.ppthui.com/yixue/" TargetMode="External" /><Relationship Id="rId25" Type="http://schemas.openxmlformats.org/officeDocument/2006/relationships/hyperlink" Target="https://www.ppthui.com/lvyou/" TargetMode="External" /><Relationship Id="rId26" Type="http://schemas.openxmlformats.org/officeDocument/2006/relationships/hyperlink" Target="https://www.ppthui.com/jinrong/" TargetMode="External" /><Relationship Id="rId27" Type="http://schemas.openxmlformats.org/officeDocument/2006/relationships/hyperlink" Target="https://www.ppthui.com/canyin/" TargetMode="External" /><Relationship Id="rId28" Type="http://schemas.openxmlformats.org/officeDocument/2006/relationships/hyperlink" Target="https://www.ppthui.com/jiaoyu/" TargetMode="External" /><Relationship Id="rId29" Type="http://schemas.openxmlformats.org/officeDocument/2006/relationships/hyperlink" Target="https://www.ppthui.com/search/&#25945;&#23398;&#35828;&#35838;.html" TargetMode="External" /><Relationship Id="rId3" Type="http://schemas.openxmlformats.org/officeDocument/2006/relationships/hyperlink" Target="https://www.ppthui.com" TargetMode="External" /><Relationship Id="rId30" Type="http://schemas.openxmlformats.org/officeDocument/2006/relationships/hyperlink" Target="https://www.ppthui.com/search/&#38144;&#21806;.html" TargetMode="External" /><Relationship Id="rId31" Type="http://schemas.openxmlformats.org/officeDocument/2006/relationships/hyperlink" Target="https://www.ppthui.com/huibao/" TargetMode="External" /><Relationship Id="rId32" Type="http://schemas.openxmlformats.org/officeDocument/2006/relationships/hyperlink" Target="https://www.ppthui.com/biye/" TargetMode="External" /><Relationship Id="rId33" Type="http://schemas.openxmlformats.org/officeDocument/2006/relationships/hyperlink" Target="https://www.ppthui.com/peixun/" TargetMode="External" /><Relationship Id="rId34" Type="http://schemas.openxmlformats.org/officeDocument/2006/relationships/hyperlink" Target="https://www.ppthui.com/shuzhi/" TargetMode="External" /><Relationship Id="rId35" Type="http://schemas.openxmlformats.org/officeDocument/2006/relationships/hyperlink" Target="https://www.ppthui.com/fenxi/" TargetMode="External" /><Relationship Id="rId36" Type="http://schemas.openxmlformats.org/officeDocument/2006/relationships/hyperlink" Target="https://www.ppthui.com/jianli/" TargetMode="External" /><Relationship Id="rId37" Type="http://schemas.openxmlformats.org/officeDocument/2006/relationships/hyperlink" Target="https://www.ppthui.com/gongsi/" TargetMode="External" /><Relationship Id="rId38" Type="http://schemas.openxmlformats.org/officeDocument/2006/relationships/hyperlink" Target="https://www.ppthui.com/search/&#24037;&#20316;&#24635;&#32467;.html" TargetMode="External" /><Relationship Id="rId39" Type="http://schemas.openxmlformats.org/officeDocument/2006/relationships/hyperlink" Target="https://www.ppthui.com/search/&#22242;&#38431;.html" TargetMode="External" /><Relationship Id="rId4" Type="http://schemas.openxmlformats.org/officeDocument/2006/relationships/hyperlink" Target="https://www.ppthui.com/jingpin/" TargetMode="External" /><Relationship Id="rId5" Type="http://schemas.openxmlformats.org/officeDocument/2006/relationships/hyperlink" Target="https://www.ppthui.com/hangye/" TargetMode="External" /><Relationship Id="rId6" Type="http://schemas.openxmlformats.org/officeDocument/2006/relationships/hyperlink" Target="https://www.ppthui.com/gongzuo/" TargetMode="External" /><Relationship Id="rId7" Type="http://schemas.openxmlformats.org/officeDocument/2006/relationships/hyperlink" Target="https://www.ppthui.com/jieri/" TargetMode="External" /><Relationship Id="rId8" Type="http://schemas.openxmlformats.org/officeDocument/2006/relationships/hyperlink" Target="http://www.ppthui.com/dangzheng/" TargetMode="External" /><Relationship Id="rId9" Type="http://schemas.openxmlformats.org/officeDocument/2006/relationships/hyperlink" Target="http://www.ppthui.com/jiaoyu/" TargetMode="Externa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22.xml" /><Relationship Id="rId2" Type="http://schemas.openxmlformats.org/officeDocument/2006/relationships/notesSlide" Target="../notesSlides/notesSlide4.xml" /><Relationship Id="rId3" Type="http://schemas.openxmlformats.org/officeDocument/2006/relationships/image" Target="../media/image6.jpe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3.xml" /><Relationship Id="rId2" Type="http://schemas.openxmlformats.org/officeDocument/2006/relationships/notesSlide" Target="../notesSlides/notesSlide5.xml" /><Relationship Id="rId3" Type="http://schemas.openxmlformats.org/officeDocument/2006/relationships/image" Target="../media/image7.jpe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19.xml" /><Relationship Id="rId2" Type="http://schemas.openxmlformats.org/officeDocument/2006/relationships/notesSlide" Target="../notesSlides/notesSlide6.xml" /><Relationship Id="rId3" Type="http://schemas.openxmlformats.org/officeDocument/2006/relationships/image" Target="../media/image8.jpe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7.xml" /><Relationship Id="rId3" Type="http://schemas.openxmlformats.org/officeDocument/2006/relationships/image" Target="../media/image9.jpe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8.xml" /><Relationship Id="rId3" Type="http://schemas.openxmlformats.org/officeDocument/2006/relationships/image" Target="../media/image10.jpe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9.xml" /><Relationship Id="rId3" Type="http://schemas.openxmlformats.org/officeDocument/2006/relationships/image" Target="../media/image11.jpeg"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3" name="图片占位符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0298" b="52202"/>
          <a:stretch>
            <a:fillRect/>
          </a:stretch>
        </p:blipFill>
        <p:spPr/>
      </p:pic>
      <p:sp>
        <p:nvSpPr>
          <p:cNvPr id="6" name="Прямоугольник 5"/>
          <p:cNvSpPr/>
          <p:nvPr/>
        </p:nvSpPr>
        <p:spPr>
          <a:xfrm>
            <a:off x="0" y="0"/>
            <a:ext cx="12192000" cy="6858000"/>
          </a:xfrm>
          <a:prstGeom prst="rect">
            <a:avLst/>
          </a:prstGeom>
          <a:solidFill>
            <a:schemeClr val="bg2">
              <a:lumMod val="1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2566348" y="2340739"/>
            <a:ext cx="7287904" cy="1107996"/>
          </a:xfrm>
          <a:prstGeom prst="rect">
            <a:avLst/>
          </a:prstGeom>
          <a:noFill/>
        </p:spPr>
        <p:txBody>
          <a:bodyPr wrap="square" rtlCol="0">
            <a:spAutoFit/>
          </a:bodyPr>
          <a:lstStyle/>
          <a:p>
            <a:pPr algn="ctr"/>
            <a:r>
              <a:rPr lang="en-US" altLang="zh-CN" sz="6600" smtClean="0">
                <a:solidFill>
                  <a:schemeClr val="bg1"/>
                </a:solidFill>
                <a:latin typeface="Architext" pitchFamily="2" charset="0"/>
              </a:rPr>
              <a:t>fashion</a:t>
            </a:r>
            <a:endParaRPr lang="en-US" sz="6600" smtClean="0">
              <a:solidFill>
                <a:srgbClr val="E23936"/>
              </a:solidFill>
              <a:latin typeface="Architext" pitchFamily="2" charset="0"/>
            </a:endParaRPr>
          </a:p>
        </p:txBody>
      </p:sp>
      <p:cxnSp>
        <p:nvCxnSpPr>
          <p:cNvPr id="5" name="直接连接符 4"/>
          <p:cNvCxnSpPr>
            <a:stCxn id="6" idx="0"/>
          </p:cNvCxnSpPr>
          <p:nvPr/>
        </p:nvCxnSpPr>
        <p:spPr>
          <a:xfrm flipH="1">
            <a:off x="6096000" y="0"/>
            <a:ext cx="0" cy="1587500"/>
          </a:xfrm>
          <a:prstGeom prst="line">
            <a:avLst/>
          </a:prstGeom>
          <a:ln>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6096000" y="5270500"/>
            <a:ext cx="0" cy="1587500"/>
          </a:xfrm>
          <a:prstGeom prst="line">
            <a:avLst/>
          </a:prstGeom>
          <a:ln>
            <a:solidFill>
              <a:schemeClr val="bg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0" name="TextBox 8"/>
          <p:cNvSpPr txBox="1"/>
          <p:nvPr/>
        </p:nvSpPr>
        <p:spPr>
          <a:xfrm>
            <a:off x="2706048" y="3331339"/>
            <a:ext cx="7287904" cy="400110"/>
          </a:xfrm>
          <a:prstGeom prst="rect">
            <a:avLst/>
          </a:prstGeom>
          <a:noFill/>
        </p:spPr>
        <p:txBody>
          <a:bodyPr wrap="square" rtlCol="0">
            <a:spAutoFit/>
          </a:bodyPr>
          <a:lstStyle/>
          <a:p>
            <a:pPr algn="ctr"/>
            <a:r>
              <a:rPr lang="zh-CN" altLang="en-US" sz="2000" spc="2400" smtClean="0">
                <a:solidFill>
                  <a:schemeClr val="bg1"/>
                </a:solidFill>
                <a:latin typeface="微软雅黑" panose="020b0503020204020204" pitchFamily="34" charset="-122"/>
                <a:ea typeface="微软雅黑" panose="020b0503020204020204" pitchFamily="34" charset="-122"/>
              </a:rPr>
              <a:t>高端时尚品牌宣传</a:t>
            </a:r>
            <a:endParaRPr lang="en-US" sz="2000" spc="2400" smtClean="0">
              <a:solidFill>
                <a:schemeClr val="bg1"/>
              </a:solidFill>
              <a:latin typeface="微软雅黑" panose="020b0503020204020204" pitchFamily="34" charset="-122"/>
              <a:ea typeface="微软雅黑" panose="020b0503020204020204" pitchFamily="34" charset="-122"/>
            </a:endParaRPr>
          </a:p>
        </p:txBody>
      </p:sp>
      <p:pic>
        <p:nvPicPr>
          <p:cNvPr id="2" name="Ryan Farish - Holding Hands">
            <a:hlinkClick action="ppaction://media"/>
          </p:cNvPr>
          <p:cNvPicPr>
            <a:picLocks noChangeAspect="1"/>
          </p:cNvPicPr>
          <p:nvPr>
            <a:audioFile r:link="rId5"/>
            <p:extLst>
              <p:ext uri="{DAA4B4D4-6D71-4841-9C94-3DE7FCFB9230}">
                <p14:media xmlns:p14="http://schemas.microsoft.com/office/powerpoint/2010/main" r:embed="rId6"/>
              </p:ext>
            </p:extLst>
          </p:nvPr>
        </p:nvPicPr>
        <p:blipFill>
          <a:blip r:embed="rId4"/>
          <a:stretch>
            <a:fillRect/>
          </a:stretch>
        </p:blipFill>
        <p:spPr>
          <a:xfrm>
            <a:off x="6057900" y="-863600"/>
            <a:ext cx="609600" cy="609600"/>
          </a:xfrm>
          <a:prstGeom prst="rect">
            <a:avLst/>
          </a:prstGeom>
        </p:spPr>
      </p:pic>
      <p:sp>
        <p:nvSpPr>
          <p:cNvPr id="4" name="文本框 3"/>
          <p:cNvSpPr txBox="1"/>
          <p:nvPr/>
        </p:nvSpPr>
        <p:spPr>
          <a:xfrm>
            <a:off x="4526775" y="4503757"/>
            <a:ext cx="3149600" cy="321945"/>
          </a:xfrm>
          <a:prstGeom prst="rect">
            <a:avLst/>
          </a:prstGeom>
          <a:noFill/>
        </p:spPr>
        <p:txBody>
          <a:bodyPr wrap="none" rtlCol="0">
            <a:spAutoFit/>
          </a:bodyPr>
          <a:lstStyle/>
          <a:p>
            <a:pPr algn="ctr"/>
            <a:r>
              <a:rPr lang="zh-CN" altLang="en-US" sz="1500" smtClean="0">
                <a:solidFill>
                  <a:schemeClr val="bg1"/>
                </a:solidFill>
                <a:latin typeface="微软雅黑" panose="020b0503020204020204" pitchFamily="34" charset="-122"/>
                <a:ea typeface="微软雅黑" panose="020b0503020204020204" pitchFamily="34" charset="-122"/>
              </a:rPr>
              <a:t>汇报人：</a:t>
            </a:r>
            <a:r>
              <a:rPr lang="en-US" altLang="zh-CN" sz="1500" smtClean="0">
                <a:solidFill>
                  <a:schemeClr val="bg1"/>
                </a:solidFill>
                <a:latin typeface="微软雅黑" panose="020b0503020204020204" pitchFamily="34" charset="-122"/>
                <a:ea typeface="微软雅黑" panose="020b0503020204020204" pitchFamily="34" charset="-122"/>
              </a:rPr>
              <a:t>PPT</a:t>
            </a:r>
            <a:r>
              <a:rPr lang="zh-CN" altLang="en-US" sz="1500" smtClean="0">
                <a:solidFill>
                  <a:schemeClr val="bg1"/>
                </a:solidFill>
                <a:latin typeface="微软雅黑" panose="020b0503020204020204" pitchFamily="34" charset="-122"/>
                <a:ea typeface="微软雅黑" panose="020b0503020204020204" pitchFamily="34" charset="-122"/>
              </a:rPr>
              <a:t>汇    时间：</a:t>
            </a:r>
            <a:r>
              <a:rPr lang="en-US" altLang="zh-CN" sz="1500" smtClean="0">
                <a:solidFill>
                  <a:schemeClr val="bg1"/>
                </a:solidFill>
                <a:latin typeface="微软雅黑" panose="020b0503020204020204" pitchFamily="34" charset="-122"/>
                <a:ea typeface="微软雅黑" panose="020b0503020204020204" pitchFamily="34" charset="-122"/>
              </a:rPr>
              <a:t>XX</a:t>
            </a:r>
            <a:r>
              <a:rPr lang="zh-CN" altLang="en-US" sz="1500" smtClean="0">
                <a:solidFill>
                  <a:schemeClr val="bg1"/>
                </a:solidFill>
                <a:latin typeface="微软雅黑" panose="020b0503020204020204" pitchFamily="34" charset="-122"/>
                <a:ea typeface="微软雅黑" panose="020b0503020204020204" pitchFamily="34" charset="-122"/>
              </a:rPr>
              <a:t>年</a:t>
            </a:r>
            <a:r>
              <a:rPr lang="en-US" altLang="zh-CN" sz="1500" smtClean="0">
                <a:solidFill>
                  <a:schemeClr val="bg1"/>
                </a:solidFill>
                <a:latin typeface="微软雅黑" panose="020b0503020204020204" pitchFamily="34" charset="-122"/>
                <a:ea typeface="微软雅黑" panose="020b0503020204020204" pitchFamily="34" charset="-122"/>
              </a:rPr>
              <a:t>XX</a:t>
            </a:r>
            <a:r>
              <a:rPr lang="zh-CN" altLang="en-US" sz="1500" smtClean="0">
                <a:solidFill>
                  <a:schemeClr val="bg1"/>
                </a:solidFill>
                <a:latin typeface="微软雅黑" panose="020b0503020204020204" pitchFamily="34" charset="-122"/>
                <a:ea typeface="微软雅黑" panose="020b0503020204020204" pitchFamily="34" charset="-122"/>
              </a:rPr>
              <a:t>月</a:t>
            </a:r>
            <a:endParaRPr lang="zh-CN" altLang="en-US" sz="150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par>
                          <p:cTn id="14" fill="hold" nodeType="afterGroup">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400"/>
                                        <p:tgtEl>
                                          <p:spTgt spid="9"/>
                                        </p:tgtEl>
                                      </p:cBhvr>
                                    </p:animEffect>
                                  </p:childTnLst>
                                </p:cTn>
                              </p:par>
                            </p:childTnLst>
                          </p:cTn>
                        </p:par>
                        <p:par>
                          <p:cTn id="18" fill="hold" nodeType="afterGroup">
                            <p:stCondLst>
                              <p:cond delay="900"/>
                            </p:stCondLst>
                            <p:childTnLst>
                              <p:par>
                                <p:cTn id="19" presetID="22" presetClass="entr" presetSubtype="1"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400"/>
                                        <p:tgtEl>
                                          <p:spTgt spid="10"/>
                                        </p:tgtEl>
                                      </p:cBhvr>
                                    </p:animEffect>
                                  </p:childTnLst>
                                </p:cTn>
                              </p:par>
                            </p:childTnLst>
                          </p:cTn>
                        </p:par>
                        <p:par>
                          <p:cTn id="22" fill="hold" nodeType="afterGroup">
                            <p:stCondLst>
                              <p:cond delay="1300"/>
                            </p:stCondLst>
                            <p:childTnLst>
                              <p:par>
                                <p:cTn id="23" presetID="10" presetClass="entr" presetSubtype="0" fill="hold" nodeType="after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bldLst>
      <p:bldP spid="9" grpId="0"/>
      <p:bldP spid="10" grpId="0"/>
    </p:bldLs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3" name="图片占位符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833" r="833"/>
          <a:stretch>
            <a:fillRect/>
          </a:stretch>
        </p:blipFill>
        <p:spPr/>
      </p:pic>
      <p:sp>
        <p:nvSpPr>
          <p:cNvPr id="7" name="TextBox 6"/>
          <p:cNvSpPr txBox="1"/>
          <p:nvPr/>
        </p:nvSpPr>
        <p:spPr>
          <a:xfrm>
            <a:off x="598946" y="2643896"/>
            <a:ext cx="5049671" cy="477054"/>
          </a:xfrm>
          <a:prstGeom prst="rect">
            <a:avLst/>
          </a:prstGeom>
          <a:noFill/>
        </p:spPr>
        <p:txBody>
          <a:bodyPr wrap="square" rtlCol="0">
            <a:spAutoFit/>
          </a:bodyPr>
          <a:lstStyle/>
          <a:p>
            <a:pPr>
              <a:lnSpc>
                <a:spcPts val="3000"/>
              </a:lnSpc>
            </a:pPr>
            <a:r>
              <a:rPr lang="zh-CN" altLang="en-US" sz="3200" b="1">
                <a:solidFill>
                  <a:schemeClr val="bg1"/>
                </a:solidFill>
                <a:latin typeface="微软雅黑" panose="020b0503020204020204" pitchFamily="34" charset="-122"/>
                <a:ea typeface="微软雅黑" panose="020b0503020204020204" pitchFamily="34" charset="-122"/>
              </a:rPr>
              <a:t>添加标题内容</a:t>
            </a:r>
            <a:endParaRPr lang="en-US" altLang="zh-CN" sz="3200" b="1">
              <a:solidFill>
                <a:schemeClr val="bg1"/>
              </a:solidFill>
              <a:latin typeface="微软雅黑" panose="020b0503020204020204" pitchFamily="34" charset="-122"/>
              <a:ea typeface="微软雅黑" panose="020b0503020204020204" pitchFamily="34" charset="-122"/>
            </a:endParaRPr>
          </a:p>
        </p:txBody>
      </p:sp>
      <p:sp>
        <p:nvSpPr>
          <p:cNvPr id="8" name="Подзаголовок 2"/>
          <p:cNvSpPr txBox="1"/>
          <p:nvPr/>
        </p:nvSpPr>
        <p:spPr>
          <a:xfrm>
            <a:off x="598945" y="3412901"/>
            <a:ext cx="3576013" cy="15520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1100" kern="0" smtClean="0">
                <a:solidFill>
                  <a:schemeClr val="bg1">
                    <a:lumMod val="85000"/>
                  </a:schemeClr>
                </a:solidFill>
                <a:latin typeface="Raleway Medium" panose="020b0003030101060003" pitchFamily="34" charset="0"/>
                <a:ea typeface="Karla" pitchFamily="2" charset="0"/>
                <a:cs typeface="Poppins" panose="02000000000000000000" pitchFamily="2" charset="0"/>
              </a:rPr>
              <a:t>Etiam vitae dui congue, semper quam vitae, luctus ligula. Sed posuere nunc in leo commod else cuprum less</a:t>
            </a:r>
            <a:r>
              <a:rPr lang="en-US" sz="1100" smtClean="0">
                <a:solidFill>
                  <a:schemeClr val="bg1">
                    <a:lumMod val="85000"/>
                  </a:schemeClr>
                </a:solidFill>
                <a:latin typeface="Raleway Medium" panose="020b0003030101060003" pitchFamily="34" charset="0"/>
                <a:ea typeface="Karla" pitchFamily="2" charset="0"/>
                <a:cs typeface="Poppins" panose="02000000000000000000" pitchFamily="2" charset="0"/>
              </a:rPr>
              <a:t>. </a:t>
            </a:r>
            <a:r>
              <a:rPr lang="en-US" sz="1100">
                <a:solidFill>
                  <a:schemeClr val="bg1">
                    <a:lumMod val="85000"/>
                  </a:schemeClr>
                </a:solidFill>
                <a:latin typeface="Raleway Medium" panose="020b0003030101060003" pitchFamily="34" charset="0"/>
                <a:ea typeface="Karla" pitchFamily="2" charset="0"/>
                <a:cs typeface="Poppins" panose="02000000000000000000" pitchFamily="2" charset="0"/>
              </a:rPr>
              <a:t>Etiam vitae dui congue, semper quam vitae, </a:t>
            </a:r>
            <a:r>
              <a:rPr lang="en-US" sz="1100" smtClean="0">
                <a:solidFill>
                  <a:schemeClr val="bg1">
                    <a:lumMod val="85000"/>
                  </a:schemeClr>
                </a:solidFill>
                <a:latin typeface="Raleway Medium" panose="020b0003030101060003" pitchFamily="34" charset="0"/>
                <a:ea typeface="Karla" pitchFamily="2" charset="0"/>
                <a:cs typeface="Poppins" panose="02000000000000000000" pitchFamily="2" charset="0"/>
              </a:rPr>
              <a:t>luctus</a:t>
            </a:r>
            <a:r>
              <a:rPr lang="en-US" sz="1100">
                <a:solidFill>
                  <a:schemeClr val="bg1">
                    <a:lumMod val="85000"/>
                  </a:schemeClr>
                </a:solidFill>
                <a:latin typeface="Poppins" panose="02000000000000000000" pitchFamily="2" charset="0"/>
                <a:cs typeface="Poppins" panose="02000000000000000000" pitchFamily="2" charset="0"/>
              </a:rPr>
              <a:t>. </a:t>
            </a:r>
            <a:r>
              <a:rPr lang="en-US" sz="1100">
                <a:solidFill>
                  <a:schemeClr val="bg1">
                    <a:lumMod val="85000"/>
                  </a:schemeClr>
                </a:solidFill>
                <a:latin typeface="Raleway Medium" panose="020b0003030101060003" pitchFamily="34" charset="0"/>
              </a:rPr>
              <a:t>Integer a turpis quam. Donec convallis orci eu orci rutrum, ac venenatis diam mollis.</a:t>
            </a:r>
            <a:endParaRPr lang="en-US" sz="1100">
              <a:solidFill>
                <a:schemeClr val="bg1">
                  <a:lumMod val="85000"/>
                </a:schemeClr>
              </a:solidFill>
              <a:latin typeface="Raleway Medium" panose="020b0003030101060003" pitchFamily="34" charset="0"/>
              <a:cs typeface="Poppins" panose="02000000000000000000" pitchFamily="2" charset="0"/>
            </a:endParaRPr>
          </a:p>
        </p:txBody>
      </p:sp>
      <p:sp>
        <p:nvSpPr>
          <p:cNvPr id="9" name="Прямоугольник 8"/>
          <p:cNvSpPr/>
          <p:nvPr/>
        </p:nvSpPr>
        <p:spPr>
          <a:xfrm>
            <a:off x="4620127" y="1526018"/>
            <a:ext cx="6801852" cy="3805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5186250" y="1894161"/>
            <a:ext cx="654346" cy="584775"/>
          </a:xfrm>
          <a:prstGeom prst="rect">
            <a:avLst/>
          </a:prstGeom>
        </p:spPr>
        <p:txBody>
          <a:bodyPr wrap="none">
            <a:spAutoFit/>
          </a:bodyPr>
          <a:lstStyle/>
          <a:p>
            <a:pPr algn="ctr"/>
            <a:r>
              <a:rPr lang="en-US" sz="3200">
                <a:solidFill>
                  <a:srgbClr val="E23936"/>
                </a:solidFill>
                <a:latin typeface="FontAwesome" pitchFamily="2" charset="0"/>
              </a:rPr>
              <a:t></a:t>
            </a:r>
            <a:endParaRPr lang="ru-RU" sz="3200">
              <a:solidFill>
                <a:srgbClr val="E23936"/>
              </a:solidFill>
            </a:endParaRPr>
          </a:p>
        </p:txBody>
      </p:sp>
      <p:sp>
        <p:nvSpPr>
          <p:cNvPr id="13" name="Подзаголовок 2"/>
          <p:cNvSpPr txBox="1"/>
          <p:nvPr/>
        </p:nvSpPr>
        <p:spPr>
          <a:xfrm>
            <a:off x="5185400" y="2395608"/>
            <a:ext cx="2707317" cy="11534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zh-CN" altLang="en-US" sz="1200" smtClean="0">
                <a:latin typeface="Raleway Heavy" panose="020b0003030101060003" pitchFamily="34" charset="0"/>
              </a:rPr>
              <a:t>点此替换文本</a:t>
            </a:r>
            <a:br>
              <a:rPr lang="en-US" sz="1200" smtClean="0"/>
            </a:br>
            <a:r>
              <a:rPr lang="en-US" sz="1050" kern="0" smtClean="0">
                <a:solidFill>
                  <a:schemeClr val="bg1">
                    <a:lumMod val="65000"/>
                  </a:schemeClr>
                </a:solidFill>
                <a:latin typeface="Raleway Medium" panose="020b0003030101060003" pitchFamily="34" charset="0"/>
                <a:ea typeface="Karla" pitchFamily="2" charset="0"/>
                <a:cs typeface="Poppins" panose="02000000000000000000" pitchFamily="2" charset="0"/>
              </a:rPr>
              <a:t>Etiam vitae dui congue, semper quam vitae, luctus ligula. Sed posuere nunc.</a:t>
            </a:r>
            <a:endParaRPr lang="en-US" sz="1050">
              <a:solidFill>
                <a:schemeClr val="bg1">
                  <a:lumMod val="65000"/>
                </a:schemeClr>
              </a:solidFill>
              <a:latin typeface="Poppins" panose="02000000000000000000" pitchFamily="2" charset="0"/>
              <a:cs typeface="Poppins" panose="02000000000000000000" pitchFamily="2" charset="0"/>
            </a:endParaRPr>
          </a:p>
        </p:txBody>
      </p:sp>
      <p:sp>
        <p:nvSpPr>
          <p:cNvPr id="14" name="Прямоугольник 13"/>
          <p:cNvSpPr/>
          <p:nvPr/>
        </p:nvSpPr>
        <p:spPr>
          <a:xfrm>
            <a:off x="8288302" y="1894161"/>
            <a:ext cx="566182" cy="584775"/>
          </a:xfrm>
          <a:prstGeom prst="rect">
            <a:avLst/>
          </a:prstGeom>
        </p:spPr>
        <p:txBody>
          <a:bodyPr wrap="none">
            <a:spAutoFit/>
          </a:bodyPr>
          <a:lstStyle/>
          <a:p>
            <a:pPr algn="ctr"/>
            <a:r>
              <a:rPr lang="en-US" sz="3200" smtClean="0">
                <a:solidFill>
                  <a:srgbClr val="E23936"/>
                </a:solidFill>
                <a:latin typeface="FontAwesome" pitchFamily="2" charset="0"/>
              </a:rPr>
              <a:t></a:t>
            </a:r>
            <a:endParaRPr lang="ru-RU" sz="3200">
              <a:solidFill>
                <a:srgbClr val="E23936"/>
              </a:solidFill>
            </a:endParaRPr>
          </a:p>
        </p:txBody>
      </p:sp>
      <p:sp>
        <p:nvSpPr>
          <p:cNvPr id="15" name="Подзаголовок 2"/>
          <p:cNvSpPr txBox="1"/>
          <p:nvPr/>
        </p:nvSpPr>
        <p:spPr>
          <a:xfrm>
            <a:off x="8292393" y="2395608"/>
            <a:ext cx="2716503" cy="11534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zh-CN" altLang="en-US" sz="1200" smtClean="0">
                <a:latin typeface="Raleway Heavy" panose="020b0003030101060003" pitchFamily="34" charset="0"/>
              </a:rPr>
              <a:t>点此替换文本</a:t>
            </a:r>
            <a:br>
              <a:rPr lang="en-US" sz="1200" smtClean="0">
                <a:solidFill>
                  <a:schemeClr val="bg1">
                    <a:lumMod val="65000"/>
                  </a:schemeClr>
                </a:solidFill>
              </a:rPr>
            </a:br>
            <a:r>
              <a:rPr lang="en-US" sz="1050" kern="0" smtClean="0">
                <a:solidFill>
                  <a:schemeClr val="bg1">
                    <a:lumMod val="65000"/>
                  </a:schemeClr>
                </a:solidFill>
                <a:latin typeface="Raleway Medium" panose="020b0003030101060003" pitchFamily="34" charset="0"/>
                <a:ea typeface="Karla" pitchFamily="2" charset="0"/>
                <a:cs typeface="Poppins" panose="02000000000000000000" pitchFamily="2" charset="0"/>
              </a:rPr>
              <a:t>Etiam vitae dui congue, semper quam vitae, luctus ligula. Sed posuere nunc.</a:t>
            </a:r>
            <a:endParaRPr lang="en-US" sz="1050">
              <a:solidFill>
                <a:schemeClr val="bg1">
                  <a:lumMod val="65000"/>
                </a:schemeClr>
              </a:solidFill>
              <a:latin typeface="Poppins" panose="02000000000000000000" pitchFamily="2" charset="0"/>
              <a:cs typeface="Poppins" panose="02000000000000000000" pitchFamily="2" charset="0"/>
            </a:endParaRPr>
          </a:p>
        </p:txBody>
      </p:sp>
      <p:sp>
        <p:nvSpPr>
          <p:cNvPr id="20" name="Прямоугольник 19"/>
          <p:cNvSpPr/>
          <p:nvPr/>
        </p:nvSpPr>
        <p:spPr>
          <a:xfrm>
            <a:off x="5230332" y="3588049"/>
            <a:ext cx="566182" cy="1077218"/>
          </a:xfrm>
          <a:prstGeom prst="rect">
            <a:avLst/>
          </a:prstGeom>
        </p:spPr>
        <p:txBody>
          <a:bodyPr wrap="none">
            <a:spAutoFit/>
          </a:bodyPr>
          <a:lstStyle/>
          <a:p>
            <a:pPr algn="ctr"/>
            <a:r>
              <a:rPr lang="en-US" sz="3200">
                <a:solidFill>
                  <a:srgbClr val="E23936"/>
                </a:solidFill>
                <a:latin typeface="FontAwesome" pitchFamily="2" charset="0"/>
              </a:rPr>
              <a:t></a:t>
            </a:r>
            <a:endParaRPr lang="ru-RU" sz="3200">
              <a:solidFill>
                <a:srgbClr val="E23936"/>
              </a:solidFill>
            </a:endParaRPr>
          </a:p>
          <a:p>
            <a:pPr algn="ctr"/>
            <a:endParaRPr lang="ru-RU" sz="3200">
              <a:solidFill>
                <a:srgbClr val="E23936"/>
              </a:solidFill>
            </a:endParaRPr>
          </a:p>
        </p:txBody>
      </p:sp>
      <p:sp>
        <p:nvSpPr>
          <p:cNvPr id="21" name="Подзаголовок 2"/>
          <p:cNvSpPr txBox="1"/>
          <p:nvPr/>
        </p:nvSpPr>
        <p:spPr>
          <a:xfrm>
            <a:off x="5185400" y="4089496"/>
            <a:ext cx="2707317" cy="11534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zh-CN" altLang="en-US" sz="1200" smtClean="0">
                <a:latin typeface="Raleway Heavy" panose="020b0003030101060003" pitchFamily="34" charset="0"/>
              </a:rPr>
              <a:t>点此替换文本</a:t>
            </a:r>
            <a:br>
              <a:rPr lang="en-US" sz="1200" smtClean="0"/>
            </a:br>
            <a:r>
              <a:rPr lang="en-US" sz="1050" kern="0" smtClean="0">
                <a:solidFill>
                  <a:schemeClr val="bg1">
                    <a:lumMod val="65000"/>
                  </a:schemeClr>
                </a:solidFill>
                <a:latin typeface="Raleway Medium" panose="020b0003030101060003" pitchFamily="34" charset="0"/>
                <a:ea typeface="Karla" pitchFamily="2" charset="0"/>
                <a:cs typeface="Poppins" panose="02000000000000000000" pitchFamily="2" charset="0"/>
              </a:rPr>
              <a:t>Etiam vitae dui congue, semper quam vitae, luctus ligula. Sed posuere nunc.</a:t>
            </a:r>
            <a:endParaRPr lang="en-US" sz="1050">
              <a:solidFill>
                <a:schemeClr val="bg1">
                  <a:lumMod val="65000"/>
                </a:schemeClr>
              </a:solidFill>
              <a:latin typeface="Poppins" panose="02000000000000000000" pitchFamily="2" charset="0"/>
              <a:cs typeface="Poppins" panose="02000000000000000000" pitchFamily="2" charset="0"/>
            </a:endParaRPr>
          </a:p>
        </p:txBody>
      </p:sp>
      <p:sp>
        <p:nvSpPr>
          <p:cNvPr id="22" name="Прямоугольник 21"/>
          <p:cNvSpPr/>
          <p:nvPr/>
        </p:nvSpPr>
        <p:spPr>
          <a:xfrm>
            <a:off x="8288301" y="3588049"/>
            <a:ext cx="759445" cy="1077218"/>
          </a:xfrm>
          <a:prstGeom prst="rect">
            <a:avLst/>
          </a:prstGeom>
        </p:spPr>
        <p:txBody>
          <a:bodyPr wrap="square">
            <a:spAutoFit/>
          </a:bodyPr>
          <a:lstStyle/>
          <a:p>
            <a:pPr algn="ctr"/>
            <a:r>
              <a:rPr lang="en-US" sz="3200">
                <a:solidFill>
                  <a:srgbClr val="E23936"/>
                </a:solidFill>
                <a:latin typeface="FontAwesome" pitchFamily="2" charset="0"/>
              </a:rPr>
              <a:t></a:t>
            </a:r>
            <a:endParaRPr lang="ru-RU" sz="3200">
              <a:solidFill>
                <a:srgbClr val="E23936"/>
              </a:solidFill>
            </a:endParaRPr>
          </a:p>
          <a:p>
            <a:pPr algn="ctr"/>
            <a:endParaRPr lang="ru-RU" sz="3200">
              <a:solidFill>
                <a:srgbClr val="E23936"/>
              </a:solidFill>
            </a:endParaRPr>
          </a:p>
        </p:txBody>
      </p:sp>
      <p:sp>
        <p:nvSpPr>
          <p:cNvPr id="23" name="Подзаголовок 2"/>
          <p:cNvSpPr txBox="1"/>
          <p:nvPr/>
        </p:nvSpPr>
        <p:spPr>
          <a:xfrm>
            <a:off x="8292393" y="4089496"/>
            <a:ext cx="2716503" cy="11534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zh-CN" altLang="en-US" sz="1200" smtClean="0">
                <a:latin typeface="Raleway Heavy" panose="020b0003030101060003" pitchFamily="34" charset="0"/>
              </a:rPr>
              <a:t>点此替换文本</a:t>
            </a:r>
            <a:br>
              <a:rPr lang="en-US" sz="1200" smtClean="0">
                <a:solidFill>
                  <a:schemeClr val="bg1">
                    <a:lumMod val="65000"/>
                  </a:schemeClr>
                </a:solidFill>
              </a:rPr>
            </a:br>
            <a:r>
              <a:rPr lang="en-US" sz="1050" kern="0" smtClean="0">
                <a:solidFill>
                  <a:schemeClr val="bg1">
                    <a:lumMod val="65000"/>
                  </a:schemeClr>
                </a:solidFill>
                <a:latin typeface="Raleway Medium" panose="020b0003030101060003" pitchFamily="34" charset="0"/>
                <a:ea typeface="Karla" pitchFamily="2" charset="0"/>
                <a:cs typeface="Poppins" panose="02000000000000000000" pitchFamily="2" charset="0"/>
              </a:rPr>
              <a:t>Etiam vitae dui congue, semper quam vitae, luctus ligula. Sed posuere nunc.</a:t>
            </a:r>
            <a:endParaRPr lang="en-US" sz="1050">
              <a:solidFill>
                <a:schemeClr val="bg1">
                  <a:lumMod val="65000"/>
                </a:schemeClr>
              </a:solidFill>
              <a:latin typeface="Poppins" panose="02000000000000000000" pitchFamily="2" charset="0"/>
              <a:cs typeface="Poppins" panose="02000000000000000000" pitchFamily="2"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2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7"/>
                                        </p:tgtEl>
                                        <p:attrNameLst>
                                          <p:attrName>ppt_y</p:attrName>
                                        </p:attrNameLst>
                                      </p:cBhvr>
                                      <p:tavLst>
                                        <p:tav tm="0">
                                          <p:val>
                                            <p:strVal val="#ppt_y"/>
                                          </p:val>
                                        </p:tav>
                                        <p:tav tm="100000">
                                          <p:val>
                                            <p:strVal val="#ppt_y"/>
                                          </p:val>
                                        </p:tav>
                                      </p:tavLst>
                                    </p:anim>
                                    <p:anim calcmode="lin" valueType="num">
                                      <p:cBhvr>
                                        <p:cTn id="9" dur="2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7"/>
                                        </p:tgtEl>
                                      </p:cBhvr>
                                    </p:animEffect>
                                  </p:childTnLst>
                                </p:cTn>
                              </p:par>
                            </p:childTnLst>
                          </p:cTn>
                        </p:par>
                        <p:par>
                          <p:cTn id="12" fill="hold" nodeType="afterGroup">
                            <p:stCondLst>
                              <p:cond delay="250"/>
                            </p:stCondLst>
                            <p:childTnLst>
                              <p:par>
                                <p:cTn id="13" presetID="22"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400"/>
                                        <p:tgtEl>
                                          <p:spTgt spid="8"/>
                                        </p:tgtEl>
                                      </p:cBhvr>
                                    </p:animEffect>
                                  </p:childTnLst>
                                </p:cTn>
                              </p:par>
                            </p:childTnLst>
                          </p:cTn>
                        </p:par>
                        <p:par>
                          <p:cTn id="16" fill="hold" nodeType="afterGroup">
                            <p:stCondLst>
                              <p:cond delay="650"/>
                            </p:stCondLst>
                            <p:childTnLst>
                              <p:par>
                                <p:cTn id="17" presetID="22" presetClass="entr" presetSubtype="1"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400"/>
                                        <p:tgtEl>
                                          <p:spTgt spid="12"/>
                                        </p:tgtEl>
                                      </p:cBhvr>
                                    </p:animEffect>
                                  </p:childTnLst>
                                </p:cTn>
                              </p:par>
                            </p:childTnLst>
                          </p:cTn>
                        </p:par>
                        <p:par>
                          <p:cTn id="20" fill="hold" nodeType="afterGroup">
                            <p:stCondLst>
                              <p:cond delay="1050"/>
                            </p:stCondLst>
                            <p:childTnLst>
                              <p:par>
                                <p:cTn id="21" presetID="22" presetClass="entr" presetSubtype="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400"/>
                                        <p:tgtEl>
                                          <p:spTgt spid="13"/>
                                        </p:tgtEl>
                                      </p:cBhvr>
                                    </p:animEffect>
                                  </p:childTnLst>
                                </p:cTn>
                              </p:par>
                            </p:childTnLst>
                          </p:cTn>
                        </p:par>
                        <p:par>
                          <p:cTn id="24" fill="hold" nodeType="afterGroup">
                            <p:stCondLst>
                              <p:cond delay="1450"/>
                            </p:stCondLst>
                            <p:childTnLst>
                              <p:par>
                                <p:cTn id="25" presetID="22" presetClass="entr" presetSubtype="1"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400"/>
                                        <p:tgtEl>
                                          <p:spTgt spid="14"/>
                                        </p:tgtEl>
                                      </p:cBhvr>
                                    </p:animEffect>
                                  </p:childTnLst>
                                </p:cTn>
                              </p:par>
                            </p:childTnLst>
                          </p:cTn>
                        </p:par>
                        <p:par>
                          <p:cTn id="28" fill="hold" nodeType="afterGroup">
                            <p:stCondLst>
                              <p:cond delay="1850"/>
                            </p:stCondLst>
                            <p:childTnLst>
                              <p:par>
                                <p:cTn id="29" presetID="22" presetClass="entr" presetSubtype="1"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400"/>
                                        <p:tgtEl>
                                          <p:spTgt spid="15"/>
                                        </p:tgtEl>
                                      </p:cBhvr>
                                    </p:animEffect>
                                  </p:childTnLst>
                                </p:cTn>
                              </p:par>
                            </p:childTnLst>
                          </p:cTn>
                        </p:par>
                        <p:par>
                          <p:cTn id="32" fill="hold" nodeType="afterGroup">
                            <p:stCondLst>
                              <p:cond delay="2250"/>
                            </p:stCondLst>
                            <p:childTnLst>
                              <p:par>
                                <p:cTn id="33" presetID="22" presetClass="entr" presetSubtype="1"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up)">
                                      <p:cBhvr>
                                        <p:cTn id="35" dur="400"/>
                                        <p:tgtEl>
                                          <p:spTgt spid="20"/>
                                        </p:tgtEl>
                                      </p:cBhvr>
                                    </p:animEffect>
                                  </p:childTnLst>
                                </p:cTn>
                              </p:par>
                            </p:childTnLst>
                          </p:cTn>
                        </p:par>
                        <p:par>
                          <p:cTn id="36" fill="hold" nodeType="afterGroup">
                            <p:stCondLst>
                              <p:cond delay="2650"/>
                            </p:stCondLst>
                            <p:childTnLst>
                              <p:par>
                                <p:cTn id="37" presetID="22" presetClass="entr" presetSubtype="1"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up)">
                                      <p:cBhvr>
                                        <p:cTn id="39" dur="400"/>
                                        <p:tgtEl>
                                          <p:spTgt spid="21"/>
                                        </p:tgtEl>
                                      </p:cBhvr>
                                    </p:animEffect>
                                  </p:childTnLst>
                                </p:cTn>
                              </p:par>
                            </p:childTnLst>
                          </p:cTn>
                        </p:par>
                        <p:par>
                          <p:cTn id="40" fill="hold" nodeType="afterGroup">
                            <p:stCondLst>
                              <p:cond delay="3050"/>
                            </p:stCondLst>
                            <p:childTnLst>
                              <p:par>
                                <p:cTn id="41" presetID="22" presetClass="entr" presetSubtype="1"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up)">
                                      <p:cBhvr>
                                        <p:cTn id="43" dur="400"/>
                                        <p:tgtEl>
                                          <p:spTgt spid="22"/>
                                        </p:tgtEl>
                                      </p:cBhvr>
                                    </p:animEffect>
                                  </p:childTnLst>
                                </p:cTn>
                              </p:par>
                            </p:childTnLst>
                          </p:cTn>
                        </p:par>
                        <p:par>
                          <p:cTn id="44" fill="hold" nodeType="afterGroup">
                            <p:stCondLst>
                              <p:cond delay="3450"/>
                            </p:stCondLst>
                            <p:childTnLst>
                              <p:par>
                                <p:cTn id="45" presetID="22" presetClass="entr" presetSubtype="1"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up)">
                                      <p:cBhvr>
                                        <p:cTn id="47" dur="4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3" grpId="0"/>
      <p:bldP spid="14" grpId="0"/>
      <p:bldP spid="15" grpId="0"/>
      <p:bldP spid="20" grpId="0"/>
      <p:bldP spid="21" grpId="0"/>
      <p:bldP spid="22" grpId="0"/>
      <p:bldP spid="23" grpId="0"/>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 name="Подзаголовок 2"/>
          <p:cNvSpPr txBox="1"/>
          <p:nvPr/>
        </p:nvSpPr>
        <p:spPr>
          <a:xfrm>
            <a:off x="652085" y="5376272"/>
            <a:ext cx="4577642" cy="15520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1100" kern="0" smtClean="0">
                <a:solidFill>
                  <a:schemeClr val="bg1">
                    <a:lumMod val="65000"/>
                  </a:schemeClr>
                </a:solidFill>
                <a:latin typeface="Raleway Medium" panose="020b0003030101060003" pitchFamily="34" charset="0"/>
                <a:ea typeface="Karla" pitchFamily="2" charset="0"/>
                <a:cs typeface="Poppins" panose="02000000000000000000" pitchFamily="2" charset="0"/>
              </a:rPr>
              <a:t>Etiam vitae dui congue, semper quam vitae, luctus ligula. Sed posuere nunc in leo commod else cuprum less</a:t>
            </a:r>
            <a:r>
              <a:rPr lang="en-US" sz="1100" smtClean="0">
                <a:solidFill>
                  <a:schemeClr val="bg1">
                    <a:lumMod val="65000"/>
                  </a:schemeClr>
                </a:solidFill>
                <a:latin typeface="Raleway Medium" panose="020b0003030101060003" pitchFamily="34" charset="0"/>
                <a:ea typeface="Karla" pitchFamily="2" charset="0"/>
                <a:cs typeface="Poppins" panose="02000000000000000000" pitchFamily="2" charset="0"/>
              </a:rPr>
              <a:t>. </a:t>
            </a:r>
            <a:r>
              <a:rPr lang="en-US" sz="1100">
                <a:solidFill>
                  <a:schemeClr val="bg1">
                    <a:lumMod val="65000"/>
                  </a:schemeClr>
                </a:solidFill>
                <a:latin typeface="Raleway Medium" panose="020b0003030101060003" pitchFamily="34" charset="0"/>
                <a:ea typeface="Karla" pitchFamily="2" charset="0"/>
                <a:cs typeface="Poppins" panose="02000000000000000000" pitchFamily="2" charset="0"/>
              </a:rPr>
              <a:t>Etiam vitae dui congue, semper quam vitae, </a:t>
            </a:r>
            <a:r>
              <a:rPr lang="en-US" sz="1100" smtClean="0">
                <a:solidFill>
                  <a:schemeClr val="bg1">
                    <a:lumMod val="65000"/>
                  </a:schemeClr>
                </a:solidFill>
                <a:latin typeface="Raleway Medium" panose="020b0003030101060003" pitchFamily="34" charset="0"/>
                <a:ea typeface="Karla" pitchFamily="2" charset="0"/>
                <a:cs typeface="Poppins" panose="02000000000000000000" pitchFamily="2" charset="0"/>
              </a:rPr>
              <a:t>luctus</a:t>
            </a:r>
            <a:r>
              <a:rPr lang="en-US" sz="1100">
                <a:solidFill>
                  <a:schemeClr val="bg1">
                    <a:lumMod val="65000"/>
                  </a:schemeClr>
                </a:solidFill>
                <a:latin typeface="Poppins" panose="02000000000000000000" pitchFamily="2" charset="0"/>
                <a:cs typeface="Poppins" panose="02000000000000000000" pitchFamily="2" charset="0"/>
              </a:rPr>
              <a:t>. </a:t>
            </a:r>
            <a:r>
              <a:rPr lang="en-US" sz="1100">
                <a:solidFill>
                  <a:schemeClr val="bg1">
                    <a:lumMod val="65000"/>
                  </a:schemeClr>
                </a:solidFill>
                <a:latin typeface="Raleway Medium" panose="020b0003030101060003" pitchFamily="34" charset="0"/>
              </a:rPr>
              <a:t>Integer a turpis quam. </a:t>
            </a:r>
            <a:r>
              <a:rPr lang="en-US" sz="1100" smtClean="0">
                <a:solidFill>
                  <a:schemeClr val="bg1">
                    <a:lumMod val="65000"/>
                  </a:schemeClr>
                </a:solidFill>
                <a:latin typeface="Raleway Medium" panose="020b0003030101060003" pitchFamily="34" charset="0"/>
              </a:rPr>
              <a:t>Donec</a:t>
            </a:r>
            <a:endParaRPr lang="en-US" sz="1100">
              <a:solidFill>
                <a:schemeClr val="bg1">
                  <a:lumMod val="65000"/>
                </a:schemeClr>
              </a:solidFill>
              <a:latin typeface="Raleway Medium" panose="020b0003030101060003" pitchFamily="34" charset="0"/>
              <a:cs typeface="Poppins" panose="02000000000000000000" pitchFamily="2" charset="0"/>
            </a:endParaRPr>
          </a:p>
        </p:txBody>
      </p:sp>
      <p:sp>
        <p:nvSpPr>
          <p:cNvPr id="7" name="Подзаголовок 2"/>
          <p:cNvSpPr txBox="1"/>
          <p:nvPr/>
        </p:nvSpPr>
        <p:spPr>
          <a:xfrm>
            <a:off x="7222809" y="1101958"/>
            <a:ext cx="3974580" cy="13528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zh-CN" altLang="en-US" sz="1400" b="1" smtClean="0">
                <a:solidFill>
                  <a:schemeClr val="bg1"/>
                </a:solidFill>
                <a:latin typeface="Raleway" panose="020b0003030101060003" pitchFamily="34" charset="0"/>
              </a:rPr>
              <a:t>点此替换文本</a:t>
            </a:r>
            <a:endParaRPr lang="en-US" sz="1600" smtClean="0">
              <a:solidFill>
                <a:schemeClr val="bg1"/>
              </a:solidFill>
              <a:latin typeface="Raleway Heavy" panose="020b0003030101060003" pitchFamily="34" charset="0"/>
            </a:endParaRPr>
          </a:p>
          <a:p>
            <a:pPr marL="0" indent="0">
              <a:lnSpc>
                <a:spcPts val="2000"/>
              </a:lnSpc>
              <a:spcBef>
                <a:spcPct val="0"/>
              </a:spcBef>
              <a:buNone/>
            </a:pPr>
            <a:r>
              <a:rPr lang="en-US" sz="1100" kern="0" smtClean="0">
                <a:solidFill>
                  <a:schemeClr val="bg1"/>
                </a:solidFill>
                <a:latin typeface="Raleway Medium" panose="020b0003030101060003" pitchFamily="34" charset="0"/>
                <a:ea typeface="Karla" pitchFamily="2" charset="0"/>
                <a:cs typeface="Poppins" panose="02000000000000000000" pitchFamily="2" charset="0"/>
              </a:rPr>
              <a:t>Etiam vitae dui congue, semper quam vitae, luctus ligula. Sed posuere nunc in leo commod else cuprum less</a:t>
            </a:r>
            <a:r>
              <a:rPr lang="en-US" sz="1100" smtClean="0">
                <a:solidFill>
                  <a:schemeClr val="bg1"/>
                </a:solidFill>
                <a:latin typeface="Raleway Medium" panose="020b0003030101060003" pitchFamily="34" charset="0"/>
                <a:ea typeface="Karla" pitchFamily="2" charset="0"/>
                <a:cs typeface="Poppins" panose="02000000000000000000" pitchFamily="2" charset="0"/>
              </a:rPr>
              <a:t>.</a:t>
            </a:r>
            <a:r>
              <a:rPr lang="en-US" sz="1100" smtClean="0">
                <a:solidFill>
                  <a:schemeClr val="bg1"/>
                </a:solidFill>
                <a:latin typeface="Poppins" panose="02000000000000000000" pitchFamily="2" charset="0"/>
                <a:cs typeface="Poppins" panose="02000000000000000000" pitchFamily="2" charset="0"/>
              </a:rPr>
              <a:t>.</a:t>
            </a:r>
            <a:endParaRPr lang="en-US" sz="1100">
              <a:solidFill>
                <a:schemeClr val="bg1"/>
              </a:solidFill>
              <a:latin typeface="Poppins" panose="02000000000000000000" pitchFamily="2" charset="0"/>
              <a:cs typeface="Poppins" panose="02000000000000000000" pitchFamily="2" charset="0"/>
            </a:endParaRPr>
          </a:p>
        </p:txBody>
      </p:sp>
      <p:sp>
        <p:nvSpPr>
          <p:cNvPr id="8" name="Прямоугольник 7"/>
          <p:cNvSpPr/>
          <p:nvPr/>
        </p:nvSpPr>
        <p:spPr>
          <a:xfrm>
            <a:off x="6730365" y="1101958"/>
            <a:ext cx="492443" cy="461665"/>
          </a:xfrm>
          <a:prstGeom prst="rect">
            <a:avLst/>
          </a:prstGeom>
        </p:spPr>
        <p:txBody>
          <a:bodyPr wrap="none">
            <a:spAutoFit/>
          </a:bodyPr>
          <a:lstStyle/>
          <a:p>
            <a:pPr algn="ctr"/>
            <a:r>
              <a:rPr lang="en-US" sz="2400">
                <a:solidFill>
                  <a:schemeClr val="bg1"/>
                </a:solidFill>
                <a:latin typeface="FontAwesome" pitchFamily="2" charset="0"/>
              </a:rPr>
              <a:t></a:t>
            </a:r>
            <a:endParaRPr lang="ru-RU" sz="2400">
              <a:solidFill>
                <a:schemeClr val="bg1"/>
              </a:solidFill>
            </a:endParaRPr>
          </a:p>
        </p:txBody>
      </p:sp>
      <p:sp>
        <p:nvSpPr>
          <p:cNvPr id="9" name="Подзаголовок 2"/>
          <p:cNvSpPr txBox="1"/>
          <p:nvPr/>
        </p:nvSpPr>
        <p:spPr>
          <a:xfrm>
            <a:off x="7222808" y="3016591"/>
            <a:ext cx="3974581" cy="13528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zh-CN" altLang="en-US" sz="1400" b="1" smtClean="0">
                <a:solidFill>
                  <a:schemeClr val="bg1"/>
                </a:solidFill>
                <a:latin typeface="Raleway" panose="020b0003030101060003" pitchFamily="34" charset="0"/>
              </a:rPr>
              <a:t>点此替换文本</a:t>
            </a:r>
            <a:endParaRPr lang="en-US" sz="1600" smtClean="0">
              <a:solidFill>
                <a:schemeClr val="bg1"/>
              </a:solidFill>
              <a:latin typeface="Raleway Heavy" panose="020b0003030101060003" pitchFamily="34" charset="0"/>
            </a:endParaRPr>
          </a:p>
          <a:p>
            <a:pPr marL="0" indent="0">
              <a:lnSpc>
                <a:spcPts val="2000"/>
              </a:lnSpc>
              <a:spcBef>
                <a:spcPct val="0"/>
              </a:spcBef>
              <a:buNone/>
            </a:pPr>
            <a:r>
              <a:rPr lang="en-US" sz="1100" kern="0" smtClean="0">
                <a:solidFill>
                  <a:schemeClr val="bg1"/>
                </a:solidFill>
                <a:latin typeface="Raleway Medium" panose="020b0003030101060003" pitchFamily="34" charset="0"/>
                <a:ea typeface="Karla" pitchFamily="2" charset="0"/>
                <a:cs typeface="Poppins" panose="02000000000000000000" pitchFamily="2" charset="0"/>
              </a:rPr>
              <a:t>Etiam vitae dui congue, semper quam vitae, luctus ligula. Sed posuere nunc in leo commod else cuprum less</a:t>
            </a:r>
            <a:r>
              <a:rPr lang="en-US" sz="1100" smtClean="0">
                <a:solidFill>
                  <a:schemeClr val="bg1"/>
                </a:solidFill>
                <a:latin typeface="Raleway Medium" panose="020b0003030101060003" pitchFamily="34" charset="0"/>
                <a:ea typeface="Karla" pitchFamily="2" charset="0"/>
                <a:cs typeface="Poppins" panose="02000000000000000000" pitchFamily="2" charset="0"/>
              </a:rPr>
              <a:t>. </a:t>
            </a:r>
            <a:endParaRPr lang="en-US" sz="1100">
              <a:solidFill>
                <a:schemeClr val="bg1"/>
              </a:solidFill>
              <a:latin typeface="Poppins" panose="02000000000000000000" pitchFamily="2" charset="0"/>
              <a:cs typeface="Poppins" panose="02000000000000000000" pitchFamily="2" charset="0"/>
            </a:endParaRPr>
          </a:p>
        </p:txBody>
      </p:sp>
      <p:sp>
        <p:nvSpPr>
          <p:cNvPr id="10" name="Прямоугольник 9"/>
          <p:cNvSpPr/>
          <p:nvPr/>
        </p:nvSpPr>
        <p:spPr>
          <a:xfrm>
            <a:off x="6741587" y="3124720"/>
            <a:ext cx="470000" cy="461665"/>
          </a:xfrm>
          <a:prstGeom prst="rect">
            <a:avLst/>
          </a:prstGeom>
        </p:spPr>
        <p:txBody>
          <a:bodyPr wrap="none">
            <a:spAutoFit/>
          </a:bodyPr>
          <a:lstStyle/>
          <a:p>
            <a:pPr algn="ctr"/>
            <a:r>
              <a:rPr lang="en-US" sz="2400" smtClean="0">
                <a:solidFill>
                  <a:schemeClr val="bg1"/>
                </a:solidFill>
                <a:latin typeface="FontAwesome" pitchFamily="2" charset="0"/>
              </a:rPr>
              <a:t></a:t>
            </a:r>
            <a:endParaRPr lang="ru-RU" sz="2400">
              <a:solidFill>
                <a:schemeClr val="bg1"/>
              </a:solidFill>
            </a:endParaRPr>
          </a:p>
        </p:txBody>
      </p:sp>
      <p:sp>
        <p:nvSpPr>
          <p:cNvPr id="13" name="Подзаголовок 2"/>
          <p:cNvSpPr txBox="1"/>
          <p:nvPr/>
        </p:nvSpPr>
        <p:spPr>
          <a:xfrm>
            <a:off x="7222808" y="5051230"/>
            <a:ext cx="3862285" cy="13528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zh-CN" altLang="en-US" sz="1400" b="1" smtClean="0">
                <a:solidFill>
                  <a:schemeClr val="bg1"/>
                </a:solidFill>
                <a:latin typeface="Raleway" panose="020b0003030101060003" pitchFamily="34" charset="0"/>
              </a:rPr>
              <a:t>点此替换文本</a:t>
            </a:r>
            <a:endParaRPr lang="en-US" sz="1600" smtClean="0">
              <a:solidFill>
                <a:schemeClr val="bg1"/>
              </a:solidFill>
              <a:latin typeface="Raleway Heavy" panose="020b0003030101060003" pitchFamily="34" charset="0"/>
            </a:endParaRPr>
          </a:p>
          <a:p>
            <a:pPr marL="0" indent="0">
              <a:lnSpc>
                <a:spcPts val="2000"/>
              </a:lnSpc>
              <a:spcBef>
                <a:spcPct val="0"/>
              </a:spcBef>
              <a:buNone/>
            </a:pPr>
            <a:r>
              <a:rPr lang="en-US" sz="1100" kern="0" smtClean="0">
                <a:solidFill>
                  <a:schemeClr val="bg1"/>
                </a:solidFill>
                <a:latin typeface="Raleway Medium" panose="020b0003030101060003" pitchFamily="34" charset="0"/>
                <a:ea typeface="Karla" pitchFamily="2" charset="0"/>
                <a:cs typeface="Poppins" panose="02000000000000000000" pitchFamily="2" charset="0"/>
              </a:rPr>
              <a:t>Etiam vitae dui congue, semper quam vitae, luctus ligula. Sed posuere nunc in leo commod else cuprum</a:t>
            </a:r>
            <a:r>
              <a:rPr lang="en-US" sz="1100" smtClean="0">
                <a:solidFill>
                  <a:schemeClr val="bg1"/>
                </a:solidFill>
                <a:latin typeface="Poppins" panose="02000000000000000000" pitchFamily="2" charset="0"/>
                <a:cs typeface="Poppins" panose="02000000000000000000" pitchFamily="2" charset="0"/>
              </a:rPr>
              <a:t>.</a:t>
            </a:r>
            <a:endParaRPr lang="en-US" sz="1100">
              <a:solidFill>
                <a:schemeClr val="bg1"/>
              </a:solidFill>
              <a:latin typeface="Poppins" panose="02000000000000000000" pitchFamily="2" charset="0"/>
              <a:cs typeface="Poppins" panose="02000000000000000000" pitchFamily="2" charset="0"/>
            </a:endParaRPr>
          </a:p>
        </p:txBody>
      </p:sp>
      <p:sp>
        <p:nvSpPr>
          <p:cNvPr id="14" name="Прямоугольник 13"/>
          <p:cNvSpPr/>
          <p:nvPr/>
        </p:nvSpPr>
        <p:spPr>
          <a:xfrm>
            <a:off x="6730366" y="5051230"/>
            <a:ext cx="492443" cy="461665"/>
          </a:xfrm>
          <a:prstGeom prst="rect">
            <a:avLst/>
          </a:prstGeom>
        </p:spPr>
        <p:txBody>
          <a:bodyPr wrap="none">
            <a:spAutoFit/>
          </a:bodyPr>
          <a:lstStyle/>
          <a:p>
            <a:pPr algn="ctr"/>
            <a:r>
              <a:rPr lang="en-US" sz="2400" smtClean="0">
                <a:solidFill>
                  <a:schemeClr val="bg1"/>
                </a:solidFill>
                <a:latin typeface="FontAwesome" pitchFamily="2" charset="0"/>
              </a:rPr>
              <a:t></a:t>
            </a:r>
            <a:endParaRPr lang="ru-RU" sz="2400">
              <a:solidFill>
                <a:schemeClr val="bg1"/>
              </a:solidFill>
            </a:endParaRPr>
          </a:p>
        </p:txBody>
      </p:sp>
      <p:sp>
        <p:nvSpPr>
          <p:cNvPr id="15" name="TextBox 14"/>
          <p:cNvSpPr txBox="1"/>
          <p:nvPr/>
        </p:nvSpPr>
        <p:spPr>
          <a:xfrm>
            <a:off x="652085" y="4409702"/>
            <a:ext cx="3982119" cy="836126"/>
          </a:xfrm>
          <a:prstGeom prst="rect">
            <a:avLst/>
          </a:prstGeom>
          <a:noFill/>
        </p:spPr>
        <p:txBody>
          <a:bodyPr wrap="square" rtlCol="0">
            <a:spAutoFit/>
          </a:bodyPr>
          <a:lstStyle/>
          <a:p>
            <a:pPr>
              <a:lnSpc>
                <a:spcPts val="3000"/>
              </a:lnSpc>
            </a:pPr>
            <a:r>
              <a:rPr lang="en-US" sz="3200" smtClean="0">
                <a:solidFill>
                  <a:srgbClr val="E23936"/>
                </a:solidFill>
                <a:latin typeface="Raleway ExtraBold" panose="020b0903030101060003" pitchFamily="34" charset="-52"/>
              </a:rPr>
              <a:t>/</a:t>
            </a:r>
            <a:r>
              <a:rPr lang="zh-CN" altLang="en-US" sz="3200" b="1">
                <a:latin typeface="微软雅黑" panose="020b0503020204020204" pitchFamily="34" charset="-122"/>
                <a:ea typeface="微软雅黑" panose="020b0503020204020204" pitchFamily="34" charset="-122"/>
              </a:rPr>
              <a:t>添加标题内容</a:t>
            </a:r>
            <a:endParaRPr lang="en-US" altLang="zh-CN" sz="3200" b="1">
              <a:latin typeface="微软雅黑" panose="020b0503020204020204" pitchFamily="34" charset="-122"/>
              <a:ea typeface="微软雅黑" panose="020b0503020204020204" pitchFamily="34" charset="-122"/>
            </a:endParaRPr>
          </a:p>
          <a:p>
            <a:pPr>
              <a:lnSpc>
                <a:spcPts val="2800"/>
              </a:lnSpc>
            </a:pPr>
            <a:r>
              <a:rPr lang="en-US" sz="1200" kern="0" spc="50" smtClean="0">
                <a:solidFill>
                  <a:schemeClr val="bg1">
                    <a:lumMod val="75000"/>
                  </a:schemeClr>
                </a:solidFill>
                <a:latin typeface="Raleway ExtraBold" panose="020b0903030101060003" pitchFamily="34" charset="-52"/>
                <a:ea typeface="Karla" pitchFamily="2" charset="0"/>
                <a:cs typeface="Poppins" panose="02000000000000000000" pitchFamily="2" charset="0"/>
              </a:rPr>
              <a:t>WORDS ABOUT SERVICE’S</a:t>
            </a:r>
            <a:endParaRPr lang="en-US" sz="1200" spc="50" smtClean="0">
              <a:solidFill>
                <a:schemeClr val="bg1">
                  <a:lumMod val="75000"/>
                </a:schemeClr>
              </a:solidFill>
              <a:latin typeface="Raleway ExtraBold" panose="020b0903030101060003" pitchFamily="34" charset="-52"/>
            </a:endParaRPr>
          </a:p>
        </p:txBody>
      </p:sp>
      <p:pic>
        <p:nvPicPr>
          <p:cNvPr id="3" name="图片占位符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119" b="35759"/>
          <a:stretch>
            <a:fillRect/>
          </a:stretch>
        </p:blipFill>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400"/>
                                        <p:tgtEl>
                                          <p:spTgt spid="15"/>
                                        </p:tgtEl>
                                      </p:cBhvr>
                                    </p:animEffect>
                                  </p:childTnLst>
                                </p:cTn>
                              </p:par>
                            </p:childTnLst>
                          </p:cTn>
                        </p:par>
                        <p:par>
                          <p:cTn id="8" fill="hold" nodeType="afterGroup">
                            <p:stCondLst>
                              <p:cond delay="4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400"/>
                                        <p:tgtEl>
                                          <p:spTgt spid="5"/>
                                        </p:tgtEl>
                                      </p:cBhvr>
                                    </p:animEffect>
                                  </p:childTnLst>
                                </p:cTn>
                              </p:par>
                            </p:childTnLst>
                          </p:cTn>
                        </p:par>
                        <p:par>
                          <p:cTn id="12" fill="hold" nodeType="afterGroup">
                            <p:stCondLst>
                              <p:cond delay="800"/>
                            </p:stCondLst>
                            <p:childTnLst>
                              <p:par>
                                <p:cTn id="13" presetID="22"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400"/>
                                        <p:tgtEl>
                                          <p:spTgt spid="8"/>
                                        </p:tgtEl>
                                      </p:cBhvr>
                                    </p:animEffect>
                                  </p:childTnLst>
                                </p:cTn>
                              </p:par>
                            </p:childTnLst>
                          </p:cTn>
                        </p:par>
                        <p:par>
                          <p:cTn id="16" fill="hold" nodeType="afterGroup">
                            <p:stCondLst>
                              <p:cond delay="1200"/>
                            </p:stCondLst>
                            <p:childTnLst>
                              <p:par>
                                <p:cTn id="17" presetID="22"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400"/>
                                        <p:tgtEl>
                                          <p:spTgt spid="7"/>
                                        </p:tgtEl>
                                      </p:cBhvr>
                                    </p:animEffect>
                                  </p:childTnLst>
                                </p:cTn>
                              </p:par>
                            </p:childTnLst>
                          </p:cTn>
                        </p:par>
                        <p:par>
                          <p:cTn id="20" fill="hold" nodeType="afterGroup">
                            <p:stCondLst>
                              <p:cond delay="1600"/>
                            </p:stCondLst>
                            <p:childTnLst>
                              <p:par>
                                <p:cTn id="21" presetID="22" presetClass="entr" presetSubtype="1"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400"/>
                                        <p:tgtEl>
                                          <p:spTgt spid="10"/>
                                        </p:tgtEl>
                                      </p:cBhvr>
                                    </p:animEffect>
                                  </p:childTnLst>
                                </p:cTn>
                              </p:par>
                            </p:childTnLst>
                          </p:cTn>
                        </p:par>
                        <p:par>
                          <p:cTn id="24" fill="hold" nodeType="afterGroup">
                            <p:stCondLst>
                              <p:cond delay="2000"/>
                            </p:stCondLst>
                            <p:childTnLst>
                              <p:par>
                                <p:cTn id="25" presetID="22" presetClass="entr" presetSubtype="1"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400"/>
                                        <p:tgtEl>
                                          <p:spTgt spid="9"/>
                                        </p:tgtEl>
                                      </p:cBhvr>
                                    </p:animEffect>
                                  </p:childTnLst>
                                </p:cTn>
                              </p:par>
                            </p:childTnLst>
                          </p:cTn>
                        </p:par>
                        <p:par>
                          <p:cTn id="28" fill="hold" nodeType="afterGroup">
                            <p:stCondLst>
                              <p:cond delay="2400"/>
                            </p:stCondLst>
                            <p:childTnLst>
                              <p:par>
                                <p:cTn id="29" presetID="22" presetClass="entr" presetSubtype="1"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400"/>
                                        <p:tgtEl>
                                          <p:spTgt spid="14"/>
                                        </p:tgtEl>
                                      </p:cBhvr>
                                    </p:animEffect>
                                  </p:childTnLst>
                                </p:cTn>
                              </p:par>
                            </p:childTnLst>
                          </p:cTn>
                        </p:par>
                        <p:par>
                          <p:cTn id="32" fill="hold" nodeType="afterGroup">
                            <p:stCondLst>
                              <p:cond delay="2800"/>
                            </p:stCondLst>
                            <p:childTnLst>
                              <p:par>
                                <p:cTn id="33" presetID="22" presetClass="entr" presetSubtype="1"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4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3" grpId="0"/>
      <p:bldP spid="14" grpId="0"/>
      <p:bldP spid="15" grpId="0"/>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 name="Прямоугольник 7"/>
          <p:cNvSpPr/>
          <p:nvPr/>
        </p:nvSpPr>
        <p:spPr>
          <a:xfrm>
            <a:off x="0" y="-19049"/>
            <a:ext cx="12192000" cy="3135970"/>
          </a:xfrm>
          <a:custGeom>
            <a:gdLst>
              <a:gd name="connsiteX0" fmla="*/ 0 w 12192000"/>
              <a:gd name="connsiteY0" fmla="*/ 0 h 2183642"/>
              <a:gd name="connsiteX1" fmla="*/ 12192000 w 12192000"/>
              <a:gd name="connsiteY1" fmla="*/ 0 h 2183642"/>
              <a:gd name="connsiteX2" fmla="*/ 12192000 w 12192000"/>
              <a:gd name="connsiteY2" fmla="*/ 2183642 h 2183642"/>
              <a:gd name="connsiteX3" fmla="*/ 0 w 12192000"/>
              <a:gd name="connsiteY3" fmla="*/ 2183642 h 2183642"/>
              <a:gd name="connsiteX4" fmla="*/ 0 w 12192000"/>
              <a:gd name="connsiteY4" fmla="*/ 0 h 2183642"/>
              <a:gd name="connsiteX0-1" fmla="*/ 0 w 12192000"/>
              <a:gd name="connsiteY0-2" fmla="*/ 0 h 3125337"/>
              <a:gd name="connsiteX1-3" fmla="*/ 12192000 w 12192000"/>
              <a:gd name="connsiteY1-4" fmla="*/ 0 h 3125337"/>
              <a:gd name="connsiteX2-5" fmla="*/ 12192000 w 12192000"/>
              <a:gd name="connsiteY2-6" fmla="*/ 2183642 h 3125337"/>
              <a:gd name="connsiteX3-7" fmla="*/ 27296 w 12192000"/>
              <a:gd name="connsiteY3-8" fmla="*/ 3125337 h 3125337"/>
              <a:gd name="connsiteX4-9" fmla="*/ 0 w 12192000"/>
              <a:gd name="connsiteY4-10" fmla="*/ 0 h 3125337"/>
              <a:gd name="connsiteX0-11" fmla="*/ 0 w 12192000"/>
              <a:gd name="connsiteY0-12" fmla="*/ 0 h 3135970"/>
              <a:gd name="connsiteX1-13" fmla="*/ 12192000 w 12192000"/>
              <a:gd name="connsiteY1-14" fmla="*/ 0 h 3135970"/>
              <a:gd name="connsiteX2-15" fmla="*/ 12192000 w 12192000"/>
              <a:gd name="connsiteY2-16" fmla="*/ 2183642 h 3135970"/>
              <a:gd name="connsiteX3-17" fmla="*/ 6031 w 12192000"/>
              <a:gd name="connsiteY3-18" fmla="*/ 3135970 h 3135970"/>
              <a:gd name="connsiteX4-19" fmla="*/ 0 w 12192000"/>
              <a:gd name="connsiteY4-20" fmla="*/ 0 h 3135970"/>
            </a:gd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2000" h="3135970">
                <a:moveTo>
                  <a:pt x="0" y="0"/>
                </a:moveTo>
                <a:lnTo>
                  <a:pt x="12192000" y="0"/>
                </a:lnTo>
                <a:lnTo>
                  <a:pt x="12192000" y="2183642"/>
                </a:lnTo>
                <a:lnTo>
                  <a:pt x="6031" y="3135970"/>
                </a:lnTo>
                <a:cubicBezTo>
                  <a:pt x="4021" y="2090647"/>
                  <a:pt x="2010" y="1045323"/>
                  <a:pt x="0" y="0"/>
                </a:cubicBezTo>
                <a:close/>
              </a:path>
            </a:pathLst>
          </a:custGeom>
          <a:solidFill>
            <a:schemeClr val="bg2">
              <a:lumMod val="1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图片占位符 6"/>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71" r="71"/>
          <a:stretch>
            <a:fillRect/>
          </a:stretch>
        </p:blipFill>
        <p:spPr/>
      </p:pic>
      <p:pic>
        <p:nvPicPr>
          <p:cNvPr id="10" name="图片占位符 9"/>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71" b="71"/>
          <a:stretch>
            <a:fillRect/>
          </a:stretch>
        </p:blipFill>
        <p:spPr/>
      </p:pic>
      <p:pic>
        <p:nvPicPr>
          <p:cNvPr id="6" name="图片占位符 5"/>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6250" b="6250"/>
          <a:stretch>
            <a:fillRect/>
          </a:stretch>
        </p:blipFill>
        <p:spPr/>
      </p:pic>
      <p:sp>
        <p:nvSpPr>
          <p:cNvPr id="9" name="TextBox 8"/>
          <p:cNvSpPr txBox="1"/>
          <p:nvPr/>
        </p:nvSpPr>
        <p:spPr>
          <a:xfrm>
            <a:off x="2099976" y="754481"/>
            <a:ext cx="7970784" cy="1496885"/>
          </a:xfrm>
          <a:prstGeom prst="rect">
            <a:avLst/>
          </a:prstGeom>
          <a:noFill/>
        </p:spPr>
        <p:txBody>
          <a:bodyPr wrap="square" rtlCol="0">
            <a:spAutoFit/>
          </a:bodyPr>
          <a:lstStyle/>
          <a:p>
            <a:pPr algn="ctr">
              <a:lnSpc>
                <a:spcPts val="3600"/>
              </a:lnSpc>
            </a:pPr>
            <a:r>
              <a:rPr lang="en-US" sz="4400" smtClean="0">
                <a:solidFill>
                  <a:srgbClr val="C00000"/>
                </a:solidFill>
                <a:latin typeface="Raleway ExtraBold" panose="020b0903030101060003" pitchFamily="34" charset="-52"/>
              </a:rPr>
              <a:t>/</a:t>
            </a:r>
            <a:r>
              <a:rPr lang="zh-CN" altLang="en-US" sz="4400" b="1" smtClean="0">
                <a:solidFill>
                  <a:schemeClr val="bg1"/>
                </a:solidFill>
                <a:latin typeface="微软雅黑" panose="020b0503020204020204" pitchFamily="34" charset="-122"/>
                <a:ea typeface="微软雅黑" panose="020b0503020204020204" pitchFamily="34" charset="-122"/>
              </a:rPr>
              <a:t>我们的服务</a:t>
            </a:r>
            <a:endParaRPr lang="en-US" altLang="zh-CN" sz="4400" b="1" smtClean="0">
              <a:solidFill>
                <a:schemeClr val="bg1"/>
              </a:solidFill>
              <a:latin typeface="微软雅黑" panose="020b0503020204020204" pitchFamily="34" charset="-122"/>
              <a:ea typeface="微软雅黑" panose="020b0503020204020204" pitchFamily="34" charset="-122"/>
            </a:endParaRPr>
          </a:p>
          <a:p>
            <a:pPr algn="ctr">
              <a:lnSpc>
                <a:spcPts val="3600"/>
              </a:lnSpc>
            </a:pPr>
            <a:r>
              <a:rPr lang="en-US" sz="1200" kern="0" spc="50" smtClean="0">
                <a:solidFill>
                  <a:schemeClr val="bg1"/>
                </a:solidFill>
                <a:latin typeface="Raleway ExtraBold" panose="020b0903030101060003" pitchFamily="34" charset="-52"/>
                <a:ea typeface="Karla" pitchFamily="2" charset="0"/>
                <a:cs typeface="Poppins" panose="02000000000000000000" pitchFamily="2" charset="0"/>
              </a:rPr>
              <a:t>SOME </a:t>
            </a:r>
            <a:r>
              <a:rPr lang="en-US" sz="1200" kern="0" spc="50">
                <a:solidFill>
                  <a:schemeClr val="bg1"/>
                </a:solidFill>
                <a:latin typeface="Raleway ExtraBold" panose="020b0903030101060003" pitchFamily="34" charset="-52"/>
                <a:ea typeface="Karla" pitchFamily="2" charset="0"/>
                <a:cs typeface="Poppins" panose="02000000000000000000" pitchFamily="2" charset="0"/>
              </a:rPr>
              <a:t>WORDS </a:t>
            </a:r>
            <a:r>
              <a:rPr lang="en-US" sz="1200" kern="0" spc="50" smtClean="0">
                <a:solidFill>
                  <a:schemeClr val="bg1"/>
                </a:solidFill>
                <a:latin typeface="Raleway ExtraBold" panose="020b0903030101060003" pitchFamily="34" charset="-52"/>
                <a:ea typeface="Karla" pitchFamily="2" charset="0"/>
                <a:cs typeface="Poppins" panose="02000000000000000000" pitchFamily="2" charset="0"/>
              </a:rPr>
              <a:t>ABOUT SERVICE</a:t>
            </a:r>
            <a:endParaRPr lang="en-US" sz="1200" spc="50" smtClean="0">
              <a:solidFill>
                <a:schemeClr val="bg1"/>
              </a:solidFill>
              <a:latin typeface="Raleway ExtraBold" panose="020b0903030101060003" pitchFamily="34" charset="-52"/>
            </a:endParaRPr>
          </a:p>
          <a:p>
            <a:pPr algn="ctr">
              <a:lnSpc>
                <a:spcPts val="3600"/>
              </a:lnSpc>
            </a:pPr>
            <a:endParaRPr lang="en-US" sz="4400" smtClean="0">
              <a:solidFill>
                <a:schemeClr val="bg1"/>
              </a:solidFill>
              <a:latin typeface="Raleway ExtraBold" panose="020b0903030101060003" pitchFamily="34" charset="-52"/>
            </a:endParaRPr>
          </a:p>
        </p:txBody>
      </p:sp>
      <p:sp>
        <p:nvSpPr>
          <p:cNvPr id="13" name="Подзаголовок 2"/>
          <p:cNvSpPr txBox="1"/>
          <p:nvPr/>
        </p:nvSpPr>
        <p:spPr>
          <a:xfrm>
            <a:off x="1064526" y="3980764"/>
            <a:ext cx="2620370" cy="17512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ts val="1200"/>
              </a:spcBef>
              <a:buNone/>
            </a:pPr>
            <a:r>
              <a:rPr lang="zh-CN" altLang="en-US" sz="1200" smtClean="0">
                <a:latin typeface="Raleway Heavy" panose="020b0003030101060003" pitchFamily="34" charset="0"/>
              </a:rPr>
              <a:t>点此替换文本</a:t>
            </a:r>
            <a:br>
              <a:rPr lang="en-US" sz="1200" smtClean="0"/>
            </a:br>
            <a:r>
              <a:rPr lang="en-US" sz="1100" kern="0" smtClean="0">
                <a:solidFill>
                  <a:schemeClr val="bg1">
                    <a:lumMod val="65000"/>
                  </a:schemeClr>
                </a:solidFill>
                <a:latin typeface="Raleway Medium" panose="020b0003030101060003" pitchFamily="34" charset="0"/>
                <a:ea typeface="Karla" pitchFamily="2" charset="0"/>
                <a:cs typeface="Poppins" panose="02000000000000000000" pitchFamily="2" charset="0"/>
              </a:rPr>
              <a:t>Etiam vitae dui congue, semper quam vitae, luctus ligula. Sed posuere nunc in leocd else. </a:t>
            </a:r>
            <a:r>
              <a:rPr lang="pt-BR" sz="1100" kern="0">
                <a:solidFill>
                  <a:schemeClr val="bg1">
                    <a:lumMod val="65000"/>
                  </a:schemeClr>
                </a:solidFill>
                <a:latin typeface="Raleway Medium" panose="020b0003030101060003" pitchFamily="34" charset="0"/>
                <a:ea typeface="Karla" pitchFamily="2" charset="0"/>
                <a:cs typeface="Poppins" panose="02000000000000000000" pitchFamily="2" charset="0"/>
              </a:rPr>
              <a:t>Integer a turpis quam. Donec convallis orci eu orci </a:t>
            </a:r>
            <a:r>
              <a:rPr lang="pt-BR" sz="1100" kern="0" smtClean="0">
                <a:solidFill>
                  <a:schemeClr val="bg1">
                    <a:lumMod val="65000"/>
                  </a:schemeClr>
                </a:solidFill>
                <a:latin typeface="Raleway Medium" panose="020b0003030101060003" pitchFamily="34" charset="0"/>
                <a:ea typeface="Karla" pitchFamily="2" charset="0"/>
                <a:cs typeface="Poppins" panose="02000000000000000000" pitchFamily="2" charset="0"/>
              </a:rPr>
              <a:t>rutrum else.</a:t>
            </a:r>
            <a:endParaRPr lang="pt-BR" sz="1100" kern="0">
              <a:solidFill>
                <a:schemeClr val="bg1">
                  <a:lumMod val="65000"/>
                </a:schemeClr>
              </a:solidFill>
              <a:latin typeface="Raleway Medium" panose="020b0003030101060003" pitchFamily="34" charset="0"/>
              <a:ea typeface="Karla" pitchFamily="2" charset="0"/>
              <a:cs typeface="Poppins" panose="02000000000000000000" pitchFamily="2" charset="0"/>
            </a:endParaRPr>
          </a:p>
          <a:p>
            <a:pPr marL="0" indent="0" algn="ctr">
              <a:lnSpc>
                <a:spcPts val="2000"/>
              </a:lnSpc>
              <a:spcBef>
                <a:spcPts val="1200"/>
              </a:spcBef>
              <a:buNone/>
            </a:pPr>
            <a:endParaRPr lang="en-US" sz="1100">
              <a:solidFill>
                <a:schemeClr val="bg1">
                  <a:lumMod val="65000"/>
                </a:schemeClr>
              </a:solidFill>
              <a:latin typeface="Poppins" panose="02000000000000000000" pitchFamily="2" charset="0"/>
              <a:cs typeface="Poppins" panose="02000000000000000000" pitchFamily="2" charset="0"/>
            </a:endParaRPr>
          </a:p>
        </p:txBody>
      </p:sp>
      <p:sp>
        <p:nvSpPr>
          <p:cNvPr id="14" name="Подзаголовок 2"/>
          <p:cNvSpPr txBox="1"/>
          <p:nvPr/>
        </p:nvSpPr>
        <p:spPr>
          <a:xfrm>
            <a:off x="4816036" y="3974480"/>
            <a:ext cx="2538663" cy="17575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ts val="1200"/>
              </a:spcBef>
              <a:buNone/>
            </a:pPr>
            <a:r>
              <a:rPr lang="zh-CN" altLang="en-US" sz="1200" smtClean="0">
                <a:latin typeface="Raleway Heavy" panose="020b0003030101060003" pitchFamily="34" charset="0"/>
              </a:rPr>
              <a:t>点此替换文本</a:t>
            </a:r>
            <a:br>
              <a:rPr lang="en-US" sz="1200" smtClean="0"/>
            </a:br>
            <a:r>
              <a:rPr lang="en-US" sz="1100" kern="0" smtClean="0">
                <a:solidFill>
                  <a:schemeClr val="bg1">
                    <a:lumMod val="65000"/>
                  </a:schemeClr>
                </a:solidFill>
                <a:latin typeface="Raleway Medium" panose="020b0003030101060003" pitchFamily="34" charset="0"/>
                <a:ea typeface="Karla" pitchFamily="2" charset="0"/>
                <a:cs typeface="Poppins" panose="02000000000000000000" pitchFamily="2" charset="0"/>
              </a:rPr>
              <a:t>Etiam vitae dui congue, semper quam vitae, luctus ligula. Sed posuere nunc in leocd else. </a:t>
            </a:r>
            <a:r>
              <a:rPr lang="pt-BR" sz="1100" kern="0">
                <a:solidFill>
                  <a:schemeClr val="bg1">
                    <a:lumMod val="65000"/>
                  </a:schemeClr>
                </a:solidFill>
                <a:latin typeface="Raleway Medium" panose="020b0003030101060003" pitchFamily="34" charset="0"/>
                <a:ea typeface="Karla" pitchFamily="2" charset="0"/>
                <a:cs typeface="Poppins" panose="02000000000000000000" pitchFamily="2" charset="0"/>
              </a:rPr>
              <a:t>Integer a turpis quam. Donec convallis orci eu orci </a:t>
            </a:r>
            <a:r>
              <a:rPr lang="pt-BR" sz="1100" kern="0" smtClean="0">
                <a:solidFill>
                  <a:schemeClr val="bg1">
                    <a:lumMod val="65000"/>
                  </a:schemeClr>
                </a:solidFill>
                <a:latin typeface="Raleway Medium" panose="020b0003030101060003" pitchFamily="34" charset="0"/>
                <a:ea typeface="Karla" pitchFamily="2" charset="0"/>
                <a:cs typeface="Poppins" panose="02000000000000000000" pitchFamily="2" charset="0"/>
              </a:rPr>
              <a:t>rutrum else.</a:t>
            </a:r>
            <a:endParaRPr lang="pt-BR" sz="1100" kern="0">
              <a:solidFill>
                <a:schemeClr val="bg1">
                  <a:lumMod val="65000"/>
                </a:schemeClr>
              </a:solidFill>
              <a:latin typeface="Raleway Medium" panose="020b0003030101060003" pitchFamily="34" charset="0"/>
              <a:ea typeface="Karla" pitchFamily="2" charset="0"/>
              <a:cs typeface="Poppins" panose="02000000000000000000" pitchFamily="2" charset="0"/>
            </a:endParaRPr>
          </a:p>
          <a:p>
            <a:pPr marL="0" indent="0" algn="ctr">
              <a:lnSpc>
                <a:spcPts val="2000"/>
              </a:lnSpc>
              <a:spcBef>
                <a:spcPts val="1200"/>
              </a:spcBef>
              <a:buNone/>
            </a:pPr>
            <a:endParaRPr lang="en-US" sz="1050">
              <a:solidFill>
                <a:schemeClr val="bg1">
                  <a:lumMod val="65000"/>
                </a:schemeClr>
              </a:solidFill>
              <a:latin typeface="Poppins" panose="02000000000000000000" pitchFamily="2" charset="0"/>
              <a:cs typeface="Poppins" panose="02000000000000000000" pitchFamily="2" charset="0"/>
            </a:endParaRPr>
          </a:p>
        </p:txBody>
      </p:sp>
      <p:sp>
        <p:nvSpPr>
          <p:cNvPr id="15" name="Подзаголовок 2"/>
          <p:cNvSpPr txBox="1"/>
          <p:nvPr/>
        </p:nvSpPr>
        <p:spPr>
          <a:xfrm>
            <a:off x="8594066" y="3974481"/>
            <a:ext cx="2557909" cy="1757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ts val="1200"/>
              </a:spcBef>
              <a:buNone/>
            </a:pPr>
            <a:r>
              <a:rPr lang="zh-CN" altLang="en-US" sz="1200" smtClean="0">
                <a:latin typeface="Raleway Heavy" panose="020b0003030101060003" pitchFamily="34" charset="0"/>
              </a:rPr>
              <a:t>点此替换文本</a:t>
            </a:r>
            <a:br>
              <a:rPr lang="en-US" sz="1200" smtClean="0"/>
            </a:br>
            <a:r>
              <a:rPr lang="en-US" sz="1100" kern="0" smtClean="0">
                <a:solidFill>
                  <a:schemeClr val="bg1">
                    <a:lumMod val="65000"/>
                  </a:schemeClr>
                </a:solidFill>
                <a:latin typeface="Raleway Medium" panose="020b0003030101060003" pitchFamily="34" charset="0"/>
                <a:ea typeface="Karla" pitchFamily="2" charset="0"/>
                <a:cs typeface="Poppins" panose="02000000000000000000" pitchFamily="2" charset="0"/>
              </a:rPr>
              <a:t>Etiam vitae dui congue, semper quam vitae, luctus ligula. Sed posuere nunc in leocd else. </a:t>
            </a:r>
            <a:r>
              <a:rPr lang="pt-BR" sz="1100" kern="0">
                <a:solidFill>
                  <a:schemeClr val="bg1">
                    <a:lumMod val="65000"/>
                  </a:schemeClr>
                </a:solidFill>
                <a:latin typeface="Raleway Medium" panose="020b0003030101060003" pitchFamily="34" charset="0"/>
                <a:ea typeface="Karla" pitchFamily="2" charset="0"/>
                <a:cs typeface="Poppins" panose="02000000000000000000" pitchFamily="2" charset="0"/>
              </a:rPr>
              <a:t>Integer a turpis quam. Donec convallis orci eu orci </a:t>
            </a:r>
            <a:r>
              <a:rPr lang="pt-BR" sz="1100" kern="0" smtClean="0">
                <a:solidFill>
                  <a:schemeClr val="bg1">
                    <a:lumMod val="65000"/>
                  </a:schemeClr>
                </a:solidFill>
                <a:latin typeface="Raleway Medium" panose="020b0003030101060003" pitchFamily="34" charset="0"/>
                <a:ea typeface="Karla" pitchFamily="2" charset="0"/>
                <a:cs typeface="Poppins" panose="02000000000000000000" pitchFamily="2" charset="0"/>
              </a:rPr>
              <a:t>rutrum else.</a:t>
            </a:r>
            <a:endParaRPr lang="pt-BR" sz="1100" kern="0">
              <a:solidFill>
                <a:schemeClr val="bg1">
                  <a:lumMod val="65000"/>
                </a:schemeClr>
              </a:solidFill>
              <a:latin typeface="Raleway Medium" panose="020b0003030101060003" pitchFamily="34" charset="0"/>
              <a:ea typeface="Karla" pitchFamily="2" charset="0"/>
              <a:cs typeface="Poppins" panose="02000000000000000000" pitchFamily="2" charset="0"/>
            </a:endParaRPr>
          </a:p>
          <a:p>
            <a:pPr marL="0" indent="0" algn="ctr">
              <a:lnSpc>
                <a:spcPts val="2000"/>
              </a:lnSpc>
              <a:spcBef>
                <a:spcPts val="1200"/>
              </a:spcBef>
              <a:buNone/>
            </a:pPr>
            <a:endParaRPr lang="en-US" sz="1100">
              <a:solidFill>
                <a:schemeClr val="bg1">
                  <a:lumMod val="65000"/>
                </a:schemeClr>
              </a:solidFill>
              <a:latin typeface="Poppins" panose="02000000000000000000" pitchFamily="2" charset="0"/>
              <a:cs typeface="Poppins" panose="02000000000000000000" pitchFamily="2" charset="0"/>
            </a:endParaRPr>
          </a:p>
        </p:txBody>
      </p:sp>
      <p:sp>
        <p:nvSpPr>
          <p:cNvPr id="16" name="Овал 15"/>
          <p:cNvSpPr/>
          <p:nvPr/>
        </p:nvSpPr>
        <p:spPr>
          <a:xfrm>
            <a:off x="1951013" y="2552036"/>
            <a:ext cx="777922" cy="777922"/>
          </a:xfrm>
          <a:prstGeom prst="ellipse">
            <a:avLst/>
          </a:prstGeom>
          <a:solidFill>
            <a:srgbClr val="C0000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p:cNvSpPr/>
          <p:nvPr/>
        </p:nvSpPr>
        <p:spPr>
          <a:xfrm>
            <a:off x="2115393" y="2756331"/>
            <a:ext cx="449162" cy="369332"/>
          </a:xfrm>
          <a:prstGeom prst="rect">
            <a:avLst/>
          </a:prstGeom>
        </p:spPr>
        <p:txBody>
          <a:bodyPr wrap="none">
            <a:spAutoFit/>
          </a:bodyPr>
          <a:lstStyle/>
          <a:p>
            <a:pPr algn="ctr"/>
            <a:r>
              <a:rPr lang="en-US">
                <a:solidFill>
                  <a:schemeClr val="bg1"/>
                </a:solidFill>
                <a:latin typeface="FontAwesome" pitchFamily="2" charset="0"/>
              </a:rPr>
              <a:t></a:t>
            </a:r>
            <a:endParaRPr lang="ru-RU">
              <a:solidFill>
                <a:schemeClr val="bg1"/>
              </a:solidFill>
            </a:endParaRPr>
          </a:p>
        </p:txBody>
      </p:sp>
      <p:sp>
        <p:nvSpPr>
          <p:cNvPr id="21" name="Овал 20"/>
          <p:cNvSpPr/>
          <p:nvPr/>
        </p:nvSpPr>
        <p:spPr>
          <a:xfrm>
            <a:off x="5707039" y="2538388"/>
            <a:ext cx="777922" cy="777922"/>
          </a:xfrm>
          <a:prstGeom prst="ellipse">
            <a:avLst/>
          </a:prstGeom>
          <a:solidFill>
            <a:srgbClr val="C0000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5896266" y="2742683"/>
            <a:ext cx="399468" cy="369332"/>
          </a:xfrm>
          <a:prstGeom prst="rect">
            <a:avLst/>
          </a:prstGeom>
        </p:spPr>
        <p:txBody>
          <a:bodyPr wrap="none">
            <a:spAutoFit/>
          </a:bodyPr>
          <a:lstStyle/>
          <a:p>
            <a:pPr algn="ctr"/>
            <a:r>
              <a:rPr lang="en-US" smtClean="0">
                <a:solidFill>
                  <a:schemeClr val="bg1"/>
                </a:solidFill>
                <a:latin typeface="FontAwesome" pitchFamily="2" charset="0"/>
              </a:rPr>
              <a:t></a:t>
            </a:r>
            <a:endParaRPr lang="ru-RU">
              <a:solidFill>
                <a:schemeClr val="bg1"/>
              </a:solidFill>
            </a:endParaRPr>
          </a:p>
        </p:txBody>
      </p:sp>
      <p:sp>
        <p:nvSpPr>
          <p:cNvPr id="23" name="Овал 22"/>
          <p:cNvSpPr/>
          <p:nvPr/>
        </p:nvSpPr>
        <p:spPr>
          <a:xfrm>
            <a:off x="9463064" y="2552036"/>
            <a:ext cx="777922" cy="777922"/>
          </a:xfrm>
          <a:prstGeom prst="ellipse">
            <a:avLst/>
          </a:prstGeom>
          <a:solidFill>
            <a:srgbClr val="C0000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Прямоугольник 23"/>
          <p:cNvSpPr/>
          <p:nvPr/>
        </p:nvSpPr>
        <p:spPr>
          <a:xfrm>
            <a:off x="9652021" y="2753350"/>
            <a:ext cx="399468" cy="646331"/>
          </a:xfrm>
          <a:prstGeom prst="rect">
            <a:avLst/>
          </a:prstGeom>
        </p:spPr>
        <p:txBody>
          <a:bodyPr wrap="none">
            <a:spAutoFit/>
          </a:bodyPr>
          <a:lstStyle/>
          <a:p>
            <a:pPr algn="ctr"/>
            <a:r>
              <a:rPr lang="en-US">
                <a:solidFill>
                  <a:schemeClr val="bg1"/>
                </a:solidFill>
                <a:latin typeface="FontAwesome" pitchFamily="2" charset="0"/>
              </a:rPr>
              <a:t></a:t>
            </a:r>
            <a:endParaRPr lang="ru-RU">
              <a:solidFill>
                <a:schemeClr val="bg1"/>
              </a:solidFill>
            </a:endParaRPr>
          </a:p>
          <a:p>
            <a:pPr algn="ctr"/>
            <a:endParaRPr lang="ru-RU">
              <a:solidFill>
                <a:schemeClr val="bg1"/>
              </a:solidFill>
            </a:endParaRPr>
          </a:p>
        </p:txBody>
      </p:sp>
      <p:sp>
        <p:nvSpPr>
          <p:cNvPr id="30" name="Прямоугольник 29"/>
          <p:cNvSpPr/>
          <p:nvPr/>
        </p:nvSpPr>
        <p:spPr>
          <a:xfrm>
            <a:off x="1815453" y="5753771"/>
            <a:ext cx="1100138" cy="235836"/>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Прямоугольник 30"/>
          <p:cNvSpPr/>
          <p:nvPr/>
        </p:nvSpPr>
        <p:spPr>
          <a:xfrm>
            <a:off x="1994886" y="5665744"/>
            <a:ext cx="755336" cy="309893"/>
          </a:xfrm>
          <a:prstGeom prst="rect">
            <a:avLst/>
          </a:prstGeom>
        </p:spPr>
        <p:txBody>
          <a:bodyPr wrap="none">
            <a:spAutoFit/>
          </a:bodyPr>
          <a:lstStyle/>
          <a:p>
            <a:pPr algn="ctr">
              <a:lnSpc>
                <a:spcPts val="2000"/>
              </a:lnSpc>
            </a:pPr>
            <a:r>
              <a:rPr lang="en-US" sz="800" spc="100" smtClean="0">
                <a:solidFill>
                  <a:schemeClr val="bg1"/>
                </a:solidFill>
                <a:latin typeface="Montserrat" panose="02000505000000020004" pitchFamily="2" charset="0"/>
                <a:cs typeface="Poppins" panose="02000000000000000000" pitchFamily="2" charset="0"/>
              </a:rPr>
              <a:t>3-5</a:t>
            </a:r>
            <a:r>
              <a:rPr lang="en-US" sz="800" spc="100" smtClean="0">
                <a:solidFill>
                  <a:schemeClr val="bg1"/>
                </a:solidFill>
                <a:cs typeface="Poppins" panose="02000000000000000000" pitchFamily="2" charset="0"/>
              </a:rPr>
              <a:t> DAYS</a:t>
            </a:r>
            <a:endParaRPr lang="en-US" sz="800">
              <a:solidFill>
                <a:schemeClr val="bg1"/>
              </a:solidFill>
              <a:latin typeface="Montserrat" panose="02000505000000020004" pitchFamily="2" charset="0"/>
              <a:cs typeface="Poppins" panose="02000000000000000000" pitchFamily="2" charset="0"/>
            </a:endParaRPr>
          </a:p>
        </p:txBody>
      </p:sp>
      <p:sp>
        <p:nvSpPr>
          <p:cNvPr id="32" name="Прямоугольник 31"/>
          <p:cNvSpPr/>
          <p:nvPr/>
        </p:nvSpPr>
        <p:spPr>
          <a:xfrm>
            <a:off x="5561658" y="5759578"/>
            <a:ext cx="1100138" cy="235836"/>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Прямоугольник 32"/>
          <p:cNvSpPr/>
          <p:nvPr/>
        </p:nvSpPr>
        <p:spPr>
          <a:xfrm>
            <a:off x="5739488" y="5676490"/>
            <a:ext cx="758541" cy="348813"/>
          </a:xfrm>
          <a:prstGeom prst="rect">
            <a:avLst/>
          </a:prstGeom>
        </p:spPr>
        <p:txBody>
          <a:bodyPr wrap="none">
            <a:spAutoFit/>
          </a:bodyPr>
          <a:lstStyle/>
          <a:p>
            <a:pPr algn="ctr">
              <a:lnSpc>
                <a:spcPts val="2000"/>
              </a:lnSpc>
            </a:pPr>
            <a:r>
              <a:rPr lang="en-US" sz="800" spc="100" smtClean="0">
                <a:solidFill>
                  <a:schemeClr val="bg1"/>
                </a:solidFill>
                <a:latin typeface="Montserrat" panose="02000505000000020004" pitchFamily="2" charset="0"/>
                <a:cs typeface="Poppins" panose="02000000000000000000" pitchFamily="2" charset="0"/>
              </a:rPr>
              <a:t>4-6</a:t>
            </a:r>
            <a:r>
              <a:rPr lang="en-US" sz="800" spc="100" smtClean="0">
                <a:solidFill>
                  <a:schemeClr val="bg1"/>
                </a:solidFill>
                <a:cs typeface="Poppins" panose="02000000000000000000" pitchFamily="2" charset="0"/>
              </a:rPr>
              <a:t> DAYS</a:t>
            </a:r>
            <a:endParaRPr lang="en-US" sz="800">
              <a:solidFill>
                <a:schemeClr val="bg1"/>
              </a:solidFill>
              <a:latin typeface="Montserrat" panose="02000505000000020004" pitchFamily="2" charset="0"/>
              <a:cs typeface="Poppins" panose="02000000000000000000" pitchFamily="2" charset="0"/>
            </a:endParaRPr>
          </a:p>
        </p:txBody>
      </p:sp>
      <p:sp>
        <p:nvSpPr>
          <p:cNvPr id="34" name="Прямоугольник 33"/>
          <p:cNvSpPr/>
          <p:nvPr/>
        </p:nvSpPr>
        <p:spPr>
          <a:xfrm>
            <a:off x="9382291" y="5753449"/>
            <a:ext cx="1100138" cy="235836"/>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Прямоугольник 34"/>
          <p:cNvSpPr/>
          <p:nvPr/>
        </p:nvSpPr>
        <p:spPr>
          <a:xfrm>
            <a:off x="9560923" y="5679070"/>
            <a:ext cx="756938" cy="348813"/>
          </a:xfrm>
          <a:prstGeom prst="rect">
            <a:avLst/>
          </a:prstGeom>
        </p:spPr>
        <p:txBody>
          <a:bodyPr wrap="none">
            <a:spAutoFit/>
          </a:bodyPr>
          <a:lstStyle/>
          <a:p>
            <a:pPr algn="ctr">
              <a:lnSpc>
                <a:spcPts val="2000"/>
              </a:lnSpc>
            </a:pPr>
            <a:r>
              <a:rPr lang="en-US" sz="800" spc="100" smtClean="0">
                <a:solidFill>
                  <a:schemeClr val="bg1"/>
                </a:solidFill>
                <a:latin typeface="Montserrat" panose="02000505000000020004" pitchFamily="2" charset="0"/>
                <a:cs typeface="Poppins" panose="02000000000000000000" pitchFamily="2" charset="0"/>
              </a:rPr>
              <a:t>7-9</a:t>
            </a:r>
            <a:r>
              <a:rPr lang="en-US" sz="800" spc="100" smtClean="0">
                <a:solidFill>
                  <a:schemeClr val="bg1"/>
                </a:solidFill>
                <a:cs typeface="Poppins" panose="02000000000000000000" pitchFamily="2" charset="0"/>
              </a:rPr>
              <a:t> DAYS</a:t>
            </a:r>
            <a:endParaRPr lang="en-US" sz="800">
              <a:solidFill>
                <a:schemeClr val="bg1"/>
              </a:solidFill>
              <a:latin typeface="Montserrat" panose="02000505000000020004" pitchFamily="2" charset="0"/>
              <a:cs typeface="Poppins" panose="02000000000000000000" pitchFamily="2"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400"/>
                                        <p:tgtEl>
                                          <p:spTgt spid="9"/>
                                        </p:tgtEl>
                                      </p:cBhvr>
                                    </p:animEffect>
                                  </p:childTnLst>
                                </p:cTn>
                              </p:par>
                            </p:childTnLst>
                          </p:cTn>
                        </p:par>
                        <p:par>
                          <p:cTn id="8" fill="hold" nodeType="afterGroup">
                            <p:stCondLst>
                              <p:cond delay="400"/>
                            </p:stCondLst>
                            <p:childTnLst>
                              <p:par>
                                <p:cTn id="9" presetID="42"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650"/>
                                        <p:tgtEl>
                                          <p:spTgt spid="16"/>
                                        </p:tgtEl>
                                      </p:cBhvr>
                                    </p:animEffect>
                                    <p:anim calcmode="lin" valueType="num">
                                      <p:cBhvr>
                                        <p:cTn id="12" dur="650" fill="hold"/>
                                        <p:tgtEl>
                                          <p:spTgt spid="16"/>
                                        </p:tgtEl>
                                        <p:attrNameLst>
                                          <p:attrName>ppt_x</p:attrName>
                                        </p:attrNameLst>
                                      </p:cBhvr>
                                      <p:tavLst>
                                        <p:tav tm="0">
                                          <p:val>
                                            <p:strVal val="#ppt_x"/>
                                          </p:val>
                                        </p:tav>
                                        <p:tav tm="100000">
                                          <p:val>
                                            <p:strVal val="#ppt_x"/>
                                          </p:val>
                                        </p:tav>
                                      </p:tavLst>
                                    </p:anim>
                                    <p:anim calcmode="lin" valueType="num">
                                      <p:cBhvr>
                                        <p:cTn id="13" dur="650" fill="hold"/>
                                        <p:tgtEl>
                                          <p:spTgt spid="16"/>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650"/>
                                        <p:tgtEl>
                                          <p:spTgt spid="17"/>
                                        </p:tgtEl>
                                      </p:cBhvr>
                                    </p:animEffect>
                                    <p:anim calcmode="lin" valueType="num">
                                      <p:cBhvr>
                                        <p:cTn id="17" dur="650" fill="hold"/>
                                        <p:tgtEl>
                                          <p:spTgt spid="17"/>
                                        </p:tgtEl>
                                        <p:attrNameLst>
                                          <p:attrName>ppt_x</p:attrName>
                                        </p:attrNameLst>
                                      </p:cBhvr>
                                      <p:tavLst>
                                        <p:tav tm="0">
                                          <p:val>
                                            <p:strVal val="#ppt_x"/>
                                          </p:val>
                                        </p:tav>
                                        <p:tav tm="100000">
                                          <p:val>
                                            <p:strVal val="#ppt_x"/>
                                          </p:val>
                                        </p:tav>
                                      </p:tavLst>
                                    </p:anim>
                                    <p:anim calcmode="lin" valueType="num">
                                      <p:cBhvr>
                                        <p:cTn id="18" dur="650" fill="hold"/>
                                        <p:tgtEl>
                                          <p:spTgt spid="17"/>
                                        </p:tgtEl>
                                        <p:attrNameLst>
                                          <p:attrName>ppt_y</p:attrName>
                                        </p:attrNameLst>
                                      </p:cBhvr>
                                      <p:tavLst>
                                        <p:tav tm="0">
                                          <p:val>
                                            <p:strVal val="#ppt_y+.1"/>
                                          </p:val>
                                        </p:tav>
                                        <p:tav tm="100000">
                                          <p:val>
                                            <p:strVal val="#ppt_y"/>
                                          </p:val>
                                        </p:tav>
                                      </p:tavLst>
                                    </p:anim>
                                  </p:childTnLst>
                                </p:cTn>
                              </p:par>
                            </p:childTnLst>
                          </p:cTn>
                        </p:par>
                        <p:par>
                          <p:cTn id="19" fill="hold" nodeType="afterGroup">
                            <p:stCondLst>
                              <p:cond delay="1050"/>
                            </p:stCondLst>
                            <p:childTnLst>
                              <p:par>
                                <p:cTn id="20" presetID="22" presetClass="entr" presetSubtype="1"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400"/>
                                        <p:tgtEl>
                                          <p:spTgt spid="13"/>
                                        </p:tgtEl>
                                      </p:cBhvr>
                                    </p:animEffect>
                                  </p:childTnLst>
                                </p:cTn>
                              </p:par>
                            </p:childTnLst>
                          </p:cTn>
                        </p:par>
                        <p:par>
                          <p:cTn id="23" fill="hold" nodeType="afterGroup">
                            <p:stCondLst>
                              <p:cond delay="1450"/>
                            </p:stCondLst>
                            <p:childTnLst>
                              <p:par>
                                <p:cTn id="24" presetID="42" presetClass="entr" presetSubtype="0" fill="hold" grpId="0"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650"/>
                                        <p:tgtEl>
                                          <p:spTgt spid="30"/>
                                        </p:tgtEl>
                                      </p:cBhvr>
                                    </p:animEffect>
                                    <p:anim calcmode="lin" valueType="num">
                                      <p:cBhvr>
                                        <p:cTn id="27" dur="650" fill="hold"/>
                                        <p:tgtEl>
                                          <p:spTgt spid="30"/>
                                        </p:tgtEl>
                                        <p:attrNameLst>
                                          <p:attrName>ppt_x</p:attrName>
                                        </p:attrNameLst>
                                      </p:cBhvr>
                                      <p:tavLst>
                                        <p:tav tm="0">
                                          <p:val>
                                            <p:strVal val="#ppt_x"/>
                                          </p:val>
                                        </p:tav>
                                        <p:tav tm="100000">
                                          <p:val>
                                            <p:strVal val="#ppt_x"/>
                                          </p:val>
                                        </p:tav>
                                      </p:tavLst>
                                    </p:anim>
                                    <p:anim calcmode="lin" valueType="num">
                                      <p:cBhvr>
                                        <p:cTn id="28" dur="650" fill="hold"/>
                                        <p:tgtEl>
                                          <p:spTgt spid="3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650"/>
                                        <p:tgtEl>
                                          <p:spTgt spid="31"/>
                                        </p:tgtEl>
                                      </p:cBhvr>
                                    </p:animEffect>
                                    <p:anim calcmode="lin" valueType="num">
                                      <p:cBhvr>
                                        <p:cTn id="32" dur="650" fill="hold"/>
                                        <p:tgtEl>
                                          <p:spTgt spid="31"/>
                                        </p:tgtEl>
                                        <p:attrNameLst>
                                          <p:attrName>ppt_x</p:attrName>
                                        </p:attrNameLst>
                                      </p:cBhvr>
                                      <p:tavLst>
                                        <p:tav tm="0">
                                          <p:val>
                                            <p:strVal val="#ppt_x"/>
                                          </p:val>
                                        </p:tav>
                                        <p:tav tm="100000">
                                          <p:val>
                                            <p:strVal val="#ppt_x"/>
                                          </p:val>
                                        </p:tav>
                                      </p:tavLst>
                                    </p:anim>
                                    <p:anim calcmode="lin" valueType="num">
                                      <p:cBhvr>
                                        <p:cTn id="33" dur="650" fill="hold"/>
                                        <p:tgtEl>
                                          <p:spTgt spid="31"/>
                                        </p:tgtEl>
                                        <p:attrNameLst>
                                          <p:attrName>ppt_y</p:attrName>
                                        </p:attrNameLst>
                                      </p:cBhvr>
                                      <p:tavLst>
                                        <p:tav tm="0">
                                          <p:val>
                                            <p:strVal val="#ppt_y+.1"/>
                                          </p:val>
                                        </p:tav>
                                        <p:tav tm="100000">
                                          <p:val>
                                            <p:strVal val="#ppt_y"/>
                                          </p:val>
                                        </p:tav>
                                      </p:tavLst>
                                    </p:anim>
                                  </p:childTnLst>
                                </p:cTn>
                              </p:par>
                            </p:childTnLst>
                          </p:cTn>
                        </p:par>
                        <p:par>
                          <p:cTn id="34" fill="hold" nodeType="afterGroup">
                            <p:stCondLst>
                              <p:cond delay="2100"/>
                            </p:stCondLst>
                            <p:childTnLst>
                              <p:par>
                                <p:cTn id="35" presetID="42" presetClass="entr" presetSubtype="0"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650"/>
                                        <p:tgtEl>
                                          <p:spTgt spid="21"/>
                                        </p:tgtEl>
                                      </p:cBhvr>
                                    </p:animEffect>
                                    <p:anim calcmode="lin" valueType="num">
                                      <p:cBhvr>
                                        <p:cTn id="38" dur="650" fill="hold"/>
                                        <p:tgtEl>
                                          <p:spTgt spid="21"/>
                                        </p:tgtEl>
                                        <p:attrNameLst>
                                          <p:attrName>ppt_x</p:attrName>
                                        </p:attrNameLst>
                                      </p:cBhvr>
                                      <p:tavLst>
                                        <p:tav tm="0">
                                          <p:val>
                                            <p:strVal val="#ppt_x"/>
                                          </p:val>
                                        </p:tav>
                                        <p:tav tm="100000">
                                          <p:val>
                                            <p:strVal val="#ppt_x"/>
                                          </p:val>
                                        </p:tav>
                                      </p:tavLst>
                                    </p:anim>
                                    <p:anim calcmode="lin" valueType="num">
                                      <p:cBhvr>
                                        <p:cTn id="39" dur="650" fill="hold"/>
                                        <p:tgtEl>
                                          <p:spTgt spid="2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650"/>
                                        <p:tgtEl>
                                          <p:spTgt spid="22"/>
                                        </p:tgtEl>
                                      </p:cBhvr>
                                    </p:animEffect>
                                    <p:anim calcmode="lin" valueType="num">
                                      <p:cBhvr>
                                        <p:cTn id="43" dur="650" fill="hold"/>
                                        <p:tgtEl>
                                          <p:spTgt spid="22"/>
                                        </p:tgtEl>
                                        <p:attrNameLst>
                                          <p:attrName>ppt_x</p:attrName>
                                        </p:attrNameLst>
                                      </p:cBhvr>
                                      <p:tavLst>
                                        <p:tav tm="0">
                                          <p:val>
                                            <p:strVal val="#ppt_x"/>
                                          </p:val>
                                        </p:tav>
                                        <p:tav tm="100000">
                                          <p:val>
                                            <p:strVal val="#ppt_x"/>
                                          </p:val>
                                        </p:tav>
                                      </p:tavLst>
                                    </p:anim>
                                    <p:anim calcmode="lin" valueType="num">
                                      <p:cBhvr>
                                        <p:cTn id="44" dur="650" fill="hold"/>
                                        <p:tgtEl>
                                          <p:spTgt spid="22"/>
                                        </p:tgtEl>
                                        <p:attrNameLst>
                                          <p:attrName>ppt_y</p:attrName>
                                        </p:attrNameLst>
                                      </p:cBhvr>
                                      <p:tavLst>
                                        <p:tav tm="0">
                                          <p:val>
                                            <p:strVal val="#ppt_y+.1"/>
                                          </p:val>
                                        </p:tav>
                                        <p:tav tm="100000">
                                          <p:val>
                                            <p:strVal val="#ppt_y"/>
                                          </p:val>
                                        </p:tav>
                                      </p:tavLst>
                                    </p:anim>
                                  </p:childTnLst>
                                </p:cTn>
                              </p:par>
                            </p:childTnLst>
                          </p:cTn>
                        </p:par>
                        <p:par>
                          <p:cTn id="45" fill="hold" nodeType="afterGroup">
                            <p:stCondLst>
                              <p:cond delay="2750"/>
                            </p:stCondLst>
                            <p:childTnLst>
                              <p:par>
                                <p:cTn id="46" presetID="22" presetClass="entr" presetSubtype="1"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up)">
                                      <p:cBhvr>
                                        <p:cTn id="48" dur="400"/>
                                        <p:tgtEl>
                                          <p:spTgt spid="14"/>
                                        </p:tgtEl>
                                      </p:cBhvr>
                                    </p:animEffect>
                                  </p:childTnLst>
                                </p:cTn>
                              </p:par>
                            </p:childTnLst>
                          </p:cTn>
                        </p:par>
                        <p:par>
                          <p:cTn id="49" fill="hold" nodeType="afterGroup">
                            <p:stCondLst>
                              <p:cond delay="3150"/>
                            </p:stCondLst>
                            <p:childTnLst>
                              <p:par>
                                <p:cTn id="50" presetID="42" presetClass="entr" presetSubtype="0" fill="hold" grpId="0" nodeType="after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650"/>
                                        <p:tgtEl>
                                          <p:spTgt spid="32"/>
                                        </p:tgtEl>
                                      </p:cBhvr>
                                    </p:animEffect>
                                    <p:anim calcmode="lin" valueType="num">
                                      <p:cBhvr>
                                        <p:cTn id="53" dur="650" fill="hold"/>
                                        <p:tgtEl>
                                          <p:spTgt spid="32"/>
                                        </p:tgtEl>
                                        <p:attrNameLst>
                                          <p:attrName>ppt_x</p:attrName>
                                        </p:attrNameLst>
                                      </p:cBhvr>
                                      <p:tavLst>
                                        <p:tav tm="0">
                                          <p:val>
                                            <p:strVal val="#ppt_x"/>
                                          </p:val>
                                        </p:tav>
                                        <p:tav tm="100000">
                                          <p:val>
                                            <p:strVal val="#ppt_x"/>
                                          </p:val>
                                        </p:tav>
                                      </p:tavLst>
                                    </p:anim>
                                    <p:anim calcmode="lin" valueType="num">
                                      <p:cBhvr>
                                        <p:cTn id="54" dur="650" fill="hold"/>
                                        <p:tgtEl>
                                          <p:spTgt spid="32"/>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650"/>
                                        <p:tgtEl>
                                          <p:spTgt spid="33"/>
                                        </p:tgtEl>
                                      </p:cBhvr>
                                    </p:animEffect>
                                    <p:anim calcmode="lin" valueType="num">
                                      <p:cBhvr>
                                        <p:cTn id="58" dur="650" fill="hold"/>
                                        <p:tgtEl>
                                          <p:spTgt spid="33"/>
                                        </p:tgtEl>
                                        <p:attrNameLst>
                                          <p:attrName>ppt_x</p:attrName>
                                        </p:attrNameLst>
                                      </p:cBhvr>
                                      <p:tavLst>
                                        <p:tav tm="0">
                                          <p:val>
                                            <p:strVal val="#ppt_x"/>
                                          </p:val>
                                        </p:tav>
                                        <p:tav tm="100000">
                                          <p:val>
                                            <p:strVal val="#ppt_x"/>
                                          </p:val>
                                        </p:tav>
                                      </p:tavLst>
                                    </p:anim>
                                    <p:anim calcmode="lin" valueType="num">
                                      <p:cBhvr>
                                        <p:cTn id="59" dur="650" fill="hold"/>
                                        <p:tgtEl>
                                          <p:spTgt spid="33"/>
                                        </p:tgtEl>
                                        <p:attrNameLst>
                                          <p:attrName>ppt_y</p:attrName>
                                        </p:attrNameLst>
                                      </p:cBhvr>
                                      <p:tavLst>
                                        <p:tav tm="0">
                                          <p:val>
                                            <p:strVal val="#ppt_y+.1"/>
                                          </p:val>
                                        </p:tav>
                                        <p:tav tm="100000">
                                          <p:val>
                                            <p:strVal val="#ppt_y"/>
                                          </p:val>
                                        </p:tav>
                                      </p:tavLst>
                                    </p:anim>
                                  </p:childTnLst>
                                </p:cTn>
                              </p:par>
                            </p:childTnLst>
                          </p:cTn>
                        </p:par>
                        <p:par>
                          <p:cTn id="60" fill="hold" nodeType="afterGroup">
                            <p:stCondLst>
                              <p:cond delay="3800"/>
                            </p:stCondLst>
                            <p:childTnLst>
                              <p:par>
                                <p:cTn id="61" presetID="42" presetClass="entr" presetSubtype="0" fill="hold" grpId="0"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650"/>
                                        <p:tgtEl>
                                          <p:spTgt spid="23"/>
                                        </p:tgtEl>
                                      </p:cBhvr>
                                    </p:animEffect>
                                    <p:anim calcmode="lin" valueType="num">
                                      <p:cBhvr>
                                        <p:cTn id="64" dur="650" fill="hold"/>
                                        <p:tgtEl>
                                          <p:spTgt spid="23"/>
                                        </p:tgtEl>
                                        <p:attrNameLst>
                                          <p:attrName>ppt_x</p:attrName>
                                        </p:attrNameLst>
                                      </p:cBhvr>
                                      <p:tavLst>
                                        <p:tav tm="0">
                                          <p:val>
                                            <p:strVal val="#ppt_x"/>
                                          </p:val>
                                        </p:tav>
                                        <p:tav tm="100000">
                                          <p:val>
                                            <p:strVal val="#ppt_x"/>
                                          </p:val>
                                        </p:tav>
                                      </p:tavLst>
                                    </p:anim>
                                    <p:anim calcmode="lin" valueType="num">
                                      <p:cBhvr>
                                        <p:cTn id="65" dur="650" fill="hold"/>
                                        <p:tgtEl>
                                          <p:spTgt spid="23"/>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650"/>
                                        <p:tgtEl>
                                          <p:spTgt spid="24"/>
                                        </p:tgtEl>
                                      </p:cBhvr>
                                    </p:animEffect>
                                    <p:anim calcmode="lin" valueType="num">
                                      <p:cBhvr>
                                        <p:cTn id="69" dur="650" fill="hold"/>
                                        <p:tgtEl>
                                          <p:spTgt spid="24"/>
                                        </p:tgtEl>
                                        <p:attrNameLst>
                                          <p:attrName>ppt_x</p:attrName>
                                        </p:attrNameLst>
                                      </p:cBhvr>
                                      <p:tavLst>
                                        <p:tav tm="0">
                                          <p:val>
                                            <p:strVal val="#ppt_x"/>
                                          </p:val>
                                        </p:tav>
                                        <p:tav tm="100000">
                                          <p:val>
                                            <p:strVal val="#ppt_x"/>
                                          </p:val>
                                        </p:tav>
                                      </p:tavLst>
                                    </p:anim>
                                    <p:anim calcmode="lin" valueType="num">
                                      <p:cBhvr>
                                        <p:cTn id="70" dur="650" fill="hold"/>
                                        <p:tgtEl>
                                          <p:spTgt spid="24"/>
                                        </p:tgtEl>
                                        <p:attrNameLst>
                                          <p:attrName>ppt_y</p:attrName>
                                        </p:attrNameLst>
                                      </p:cBhvr>
                                      <p:tavLst>
                                        <p:tav tm="0">
                                          <p:val>
                                            <p:strVal val="#ppt_y+.1"/>
                                          </p:val>
                                        </p:tav>
                                        <p:tav tm="100000">
                                          <p:val>
                                            <p:strVal val="#ppt_y"/>
                                          </p:val>
                                        </p:tav>
                                      </p:tavLst>
                                    </p:anim>
                                  </p:childTnLst>
                                </p:cTn>
                              </p:par>
                            </p:childTnLst>
                          </p:cTn>
                        </p:par>
                        <p:par>
                          <p:cTn id="71" fill="hold" nodeType="afterGroup">
                            <p:stCondLst>
                              <p:cond delay="4450"/>
                            </p:stCondLst>
                            <p:childTnLst>
                              <p:par>
                                <p:cTn id="72" presetID="22" presetClass="entr" presetSubtype="1" fill="hold" grpId="0" nodeType="after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wipe(up)">
                                      <p:cBhvr>
                                        <p:cTn id="74" dur="400"/>
                                        <p:tgtEl>
                                          <p:spTgt spid="15"/>
                                        </p:tgtEl>
                                      </p:cBhvr>
                                    </p:animEffect>
                                  </p:childTnLst>
                                </p:cTn>
                              </p:par>
                            </p:childTnLst>
                          </p:cTn>
                        </p:par>
                        <p:par>
                          <p:cTn id="75" fill="hold" nodeType="afterGroup">
                            <p:stCondLst>
                              <p:cond delay="4850"/>
                            </p:stCondLst>
                            <p:childTnLst>
                              <p:par>
                                <p:cTn id="76" presetID="42" presetClass="entr" presetSubtype="0" fill="hold" grpId="0" nodeType="after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650"/>
                                        <p:tgtEl>
                                          <p:spTgt spid="34"/>
                                        </p:tgtEl>
                                      </p:cBhvr>
                                    </p:animEffect>
                                    <p:anim calcmode="lin" valueType="num">
                                      <p:cBhvr>
                                        <p:cTn id="79" dur="650" fill="hold"/>
                                        <p:tgtEl>
                                          <p:spTgt spid="34"/>
                                        </p:tgtEl>
                                        <p:attrNameLst>
                                          <p:attrName>ppt_x</p:attrName>
                                        </p:attrNameLst>
                                      </p:cBhvr>
                                      <p:tavLst>
                                        <p:tav tm="0">
                                          <p:val>
                                            <p:strVal val="#ppt_x"/>
                                          </p:val>
                                        </p:tav>
                                        <p:tav tm="100000">
                                          <p:val>
                                            <p:strVal val="#ppt_x"/>
                                          </p:val>
                                        </p:tav>
                                      </p:tavLst>
                                    </p:anim>
                                    <p:anim calcmode="lin" valueType="num">
                                      <p:cBhvr>
                                        <p:cTn id="80" dur="650" fill="hold"/>
                                        <p:tgtEl>
                                          <p:spTgt spid="34"/>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fade">
                                      <p:cBhvr>
                                        <p:cTn id="83" dur="650"/>
                                        <p:tgtEl>
                                          <p:spTgt spid="35"/>
                                        </p:tgtEl>
                                      </p:cBhvr>
                                    </p:animEffect>
                                    <p:anim calcmode="lin" valueType="num">
                                      <p:cBhvr>
                                        <p:cTn id="84" dur="650" fill="hold"/>
                                        <p:tgtEl>
                                          <p:spTgt spid="35"/>
                                        </p:tgtEl>
                                        <p:attrNameLst>
                                          <p:attrName>ppt_x</p:attrName>
                                        </p:attrNameLst>
                                      </p:cBhvr>
                                      <p:tavLst>
                                        <p:tav tm="0">
                                          <p:val>
                                            <p:strVal val="#ppt_x"/>
                                          </p:val>
                                        </p:tav>
                                        <p:tav tm="100000">
                                          <p:val>
                                            <p:strVal val="#ppt_x"/>
                                          </p:val>
                                        </p:tav>
                                      </p:tavLst>
                                    </p:anim>
                                    <p:anim calcmode="lin" valueType="num">
                                      <p:cBhvr>
                                        <p:cTn id="85" dur="65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15" grpId="0"/>
      <p:bldP spid="16" grpId="0" animBg="1"/>
      <p:bldP spid="17" grpId="0"/>
      <p:bldP spid="21" grpId="0" animBg="1"/>
      <p:bldP spid="22" grpId="0"/>
      <p:bldP spid="23" grpId="0" animBg="1"/>
      <p:bldP spid="24" grpId="0"/>
      <p:bldP spid="30" grpId="0" animBg="1"/>
      <p:bldP spid="31" grpId="0"/>
      <p:bldP spid="32" grpId="0" animBg="1"/>
      <p:bldP spid="33" grpId="0"/>
      <p:bldP spid="34" grpId="0" animBg="1"/>
      <p:bldP spid="35" grpId="0"/>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3" name="TextBox 12"/>
          <p:cNvSpPr txBox="1"/>
          <p:nvPr/>
        </p:nvSpPr>
        <p:spPr>
          <a:xfrm>
            <a:off x="3588866" y="538393"/>
            <a:ext cx="5049671" cy="954107"/>
          </a:xfrm>
          <a:prstGeom prst="rect">
            <a:avLst/>
          </a:prstGeom>
          <a:noFill/>
        </p:spPr>
        <p:txBody>
          <a:bodyPr wrap="square" rtlCol="0">
            <a:spAutoFit/>
          </a:bodyPr>
          <a:lstStyle/>
          <a:p>
            <a:pPr algn="ctr"/>
            <a:r>
              <a:rPr lang="en-US" sz="4000" smtClean="0">
                <a:solidFill>
                  <a:srgbClr val="E23936"/>
                </a:solidFill>
                <a:latin typeface="Raleway ExtraBold" panose="020b0903030101060003" pitchFamily="34" charset="-52"/>
              </a:rPr>
              <a:t>/</a:t>
            </a:r>
            <a:r>
              <a:rPr lang="zh-CN" altLang="en-US" sz="4000" b="1" smtClean="0">
                <a:latin typeface="微软雅黑" panose="020b0503020204020204" pitchFamily="34" charset="-122"/>
                <a:ea typeface="微软雅黑" panose="020b0503020204020204" pitchFamily="34" charset="-122"/>
              </a:rPr>
              <a:t>我们的团队</a:t>
            </a:r>
            <a:endParaRPr lang="en-US" sz="1400" b="1" smtClean="0">
              <a:latin typeface="微软雅黑" panose="020b0503020204020204" pitchFamily="34" charset="-122"/>
              <a:ea typeface="微软雅黑" panose="020b0503020204020204" pitchFamily="34" charset="-122"/>
            </a:endParaRPr>
          </a:p>
          <a:p>
            <a:pPr algn="ctr"/>
            <a:endParaRPr lang="en-US" sz="1400" smtClean="0">
              <a:latin typeface="Raleway ExtraBold" panose="020b0903030101060003" pitchFamily="34" charset="-52"/>
            </a:endParaRPr>
          </a:p>
        </p:txBody>
      </p:sp>
      <p:sp>
        <p:nvSpPr>
          <p:cNvPr id="14" name="Прямоугольник 13"/>
          <p:cNvSpPr/>
          <p:nvPr/>
        </p:nvSpPr>
        <p:spPr>
          <a:xfrm>
            <a:off x="1446476" y="1093504"/>
            <a:ext cx="9334450" cy="475387"/>
          </a:xfrm>
          <a:prstGeom prst="rect">
            <a:avLst/>
          </a:prstGeom>
        </p:spPr>
        <p:txBody>
          <a:bodyPr wrap="square">
            <a:spAutoFit/>
          </a:bodyPr>
          <a:lstStyle/>
          <a:p>
            <a:pPr algn="ctr">
              <a:lnSpc>
                <a:spcPts val="3600"/>
              </a:lnSpc>
            </a:pPr>
            <a:r>
              <a:rPr lang="en-US" sz="1200" kern="0" spc="50">
                <a:solidFill>
                  <a:schemeClr val="bg1">
                    <a:lumMod val="75000"/>
                  </a:schemeClr>
                </a:solidFill>
                <a:latin typeface="Raleway ExtraBold" panose="020b0903030101060003" pitchFamily="34" charset="-52"/>
                <a:ea typeface="Karla" pitchFamily="2" charset="0"/>
                <a:cs typeface="Poppins" panose="02000000000000000000" pitchFamily="2" charset="0"/>
              </a:rPr>
              <a:t>SOME WORDS AND DESCRIPTION ABOUT SERVICE’S THAT YOU OFFER</a:t>
            </a:r>
            <a:endParaRPr lang="en-US" sz="1200" spc="50">
              <a:solidFill>
                <a:schemeClr val="bg1">
                  <a:lumMod val="75000"/>
                </a:schemeClr>
              </a:solidFill>
              <a:latin typeface="Raleway ExtraBold" panose="020b0903030101060003" pitchFamily="34" charset="-52"/>
            </a:endParaRPr>
          </a:p>
        </p:txBody>
      </p:sp>
      <p:sp>
        <p:nvSpPr>
          <p:cNvPr id="20" name="Подзаголовок 2"/>
          <p:cNvSpPr txBox="1"/>
          <p:nvPr/>
        </p:nvSpPr>
        <p:spPr>
          <a:xfrm>
            <a:off x="1405106" y="4690502"/>
            <a:ext cx="1829416" cy="18235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700"/>
              </a:lnSpc>
              <a:spcBef>
                <a:spcPts val="1200"/>
              </a:spcBef>
              <a:buNone/>
            </a:pPr>
            <a:r>
              <a:rPr lang="en-US" sz="1200" smtClean="0">
                <a:latin typeface="+mj-lt"/>
              </a:rPr>
              <a:t>Michael Trevis</a:t>
            </a:r>
            <a:endParaRPr lang="en-US" sz="1200" smtClean="0">
              <a:latin typeface="+mj-lt"/>
            </a:endParaRPr>
          </a:p>
          <a:p>
            <a:pPr marL="0" indent="0" algn="ctr">
              <a:lnSpc>
                <a:spcPts val="1700"/>
              </a:lnSpc>
              <a:spcBef>
                <a:spcPct val="0"/>
              </a:spcBef>
              <a:buNone/>
            </a:pPr>
            <a:r>
              <a:rPr lang="en-US" sz="800" spc="150" smtClean="0">
                <a:latin typeface="Raleway Heavy" panose="020b0003030101060003" pitchFamily="34" charset="0"/>
              </a:rPr>
              <a:t>ART DIRECTOR</a:t>
            </a:r>
            <a:endParaRPr lang="en-US" sz="800" spc="150" smtClean="0">
              <a:latin typeface="Raleway Heavy" panose="020b0003030101060003" pitchFamily="34" charset="0"/>
            </a:endParaRPr>
          </a:p>
          <a:p>
            <a:pPr marL="0" indent="0" algn="ctr">
              <a:lnSpc>
                <a:spcPts val="1700"/>
              </a:lnSpc>
              <a:spcBef>
                <a:spcPts val="600"/>
              </a:spcBef>
              <a:buNone/>
            </a:pPr>
            <a:r>
              <a:rPr lang="en-US" sz="1000" kern="0" smtClean="0">
                <a:solidFill>
                  <a:schemeClr val="bg1">
                    <a:lumMod val="65000"/>
                  </a:schemeClr>
                </a:solidFill>
                <a:latin typeface="Raleway Medium" panose="020b0003030101060003" pitchFamily="34" charset="0"/>
                <a:ea typeface="Karla" pitchFamily="2" charset="0"/>
                <a:cs typeface="Poppins" panose="02000000000000000000" pitchFamily="2" charset="0"/>
              </a:rPr>
              <a:t>Etiam </a:t>
            </a:r>
            <a:r>
              <a:rPr lang="en-US" sz="1000" kern="0">
                <a:solidFill>
                  <a:schemeClr val="bg1">
                    <a:lumMod val="65000"/>
                  </a:schemeClr>
                </a:solidFill>
                <a:latin typeface="Raleway Medium" panose="020b0003030101060003" pitchFamily="34" charset="0"/>
                <a:ea typeface="Karla" pitchFamily="2" charset="0"/>
                <a:cs typeface="Poppins" panose="02000000000000000000" pitchFamily="2" charset="0"/>
              </a:rPr>
              <a:t>vitae dui congue, semper quam vitae, luctus ligula. Sed </a:t>
            </a:r>
            <a:r>
              <a:rPr lang="en-US" sz="1000" kern="0" smtClean="0">
                <a:solidFill>
                  <a:schemeClr val="bg1">
                    <a:lumMod val="65000"/>
                  </a:schemeClr>
                </a:solidFill>
                <a:latin typeface="Raleway Medium" panose="020b0003030101060003" pitchFamily="34" charset="0"/>
                <a:ea typeface="Karla" pitchFamily="2" charset="0"/>
                <a:cs typeface="Poppins" panose="02000000000000000000" pitchFamily="2" charset="0"/>
              </a:rPr>
              <a:t>posuere</a:t>
            </a:r>
            <a:endParaRPr lang="en-US" sz="1000" kern="0" smtClean="0">
              <a:solidFill>
                <a:schemeClr val="bg1">
                  <a:lumMod val="65000"/>
                </a:schemeClr>
              </a:solidFill>
              <a:latin typeface="Raleway Medium" panose="020b0003030101060003" pitchFamily="34" charset="0"/>
              <a:ea typeface="Karla" pitchFamily="2" charset="0"/>
              <a:cs typeface="Poppins" panose="02000000000000000000" pitchFamily="2" charset="0"/>
            </a:endParaRPr>
          </a:p>
          <a:p>
            <a:pPr marL="0" indent="0" algn="ctr">
              <a:lnSpc>
                <a:spcPts val="1700"/>
              </a:lnSpc>
              <a:spcBef>
                <a:spcPts val="600"/>
              </a:spcBef>
              <a:buNone/>
            </a:pPr>
            <a:endParaRPr lang="en-US" sz="1000" kern="0" smtClean="0">
              <a:solidFill>
                <a:schemeClr val="bg1">
                  <a:lumMod val="65000"/>
                </a:schemeClr>
              </a:solidFill>
              <a:latin typeface="Raleway Medium" panose="020b0003030101060003" pitchFamily="34" charset="0"/>
              <a:ea typeface="Karla" pitchFamily="2" charset="0"/>
              <a:cs typeface="Poppins" panose="02000000000000000000" pitchFamily="2" charset="0"/>
            </a:endParaRPr>
          </a:p>
        </p:txBody>
      </p:sp>
      <p:sp>
        <p:nvSpPr>
          <p:cNvPr id="21" name="Подзаголовок 2"/>
          <p:cNvSpPr txBox="1"/>
          <p:nvPr/>
        </p:nvSpPr>
        <p:spPr>
          <a:xfrm>
            <a:off x="6457984" y="4684960"/>
            <a:ext cx="1829415" cy="19209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700"/>
              </a:lnSpc>
              <a:spcBef>
                <a:spcPts val="1200"/>
              </a:spcBef>
              <a:buNone/>
            </a:pPr>
            <a:r>
              <a:rPr lang="en-US" sz="1200" smtClean="0">
                <a:latin typeface="+mj-lt"/>
              </a:rPr>
              <a:t>John Strauss</a:t>
            </a:r>
            <a:endParaRPr lang="en-US" sz="1200" smtClean="0">
              <a:latin typeface="+mj-lt"/>
            </a:endParaRPr>
          </a:p>
          <a:p>
            <a:pPr marL="0" indent="0" algn="ctr">
              <a:lnSpc>
                <a:spcPts val="1700"/>
              </a:lnSpc>
              <a:spcBef>
                <a:spcPct val="0"/>
              </a:spcBef>
              <a:buNone/>
            </a:pPr>
            <a:r>
              <a:rPr lang="zh-CN" altLang="en-US" sz="800" spc="150" smtClean="0">
                <a:latin typeface="Raleway Heavy" panose="020b0003030101060003" pitchFamily="34" charset="0"/>
              </a:rPr>
              <a:t>点此替换文本</a:t>
            </a:r>
            <a:r>
              <a:rPr lang="en-US" sz="800" spc="150" smtClean="0">
                <a:latin typeface="Raleway Heavy" panose="020b0003030101060003" pitchFamily="34" charset="0"/>
              </a:rPr>
              <a:t>ER</a:t>
            </a:r>
            <a:endParaRPr lang="en-US" sz="800" spc="150" smtClean="0">
              <a:latin typeface="Raleway Heavy" panose="020b0003030101060003" pitchFamily="34" charset="0"/>
            </a:endParaRPr>
          </a:p>
          <a:p>
            <a:pPr marL="0" lvl="0" indent="0" algn="ctr">
              <a:lnSpc>
                <a:spcPts val="1700"/>
              </a:lnSpc>
              <a:spcBef>
                <a:spcPts val="600"/>
              </a:spcBef>
              <a:buNone/>
            </a:pPr>
            <a:r>
              <a:rPr lang="en-US" sz="1000" kern="0">
                <a:solidFill>
                  <a:prstClr val="white">
                    <a:lumMod val="65000"/>
                  </a:prstClr>
                </a:solidFill>
                <a:latin typeface="Raleway Medium" panose="020b0003030101060003" pitchFamily="34" charset="0"/>
                <a:ea typeface="Karla" pitchFamily="2" charset="0"/>
                <a:cs typeface="Poppins" panose="02000000000000000000" pitchFamily="2" charset="0"/>
              </a:rPr>
              <a:t>Etiam vitae dui congue, semper quam vitae, luctus ligula. Sed posuere</a:t>
            </a:r>
            <a:endParaRPr lang="en-US" sz="1000" kern="0">
              <a:solidFill>
                <a:prstClr val="white">
                  <a:lumMod val="65000"/>
                </a:prstClr>
              </a:solidFill>
              <a:latin typeface="Raleway Medium" panose="020b0003030101060003" pitchFamily="34" charset="0"/>
              <a:ea typeface="Karla" pitchFamily="2" charset="0"/>
              <a:cs typeface="Poppins" panose="02000000000000000000" pitchFamily="2" charset="0"/>
            </a:endParaRPr>
          </a:p>
          <a:p>
            <a:pPr marL="0" indent="0" algn="ctr">
              <a:lnSpc>
                <a:spcPts val="1700"/>
              </a:lnSpc>
              <a:spcBef>
                <a:spcPct val="0"/>
              </a:spcBef>
              <a:buNone/>
            </a:pPr>
            <a:endParaRPr lang="en-US" sz="800" spc="150" smtClean="0">
              <a:latin typeface="Raleway Heavy" panose="020b0003030101060003" pitchFamily="34" charset="0"/>
            </a:endParaRPr>
          </a:p>
          <a:p>
            <a:pPr marL="0" indent="0" algn="ctr">
              <a:lnSpc>
                <a:spcPts val="1700"/>
              </a:lnSpc>
              <a:spcBef>
                <a:spcPct val="0"/>
              </a:spcBef>
              <a:buNone/>
            </a:pPr>
            <a:endParaRPr lang="pt-BR" sz="1050">
              <a:latin typeface="Raleway" panose="020b0003030101060003" pitchFamily="34" charset="0"/>
            </a:endParaRPr>
          </a:p>
        </p:txBody>
      </p:sp>
      <p:sp>
        <p:nvSpPr>
          <p:cNvPr id="22" name="Подзаголовок 2"/>
          <p:cNvSpPr txBox="1"/>
          <p:nvPr/>
        </p:nvSpPr>
        <p:spPr>
          <a:xfrm>
            <a:off x="3931545" y="4684961"/>
            <a:ext cx="1848071" cy="19209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700"/>
              </a:lnSpc>
              <a:spcBef>
                <a:spcPts val="1200"/>
              </a:spcBef>
              <a:buNone/>
            </a:pPr>
            <a:r>
              <a:rPr lang="en-US" sz="1200">
                <a:latin typeface="+mj-lt"/>
              </a:rPr>
              <a:t>Christina </a:t>
            </a:r>
            <a:r>
              <a:rPr lang="en-US" sz="1200" smtClean="0">
                <a:latin typeface="+mj-lt"/>
              </a:rPr>
              <a:t>Clain</a:t>
            </a:r>
            <a:endParaRPr lang="en-US" sz="1200" smtClean="0">
              <a:latin typeface="+mj-lt"/>
            </a:endParaRPr>
          </a:p>
          <a:p>
            <a:pPr marL="0" indent="0" algn="ctr">
              <a:lnSpc>
                <a:spcPts val="1700"/>
              </a:lnSpc>
              <a:spcBef>
                <a:spcPct val="0"/>
              </a:spcBef>
              <a:buNone/>
            </a:pPr>
            <a:r>
              <a:rPr lang="en-US" sz="800" spc="150" smtClean="0">
                <a:latin typeface="Raleway Heavy" panose="020b0003030101060003" pitchFamily="34" charset="0"/>
              </a:rPr>
              <a:t>MARKETOLOG</a:t>
            </a:r>
            <a:endParaRPr lang="en-US" sz="800" spc="150" smtClean="0">
              <a:latin typeface="Raleway Heavy" panose="020b0003030101060003" pitchFamily="34" charset="0"/>
            </a:endParaRPr>
          </a:p>
          <a:p>
            <a:pPr marL="0" lvl="0" indent="0" algn="ctr">
              <a:lnSpc>
                <a:spcPts val="1700"/>
              </a:lnSpc>
              <a:spcBef>
                <a:spcPts val="600"/>
              </a:spcBef>
              <a:buNone/>
            </a:pPr>
            <a:r>
              <a:rPr lang="en-US" sz="1000" kern="0">
                <a:solidFill>
                  <a:prstClr val="white">
                    <a:lumMod val="65000"/>
                  </a:prstClr>
                </a:solidFill>
                <a:latin typeface="Raleway Medium" panose="020b0003030101060003" pitchFamily="34" charset="0"/>
                <a:ea typeface="Karla" pitchFamily="2" charset="0"/>
                <a:cs typeface="Poppins" panose="02000000000000000000" pitchFamily="2" charset="0"/>
              </a:rPr>
              <a:t>Etiam vitae dui congue, semper quam vitae, luctus ligula. Sed posuere</a:t>
            </a:r>
            <a:endParaRPr lang="en-US" sz="1000" kern="0">
              <a:solidFill>
                <a:prstClr val="white">
                  <a:lumMod val="65000"/>
                </a:prstClr>
              </a:solidFill>
              <a:latin typeface="Raleway Medium" panose="020b0003030101060003" pitchFamily="34" charset="0"/>
              <a:ea typeface="Karla" pitchFamily="2" charset="0"/>
              <a:cs typeface="Poppins" panose="02000000000000000000" pitchFamily="2" charset="0"/>
            </a:endParaRPr>
          </a:p>
          <a:p>
            <a:pPr marL="0" indent="0" algn="ctr">
              <a:lnSpc>
                <a:spcPts val="1700"/>
              </a:lnSpc>
              <a:spcBef>
                <a:spcPct val="0"/>
              </a:spcBef>
              <a:buNone/>
            </a:pPr>
            <a:endParaRPr lang="en-US" sz="800" spc="150" smtClean="0">
              <a:latin typeface="Raleway Heavy" panose="020b0003030101060003" pitchFamily="34" charset="0"/>
            </a:endParaRPr>
          </a:p>
          <a:p>
            <a:pPr marL="0" indent="0" algn="ctr">
              <a:lnSpc>
                <a:spcPts val="1700"/>
              </a:lnSpc>
              <a:spcBef>
                <a:spcPct val="0"/>
              </a:spcBef>
              <a:buNone/>
            </a:pPr>
            <a:endParaRPr lang="pt-BR" sz="1050" smtClean="0">
              <a:latin typeface="Raleway" panose="020b0003030101060003" pitchFamily="34" charset="0"/>
            </a:endParaRPr>
          </a:p>
        </p:txBody>
      </p:sp>
      <p:sp>
        <p:nvSpPr>
          <p:cNvPr id="24" name="Подзаголовок 2"/>
          <p:cNvSpPr txBox="1"/>
          <p:nvPr/>
        </p:nvSpPr>
        <p:spPr>
          <a:xfrm>
            <a:off x="8965766" y="4684960"/>
            <a:ext cx="1848071" cy="19209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700"/>
              </a:lnSpc>
              <a:spcBef>
                <a:spcPts val="1200"/>
              </a:spcBef>
              <a:buNone/>
            </a:pPr>
            <a:r>
              <a:rPr lang="en-US" sz="1200" smtClean="0">
                <a:latin typeface="+mj-lt"/>
              </a:rPr>
              <a:t>Clara Carlton</a:t>
            </a:r>
            <a:endParaRPr lang="en-US" sz="1200" smtClean="0">
              <a:latin typeface="+mj-lt"/>
            </a:endParaRPr>
          </a:p>
          <a:p>
            <a:pPr marL="0" indent="0" algn="ctr">
              <a:lnSpc>
                <a:spcPts val="1700"/>
              </a:lnSpc>
              <a:spcBef>
                <a:spcPct val="0"/>
              </a:spcBef>
              <a:buNone/>
            </a:pPr>
            <a:r>
              <a:rPr lang="en-US" sz="800" spc="150" smtClean="0">
                <a:latin typeface="Raleway Heavy" panose="020b0003030101060003" pitchFamily="34" charset="0"/>
              </a:rPr>
              <a:t>PHOTOGRAPHER</a:t>
            </a:r>
            <a:endParaRPr lang="en-US" sz="800" spc="150" smtClean="0">
              <a:latin typeface="Raleway Heavy" panose="020b0003030101060003" pitchFamily="34" charset="0"/>
            </a:endParaRPr>
          </a:p>
          <a:p>
            <a:pPr marL="0" lvl="0" indent="0" algn="ctr">
              <a:lnSpc>
                <a:spcPts val="1700"/>
              </a:lnSpc>
              <a:spcBef>
                <a:spcPts val="600"/>
              </a:spcBef>
              <a:buNone/>
            </a:pPr>
            <a:r>
              <a:rPr lang="en-US" sz="1000" kern="0">
                <a:solidFill>
                  <a:prstClr val="white">
                    <a:lumMod val="65000"/>
                  </a:prstClr>
                </a:solidFill>
                <a:latin typeface="Raleway Medium" panose="020b0003030101060003" pitchFamily="34" charset="0"/>
                <a:ea typeface="Karla" pitchFamily="2" charset="0"/>
                <a:cs typeface="Poppins" panose="02000000000000000000" pitchFamily="2" charset="0"/>
              </a:rPr>
              <a:t>Etiam vitae dui congue, semper quam vitae, luctus ligula. Sed posuere</a:t>
            </a:r>
            <a:endParaRPr lang="en-US" sz="1000" kern="0">
              <a:solidFill>
                <a:prstClr val="white">
                  <a:lumMod val="65000"/>
                </a:prstClr>
              </a:solidFill>
              <a:latin typeface="Raleway Medium" panose="020b0003030101060003" pitchFamily="34" charset="0"/>
              <a:ea typeface="Karla" pitchFamily="2" charset="0"/>
              <a:cs typeface="Poppins" panose="02000000000000000000" pitchFamily="2" charset="0"/>
            </a:endParaRPr>
          </a:p>
          <a:p>
            <a:pPr marL="0" indent="0" algn="ctr">
              <a:lnSpc>
                <a:spcPts val="1700"/>
              </a:lnSpc>
              <a:spcBef>
                <a:spcPct val="0"/>
              </a:spcBef>
              <a:buNone/>
            </a:pPr>
            <a:endParaRPr lang="en-US" sz="800" spc="150" smtClean="0">
              <a:latin typeface="Raleway Heavy" panose="020b0003030101060003" pitchFamily="34" charset="0"/>
            </a:endParaRPr>
          </a:p>
          <a:p>
            <a:pPr marL="0" indent="0" algn="ctr">
              <a:lnSpc>
                <a:spcPts val="1700"/>
              </a:lnSpc>
              <a:spcBef>
                <a:spcPct val="0"/>
              </a:spcBef>
              <a:buNone/>
            </a:pPr>
            <a:endParaRPr lang="en-US" sz="800" spc="150" smtClean="0">
              <a:latin typeface="Raleway Heavy" panose="020b0003030101060003" pitchFamily="34" charset="0"/>
            </a:endParaRPr>
          </a:p>
        </p:txBody>
      </p:sp>
      <p:sp>
        <p:nvSpPr>
          <p:cNvPr id="26" name="Прямоугольник 25"/>
          <p:cNvSpPr/>
          <p:nvPr/>
        </p:nvSpPr>
        <p:spPr>
          <a:xfrm>
            <a:off x="1405106" y="2117559"/>
            <a:ext cx="1829415" cy="2247572"/>
          </a:xfrm>
          <a:prstGeom prst="rect">
            <a:avLst/>
          </a:prstGeom>
          <a:solidFill>
            <a:srgbClr val="C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p:cNvSpPr/>
          <p:nvPr/>
        </p:nvSpPr>
        <p:spPr>
          <a:xfrm>
            <a:off x="3931543" y="2117558"/>
            <a:ext cx="1829417" cy="2247572"/>
          </a:xfrm>
          <a:prstGeom prst="rect">
            <a:avLst/>
          </a:prstGeom>
          <a:solidFill>
            <a:srgbClr val="C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рямоугольник 26"/>
          <p:cNvSpPr/>
          <p:nvPr/>
        </p:nvSpPr>
        <p:spPr>
          <a:xfrm>
            <a:off x="6457982" y="2117558"/>
            <a:ext cx="1829418" cy="2247572"/>
          </a:xfrm>
          <a:prstGeom prst="rect">
            <a:avLst/>
          </a:prstGeom>
          <a:solidFill>
            <a:srgbClr val="C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28"/>
          <p:cNvSpPr/>
          <p:nvPr/>
        </p:nvSpPr>
        <p:spPr>
          <a:xfrm>
            <a:off x="8984419" y="2117558"/>
            <a:ext cx="1829418" cy="2247572"/>
          </a:xfrm>
          <a:prstGeom prst="rect">
            <a:avLst/>
          </a:prstGeom>
          <a:solidFill>
            <a:srgbClr val="C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图片占位符 6"/>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8428" b="8428"/>
          <a:stretch>
            <a:fillRect/>
          </a:stretch>
        </p:blipFill>
        <p:spPr>
          <a:effectLst>
            <a:outerShdw blurRad="254000" dist="101600" dir="2700000" algn="ctr" rotWithShape="0">
              <a:srgbClr val="000000">
                <a:alpha val="20000"/>
              </a:srgbClr>
            </a:outerShdw>
          </a:effectLst>
        </p:spPr>
      </p:pic>
      <p:pic>
        <p:nvPicPr>
          <p:cNvPr id="9" name="图片占位符 8"/>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8428" b="8428"/>
          <a:stretch>
            <a:fillRect/>
          </a:stretch>
        </p:blipFill>
        <p:spPr>
          <a:effectLst>
            <a:outerShdw blurRad="254000" dist="101600" dir="2700000" algn="ctr" rotWithShape="0">
              <a:srgbClr val="000000">
                <a:alpha val="20000"/>
              </a:srgbClr>
            </a:outerShdw>
          </a:effectLst>
        </p:spPr>
      </p:pic>
      <p:pic>
        <p:nvPicPr>
          <p:cNvPr id="8" name="图片占位符 7"/>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8428" b="8428"/>
          <a:stretch>
            <a:fillRect/>
          </a:stretch>
        </p:blipFill>
        <p:spPr>
          <a:effectLst>
            <a:outerShdw blurRad="254000" dist="101600" dir="2700000" algn="ctr" rotWithShape="0">
              <a:srgbClr val="000000">
                <a:alpha val="20000"/>
              </a:srgbClr>
            </a:outerShdw>
          </a:effectLst>
        </p:spPr>
      </p:pic>
      <p:pic>
        <p:nvPicPr>
          <p:cNvPr id="6" name="图片占位符 5"/>
          <p:cNvPicPr>
            <a:picLocks noGrp="1" noChangeAspect="1"/>
          </p:cNvPicPr>
          <p:nvPr>
            <p:ph type="pic" sz="quarter" idx="14"/>
          </p:nvPr>
        </p:nvPicPr>
        <p:blipFill>
          <a:blip r:embed="rId6">
            <a:extLst>
              <a:ext uri="{28A0092B-C50C-407E-A947-70E740481C1C}">
                <a14:useLocalDpi xmlns:a14="http://schemas.microsoft.com/office/drawing/2010/main" val="0"/>
              </a:ext>
            </a:extLst>
          </a:blip>
          <a:srcRect t="8464" b="8464"/>
          <a:stretch>
            <a:fillRect/>
          </a:stretch>
        </p:blipFill>
        <p:spPr>
          <a:effectLst>
            <a:outerShdw blurRad="254000" dist="101600" dir="2700000" algn="ctr" rotWithShape="0">
              <a:srgbClr val="000000">
                <a:alpha val="20000"/>
              </a:srgbClr>
            </a:outerShdw>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25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13"/>
                                        </p:tgtEl>
                                        <p:attrNameLst>
                                          <p:attrName>ppt_y</p:attrName>
                                        </p:attrNameLst>
                                      </p:cBhvr>
                                      <p:tavLst>
                                        <p:tav tm="0">
                                          <p:val>
                                            <p:strVal val="#ppt_y"/>
                                          </p:val>
                                        </p:tav>
                                        <p:tav tm="100000">
                                          <p:val>
                                            <p:strVal val="#ppt_y"/>
                                          </p:val>
                                        </p:tav>
                                      </p:tavLst>
                                    </p:anim>
                                    <p:anim calcmode="lin" valueType="num">
                                      <p:cBhvr>
                                        <p:cTn id="9" dur="25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13"/>
                                        </p:tgtEl>
                                      </p:cBhvr>
                                    </p:animEffect>
                                  </p:childTnLst>
                                </p:cTn>
                              </p:par>
                            </p:childTnLst>
                          </p:cTn>
                        </p:par>
                        <p:par>
                          <p:cTn id="12" fill="hold" nodeType="afterGroup">
                            <p:stCondLst>
                              <p:cond delay="250"/>
                            </p:stCondLst>
                            <p:childTnLst>
                              <p:par>
                                <p:cTn id="13" presetID="22" presetClass="entr" presetSubtype="1"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400"/>
                                        <p:tgtEl>
                                          <p:spTgt spid="14"/>
                                        </p:tgtEl>
                                      </p:cBhvr>
                                    </p:animEffect>
                                  </p:childTnLst>
                                </p:cTn>
                              </p:par>
                            </p:childTnLst>
                          </p:cTn>
                        </p:par>
                        <p:par>
                          <p:cTn id="16" fill="hold" nodeType="afterGroup">
                            <p:stCondLst>
                              <p:cond delay="650"/>
                            </p:stCondLst>
                            <p:childTnLst>
                              <p:par>
                                <p:cTn id="17" presetID="22" presetClass="entr" presetSubtype="1"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up)">
                                      <p:cBhvr>
                                        <p:cTn id="19" dur="400"/>
                                        <p:tgtEl>
                                          <p:spTgt spid="26"/>
                                        </p:tgtEl>
                                      </p:cBhvr>
                                    </p:animEffect>
                                  </p:childTnLst>
                                </p:cTn>
                              </p:par>
                            </p:childTnLst>
                          </p:cTn>
                        </p:par>
                        <p:par>
                          <p:cTn id="20" fill="hold" nodeType="afterGroup">
                            <p:stCondLst>
                              <p:cond delay="105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400"/>
                                        <p:tgtEl>
                                          <p:spTgt spid="20"/>
                                        </p:tgtEl>
                                      </p:cBhvr>
                                    </p:animEffect>
                                  </p:childTnLst>
                                </p:cTn>
                              </p:par>
                            </p:childTnLst>
                          </p:cTn>
                        </p:par>
                        <p:par>
                          <p:cTn id="24" fill="hold" nodeType="afterGroup">
                            <p:stCondLst>
                              <p:cond delay="1450"/>
                            </p:stCondLst>
                            <p:childTnLst>
                              <p:par>
                                <p:cTn id="25" presetID="22" presetClass="entr" presetSubtype="1"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up)">
                                      <p:cBhvr>
                                        <p:cTn id="27" dur="400"/>
                                        <p:tgtEl>
                                          <p:spTgt spid="25"/>
                                        </p:tgtEl>
                                      </p:cBhvr>
                                    </p:animEffect>
                                  </p:childTnLst>
                                </p:cTn>
                              </p:par>
                            </p:childTnLst>
                          </p:cTn>
                        </p:par>
                        <p:par>
                          <p:cTn id="28" fill="hold" nodeType="afterGroup">
                            <p:stCondLst>
                              <p:cond delay="1850"/>
                            </p:stCondLst>
                            <p:childTnLst>
                              <p:par>
                                <p:cTn id="29" presetID="22" presetClass="entr" presetSubtype="1"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400"/>
                                        <p:tgtEl>
                                          <p:spTgt spid="22"/>
                                        </p:tgtEl>
                                      </p:cBhvr>
                                    </p:animEffect>
                                  </p:childTnLst>
                                </p:cTn>
                              </p:par>
                            </p:childTnLst>
                          </p:cTn>
                        </p:par>
                        <p:par>
                          <p:cTn id="32" fill="hold" nodeType="afterGroup">
                            <p:stCondLst>
                              <p:cond delay="2250"/>
                            </p:stCondLst>
                            <p:childTnLst>
                              <p:par>
                                <p:cTn id="33" presetID="22" presetClass="entr" presetSubtype="1"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up)">
                                      <p:cBhvr>
                                        <p:cTn id="35" dur="400"/>
                                        <p:tgtEl>
                                          <p:spTgt spid="27"/>
                                        </p:tgtEl>
                                      </p:cBhvr>
                                    </p:animEffect>
                                  </p:childTnLst>
                                </p:cTn>
                              </p:par>
                            </p:childTnLst>
                          </p:cTn>
                        </p:par>
                        <p:par>
                          <p:cTn id="36" fill="hold" nodeType="afterGroup">
                            <p:stCondLst>
                              <p:cond delay="2650"/>
                            </p:stCondLst>
                            <p:childTnLst>
                              <p:par>
                                <p:cTn id="37" presetID="22" presetClass="entr" presetSubtype="1"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up)">
                                      <p:cBhvr>
                                        <p:cTn id="39" dur="400"/>
                                        <p:tgtEl>
                                          <p:spTgt spid="21"/>
                                        </p:tgtEl>
                                      </p:cBhvr>
                                    </p:animEffect>
                                  </p:childTnLst>
                                </p:cTn>
                              </p:par>
                            </p:childTnLst>
                          </p:cTn>
                        </p:par>
                        <p:par>
                          <p:cTn id="40" fill="hold" nodeType="afterGroup">
                            <p:stCondLst>
                              <p:cond delay="3050"/>
                            </p:stCondLst>
                            <p:childTnLst>
                              <p:par>
                                <p:cTn id="41" presetID="22" presetClass="entr" presetSubtype="1"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up)">
                                      <p:cBhvr>
                                        <p:cTn id="43" dur="400"/>
                                        <p:tgtEl>
                                          <p:spTgt spid="29"/>
                                        </p:tgtEl>
                                      </p:cBhvr>
                                    </p:animEffect>
                                  </p:childTnLst>
                                </p:cTn>
                              </p:par>
                            </p:childTnLst>
                          </p:cTn>
                        </p:par>
                        <p:par>
                          <p:cTn id="44" fill="hold" nodeType="afterGroup">
                            <p:stCondLst>
                              <p:cond delay="3450"/>
                            </p:stCondLst>
                            <p:childTnLst>
                              <p:par>
                                <p:cTn id="45" presetID="22" presetClass="entr" presetSubtype="1"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4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0" grpId="0"/>
      <p:bldP spid="21" grpId="0"/>
      <p:bldP spid="22" grpId="0"/>
      <p:bldP spid="24" grpId="0"/>
      <p:bldP spid="26" grpId="0" animBg="1"/>
      <p:bldP spid="25" grpId="0" animBg="1"/>
      <p:bldP spid="27" grpId="0" animBg="1"/>
      <p:bldP spid="29" grpId="0" animBg="1"/>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图片占位符 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5824" b="25824"/>
          <a:stretch>
            <a:fillRect/>
          </a:stretch>
        </p:blipFill>
        <p:spPr/>
      </p:pic>
      <p:sp>
        <p:nvSpPr>
          <p:cNvPr id="10" name="Прямоугольник 9"/>
          <p:cNvSpPr/>
          <p:nvPr/>
        </p:nvSpPr>
        <p:spPr>
          <a:xfrm>
            <a:off x="0" y="0"/>
            <a:ext cx="12192000" cy="6858000"/>
          </a:xfrm>
          <a:prstGeom prst="rect">
            <a:avLst/>
          </a:prstGeom>
          <a:solidFill>
            <a:schemeClr val="bg2">
              <a:lumMod val="1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p:cNvSpPr txBox="1"/>
          <p:nvPr/>
        </p:nvSpPr>
        <p:spPr>
          <a:xfrm>
            <a:off x="3571165" y="702281"/>
            <a:ext cx="5049671" cy="707886"/>
          </a:xfrm>
          <a:prstGeom prst="rect">
            <a:avLst/>
          </a:prstGeom>
          <a:noFill/>
        </p:spPr>
        <p:txBody>
          <a:bodyPr wrap="square" rtlCol="0">
            <a:spAutoFit/>
          </a:bodyPr>
          <a:lstStyle/>
          <a:p>
            <a:pPr algn="ctr"/>
            <a:r>
              <a:rPr lang="en-US" sz="4000" smtClean="0">
                <a:solidFill>
                  <a:srgbClr val="C00000"/>
                </a:solidFill>
                <a:latin typeface="Raleway ExtraBold" panose="020b0903030101060003" pitchFamily="34" charset="-52"/>
              </a:rPr>
              <a:t>/</a:t>
            </a:r>
            <a:r>
              <a:rPr lang="zh-CN" altLang="en-US" sz="4000" b="1" smtClean="0">
                <a:solidFill>
                  <a:schemeClr val="bg1"/>
                </a:solidFill>
                <a:latin typeface="微软雅黑" panose="020b0503020204020204" pitchFamily="34" charset="-122"/>
                <a:ea typeface="微软雅黑" panose="020b0503020204020204" pitchFamily="34" charset="-122"/>
              </a:rPr>
              <a:t>添加标题内容</a:t>
            </a:r>
            <a:endParaRPr lang="en-US" sz="1400" b="1" smtClean="0">
              <a:solidFill>
                <a:schemeClr val="bg1"/>
              </a:solidFill>
              <a:latin typeface="微软雅黑" panose="020b0503020204020204" pitchFamily="34" charset="-122"/>
              <a:ea typeface="微软雅黑" panose="020b0503020204020204" pitchFamily="34" charset="-122"/>
            </a:endParaRPr>
          </a:p>
        </p:txBody>
      </p:sp>
      <p:sp>
        <p:nvSpPr>
          <p:cNvPr id="13" name="Прямоугольник 12"/>
          <p:cNvSpPr/>
          <p:nvPr/>
        </p:nvSpPr>
        <p:spPr>
          <a:xfrm>
            <a:off x="1428775" y="1257392"/>
            <a:ext cx="9334450" cy="475387"/>
          </a:xfrm>
          <a:prstGeom prst="rect">
            <a:avLst/>
          </a:prstGeom>
        </p:spPr>
        <p:txBody>
          <a:bodyPr wrap="square">
            <a:spAutoFit/>
          </a:bodyPr>
          <a:lstStyle/>
          <a:p>
            <a:pPr algn="ctr">
              <a:lnSpc>
                <a:spcPts val="3600"/>
              </a:lnSpc>
            </a:pPr>
            <a:r>
              <a:rPr lang="en-US" sz="1200" kern="0" spc="50" smtClean="0">
                <a:solidFill>
                  <a:schemeClr val="bg1">
                    <a:lumMod val="75000"/>
                  </a:schemeClr>
                </a:solidFill>
                <a:latin typeface="Raleway ExtraBold" panose="020b0903030101060003" pitchFamily="34" charset="-52"/>
                <a:ea typeface="Karla" pitchFamily="2" charset="0"/>
                <a:cs typeface="Poppins" panose="02000000000000000000" pitchFamily="2" charset="0"/>
              </a:rPr>
              <a:t>MAIN STEP OF PROCESS</a:t>
            </a:r>
            <a:endParaRPr lang="en-US" sz="1200" spc="50">
              <a:solidFill>
                <a:schemeClr val="bg1">
                  <a:lumMod val="75000"/>
                </a:schemeClr>
              </a:solidFill>
              <a:latin typeface="Raleway ExtraBold" panose="020b0903030101060003" pitchFamily="34" charset="-52"/>
            </a:endParaRPr>
          </a:p>
        </p:txBody>
      </p:sp>
      <p:sp>
        <p:nvSpPr>
          <p:cNvPr id="15" name="Овал 14"/>
          <p:cNvSpPr/>
          <p:nvPr/>
        </p:nvSpPr>
        <p:spPr>
          <a:xfrm>
            <a:off x="5638800" y="2368100"/>
            <a:ext cx="914400" cy="9144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5869020" y="2568031"/>
            <a:ext cx="470000" cy="461665"/>
          </a:xfrm>
          <a:prstGeom prst="rect">
            <a:avLst/>
          </a:prstGeom>
        </p:spPr>
        <p:txBody>
          <a:bodyPr wrap="none">
            <a:spAutoFit/>
          </a:bodyPr>
          <a:lstStyle/>
          <a:p>
            <a:pPr algn="ctr"/>
            <a:r>
              <a:rPr lang="en-US" sz="2400" smtClean="0">
                <a:solidFill>
                  <a:schemeClr val="bg1"/>
                </a:solidFill>
                <a:latin typeface="FontAwesome" pitchFamily="2" charset="0"/>
              </a:rPr>
              <a:t></a:t>
            </a:r>
            <a:endParaRPr lang="ru-RU" sz="2400">
              <a:solidFill>
                <a:schemeClr val="bg1"/>
              </a:solidFill>
            </a:endParaRPr>
          </a:p>
        </p:txBody>
      </p:sp>
      <p:sp>
        <p:nvSpPr>
          <p:cNvPr id="17" name="Подзаголовок 2"/>
          <p:cNvSpPr txBox="1"/>
          <p:nvPr/>
        </p:nvSpPr>
        <p:spPr>
          <a:xfrm>
            <a:off x="2688712" y="2368100"/>
            <a:ext cx="2557054" cy="3951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zh-CN" altLang="en-US" sz="1400" smtClean="0">
                <a:solidFill>
                  <a:schemeClr val="bg1"/>
                </a:solidFill>
                <a:latin typeface="Raleway Heavy" panose="020b0003030101060003" pitchFamily="34" charset="0"/>
              </a:rPr>
              <a:t>点此替换文本</a:t>
            </a:r>
            <a:endParaRPr lang="en-US" sz="1400" smtClean="0">
              <a:solidFill>
                <a:schemeClr val="bg1"/>
              </a:solidFill>
              <a:latin typeface="Raleway Heavy" panose="020b0003030101060003" pitchFamily="34" charset="0"/>
            </a:endParaRPr>
          </a:p>
        </p:txBody>
      </p:sp>
      <p:grpSp>
        <p:nvGrpSpPr>
          <p:cNvPr id="20" name="Группа 19"/>
          <p:cNvGrpSpPr/>
          <p:nvPr/>
        </p:nvGrpSpPr>
        <p:grpSpPr>
          <a:xfrm>
            <a:off x="2798092" y="2717037"/>
            <a:ext cx="1100138" cy="310215"/>
            <a:chOff x="2918410" y="2721049"/>
            <a:chExt cx="1100138" cy="310215"/>
          </a:xfrm>
        </p:grpSpPr>
        <p:sp>
          <p:nvSpPr>
            <p:cNvPr id="18" name="Прямоугольник 17"/>
            <p:cNvSpPr/>
            <p:nvPr/>
          </p:nvSpPr>
          <p:spPr>
            <a:xfrm>
              <a:off x="2918410" y="2795428"/>
              <a:ext cx="1100138" cy="235836"/>
            </a:xfrm>
            <a:prstGeom prst="rect">
              <a:avLst/>
            </a:prstGeom>
            <a:solidFill>
              <a:srgbClr val="E23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3083415" y="2721049"/>
              <a:ext cx="784189" cy="309893"/>
            </a:xfrm>
            <a:prstGeom prst="rect">
              <a:avLst/>
            </a:prstGeom>
          </p:spPr>
          <p:txBody>
            <a:bodyPr wrap="none">
              <a:spAutoFit/>
            </a:bodyPr>
            <a:lstStyle/>
            <a:p>
              <a:pPr algn="ctr">
                <a:lnSpc>
                  <a:spcPts val="2000"/>
                </a:lnSpc>
              </a:pPr>
              <a:r>
                <a:rPr lang="en-US" sz="800" spc="100" smtClean="0">
                  <a:solidFill>
                    <a:schemeClr val="bg1"/>
                  </a:solidFill>
                  <a:cs typeface="Poppins" panose="02000000000000000000" pitchFamily="2" charset="0"/>
                </a:rPr>
                <a:t>STEP ONE</a:t>
              </a:r>
              <a:endParaRPr lang="en-US" sz="800">
                <a:solidFill>
                  <a:schemeClr val="bg1"/>
                </a:solidFill>
                <a:latin typeface="Montserrat" panose="02000505000000020004" pitchFamily="2" charset="0"/>
                <a:cs typeface="Poppins" panose="02000000000000000000" pitchFamily="2" charset="0"/>
              </a:endParaRPr>
            </a:p>
          </p:txBody>
        </p:sp>
      </p:grpSp>
      <p:sp>
        <p:nvSpPr>
          <p:cNvPr id="21" name="Подзаголовок 2"/>
          <p:cNvSpPr txBox="1"/>
          <p:nvPr/>
        </p:nvSpPr>
        <p:spPr>
          <a:xfrm>
            <a:off x="2688712" y="3222154"/>
            <a:ext cx="2725497" cy="11534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1050" kern="0" smtClean="0">
                <a:solidFill>
                  <a:schemeClr val="bg1"/>
                </a:solidFill>
                <a:latin typeface="Raleway Medium" panose="020b0003030101060003" pitchFamily="34" charset="0"/>
                <a:ea typeface="Karla" pitchFamily="2" charset="0"/>
                <a:cs typeface="Poppins" panose="02000000000000000000" pitchFamily="2" charset="0"/>
              </a:rPr>
              <a:t>Etiam vitae dui congue, semper quam vitae, luctus ligula. sed posuere nunc in leocd cuprum less.</a:t>
            </a:r>
            <a:endParaRPr lang="en-US" sz="1050">
              <a:solidFill>
                <a:schemeClr val="bg1"/>
              </a:solidFill>
              <a:latin typeface="Poppins" panose="02000000000000000000" pitchFamily="2" charset="0"/>
              <a:cs typeface="Poppins" panose="02000000000000000000" pitchFamily="2" charset="0"/>
            </a:endParaRPr>
          </a:p>
        </p:txBody>
      </p:sp>
      <p:cxnSp>
        <p:nvCxnSpPr>
          <p:cNvPr id="22" name="Прямая соединительная линия 21"/>
          <p:cNvCxnSpPr/>
          <p:nvPr/>
        </p:nvCxnSpPr>
        <p:spPr>
          <a:xfrm flipH="1" flipV="1">
            <a:off x="6094460" y="3556627"/>
            <a:ext cx="0" cy="71105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Овал 22"/>
          <p:cNvSpPr/>
          <p:nvPr/>
        </p:nvSpPr>
        <p:spPr>
          <a:xfrm>
            <a:off x="5638800" y="4541805"/>
            <a:ext cx="914400" cy="9144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Прямоугольник 23"/>
          <p:cNvSpPr/>
          <p:nvPr/>
        </p:nvSpPr>
        <p:spPr>
          <a:xfrm>
            <a:off x="5869020" y="4765800"/>
            <a:ext cx="470000" cy="461665"/>
          </a:xfrm>
          <a:prstGeom prst="rect">
            <a:avLst/>
          </a:prstGeom>
        </p:spPr>
        <p:txBody>
          <a:bodyPr wrap="none">
            <a:spAutoFit/>
          </a:bodyPr>
          <a:lstStyle/>
          <a:p>
            <a:pPr algn="ctr"/>
            <a:r>
              <a:rPr lang="en-US" sz="2400">
                <a:solidFill>
                  <a:schemeClr val="bg1"/>
                </a:solidFill>
                <a:latin typeface="FontAwesome" pitchFamily="2" charset="0"/>
              </a:rPr>
              <a:t></a:t>
            </a:r>
            <a:endParaRPr lang="ru-RU" sz="2400">
              <a:solidFill>
                <a:schemeClr val="bg1"/>
              </a:solidFill>
            </a:endParaRPr>
          </a:p>
        </p:txBody>
      </p:sp>
      <p:sp>
        <p:nvSpPr>
          <p:cNvPr id="25" name="Подзаголовок 2"/>
          <p:cNvSpPr txBox="1"/>
          <p:nvPr/>
        </p:nvSpPr>
        <p:spPr>
          <a:xfrm>
            <a:off x="7016070" y="4541805"/>
            <a:ext cx="2557054" cy="3951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zh-CN" altLang="en-US" sz="1400" smtClean="0">
                <a:solidFill>
                  <a:schemeClr val="bg1"/>
                </a:solidFill>
                <a:latin typeface="Raleway Heavy" panose="020b0003030101060003" pitchFamily="34" charset="0"/>
              </a:rPr>
              <a:t>点此替换文本</a:t>
            </a:r>
            <a:endParaRPr lang="en-US" sz="1400" smtClean="0">
              <a:solidFill>
                <a:schemeClr val="bg1"/>
              </a:solidFill>
              <a:latin typeface="Raleway Heavy" panose="020b0003030101060003" pitchFamily="34" charset="0"/>
            </a:endParaRPr>
          </a:p>
        </p:txBody>
      </p:sp>
      <p:grpSp>
        <p:nvGrpSpPr>
          <p:cNvPr id="26" name="Группа 25"/>
          <p:cNvGrpSpPr/>
          <p:nvPr/>
        </p:nvGrpSpPr>
        <p:grpSpPr>
          <a:xfrm>
            <a:off x="7125450" y="4890742"/>
            <a:ext cx="1100138" cy="310215"/>
            <a:chOff x="2918410" y="2721049"/>
            <a:chExt cx="1100138" cy="310215"/>
          </a:xfrm>
        </p:grpSpPr>
        <p:sp>
          <p:nvSpPr>
            <p:cNvPr id="27" name="Прямоугольник 26"/>
            <p:cNvSpPr/>
            <p:nvPr/>
          </p:nvSpPr>
          <p:spPr>
            <a:xfrm>
              <a:off x="2918410" y="2795428"/>
              <a:ext cx="1100138" cy="235836"/>
            </a:xfrm>
            <a:prstGeom prst="rect">
              <a:avLst/>
            </a:prstGeom>
            <a:solidFill>
              <a:srgbClr val="E23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27"/>
            <p:cNvSpPr/>
            <p:nvPr/>
          </p:nvSpPr>
          <p:spPr>
            <a:xfrm>
              <a:off x="3068187" y="2721049"/>
              <a:ext cx="814647" cy="309893"/>
            </a:xfrm>
            <a:prstGeom prst="rect">
              <a:avLst/>
            </a:prstGeom>
          </p:spPr>
          <p:txBody>
            <a:bodyPr wrap="none">
              <a:spAutoFit/>
            </a:bodyPr>
            <a:lstStyle/>
            <a:p>
              <a:pPr algn="ctr">
                <a:lnSpc>
                  <a:spcPts val="2000"/>
                </a:lnSpc>
              </a:pPr>
              <a:r>
                <a:rPr lang="en-US" sz="800" spc="100" smtClean="0">
                  <a:solidFill>
                    <a:schemeClr val="bg1"/>
                  </a:solidFill>
                  <a:cs typeface="Poppins" panose="02000000000000000000" pitchFamily="2" charset="0"/>
                </a:rPr>
                <a:t>STEP TWO</a:t>
              </a:r>
              <a:endParaRPr lang="en-US" sz="800">
                <a:solidFill>
                  <a:schemeClr val="bg1"/>
                </a:solidFill>
                <a:latin typeface="Montserrat" panose="02000505000000020004" pitchFamily="2" charset="0"/>
                <a:cs typeface="Poppins" panose="02000000000000000000" pitchFamily="2" charset="0"/>
              </a:endParaRPr>
            </a:p>
          </p:txBody>
        </p:sp>
      </p:grpSp>
      <p:sp>
        <p:nvSpPr>
          <p:cNvPr id="29" name="Подзаголовок 2"/>
          <p:cNvSpPr txBox="1"/>
          <p:nvPr/>
        </p:nvSpPr>
        <p:spPr>
          <a:xfrm>
            <a:off x="7016070" y="5395859"/>
            <a:ext cx="2725497" cy="11534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1050" kern="0" smtClean="0">
                <a:solidFill>
                  <a:schemeClr val="bg1"/>
                </a:solidFill>
                <a:latin typeface="Raleway Medium" panose="020b0003030101060003" pitchFamily="34" charset="0"/>
                <a:ea typeface="Karla" pitchFamily="2" charset="0"/>
                <a:cs typeface="Poppins" panose="02000000000000000000" pitchFamily="2" charset="0"/>
              </a:rPr>
              <a:t>Etiam vitae dui congue, semper quam vitae, luctus ligula. sed posuere nunc in leocd cuprum less.</a:t>
            </a:r>
            <a:endParaRPr lang="en-US" sz="1050">
              <a:solidFill>
                <a:schemeClr val="bg1"/>
              </a:solidFill>
              <a:latin typeface="Poppins" panose="02000000000000000000" pitchFamily="2" charset="0"/>
              <a:cs typeface="Poppins" panose="02000000000000000000" pitchFamily="2" charset="0"/>
            </a:endParaRPr>
          </a:p>
        </p:txBody>
      </p:sp>
      <p:cxnSp>
        <p:nvCxnSpPr>
          <p:cNvPr id="30" name="Прямая соединительная линия 29"/>
          <p:cNvCxnSpPr>
            <a:stCxn id="10" idx="2"/>
          </p:cNvCxnSpPr>
          <p:nvPr/>
        </p:nvCxnSpPr>
        <p:spPr>
          <a:xfrm flipH="1" flipV="1">
            <a:off x="6094460" y="5706269"/>
            <a:ext cx="1540" cy="115173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1" name="Группа 30"/>
          <p:cNvGrpSpPr/>
          <p:nvPr/>
        </p:nvGrpSpPr>
        <p:grpSpPr>
          <a:xfrm>
            <a:off x="296779" y="363665"/>
            <a:ext cx="240632" cy="165462"/>
            <a:chOff x="11345779" y="324853"/>
            <a:chExt cx="240632" cy="165462"/>
          </a:xfrm>
        </p:grpSpPr>
        <p:cxnSp>
          <p:nvCxnSpPr>
            <p:cNvPr id="32" name="Прямая соединительная линия 31"/>
            <p:cNvCxnSpPr/>
            <p:nvPr/>
          </p:nvCxnSpPr>
          <p:spPr>
            <a:xfrm>
              <a:off x="11345779" y="324853"/>
              <a:ext cx="24063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p:cNvCxnSpPr/>
            <p:nvPr/>
          </p:nvCxnSpPr>
          <p:spPr>
            <a:xfrm>
              <a:off x="11345779" y="407584"/>
              <a:ext cx="24063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33"/>
            <p:cNvCxnSpPr/>
            <p:nvPr/>
          </p:nvCxnSpPr>
          <p:spPr>
            <a:xfrm>
              <a:off x="11345779" y="490315"/>
              <a:ext cx="24063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5" name="Рисунок 34"/>
          <p:cNvPicPr>
            <a:picLocks noChangeAspect="1"/>
          </p:cNvPicPr>
          <p:nvPr/>
        </p:nvPicPr>
        <p:blipFill>
          <a:blip r:embed="rId4">
            <a:lum bright="70000" contrast="-70000"/>
          </a:blip>
          <a:stretch>
            <a:fillRect/>
          </a:stretch>
        </p:blipFill>
        <p:spPr>
          <a:xfrm>
            <a:off x="11567645" y="365997"/>
            <a:ext cx="159022" cy="1607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400"/>
                                        <p:tgtEl>
                                          <p:spTgt spid="12"/>
                                        </p:tgtEl>
                                      </p:cBhvr>
                                    </p:animEffect>
                                  </p:childTnLst>
                                </p:cTn>
                              </p:par>
                            </p:childTnLst>
                          </p:cTn>
                        </p:par>
                        <p:par>
                          <p:cTn id="8" fill="hold" nodeType="afterGroup">
                            <p:stCondLst>
                              <p:cond delay="4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400"/>
                                        <p:tgtEl>
                                          <p:spTgt spid="13"/>
                                        </p:tgtEl>
                                      </p:cBhvr>
                                    </p:animEffect>
                                  </p:childTnLst>
                                </p:cTn>
                              </p:par>
                            </p:childTnLst>
                          </p:cTn>
                        </p:par>
                        <p:par>
                          <p:cTn id="12" fill="hold" nodeType="afterGroup">
                            <p:stCondLst>
                              <p:cond delay="800"/>
                            </p:stCondLst>
                            <p:childTnLst>
                              <p:par>
                                <p:cTn id="13" presetID="21" presetClass="entr" presetSubtype="1"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heel(1)">
                                      <p:cBhvr>
                                        <p:cTn id="15" dur="500"/>
                                        <p:tgtEl>
                                          <p:spTgt spid="15"/>
                                        </p:tgtEl>
                                      </p:cBhvr>
                                    </p:animEffect>
                                  </p:childTnLst>
                                </p:cTn>
                              </p:par>
                            </p:childTnLst>
                          </p:cTn>
                        </p:par>
                        <p:par>
                          <p:cTn id="16" fill="hold" nodeType="afterGroup">
                            <p:stCondLst>
                              <p:cond delay="1300"/>
                            </p:stCondLst>
                            <p:childTnLst>
                              <p:par>
                                <p:cTn id="17" presetID="22" presetClass="entr" presetSubtype="1"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400"/>
                                        <p:tgtEl>
                                          <p:spTgt spid="16"/>
                                        </p:tgtEl>
                                      </p:cBhvr>
                                    </p:animEffect>
                                  </p:childTnLst>
                                </p:cTn>
                              </p:par>
                            </p:childTnLst>
                          </p:cTn>
                        </p:par>
                        <p:par>
                          <p:cTn id="20" fill="hold" nodeType="afterGroup">
                            <p:stCondLst>
                              <p:cond delay="1700"/>
                            </p:stCondLst>
                            <p:childTnLst>
                              <p:par>
                                <p:cTn id="21" presetID="22" presetClass="entr" presetSubtype="1"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400"/>
                                        <p:tgtEl>
                                          <p:spTgt spid="17"/>
                                        </p:tgtEl>
                                      </p:cBhvr>
                                    </p:animEffect>
                                  </p:childTnLst>
                                </p:cTn>
                              </p:par>
                            </p:childTnLst>
                          </p:cTn>
                        </p:par>
                        <p:par>
                          <p:cTn id="24" fill="hold" nodeType="afterGroup">
                            <p:stCondLst>
                              <p:cond delay="2100"/>
                            </p:stCondLst>
                            <p:childTnLst>
                              <p:par>
                                <p:cTn id="25" presetID="22" presetClass="entr" presetSubtype="1"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400"/>
                                        <p:tgtEl>
                                          <p:spTgt spid="20"/>
                                        </p:tgtEl>
                                      </p:cBhvr>
                                    </p:animEffect>
                                  </p:childTnLst>
                                </p:cTn>
                              </p:par>
                            </p:childTnLst>
                          </p:cTn>
                        </p:par>
                        <p:par>
                          <p:cTn id="28" fill="hold" nodeType="afterGroup">
                            <p:stCondLst>
                              <p:cond delay="2500"/>
                            </p:stCondLst>
                            <p:childTnLst>
                              <p:par>
                                <p:cTn id="29" presetID="22" presetClass="entr" presetSubtype="1"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up)">
                                      <p:cBhvr>
                                        <p:cTn id="31" dur="400"/>
                                        <p:tgtEl>
                                          <p:spTgt spid="21"/>
                                        </p:tgtEl>
                                      </p:cBhvr>
                                    </p:animEffect>
                                  </p:childTnLst>
                                </p:cTn>
                              </p:par>
                            </p:childTnLst>
                          </p:cTn>
                        </p:par>
                        <p:par>
                          <p:cTn id="32" fill="hold" nodeType="afterGroup">
                            <p:stCondLst>
                              <p:cond delay="2900"/>
                            </p:stCondLst>
                            <p:childTnLst>
                              <p:par>
                                <p:cTn id="33" presetID="22" presetClass="entr" presetSubtype="1"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400"/>
                                        <p:tgtEl>
                                          <p:spTgt spid="22"/>
                                        </p:tgtEl>
                                      </p:cBhvr>
                                    </p:animEffect>
                                  </p:childTnLst>
                                </p:cTn>
                              </p:par>
                            </p:childTnLst>
                          </p:cTn>
                        </p:par>
                        <p:par>
                          <p:cTn id="36" fill="hold" nodeType="afterGroup">
                            <p:stCondLst>
                              <p:cond delay="3300"/>
                            </p:stCondLst>
                            <p:childTnLst>
                              <p:par>
                                <p:cTn id="37" presetID="21" presetClass="entr" presetSubtype="1" fill="hold" grpId="0"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heel(1)">
                                      <p:cBhvr>
                                        <p:cTn id="39" dur="500"/>
                                        <p:tgtEl>
                                          <p:spTgt spid="23"/>
                                        </p:tgtEl>
                                      </p:cBhvr>
                                    </p:animEffect>
                                  </p:childTnLst>
                                </p:cTn>
                              </p:par>
                            </p:childTnLst>
                          </p:cTn>
                        </p:par>
                        <p:par>
                          <p:cTn id="40" fill="hold" nodeType="afterGroup">
                            <p:stCondLst>
                              <p:cond delay="3800"/>
                            </p:stCondLst>
                            <p:childTnLst>
                              <p:par>
                                <p:cTn id="41" presetID="22" presetClass="entr" presetSubtype="1" fill="hold" grpId="0"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up)">
                                      <p:cBhvr>
                                        <p:cTn id="43" dur="400"/>
                                        <p:tgtEl>
                                          <p:spTgt spid="24"/>
                                        </p:tgtEl>
                                      </p:cBhvr>
                                    </p:animEffect>
                                  </p:childTnLst>
                                </p:cTn>
                              </p:par>
                            </p:childTnLst>
                          </p:cTn>
                        </p:par>
                        <p:par>
                          <p:cTn id="44" fill="hold" nodeType="afterGroup">
                            <p:stCondLst>
                              <p:cond delay="4200"/>
                            </p:stCondLst>
                            <p:childTnLst>
                              <p:par>
                                <p:cTn id="45" presetID="22" presetClass="entr" presetSubtype="1" fill="hold" grpId="0"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up)">
                                      <p:cBhvr>
                                        <p:cTn id="47" dur="400"/>
                                        <p:tgtEl>
                                          <p:spTgt spid="25"/>
                                        </p:tgtEl>
                                      </p:cBhvr>
                                    </p:animEffect>
                                  </p:childTnLst>
                                </p:cTn>
                              </p:par>
                            </p:childTnLst>
                          </p:cTn>
                        </p:par>
                        <p:par>
                          <p:cTn id="48" fill="hold" nodeType="afterGroup">
                            <p:stCondLst>
                              <p:cond delay="4600"/>
                            </p:stCondLst>
                            <p:childTnLst>
                              <p:par>
                                <p:cTn id="49" presetID="22" presetClass="entr" presetSubtype="1"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up)">
                                      <p:cBhvr>
                                        <p:cTn id="51" dur="400"/>
                                        <p:tgtEl>
                                          <p:spTgt spid="26"/>
                                        </p:tgtEl>
                                      </p:cBhvr>
                                    </p:animEffect>
                                  </p:childTnLst>
                                </p:cTn>
                              </p:par>
                            </p:childTnLst>
                          </p:cTn>
                        </p:par>
                        <p:par>
                          <p:cTn id="52" fill="hold" nodeType="afterGroup">
                            <p:stCondLst>
                              <p:cond delay="5000"/>
                            </p:stCondLst>
                            <p:childTnLst>
                              <p:par>
                                <p:cTn id="53" presetID="22" presetClass="entr" presetSubtype="1"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wipe(up)">
                                      <p:cBhvr>
                                        <p:cTn id="55" dur="400"/>
                                        <p:tgtEl>
                                          <p:spTgt spid="29"/>
                                        </p:tgtEl>
                                      </p:cBhvr>
                                    </p:animEffect>
                                  </p:childTnLst>
                                </p:cTn>
                              </p:par>
                            </p:childTnLst>
                          </p:cTn>
                        </p:par>
                        <p:par>
                          <p:cTn id="56" fill="hold" nodeType="afterGroup">
                            <p:stCondLst>
                              <p:cond delay="5400"/>
                            </p:stCondLst>
                            <p:childTnLst>
                              <p:par>
                                <p:cTn id="57" presetID="22" presetClass="entr" presetSubtype="1" fill="hold" nodeType="after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wipe(up)">
                                      <p:cBhvr>
                                        <p:cTn id="59" dur="4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animBg="1"/>
      <p:bldP spid="16" grpId="0"/>
      <p:bldP spid="17" grpId="0"/>
      <p:bldP spid="21" grpId="0"/>
      <p:bldP spid="23" grpId="0" animBg="1"/>
      <p:bldP spid="24" grpId="0"/>
      <p:bldP spid="25" grpId="0"/>
      <p:bldP spid="29" grpId="0"/>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3" name="图片占位符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5000" b="5000"/>
          <a:stretch>
            <a:fillRect/>
          </a:stretch>
        </p:blipFill>
        <p:spPr/>
      </p:pic>
      <p:sp>
        <p:nvSpPr>
          <p:cNvPr id="5" name="Прямоугольник 4"/>
          <p:cNvSpPr/>
          <p:nvPr/>
        </p:nvSpPr>
        <p:spPr>
          <a:xfrm>
            <a:off x="0" y="0"/>
            <a:ext cx="12192000" cy="6858000"/>
          </a:xfrm>
          <a:prstGeom prst="rect">
            <a:avLst/>
          </a:prstGeom>
          <a:solidFill>
            <a:schemeClr val="bg2">
              <a:lumMod val="1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6" name="Прямая соединительная линия 5"/>
          <p:cNvCxnSpPr/>
          <p:nvPr/>
        </p:nvCxnSpPr>
        <p:spPr>
          <a:xfrm flipH="1" flipV="1">
            <a:off x="6095230" y="0"/>
            <a:ext cx="1540" cy="115173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Овал 6"/>
          <p:cNvSpPr/>
          <p:nvPr/>
        </p:nvSpPr>
        <p:spPr>
          <a:xfrm>
            <a:off x="5638800" y="1507231"/>
            <a:ext cx="914400" cy="9144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5846577" y="1739246"/>
            <a:ext cx="514885" cy="461665"/>
          </a:xfrm>
          <a:prstGeom prst="rect">
            <a:avLst/>
          </a:prstGeom>
        </p:spPr>
        <p:txBody>
          <a:bodyPr wrap="none">
            <a:spAutoFit/>
          </a:bodyPr>
          <a:lstStyle/>
          <a:p>
            <a:pPr algn="ctr"/>
            <a:r>
              <a:rPr lang="en-US" sz="2400">
                <a:solidFill>
                  <a:schemeClr val="bg1"/>
                </a:solidFill>
                <a:latin typeface="FontAwesome" pitchFamily="2" charset="0"/>
              </a:rPr>
              <a:t></a:t>
            </a:r>
            <a:endParaRPr lang="ru-RU" sz="2400">
              <a:solidFill>
                <a:schemeClr val="bg1"/>
              </a:solidFill>
            </a:endParaRPr>
          </a:p>
        </p:txBody>
      </p:sp>
      <p:sp>
        <p:nvSpPr>
          <p:cNvPr id="9" name="Подзаголовок 2"/>
          <p:cNvSpPr txBox="1"/>
          <p:nvPr/>
        </p:nvSpPr>
        <p:spPr>
          <a:xfrm>
            <a:off x="2688712" y="1507231"/>
            <a:ext cx="2758350" cy="3951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zh-CN" altLang="en-US" sz="1400" smtClean="0">
                <a:solidFill>
                  <a:schemeClr val="bg1"/>
                </a:solidFill>
                <a:latin typeface="Raleway Heavy" panose="020b0003030101060003" pitchFamily="34" charset="0"/>
              </a:rPr>
              <a:t>点此替换文本</a:t>
            </a:r>
            <a:endParaRPr lang="en-US" sz="1400" smtClean="0">
              <a:solidFill>
                <a:schemeClr val="bg1"/>
              </a:solidFill>
              <a:latin typeface="Raleway Heavy" panose="020b0003030101060003" pitchFamily="34" charset="0"/>
            </a:endParaRPr>
          </a:p>
        </p:txBody>
      </p:sp>
      <p:grpSp>
        <p:nvGrpSpPr>
          <p:cNvPr id="10" name="Группа 9"/>
          <p:cNvGrpSpPr/>
          <p:nvPr/>
        </p:nvGrpSpPr>
        <p:grpSpPr>
          <a:xfrm>
            <a:off x="2798092" y="1856168"/>
            <a:ext cx="1100138" cy="310215"/>
            <a:chOff x="2918410" y="2721049"/>
            <a:chExt cx="1100138" cy="310215"/>
          </a:xfrm>
        </p:grpSpPr>
        <p:sp>
          <p:nvSpPr>
            <p:cNvPr id="11" name="Прямоугольник 10"/>
            <p:cNvSpPr/>
            <p:nvPr/>
          </p:nvSpPr>
          <p:spPr>
            <a:xfrm>
              <a:off x="2918410" y="2795428"/>
              <a:ext cx="1100138" cy="235836"/>
            </a:xfrm>
            <a:prstGeom prst="rect">
              <a:avLst/>
            </a:prstGeom>
            <a:solidFill>
              <a:srgbClr val="E23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3012082" y="2721049"/>
              <a:ext cx="926857" cy="309893"/>
            </a:xfrm>
            <a:prstGeom prst="rect">
              <a:avLst/>
            </a:prstGeom>
          </p:spPr>
          <p:txBody>
            <a:bodyPr wrap="none">
              <a:spAutoFit/>
            </a:bodyPr>
            <a:lstStyle/>
            <a:p>
              <a:pPr algn="ctr">
                <a:lnSpc>
                  <a:spcPts val="2000"/>
                </a:lnSpc>
              </a:pPr>
              <a:r>
                <a:rPr lang="en-US" sz="800" spc="100" smtClean="0">
                  <a:solidFill>
                    <a:schemeClr val="bg1"/>
                  </a:solidFill>
                  <a:cs typeface="Poppins" panose="02000000000000000000" pitchFamily="2" charset="0"/>
                </a:rPr>
                <a:t>STEP THREE</a:t>
              </a:r>
              <a:endParaRPr lang="en-US" sz="800">
                <a:solidFill>
                  <a:schemeClr val="bg1"/>
                </a:solidFill>
                <a:latin typeface="Montserrat" panose="02000505000000020004" pitchFamily="2" charset="0"/>
                <a:cs typeface="Poppins" panose="02000000000000000000" pitchFamily="2" charset="0"/>
              </a:endParaRPr>
            </a:p>
          </p:txBody>
        </p:sp>
      </p:grpSp>
      <p:sp>
        <p:nvSpPr>
          <p:cNvPr id="13" name="Подзаголовок 2"/>
          <p:cNvSpPr txBox="1"/>
          <p:nvPr/>
        </p:nvSpPr>
        <p:spPr>
          <a:xfrm>
            <a:off x="2688712" y="2361285"/>
            <a:ext cx="2725497" cy="11534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1050" kern="0" smtClean="0">
                <a:solidFill>
                  <a:schemeClr val="bg1"/>
                </a:solidFill>
                <a:latin typeface="Raleway Medium" panose="020b0003030101060003" pitchFamily="34" charset="0"/>
                <a:ea typeface="Karla" pitchFamily="2" charset="0"/>
                <a:cs typeface="Poppins" panose="02000000000000000000" pitchFamily="2" charset="0"/>
              </a:rPr>
              <a:t>Etiam vitae dui congue, semper quam vitae, luctus ligula. sed posuere nunc in leocd cuprum less.</a:t>
            </a:r>
            <a:endParaRPr lang="en-US" sz="1050">
              <a:solidFill>
                <a:schemeClr val="bg1"/>
              </a:solidFill>
              <a:latin typeface="Poppins" panose="02000000000000000000" pitchFamily="2" charset="0"/>
              <a:cs typeface="Poppins" panose="02000000000000000000" pitchFamily="2" charset="0"/>
            </a:endParaRPr>
          </a:p>
        </p:txBody>
      </p:sp>
      <p:cxnSp>
        <p:nvCxnSpPr>
          <p:cNvPr id="22" name="Прямая соединительная линия 21"/>
          <p:cNvCxnSpPr/>
          <p:nvPr/>
        </p:nvCxnSpPr>
        <p:spPr>
          <a:xfrm flipH="1" flipV="1">
            <a:off x="6096000" y="2669389"/>
            <a:ext cx="0" cy="71105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Овал 22"/>
          <p:cNvSpPr/>
          <p:nvPr/>
        </p:nvSpPr>
        <p:spPr>
          <a:xfrm>
            <a:off x="5638800" y="3654567"/>
            <a:ext cx="914400" cy="9144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Прямоугольник 23"/>
          <p:cNvSpPr/>
          <p:nvPr/>
        </p:nvSpPr>
        <p:spPr>
          <a:xfrm>
            <a:off x="5857798" y="3878562"/>
            <a:ext cx="492444" cy="461665"/>
          </a:xfrm>
          <a:prstGeom prst="rect">
            <a:avLst/>
          </a:prstGeom>
        </p:spPr>
        <p:txBody>
          <a:bodyPr wrap="none">
            <a:spAutoFit/>
          </a:bodyPr>
          <a:lstStyle/>
          <a:p>
            <a:pPr algn="ctr"/>
            <a:r>
              <a:rPr lang="en-US" sz="2400" smtClean="0">
                <a:solidFill>
                  <a:schemeClr val="bg1"/>
                </a:solidFill>
                <a:latin typeface="FontAwesome" pitchFamily="2" charset="0"/>
              </a:rPr>
              <a:t></a:t>
            </a:r>
            <a:endParaRPr lang="ru-RU" sz="2400">
              <a:solidFill>
                <a:schemeClr val="bg1"/>
              </a:solidFill>
            </a:endParaRPr>
          </a:p>
        </p:txBody>
      </p:sp>
      <p:sp>
        <p:nvSpPr>
          <p:cNvPr id="25" name="Подзаголовок 2"/>
          <p:cNvSpPr txBox="1"/>
          <p:nvPr/>
        </p:nvSpPr>
        <p:spPr>
          <a:xfrm>
            <a:off x="7016070" y="3654567"/>
            <a:ext cx="2557054" cy="3951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zh-CN" altLang="en-US" sz="1400" smtClean="0">
                <a:solidFill>
                  <a:schemeClr val="bg1"/>
                </a:solidFill>
                <a:latin typeface="Raleway Heavy" panose="020b0003030101060003" pitchFamily="34" charset="0"/>
              </a:rPr>
              <a:t>点此替换文本</a:t>
            </a:r>
            <a:endParaRPr lang="en-US" sz="1400" smtClean="0">
              <a:solidFill>
                <a:schemeClr val="bg1"/>
              </a:solidFill>
              <a:latin typeface="Raleway Heavy" panose="020b0003030101060003" pitchFamily="34" charset="0"/>
            </a:endParaRPr>
          </a:p>
        </p:txBody>
      </p:sp>
      <p:grpSp>
        <p:nvGrpSpPr>
          <p:cNvPr id="26" name="Группа 25"/>
          <p:cNvGrpSpPr/>
          <p:nvPr/>
        </p:nvGrpSpPr>
        <p:grpSpPr>
          <a:xfrm>
            <a:off x="7125450" y="4003504"/>
            <a:ext cx="1100138" cy="310215"/>
            <a:chOff x="2918410" y="2721049"/>
            <a:chExt cx="1100138" cy="310215"/>
          </a:xfrm>
        </p:grpSpPr>
        <p:sp>
          <p:nvSpPr>
            <p:cNvPr id="27" name="Прямоугольник 26"/>
            <p:cNvSpPr/>
            <p:nvPr/>
          </p:nvSpPr>
          <p:spPr>
            <a:xfrm>
              <a:off x="2918410" y="2795428"/>
              <a:ext cx="1100138" cy="235836"/>
            </a:xfrm>
            <a:prstGeom prst="rect">
              <a:avLst/>
            </a:prstGeom>
            <a:solidFill>
              <a:srgbClr val="E23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27"/>
            <p:cNvSpPr/>
            <p:nvPr/>
          </p:nvSpPr>
          <p:spPr>
            <a:xfrm>
              <a:off x="3044944" y="2721049"/>
              <a:ext cx="861134" cy="309893"/>
            </a:xfrm>
            <a:prstGeom prst="rect">
              <a:avLst/>
            </a:prstGeom>
          </p:spPr>
          <p:txBody>
            <a:bodyPr wrap="none">
              <a:spAutoFit/>
            </a:bodyPr>
            <a:lstStyle/>
            <a:p>
              <a:pPr algn="ctr">
                <a:lnSpc>
                  <a:spcPts val="2000"/>
                </a:lnSpc>
              </a:pPr>
              <a:r>
                <a:rPr lang="en-US" sz="800" spc="100" smtClean="0">
                  <a:solidFill>
                    <a:schemeClr val="bg1"/>
                  </a:solidFill>
                  <a:cs typeface="Poppins" panose="02000000000000000000" pitchFamily="2" charset="0"/>
                </a:rPr>
                <a:t>STEP FOUR</a:t>
              </a:r>
              <a:endParaRPr lang="en-US" sz="800">
                <a:solidFill>
                  <a:schemeClr val="bg1"/>
                </a:solidFill>
                <a:latin typeface="Montserrat" panose="02000505000000020004" pitchFamily="2" charset="0"/>
                <a:cs typeface="Poppins" panose="02000000000000000000" pitchFamily="2" charset="0"/>
              </a:endParaRPr>
            </a:p>
          </p:txBody>
        </p:sp>
      </p:grpSp>
      <p:sp>
        <p:nvSpPr>
          <p:cNvPr id="29" name="Подзаголовок 2"/>
          <p:cNvSpPr txBox="1"/>
          <p:nvPr/>
        </p:nvSpPr>
        <p:spPr>
          <a:xfrm>
            <a:off x="7016070" y="4508621"/>
            <a:ext cx="2725497" cy="11534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1050" kern="0" smtClean="0">
                <a:solidFill>
                  <a:schemeClr val="bg1"/>
                </a:solidFill>
                <a:latin typeface="Raleway Medium" panose="020b0003030101060003" pitchFamily="34" charset="0"/>
                <a:ea typeface="Karla" pitchFamily="2" charset="0"/>
                <a:cs typeface="Poppins" panose="02000000000000000000" pitchFamily="2" charset="0"/>
              </a:rPr>
              <a:t>Etiam vitae dui congue, semper quam vitae, luctus ligula. sed posuere nunc in leocd cuprum less.</a:t>
            </a:r>
            <a:endParaRPr lang="en-US" sz="1050">
              <a:solidFill>
                <a:schemeClr val="bg1"/>
              </a:solidFill>
              <a:latin typeface="Poppins" panose="02000000000000000000" pitchFamily="2" charset="0"/>
              <a:cs typeface="Poppins" panose="02000000000000000000" pitchFamily="2"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400"/>
                                        <p:tgtEl>
                                          <p:spTgt spid="6"/>
                                        </p:tgtEl>
                                      </p:cBhvr>
                                    </p:animEffect>
                                  </p:childTnLst>
                                </p:cTn>
                              </p:par>
                            </p:childTnLst>
                          </p:cTn>
                        </p:par>
                        <p:par>
                          <p:cTn id="8" fill="hold" nodeType="afterGroup">
                            <p:stCondLst>
                              <p:cond delay="400"/>
                            </p:stCondLst>
                            <p:childTnLst>
                              <p:par>
                                <p:cTn id="9" presetID="21"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500"/>
                                        <p:tgtEl>
                                          <p:spTgt spid="7"/>
                                        </p:tgtEl>
                                      </p:cBhvr>
                                    </p:animEffect>
                                  </p:childTnLst>
                                </p:cTn>
                              </p:par>
                            </p:childTnLst>
                          </p:cTn>
                        </p:par>
                        <p:par>
                          <p:cTn id="12" fill="hold" nodeType="afterGroup">
                            <p:stCondLst>
                              <p:cond delay="900"/>
                            </p:stCondLst>
                            <p:childTnLst>
                              <p:par>
                                <p:cTn id="13" presetID="22"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400"/>
                                        <p:tgtEl>
                                          <p:spTgt spid="8"/>
                                        </p:tgtEl>
                                      </p:cBhvr>
                                    </p:animEffect>
                                  </p:childTnLst>
                                </p:cTn>
                              </p:par>
                            </p:childTnLst>
                          </p:cTn>
                        </p:par>
                        <p:par>
                          <p:cTn id="16" fill="hold" nodeType="afterGroup">
                            <p:stCondLst>
                              <p:cond delay="1300"/>
                            </p:stCondLst>
                            <p:childTnLst>
                              <p:par>
                                <p:cTn id="17" presetID="22"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400"/>
                                        <p:tgtEl>
                                          <p:spTgt spid="9"/>
                                        </p:tgtEl>
                                      </p:cBhvr>
                                    </p:animEffect>
                                  </p:childTnLst>
                                </p:cTn>
                              </p:par>
                            </p:childTnLst>
                          </p:cTn>
                        </p:par>
                        <p:par>
                          <p:cTn id="20" fill="hold" nodeType="afterGroup">
                            <p:stCondLst>
                              <p:cond delay="1700"/>
                            </p:stCondLst>
                            <p:childTnLst>
                              <p:par>
                                <p:cTn id="21" presetID="22" presetClass="entr" presetSubtype="1"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400"/>
                                        <p:tgtEl>
                                          <p:spTgt spid="10"/>
                                        </p:tgtEl>
                                      </p:cBhvr>
                                    </p:animEffect>
                                  </p:childTnLst>
                                </p:cTn>
                              </p:par>
                            </p:childTnLst>
                          </p:cTn>
                        </p:par>
                        <p:par>
                          <p:cTn id="24" fill="hold" nodeType="afterGroup">
                            <p:stCondLst>
                              <p:cond delay="2100"/>
                            </p:stCondLst>
                            <p:childTnLst>
                              <p:par>
                                <p:cTn id="25" presetID="22" presetClass="entr" presetSubtype="1"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400"/>
                                        <p:tgtEl>
                                          <p:spTgt spid="13"/>
                                        </p:tgtEl>
                                      </p:cBhvr>
                                    </p:animEffect>
                                  </p:childTnLst>
                                </p:cTn>
                              </p:par>
                            </p:childTnLst>
                          </p:cTn>
                        </p:par>
                        <p:par>
                          <p:cTn id="28" fill="hold" nodeType="afterGroup">
                            <p:stCondLst>
                              <p:cond delay="2500"/>
                            </p:stCondLst>
                            <p:childTnLst>
                              <p:par>
                                <p:cTn id="29" presetID="22" presetClass="entr" presetSubtype="1"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400"/>
                                        <p:tgtEl>
                                          <p:spTgt spid="22"/>
                                        </p:tgtEl>
                                      </p:cBhvr>
                                    </p:animEffect>
                                  </p:childTnLst>
                                </p:cTn>
                              </p:par>
                            </p:childTnLst>
                          </p:cTn>
                        </p:par>
                        <p:par>
                          <p:cTn id="32" fill="hold" nodeType="afterGroup">
                            <p:stCondLst>
                              <p:cond delay="2900"/>
                            </p:stCondLst>
                            <p:childTnLst>
                              <p:par>
                                <p:cTn id="33" presetID="21" presetClass="entr" presetSubtype="1"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heel(1)">
                                      <p:cBhvr>
                                        <p:cTn id="35" dur="500"/>
                                        <p:tgtEl>
                                          <p:spTgt spid="23"/>
                                        </p:tgtEl>
                                      </p:cBhvr>
                                    </p:animEffect>
                                  </p:childTnLst>
                                </p:cTn>
                              </p:par>
                            </p:childTnLst>
                          </p:cTn>
                        </p:par>
                        <p:par>
                          <p:cTn id="36" fill="hold" nodeType="afterGroup">
                            <p:stCondLst>
                              <p:cond delay="3400"/>
                            </p:stCondLst>
                            <p:childTnLst>
                              <p:par>
                                <p:cTn id="37" presetID="22" presetClass="entr" presetSubtype="1" fill="hold" grpId="0"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up)">
                                      <p:cBhvr>
                                        <p:cTn id="39" dur="400"/>
                                        <p:tgtEl>
                                          <p:spTgt spid="24"/>
                                        </p:tgtEl>
                                      </p:cBhvr>
                                    </p:animEffect>
                                  </p:childTnLst>
                                </p:cTn>
                              </p:par>
                            </p:childTnLst>
                          </p:cTn>
                        </p:par>
                        <p:par>
                          <p:cTn id="40" fill="hold" nodeType="afterGroup">
                            <p:stCondLst>
                              <p:cond delay="3800"/>
                            </p:stCondLst>
                            <p:childTnLst>
                              <p:par>
                                <p:cTn id="41" presetID="22" presetClass="entr" presetSubtype="1"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up)">
                                      <p:cBhvr>
                                        <p:cTn id="43" dur="400"/>
                                        <p:tgtEl>
                                          <p:spTgt spid="25"/>
                                        </p:tgtEl>
                                      </p:cBhvr>
                                    </p:animEffect>
                                  </p:childTnLst>
                                </p:cTn>
                              </p:par>
                            </p:childTnLst>
                          </p:cTn>
                        </p:par>
                        <p:par>
                          <p:cTn id="44" fill="hold" nodeType="afterGroup">
                            <p:stCondLst>
                              <p:cond delay="4200"/>
                            </p:stCondLst>
                            <p:childTnLst>
                              <p:par>
                                <p:cTn id="45" presetID="22" presetClass="entr" presetSubtype="1" fill="hold"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up)">
                                      <p:cBhvr>
                                        <p:cTn id="47" dur="400"/>
                                        <p:tgtEl>
                                          <p:spTgt spid="26"/>
                                        </p:tgtEl>
                                      </p:cBhvr>
                                    </p:animEffect>
                                  </p:childTnLst>
                                </p:cTn>
                              </p:par>
                            </p:childTnLst>
                          </p:cTn>
                        </p:par>
                        <p:par>
                          <p:cTn id="48" fill="hold" nodeType="afterGroup">
                            <p:stCondLst>
                              <p:cond delay="4600"/>
                            </p:stCondLst>
                            <p:childTnLst>
                              <p:par>
                                <p:cTn id="49" presetID="22" presetClass="entr" presetSubtype="1" fill="hold" grpId="0" nodeType="after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up)">
                                      <p:cBhvr>
                                        <p:cTn id="51" dur="4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3" grpId="0"/>
      <p:bldP spid="23" grpId="0" animBg="1"/>
      <p:bldP spid="24" grpId="0"/>
      <p:bldP spid="25" grpId="0"/>
      <p:bldP spid="29" grpId="0"/>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 name="TextBox 5"/>
          <p:cNvSpPr txBox="1"/>
          <p:nvPr/>
        </p:nvSpPr>
        <p:spPr>
          <a:xfrm>
            <a:off x="3571165" y="702281"/>
            <a:ext cx="5049671" cy="954107"/>
          </a:xfrm>
          <a:prstGeom prst="rect">
            <a:avLst/>
          </a:prstGeom>
          <a:noFill/>
        </p:spPr>
        <p:txBody>
          <a:bodyPr wrap="square" rtlCol="0">
            <a:spAutoFit/>
          </a:bodyPr>
          <a:lstStyle/>
          <a:p>
            <a:pPr algn="ctr"/>
            <a:r>
              <a:rPr lang="en-US" sz="4000" smtClean="0">
                <a:solidFill>
                  <a:srgbClr val="C00000"/>
                </a:solidFill>
                <a:latin typeface="Raleway ExtraBold" panose="020b0903030101060003" pitchFamily="34" charset="-52"/>
              </a:rPr>
              <a:t>/</a:t>
            </a:r>
            <a:r>
              <a:rPr lang="zh-CN" altLang="en-US" sz="4000" b="1" smtClean="0">
                <a:latin typeface="微软雅黑" panose="020b0503020204020204" pitchFamily="34" charset="-122"/>
                <a:ea typeface="微软雅黑" panose="020b0503020204020204" pitchFamily="34" charset="-122"/>
              </a:rPr>
              <a:t>添加标题内容</a:t>
            </a:r>
            <a:endParaRPr lang="en-US" sz="1400" b="1" smtClean="0">
              <a:latin typeface="微软雅黑" panose="020b0503020204020204" pitchFamily="34" charset="-122"/>
              <a:ea typeface="微软雅黑" panose="020b0503020204020204" pitchFamily="34" charset="-122"/>
            </a:endParaRPr>
          </a:p>
          <a:p>
            <a:pPr algn="ctr"/>
            <a:endParaRPr lang="en-US" sz="1400" smtClean="0">
              <a:solidFill>
                <a:schemeClr val="bg1"/>
              </a:solidFill>
              <a:latin typeface="Raleway ExtraBold" panose="020b0903030101060003" pitchFamily="34" charset="-52"/>
            </a:endParaRPr>
          </a:p>
        </p:txBody>
      </p:sp>
      <p:sp>
        <p:nvSpPr>
          <p:cNvPr id="7" name="Прямоугольник 6"/>
          <p:cNvSpPr/>
          <p:nvPr/>
        </p:nvSpPr>
        <p:spPr>
          <a:xfrm>
            <a:off x="1428775" y="1257392"/>
            <a:ext cx="9334450" cy="475387"/>
          </a:xfrm>
          <a:prstGeom prst="rect">
            <a:avLst/>
          </a:prstGeom>
        </p:spPr>
        <p:txBody>
          <a:bodyPr wrap="square">
            <a:spAutoFit/>
          </a:bodyPr>
          <a:lstStyle/>
          <a:p>
            <a:pPr algn="ctr">
              <a:lnSpc>
                <a:spcPts val="3600"/>
              </a:lnSpc>
            </a:pPr>
            <a:r>
              <a:rPr lang="en-US" sz="1200" kern="0" spc="50" smtClean="0">
                <a:solidFill>
                  <a:schemeClr val="bg1">
                    <a:lumMod val="75000"/>
                  </a:schemeClr>
                </a:solidFill>
                <a:latin typeface="Raleway ExtraBold" panose="020b0903030101060003" pitchFamily="34" charset="-52"/>
                <a:ea typeface="Karla" pitchFamily="2" charset="0"/>
                <a:cs typeface="Poppins" panose="02000000000000000000" pitchFamily="2" charset="0"/>
              </a:rPr>
              <a:t>MAIN STEP OF PROCESS</a:t>
            </a:r>
            <a:endParaRPr lang="en-US" sz="1200" spc="50">
              <a:solidFill>
                <a:schemeClr val="bg1">
                  <a:lumMod val="75000"/>
                </a:schemeClr>
              </a:solidFill>
              <a:latin typeface="Raleway ExtraBold" panose="020b0903030101060003" pitchFamily="34" charset="-52"/>
            </a:endParaRPr>
          </a:p>
        </p:txBody>
      </p:sp>
      <p:grpSp>
        <p:nvGrpSpPr>
          <p:cNvPr id="19" name="Группа 18"/>
          <p:cNvGrpSpPr/>
          <p:nvPr/>
        </p:nvGrpSpPr>
        <p:grpSpPr>
          <a:xfrm>
            <a:off x="1498447" y="2590871"/>
            <a:ext cx="1055112" cy="1055112"/>
            <a:chOff x="1578935" y="2670726"/>
            <a:chExt cx="1112503" cy="1112503"/>
          </a:xfrm>
        </p:grpSpPr>
        <p:sp>
          <p:nvSpPr>
            <p:cNvPr id="5" name="Овал 4"/>
            <p:cNvSpPr/>
            <p:nvPr/>
          </p:nvSpPr>
          <p:spPr>
            <a:xfrm>
              <a:off x="1578935" y="2670726"/>
              <a:ext cx="1112503" cy="11125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940299" y="2887939"/>
              <a:ext cx="360996" cy="584775"/>
            </a:xfrm>
            <a:prstGeom prst="rect">
              <a:avLst/>
            </a:prstGeom>
          </p:spPr>
          <p:txBody>
            <a:bodyPr wrap="none">
              <a:spAutoFit/>
            </a:bodyPr>
            <a:lstStyle/>
            <a:p>
              <a:r>
                <a:rPr lang="en-US" sz="3200">
                  <a:latin typeface="Raleway" panose="020b0003030101060003" pitchFamily="34" charset="0"/>
                </a:rPr>
                <a:t>1</a:t>
              </a:r>
              <a:endParaRPr lang="ru-RU" sz="3200"/>
            </a:p>
          </p:txBody>
        </p:sp>
      </p:grpSp>
      <p:sp>
        <p:nvSpPr>
          <p:cNvPr id="9" name="Подзаголовок 2"/>
          <p:cNvSpPr txBox="1"/>
          <p:nvPr/>
        </p:nvSpPr>
        <p:spPr>
          <a:xfrm>
            <a:off x="747476" y="4102651"/>
            <a:ext cx="2557054" cy="3951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ts val="1200"/>
              </a:spcBef>
              <a:buNone/>
            </a:pPr>
            <a:r>
              <a:rPr lang="zh-CN" altLang="en-US" sz="1400" smtClean="0">
                <a:latin typeface="Raleway Heavy" panose="020b0003030101060003" pitchFamily="34" charset="0"/>
              </a:rPr>
              <a:t>点此替换文本</a:t>
            </a:r>
            <a:endParaRPr lang="en-US" sz="1400" smtClean="0">
              <a:latin typeface="Raleway Heavy" panose="020b0003030101060003" pitchFamily="34" charset="0"/>
            </a:endParaRPr>
          </a:p>
        </p:txBody>
      </p:sp>
      <p:sp>
        <p:nvSpPr>
          <p:cNvPr id="10" name="Подзаголовок 2"/>
          <p:cNvSpPr txBox="1"/>
          <p:nvPr/>
        </p:nvSpPr>
        <p:spPr>
          <a:xfrm>
            <a:off x="663255" y="4347518"/>
            <a:ext cx="2725497" cy="11534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ts val="1200"/>
              </a:spcBef>
              <a:buNone/>
            </a:pPr>
            <a:r>
              <a:rPr lang="en-US" sz="1050" kern="0" smtClean="0">
                <a:solidFill>
                  <a:schemeClr val="bg1">
                    <a:lumMod val="65000"/>
                  </a:schemeClr>
                </a:solidFill>
                <a:latin typeface="Raleway Medium" panose="020b0003030101060003" pitchFamily="34" charset="0"/>
                <a:ea typeface="Karla" pitchFamily="2" charset="0"/>
                <a:cs typeface="Poppins" panose="02000000000000000000" pitchFamily="2" charset="0"/>
              </a:rPr>
              <a:t>Etiam vitae dui congue, semper quam vitae, luctus ligula. sed posuere nunc in leocd cuprum less.</a:t>
            </a:r>
            <a:endParaRPr lang="en-US" sz="1050">
              <a:solidFill>
                <a:schemeClr val="bg1">
                  <a:lumMod val="65000"/>
                </a:schemeClr>
              </a:solidFill>
              <a:latin typeface="Poppins" panose="02000000000000000000" pitchFamily="2" charset="0"/>
              <a:cs typeface="Poppins" panose="02000000000000000000" pitchFamily="2" charset="0"/>
            </a:endParaRPr>
          </a:p>
        </p:txBody>
      </p:sp>
      <p:cxnSp>
        <p:nvCxnSpPr>
          <p:cNvPr id="12" name="Прямая соединительная линия 11"/>
          <p:cNvCxnSpPr/>
          <p:nvPr/>
        </p:nvCxnSpPr>
        <p:spPr>
          <a:xfrm flipH="1">
            <a:off x="2743201" y="3124788"/>
            <a:ext cx="2634017" cy="0"/>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51" name="Группа 50"/>
          <p:cNvGrpSpPr/>
          <p:nvPr/>
        </p:nvGrpSpPr>
        <p:grpSpPr>
          <a:xfrm>
            <a:off x="5494948" y="2523736"/>
            <a:ext cx="1202104" cy="1202104"/>
            <a:chOff x="5494948" y="2523736"/>
            <a:chExt cx="1202104" cy="1202104"/>
          </a:xfrm>
        </p:grpSpPr>
        <p:sp>
          <p:nvSpPr>
            <p:cNvPr id="18" name="Овал 17"/>
            <p:cNvSpPr/>
            <p:nvPr/>
          </p:nvSpPr>
          <p:spPr>
            <a:xfrm>
              <a:off x="5494948" y="2523736"/>
              <a:ext cx="1202104" cy="1202104"/>
            </a:xfrm>
            <a:prstGeom prst="ellipse">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5894663" y="2796879"/>
              <a:ext cx="402674" cy="584775"/>
            </a:xfrm>
            <a:prstGeom prst="rect">
              <a:avLst/>
            </a:prstGeom>
          </p:spPr>
          <p:txBody>
            <a:bodyPr wrap="none">
              <a:spAutoFit/>
            </a:bodyPr>
            <a:lstStyle/>
            <a:p>
              <a:r>
                <a:rPr lang="en-US" sz="3200" smtClean="0">
                  <a:solidFill>
                    <a:schemeClr val="bg1">
                      <a:lumMod val="75000"/>
                    </a:schemeClr>
                  </a:solidFill>
                  <a:latin typeface="Raleway" panose="020b0003030101060003" pitchFamily="34" charset="0"/>
                </a:rPr>
                <a:t>2</a:t>
              </a:r>
              <a:endParaRPr lang="ru-RU" sz="3200">
                <a:solidFill>
                  <a:schemeClr val="bg1">
                    <a:lumMod val="75000"/>
                  </a:schemeClr>
                </a:solidFill>
              </a:endParaRPr>
            </a:p>
          </p:txBody>
        </p:sp>
      </p:grpSp>
      <p:sp>
        <p:nvSpPr>
          <p:cNvPr id="21" name="Подзаголовок 2"/>
          <p:cNvSpPr txBox="1"/>
          <p:nvPr/>
        </p:nvSpPr>
        <p:spPr>
          <a:xfrm>
            <a:off x="4847826" y="4102651"/>
            <a:ext cx="2557054" cy="3951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ts val="1200"/>
              </a:spcBef>
              <a:buNone/>
            </a:pPr>
            <a:r>
              <a:rPr lang="zh-CN" altLang="en-US" sz="1400" smtClean="0">
                <a:latin typeface="Raleway Heavy" panose="020b0003030101060003" pitchFamily="34" charset="0"/>
              </a:rPr>
              <a:t>点此替换文本</a:t>
            </a:r>
            <a:endParaRPr lang="en-US" sz="1400" smtClean="0">
              <a:latin typeface="Raleway Heavy" panose="020b0003030101060003" pitchFamily="34" charset="0"/>
            </a:endParaRPr>
          </a:p>
        </p:txBody>
      </p:sp>
      <p:sp>
        <p:nvSpPr>
          <p:cNvPr id="22" name="Подзаголовок 2"/>
          <p:cNvSpPr txBox="1"/>
          <p:nvPr/>
        </p:nvSpPr>
        <p:spPr>
          <a:xfrm>
            <a:off x="4777252" y="4347518"/>
            <a:ext cx="2725497" cy="11534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ts val="1200"/>
              </a:spcBef>
              <a:buNone/>
            </a:pPr>
            <a:r>
              <a:rPr lang="en-US" sz="1050" kern="0" smtClean="0">
                <a:solidFill>
                  <a:schemeClr val="bg1">
                    <a:lumMod val="65000"/>
                  </a:schemeClr>
                </a:solidFill>
                <a:latin typeface="Raleway Medium" panose="020b0003030101060003" pitchFamily="34" charset="0"/>
                <a:ea typeface="Karla" pitchFamily="2" charset="0"/>
                <a:cs typeface="Poppins" panose="02000000000000000000" pitchFamily="2" charset="0"/>
              </a:rPr>
              <a:t>Etiam vitae dui congue, semper quam vitae, luctus ligula. sed posuere nunc in leocd cuprum less.</a:t>
            </a:r>
            <a:endParaRPr lang="en-US" sz="1050">
              <a:solidFill>
                <a:schemeClr val="bg1">
                  <a:lumMod val="65000"/>
                </a:schemeClr>
              </a:solidFill>
              <a:latin typeface="Poppins" panose="02000000000000000000" pitchFamily="2" charset="0"/>
              <a:cs typeface="Poppins" panose="02000000000000000000" pitchFamily="2" charset="0"/>
            </a:endParaRPr>
          </a:p>
        </p:txBody>
      </p:sp>
      <p:grpSp>
        <p:nvGrpSpPr>
          <p:cNvPr id="52" name="Группа 51"/>
          <p:cNvGrpSpPr/>
          <p:nvPr/>
        </p:nvGrpSpPr>
        <p:grpSpPr>
          <a:xfrm>
            <a:off x="9559952" y="2523736"/>
            <a:ext cx="1202104" cy="1202104"/>
            <a:chOff x="9559952" y="2523736"/>
            <a:chExt cx="1202104" cy="1202104"/>
          </a:xfrm>
        </p:grpSpPr>
        <p:sp>
          <p:nvSpPr>
            <p:cNvPr id="27" name="Овал 26"/>
            <p:cNvSpPr/>
            <p:nvPr/>
          </p:nvSpPr>
          <p:spPr>
            <a:xfrm>
              <a:off x="9559952" y="2523736"/>
              <a:ext cx="1202104" cy="1202104"/>
            </a:xfrm>
            <a:prstGeom prst="ellipse">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27"/>
            <p:cNvSpPr/>
            <p:nvPr/>
          </p:nvSpPr>
          <p:spPr>
            <a:xfrm>
              <a:off x="9967637" y="2796879"/>
              <a:ext cx="404278" cy="584775"/>
            </a:xfrm>
            <a:prstGeom prst="rect">
              <a:avLst/>
            </a:prstGeom>
          </p:spPr>
          <p:txBody>
            <a:bodyPr wrap="none">
              <a:spAutoFit/>
            </a:bodyPr>
            <a:lstStyle/>
            <a:p>
              <a:r>
                <a:rPr lang="en-US" sz="3200">
                  <a:solidFill>
                    <a:schemeClr val="bg1">
                      <a:lumMod val="75000"/>
                    </a:schemeClr>
                  </a:solidFill>
                  <a:latin typeface="Raleway" panose="020b0003030101060003" pitchFamily="34" charset="0"/>
                </a:rPr>
                <a:t>3</a:t>
              </a:r>
              <a:endParaRPr lang="ru-RU" sz="3200">
                <a:solidFill>
                  <a:schemeClr val="bg1">
                    <a:lumMod val="75000"/>
                  </a:schemeClr>
                </a:solidFill>
              </a:endParaRPr>
            </a:p>
          </p:txBody>
        </p:sp>
      </p:grpSp>
      <p:sp>
        <p:nvSpPr>
          <p:cNvPr id="30" name="Подзаголовок 2"/>
          <p:cNvSpPr txBox="1"/>
          <p:nvPr/>
        </p:nvSpPr>
        <p:spPr>
          <a:xfrm>
            <a:off x="8877601" y="4102651"/>
            <a:ext cx="2557054" cy="3951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ts val="1200"/>
              </a:spcBef>
              <a:buNone/>
            </a:pPr>
            <a:r>
              <a:rPr lang="zh-CN" altLang="en-US" sz="1400">
                <a:latin typeface="Raleway Heavy" panose="020b0003030101060003" pitchFamily="34" charset="0"/>
              </a:rPr>
              <a:t>点此替换文本</a:t>
            </a:r>
            <a:endParaRPr lang="en-US" altLang="zh-CN" sz="1400">
              <a:latin typeface="Raleway Heavy" panose="020b0003030101060003" pitchFamily="34" charset="0"/>
            </a:endParaRPr>
          </a:p>
        </p:txBody>
      </p:sp>
      <p:sp>
        <p:nvSpPr>
          <p:cNvPr id="31" name="Подзаголовок 2"/>
          <p:cNvSpPr txBox="1"/>
          <p:nvPr/>
        </p:nvSpPr>
        <p:spPr>
          <a:xfrm>
            <a:off x="8807027" y="4347518"/>
            <a:ext cx="2725497" cy="11534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ts val="1200"/>
              </a:spcBef>
              <a:buNone/>
            </a:pPr>
            <a:r>
              <a:rPr lang="en-US" sz="1050" kern="0" smtClean="0">
                <a:solidFill>
                  <a:schemeClr val="bg1">
                    <a:lumMod val="65000"/>
                  </a:schemeClr>
                </a:solidFill>
                <a:latin typeface="Raleway Medium" panose="020b0003030101060003" pitchFamily="34" charset="0"/>
                <a:ea typeface="Karla" pitchFamily="2" charset="0"/>
                <a:cs typeface="Poppins" panose="02000000000000000000" pitchFamily="2" charset="0"/>
              </a:rPr>
              <a:t>Etiam vitae dui congue, semper quam vitae, luctus ligula. sed posuere nunc in leocd cuprum less.</a:t>
            </a:r>
            <a:endParaRPr lang="en-US" sz="1050">
              <a:solidFill>
                <a:schemeClr val="bg1">
                  <a:lumMod val="65000"/>
                </a:schemeClr>
              </a:solidFill>
              <a:latin typeface="Poppins" panose="02000000000000000000" pitchFamily="2" charset="0"/>
              <a:cs typeface="Poppins" panose="02000000000000000000" pitchFamily="2" charset="0"/>
            </a:endParaRPr>
          </a:p>
        </p:txBody>
      </p:sp>
      <p:cxnSp>
        <p:nvCxnSpPr>
          <p:cNvPr id="36" name="Прямая соединительная линия 35"/>
          <p:cNvCxnSpPr/>
          <p:nvPr/>
        </p:nvCxnSpPr>
        <p:spPr>
          <a:xfrm flipH="1">
            <a:off x="6789459" y="3124788"/>
            <a:ext cx="2634017" cy="0"/>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45" name="Прямоугольник 44"/>
          <p:cNvSpPr/>
          <p:nvPr/>
        </p:nvSpPr>
        <p:spPr>
          <a:xfrm>
            <a:off x="1475934" y="5369075"/>
            <a:ext cx="1100138" cy="235836"/>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 name="Прямоугольник 45"/>
          <p:cNvSpPr/>
          <p:nvPr/>
        </p:nvSpPr>
        <p:spPr>
          <a:xfrm>
            <a:off x="1648335" y="5281048"/>
            <a:ext cx="755336" cy="309893"/>
          </a:xfrm>
          <a:prstGeom prst="rect">
            <a:avLst/>
          </a:prstGeom>
        </p:spPr>
        <p:txBody>
          <a:bodyPr wrap="none">
            <a:spAutoFit/>
          </a:bodyPr>
          <a:lstStyle/>
          <a:p>
            <a:pPr algn="ctr">
              <a:lnSpc>
                <a:spcPts val="2000"/>
              </a:lnSpc>
            </a:pPr>
            <a:r>
              <a:rPr lang="en-US" sz="800" spc="100" smtClean="0">
                <a:solidFill>
                  <a:schemeClr val="bg1"/>
                </a:solidFill>
                <a:latin typeface="Montserrat" panose="02000505000000020004" pitchFamily="2" charset="0"/>
                <a:cs typeface="Poppins" panose="02000000000000000000" pitchFamily="2" charset="0"/>
              </a:rPr>
              <a:t>3-5</a:t>
            </a:r>
            <a:r>
              <a:rPr lang="en-US" sz="800" spc="100" smtClean="0">
                <a:solidFill>
                  <a:schemeClr val="bg1"/>
                </a:solidFill>
                <a:cs typeface="Poppins" panose="02000000000000000000" pitchFamily="2" charset="0"/>
              </a:rPr>
              <a:t> DAYS</a:t>
            </a:r>
            <a:endParaRPr lang="en-US" sz="800">
              <a:solidFill>
                <a:schemeClr val="bg1"/>
              </a:solidFill>
              <a:latin typeface="Montserrat" panose="02000505000000020004" pitchFamily="2" charset="0"/>
              <a:cs typeface="Poppins" panose="02000000000000000000" pitchFamily="2" charset="0"/>
            </a:endParaRPr>
          </a:p>
        </p:txBody>
      </p:sp>
      <p:sp>
        <p:nvSpPr>
          <p:cNvPr id="47" name="Прямоугольник 46"/>
          <p:cNvSpPr/>
          <p:nvPr/>
        </p:nvSpPr>
        <p:spPr>
          <a:xfrm>
            <a:off x="5589931" y="5369075"/>
            <a:ext cx="1100138" cy="235836"/>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8" name="Прямоугольник 47"/>
          <p:cNvSpPr/>
          <p:nvPr/>
        </p:nvSpPr>
        <p:spPr>
          <a:xfrm>
            <a:off x="5760730" y="5285987"/>
            <a:ext cx="758541" cy="348813"/>
          </a:xfrm>
          <a:prstGeom prst="rect">
            <a:avLst/>
          </a:prstGeom>
        </p:spPr>
        <p:txBody>
          <a:bodyPr wrap="none">
            <a:spAutoFit/>
          </a:bodyPr>
          <a:lstStyle/>
          <a:p>
            <a:pPr algn="ctr">
              <a:lnSpc>
                <a:spcPts val="2000"/>
              </a:lnSpc>
            </a:pPr>
            <a:r>
              <a:rPr lang="en-US" sz="800" spc="100" smtClean="0">
                <a:solidFill>
                  <a:schemeClr val="bg1"/>
                </a:solidFill>
                <a:latin typeface="Montserrat" panose="02000505000000020004" pitchFamily="2" charset="0"/>
                <a:cs typeface="Poppins" panose="02000000000000000000" pitchFamily="2" charset="0"/>
              </a:rPr>
              <a:t>4-6</a:t>
            </a:r>
            <a:r>
              <a:rPr lang="en-US" sz="800" spc="100" smtClean="0">
                <a:solidFill>
                  <a:schemeClr val="bg1"/>
                </a:solidFill>
                <a:cs typeface="Poppins" panose="02000000000000000000" pitchFamily="2" charset="0"/>
              </a:rPr>
              <a:t> DAYS</a:t>
            </a:r>
            <a:endParaRPr lang="en-US" sz="800">
              <a:solidFill>
                <a:schemeClr val="bg1"/>
              </a:solidFill>
              <a:latin typeface="Montserrat" panose="02000505000000020004" pitchFamily="2" charset="0"/>
              <a:cs typeface="Poppins" panose="02000000000000000000" pitchFamily="2" charset="0"/>
            </a:endParaRPr>
          </a:p>
        </p:txBody>
      </p:sp>
      <p:sp>
        <p:nvSpPr>
          <p:cNvPr id="49" name="Прямоугольник 48"/>
          <p:cNvSpPr/>
          <p:nvPr/>
        </p:nvSpPr>
        <p:spPr>
          <a:xfrm>
            <a:off x="9619706" y="5369075"/>
            <a:ext cx="1100138" cy="235836"/>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Прямоугольник 49"/>
          <p:cNvSpPr/>
          <p:nvPr/>
        </p:nvSpPr>
        <p:spPr>
          <a:xfrm>
            <a:off x="9791306" y="5288489"/>
            <a:ext cx="756938" cy="348813"/>
          </a:xfrm>
          <a:prstGeom prst="rect">
            <a:avLst/>
          </a:prstGeom>
        </p:spPr>
        <p:txBody>
          <a:bodyPr wrap="none">
            <a:spAutoFit/>
          </a:bodyPr>
          <a:lstStyle/>
          <a:p>
            <a:pPr algn="ctr">
              <a:lnSpc>
                <a:spcPts val="2000"/>
              </a:lnSpc>
            </a:pPr>
            <a:r>
              <a:rPr lang="en-US" sz="800" spc="100" smtClean="0">
                <a:solidFill>
                  <a:schemeClr val="bg1"/>
                </a:solidFill>
                <a:latin typeface="Montserrat" panose="02000505000000020004" pitchFamily="2" charset="0"/>
                <a:cs typeface="Poppins" panose="02000000000000000000" pitchFamily="2" charset="0"/>
              </a:rPr>
              <a:t>7-9</a:t>
            </a:r>
            <a:r>
              <a:rPr lang="en-US" sz="800" spc="100" smtClean="0">
                <a:solidFill>
                  <a:schemeClr val="bg1"/>
                </a:solidFill>
                <a:cs typeface="Poppins" panose="02000000000000000000" pitchFamily="2" charset="0"/>
              </a:rPr>
              <a:t> DAYS</a:t>
            </a:r>
            <a:endParaRPr lang="en-US" sz="800">
              <a:solidFill>
                <a:schemeClr val="bg1"/>
              </a:solidFill>
              <a:latin typeface="Montserrat" panose="02000505000000020004" pitchFamily="2" charset="0"/>
              <a:cs typeface="Poppins" panose="02000000000000000000" pitchFamily="2" charset="0"/>
            </a:endParaRPr>
          </a:p>
        </p:txBody>
      </p:sp>
      <p:pic>
        <p:nvPicPr>
          <p:cNvPr id="3" name="图片占位符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521" r="14645"/>
          <a:stretch>
            <a:fillRect/>
          </a:stretch>
        </p:blipFill>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400"/>
                                        <p:tgtEl>
                                          <p:spTgt spid="6"/>
                                        </p:tgtEl>
                                      </p:cBhvr>
                                    </p:animEffect>
                                  </p:childTnLst>
                                </p:cTn>
                              </p:par>
                            </p:childTnLst>
                          </p:cTn>
                        </p:par>
                        <p:par>
                          <p:cTn id="8" fill="hold" nodeType="afterGroup">
                            <p:stCondLst>
                              <p:cond delay="4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400"/>
                                        <p:tgtEl>
                                          <p:spTgt spid="7"/>
                                        </p:tgtEl>
                                      </p:cBhvr>
                                    </p:animEffect>
                                  </p:childTnLst>
                                </p:cTn>
                              </p:par>
                            </p:childTnLst>
                          </p:cTn>
                        </p:par>
                        <p:par>
                          <p:cTn id="12" fill="hold" nodeType="afterGroup">
                            <p:stCondLst>
                              <p:cond delay="800"/>
                            </p:stCondLst>
                            <p:childTnLst>
                              <p:par>
                                <p:cTn id="13" presetID="22" presetClass="entr" presetSubtype="1"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up)">
                                      <p:cBhvr>
                                        <p:cTn id="15" dur="400"/>
                                        <p:tgtEl>
                                          <p:spTgt spid="19"/>
                                        </p:tgtEl>
                                      </p:cBhvr>
                                    </p:animEffect>
                                  </p:childTnLst>
                                </p:cTn>
                              </p:par>
                            </p:childTnLst>
                          </p:cTn>
                        </p:par>
                        <p:par>
                          <p:cTn id="16" fill="hold" nodeType="afterGroup">
                            <p:stCondLst>
                              <p:cond delay="1200"/>
                            </p:stCondLst>
                            <p:childTnLst>
                              <p:par>
                                <p:cTn id="17" presetID="22"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400"/>
                                        <p:tgtEl>
                                          <p:spTgt spid="9"/>
                                        </p:tgtEl>
                                      </p:cBhvr>
                                    </p:animEffect>
                                  </p:childTnLst>
                                </p:cTn>
                              </p:par>
                            </p:childTnLst>
                          </p:cTn>
                        </p:par>
                        <p:par>
                          <p:cTn id="20" fill="hold" nodeType="afterGroup">
                            <p:stCondLst>
                              <p:cond delay="1600"/>
                            </p:stCondLst>
                            <p:childTnLst>
                              <p:par>
                                <p:cTn id="21" presetID="22" presetClass="entr" presetSubtype="1"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400"/>
                                        <p:tgtEl>
                                          <p:spTgt spid="10"/>
                                        </p:tgtEl>
                                      </p:cBhvr>
                                    </p:animEffect>
                                  </p:childTnLst>
                                </p:cTn>
                              </p:par>
                            </p:childTnLst>
                          </p:cTn>
                        </p:par>
                        <p:par>
                          <p:cTn id="24" fill="hold" nodeType="afterGroup">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650"/>
                                        <p:tgtEl>
                                          <p:spTgt spid="45"/>
                                        </p:tgtEl>
                                      </p:cBhvr>
                                    </p:animEffect>
                                    <p:anim calcmode="lin" valueType="num">
                                      <p:cBhvr>
                                        <p:cTn id="28" dur="650" fill="hold"/>
                                        <p:tgtEl>
                                          <p:spTgt spid="45"/>
                                        </p:tgtEl>
                                        <p:attrNameLst>
                                          <p:attrName>ppt_x</p:attrName>
                                        </p:attrNameLst>
                                      </p:cBhvr>
                                      <p:tavLst>
                                        <p:tav tm="0">
                                          <p:val>
                                            <p:strVal val="#ppt_x"/>
                                          </p:val>
                                        </p:tav>
                                        <p:tav tm="100000">
                                          <p:val>
                                            <p:strVal val="#ppt_x"/>
                                          </p:val>
                                        </p:tav>
                                      </p:tavLst>
                                    </p:anim>
                                    <p:anim calcmode="lin" valueType="num">
                                      <p:cBhvr>
                                        <p:cTn id="29" dur="650" fill="hold"/>
                                        <p:tgtEl>
                                          <p:spTgt spid="4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650"/>
                                        <p:tgtEl>
                                          <p:spTgt spid="46"/>
                                        </p:tgtEl>
                                      </p:cBhvr>
                                    </p:animEffect>
                                    <p:anim calcmode="lin" valueType="num">
                                      <p:cBhvr>
                                        <p:cTn id="33" dur="650" fill="hold"/>
                                        <p:tgtEl>
                                          <p:spTgt spid="46"/>
                                        </p:tgtEl>
                                        <p:attrNameLst>
                                          <p:attrName>ppt_x</p:attrName>
                                        </p:attrNameLst>
                                      </p:cBhvr>
                                      <p:tavLst>
                                        <p:tav tm="0">
                                          <p:val>
                                            <p:strVal val="#ppt_x"/>
                                          </p:val>
                                        </p:tav>
                                        <p:tav tm="100000">
                                          <p:val>
                                            <p:strVal val="#ppt_x"/>
                                          </p:val>
                                        </p:tav>
                                      </p:tavLst>
                                    </p:anim>
                                    <p:anim calcmode="lin" valueType="num">
                                      <p:cBhvr>
                                        <p:cTn id="34" dur="650" fill="hold"/>
                                        <p:tgtEl>
                                          <p:spTgt spid="46"/>
                                        </p:tgtEl>
                                        <p:attrNameLst>
                                          <p:attrName>ppt_y</p:attrName>
                                        </p:attrNameLst>
                                      </p:cBhvr>
                                      <p:tavLst>
                                        <p:tav tm="0">
                                          <p:val>
                                            <p:strVal val="#ppt_y+.1"/>
                                          </p:val>
                                        </p:tav>
                                        <p:tav tm="100000">
                                          <p:val>
                                            <p:strVal val="#ppt_y"/>
                                          </p:val>
                                        </p:tav>
                                      </p:tavLst>
                                    </p:anim>
                                  </p:childTnLst>
                                </p:cTn>
                              </p:par>
                            </p:childTnLst>
                          </p:cTn>
                        </p:par>
                        <p:par>
                          <p:cTn id="35" fill="hold" nodeType="afterGroup">
                            <p:stCondLst>
                              <p:cond delay="2650"/>
                            </p:stCondLst>
                            <p:childTnLst>
                              <p:par>
                                <p:cTn id="36" presetID="22" presetClass="entr" presetSubtype="8"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400"/>
                                        <p:tgtEl>
                                          <p:spTgt spid="12"/>
                                        </p:tgtEl>
                                      </p:cBhvr>
                                    </p:animEffect>
                                  </p:childTnLst>
                                </p:cTn>
                              </p:par>
                            </p:childTnLst>
                          </p:cTn>
                        </p:par>
                        <p:par>
                          <p:cTn id="39" fill="hold" nodeType="afterGroup">
                            <p:stCondLst>
                              <p:cond delay="3050"/>
                            </p:stCondLst>
                            <p:childTnLst>
                              <p:par>
                                <p:cTn id="40" presetID="22" presetClass="entr" presetSubtype="1" fill="hold" nodeType="after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wipe(up)">
                                      <p:cBhvr>
                                        <p:cTn id="42" dur="400"/>
                                        <p:tgtEl>
                                          <p:spTgt spid="51"/>
                                        </p:tgtEl>
                                      </p:cBhvr>
                                    </p:animEffect>
                                  </p:childTnLst>
                                </p:cTn>
                              </p:par>
                            </p:childTnLst>
                          </p:cTn>
                        </p:par>
                        <p:par>
                          <p:cTn id="43" fill="hold" nodeType="afterGroup">
                            <p:stCondLst>
                              <p:cond delay="3450"/>
                            </p:stCondLst>
                            <p:childTnLst>
                              <p:par>
                                <p:cTn id="44" presetID="22" presetClass="entr" presetSubtype="1" fill="hold" grpId="0" nodeType="after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up)">
                                      <p:cBhvr>
                                        <p:cTn id="46" dur="400"/>
                                        <p:tgtEl>
                                          <p:spTgt spid="21"/>
                                        </p:tgtEl>
                                      </p:cBhvr>
                                    </p:animEffect>
                                  </p:childTnLst>
                                </p:cTn>
                              </p:par>
                            </p:childTnLst>
                          </p:cTn>
                        </p:par>
                        <p:par>
                          <p:cTn id="47" fill="hold" nodeType="afterGroup">
                            <p:stCondLst>
                              <p:cond delay="3850"/>
                            </p:stCondLst>
                            <p:childTnLst>
                              <p:par>
                                <p:cTn id="48" presetID="22" presetClass="entr" presetSubtype="1" fill="hold" grpId="0" nodeType="after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up)">
                                      <p:cBhvr>
                                        <p:cTn id="50" dur="400"/>
                                        <p:tgtEl>
                                          <p:spTgt spid="22"/>
                                        </p:tgtEl>
                                      </p:cBhvr>
                                    </p:animEffect>
                                  </p:childTnLst>
                                </p:cTn>
                              </p:par>
                            </p:childTnLst>
                          </p:cTn>
                        </p:par>
                        <p:par>
                          <p:cTn id="51" fill="hold" nodeType="afterGroup">
                            <p:stCondLst>
                              <p:cond delay="4250"/>
                            </p:stCondLst>
                            <p:childTnLst>
                              <p:par>
                                <p:cTn id="52" presetID="42" presetClass="entr" presetSubtype="0" fill="hold" grpId="0" nodeType="after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fade">
                                      <p:cBhvr>
                                        <p:cTn id="54" dur="650"/>
                                        <p:tgtEl>
                                          <p:spTgt spid="47"/>
                                        </p:tgtEl>
                                      </p:cBhvr>
                                    </p:animEffect>
                                    <p:anim calcmode="lin" valueType="num">
                                      <p:cBhvr>
                                        <p:cTn id="55" dur="650" fill="hold"/>
                                        <p:tgtEl>
                                          <p:spTgt spid="47"/>
                                        </p:tgtEl>
                                        <p:attrNameLst>
                                          <p:attrName>ppt_x</p:attrName>
                                        </p:attrNameLst>
                                      </p:cBhvr>
                                      <p:tavLst>
                                        <p:tav tm="0">
                                          <p:val>
                                            <p:strVal val="#ppt_x"/>
                                          </p:val>
                                        </p:tav>
                                        <p:tav tm="100000">
                                          <p:val>
                                            <p:strVal val="#ppt_x"/>
                                          </p:val>
                                        </p:tav>
                                      </p:tavLst>
                                    </p:anim>
                                    <p:anim calcmode="lin" valueType="num">
                                      <p:cBhvr>
                                        <p:cTn id="56" dur="650" fill="hold"/>
                                        <p:tgtEl>
                                          <p:spTgt spid="47"/>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48"/>
                                        </p:tgtEl>
                                        <p:attrNameLst>
                                          <p:attrName>style.visibility</p:attrName>
                                        </p:attrNameLst>
                                      </p:cBhvr>
                                      <p:to>
                                        <p:strVal val="visible"/>
                                      </p:to>
                                    </p:set>
                                    <p:animEffect transition="in" filter="fade">
                                      <p:cBhvr>
                                        <p:cTn id="59" dur="650"/>
                                        <p:tgtEl>
                                          <p:spTgt spid="48"/>
                                        </p:tgtEl>
                                      </p:cBhvr>
                                    </p:animEffect>
                                    <p:anim calcmode="lin" valueType="num">
                                      <p:cBhvr>
                                        <p:cTn id="60" dur="650" fill="hold"/>
                                        <p:tgtEl>
                                          <p:spTgt spid="48"/>
                                        </p:tgtEl>
                                        <p:attrNameLst>
                                          <p:attrName>ppt_x</p:attrName>
                                        </p:attrNameLst>
                                      </p:cBhvr>
                                      <p:tavLst>
                                        <p:tav tm="0">
                                          <p:val>
                                            <p:strVal val="#ppt_x"/>
                                          </p:val>
                                        </p:tav>
                                        <p:tav tm="100000">
                                          <p:val>
                                            <p:strVal val="#ppt_x"/>
                                          </p:val>
                                        </p:tav>
                                      </p:tavLst>
                                    </p:anim>
                                    <p:anim calcmode="lin" valueType="num">
                                      <p:cBhvr>
                                        <p:cTn id="61" dur="650" fill="hold"/>
                                        <p:tgtEl>
                                          <p:spTgt spid="48"/>
                                        </p:tgtEl>
                                        <p:attrNameLst>
                                          <p:attrName>ppt_y</p:attrName>
                                        </p:attrNameLst>
                                      </p:cBhvr>
                                      <p:tavLst>
                                        <p:tav tm="0">
                                          <p:val>
                                            <p:strVal val="#ppt_y+.1"/>
                                          </p:val>
                                        </p:tav>
                                        <p:tav tm="100000">
                                          <p:val>
                                            <p:strVal val="#ppt_y"/>
                                          </p:val>
                                        </p:tav>
                                      </p:tavLst>
                                    </p:anim>
                                  </p:childTnLst>
                                </p:cTn>
                              </p:par>
                            </p:childTnLst>
                          </p:cTn>
                        </p:par>
                        <p:par>
                          <p:cTn id="62" fill="hold" nodeType="afterGroup">
                            <p:stCondLst>
                              <p:cond delay="4900"/>
                            </p:stCondLst>
                            <p:childTnLst>
                              <p:par>
                                <p:cTn id="63" presetID="22" presetClass="entr" presetSubtype="8" fill="hold" nodeType="after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wipe(left)">
                                      <p:cBhvr>
                                        <p:cTn id="65" dur="400"/>
                                        <p:tgtEl>
                                          <p:spTgt spid="36"/>
                                        </p:tgtEl>
                                      </p:cBhvr>
                                    </p:animEffect>
                                  </p:childTnLst>
                                </p:cTn>
                              </p:par>
                            </p:childTnLst>
                          </p:cTn>
                        </p:par>
                        <p:par>
                          <p:cTn id="66" fill="hold" nodeType="afterGroup">
                            <p:stCondLst>
                              <p:cond delay="5300"/>
                            </p:stCondLst>
                            <p:childTnLst>
                              <p:par>
                                <p:cTn id="67" presetID="22" presetClass="entr" presetSubtype="1" fill="hold" nodeType="afterEffect">
                                  <p:stCondLst>
                                    <p:cond delay="0"/>
                                  </p:stCondLst>
                                  <p:childTnLst>
                                    <p:set>
                                      <p:cBhvr>
                                        <p:cTn id="68" dur="1" fill="hold">
                                          <p:stCondLst>
                                            <p:cond delay="0"/>
                                          </p:stCondLst>
                                        </p:cTn>
                                        <p:tgtEl>
                                          <p:spTgt spid="52"/>
                                        </p:tgtEl>
                                        <p:attrNameLst>
                                          <p:attrName>style.visibility</p:attrName>
                                        </p:attrNameLst>
                                      </p:cBhvr>
                                      <p:to>
                                        <p:strVal val="visible"/>
                                      </p:to>
                                    </p:set>
                                    <p:animEffect transition="in" filter="wipe(up)">
                                      <p:cBhvr>
                                        <p:cTn id="69" dur="400"/>
                                        <p:tgtEl>
                                          <p:spTgt spid="52"/>
                                        </p:tgtEl>
                                      </p:cBhvr>
                                    </p:animEffect>
                                  </p:childTnLst>
                                </p:cTn>
                              </p:par>
                            </p:childTnLst>
                          </p:cTn>
                        </p:par>
                        <p:par>
                          <p:cTn id="70" fill="hold" nodeType="afterGroup">
                            <p:stCondLst>
                              <p:cond delay="5700"/>
                            </p:stCondLst>
                            <p:childTnLst>
                              <p:par>
                                <p:cTn id="71" presetID="22" presetClass="entr" presetSubtype="1" fill="hold" grpId="0" nodeType="after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wipe(up)">
                                      <p:cBhvr>
                                        <p:cTn id="73" dur="400"/>
                                        <p:tgtEl>
                                          <p:spTgt spid="30"/>
                                        </p:tgtEl>
                                      </p:cBhvr>
                                    </p:animEffect>
                                  </p:childTnLst>
                                </p:cTn>
                              </p:par>
                            </p:childTnLst>
                          </p:cTn>
                        </p:par>
                        <p:par>
                          <p:cTn id="74" fill="hold" nodeType="afterGroup">
                            <p:stCondLst>
                              <p:cond delay="6100"/>
                            </p:stCondLst>
                            <p:childTnLst>
                              <p:par>
                                <p:cTn id="75" presetID="22" presetClass="entr" presetSubtype="1" fill="hold" grpId="0" nodeType="after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wipe(up)">
                                      <p:cBhvr>
                                        <p:cTn id="77" dur="400"/>
                                        <p:tgtEl>
                                          <p:spTgt spid="31"/>
                                        </p:tgtEl>
                                      </p:cBhvr>
                                    </p:animEffect>
                                  </p:childTnLst>
                                </p:cTn>
                              </p:par>
                            </p:childTnLst>
                          </p:cTn>
                        </p:par>
                        <p:par>
                          <p:cTn id="78" fill="hold" nodeType="afterGroup">
                            <p:stCondLst>
                              <p:cond delay="6500"/>
                            </p:stCondLst>
                            <p:childTnLst>
                              <p:par>
                                <p:cTn id="79" presetID="42" presetClass="entr" presetSubtype="0" fill="hold" grpId="0" nodeType="afterEffect">
                                  <p:stCondLst>
                                    <p:cond delay="0"/>
                                  </p:stCondLst>
                                  <p:childTnLst>
                                    <p:set>
                                      <p:cBhvr>
                                        <p:cTn id="80" dur="1" fill="hold">
                                          <p:stCondLst>
                                            <p:cond delay="0"/>
                                          </p:stCondLst>
                                        </p:cTn>
                                        <p:tgtEl>
                                          <p:spTgt spid="49"/>
                                        </p:tgtEl>
                                        <p:attrNameLst>
                                          <p:attrName>style.visibility</p:attrName>
                                        </p:attrNameLst>
                                      </p:cBhvr>
                                      <p:to>
                                        <p:strVal val="visible"/>
                                      </p:to>
                                    </p:set>
                                    <p:animEffect transition="in" filter="fade">
                                      <p:cBhvr>
                                        <p:cTn id="81" dur="650"/>
                                        <p:tgtEl>
                                          <p:spTgt spid="49"/>
                                        </p:tgtEl>
                                      </p:cBhvr>
                                    </p:animEffect>
                                    <p:anim calcmode="lin" valueType="num">
                                      <p:cBhvr>
                                        <p:cTn id="82" dur="650" fill="hold"/>
                                        <p:tgtEl>
                                          <p:spTgt spid="49"/>
                                        </p:tgtEl>
                                        <p:attrNameLst>
                                          <p:attrName>ppt_x</p:attrName>
                                        </p:attrNameLst>
                                      </p:cBhvr>
                                      <p:tavLst>
                                        <p:tav tm="0">
                                          <p:val>
                                            <p:strVal val="#ppt_x"/>
                                          </p:val>
                                        </p:tav>
                                        <p:tav tm="100000">
                                          <p:val>
                                            <p:strVal val="#ppt_x"/>
                                          </p:val>
                                        </p:tav>
                                      </p:tavLst>
                                    </p:anim>
                                    <p:anim calcmode="lin" valueType="num">
                                      <p:cBhvr>
                                        <p:cTn id="83" dur="650" fill="hold"/>
                                        <p:tgtEl>
                                          <p:spTgt spid="49"/>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50"/>
                                        </p:tgtEl>
                                        <p:attrNameLst>
                                          <p:attrName>style.visibility</p:attrName>
                                        </p:attrNameLst>
                                      </p:cBhvr>
                                      <p:to>
                                        <p:strVal val="visible"/>
                                      </p:to>
                                    </p:set>
                                    <p:animEffect transition="in" filter="fade">
                                      <p:cBhvr>
                                        <p:cTn id="86" dur="650"/>
                                        <p:tgtEl>
                                          <p:spTgt spid="50"/>
                                        </p:tgtEl>
                                      </p:cBhvr>
                                    </p:animEffect>
                                    <p:anim calcmode="lin" valueType="num">
                                      <p:cBhvr>
                                        <p:cTn id="87" dur="650" fill="hold"/>
                                        <p:tgtEl>
                                          <p:spTgt spid="50"/>
                                        </p:tgtEl>
                                        <p:attrNameLst>
                                          <p:attrName>ppt_x</p:attrName>
                                        </p:attrNameLst>
                                      </p:cBhvr>
                                      <p:tavLst>
                                        <p:tav tm="0">
                                          <p:val>
                                            <p:strVal val="#ppt_x"/>
                                          </p:val>
                                        </p:tav>
                                        <p:tav tm="100000">
                                          <p:val>
                                            <p:strVal val="#ppt_x"/>
                                          </p:val>
                                        </p:tav>
                                      </p:tavLst>
                                    </p:anim>
                                    <p:anim calcmode="lin" valueType="num">
                                      <p:cBhvr>
                                        <p:cTn id="88" dur="65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21" grpId="0"/>
      <p:bldP spid="22" grpId="0"/>
      <p:bldP spid="30" grpId="0"/>
      <p:bldP spid="31" grpId="0"/>
      <p:bldP spid="45" grpId="0" animBg="1"/>
      <p:bldP spid="46" grpId="0"/>
      <p:bldP spid="47" grpId="0" animBg="1"/>
      <p:bldP spid="48" grpId="0"/>
      <p:bldP spid="49" grpId="0" animBg="1"/>
      <p:bldP spid="50" grpId="0"/>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3" name="图片占位符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9745" r="19745"/>
          <a:stretch>
            <a:fillRect/>
          </a:stretch>
        </p:blipFill>
        <p:spPr/>
      </p:pic>
      <p:sp>
        <p:nvSpPr>
          <p:cNvPr id="8" name="TextBox 7"/>
          <p:cNvSpPr txBox="1"/>
          <p:nvPr/>
        </p:nvSpPr>
        <p:spPr>
          <a:xfrm>
            <a:off x="300248" y="1611352"/>
            <a:ext cx="5049671" cy="861774"/>
          </a:xfrm>
          <a:prstGeom prst="rect">
            <a:avLst/>
          </a:prstGeom>
          <a:noFill/>
        </p:spPr>
        <p:txBody>
          <a:bodyPr wrap="square" rtlCol="0">
            <a:spAutoFit/>
          </a:bodyPr>
          <a:lstStyle/>
          <a:p>
            <a:pPr algn="r"/>
            <a:r>
              <a:rPr lang="en-US" sz="3600" b="1" smtClean="0">
                <a:solidFill>
                  <a:srgbClr val="E23936"/>
                </a:solidFill>
                <a:latin typeface="微软雅黑" panose="020b0503020204020204" pitchFamily="34" charset="-122"/>
                <a:ea typeface="微软雅黑" panose="020b0503020204020204" pitchFamily="34" charset="-122"/>
              </a:rPr>
              <a:t>/</a:t>
            </a:r>
            <a:r>
              <a:rPr lang="zh-CN" altLang="en-US" sz="3600" b="1" smtClean="0">
                <a:latin typeface="微软雅黑" panose="020b0503020204020204" pitchFamily="34" charset="-122"/>
                <a:ea typeface="微软雅黑" panose="020b0503020204020204" pitchFamily="34" charset="-122"/>
              </a:rPr>
              <a:t>添加标题内容</a:t>
            </a:r>
            <a:endParaRPr lang="en-US" sz="1200" b="1" smtClean="0">
              <a:latin typeface="微软雅黑" panose="020b0503020204020204" pitchFamily="34" charset="-122"/>
              <a:ea typeface="微软雅黑" panose="020b0503020204020204" pitchFamily="34" charset="-122"/>
            </a:endParaRPr>
          </a:p>
          <a:p>
            <a:pPr algn="r"/>
            <a:endParaRPr lang="en-US" sz="1200" b="1" smtClean="0">
              <a:latin typeface="微软雅黑" panose="020b0503020204020204" pitchFamily="34" charset="-122"/>
              <a:ea typeface="微软雅黑" panose="020b0503020204020204" pitchFamily="34" charset="-122"/>
            </a:endParaRPr>
          </a:p>
        </p:txBody>
      </p:sp>
      <p:sp>
        <p:nvSpPr>
          <p:cNvPr id="9" name="Подзаголовок 2"/>
          <p:cNvSpPr txBox="1"/>
          <p:nvPr/>
        </p:nvSpPr>
        <p:spPr>
          <a:xfrm>
            <a:off x="1010653" y="3474208"/>
            <a:ext cx="4339265" cy="27720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ts val="2000"/>
              </a:lnSpc>
              <a:spcBef>
                <a:spcPts val="1200"/>
              </a:spcBef>
              <a:buNone/>
            </a:pPr>
            <a:r>
              <a:rPr lang="en-US" sz="1100" kern="0" smtClean="0">
                <a:solidFill>
                  <a:schemeClr val="bg1">
                    <a:lumMod val="65000"/>
                  </a:schemeClr>
                </a:solidFill>
                <a:latin typeface="Raleway Medium" panose="020b0003030101060003" pitchFamily="34" charset="0"/>
                <a:ea typeface="Karla" pitchFamily="2" charset="0"/>
                <a:cs typeface="Poppins" panose="02000000000000000000" pitchFamily="2" charset="0"/>
              </a:rPr>
              <a:t>Etiam vitae dui congue, semper quam vitae, luctus ligula. Sed posuere nunc in leo commod else cuprum less</a:t>
            </a:r>
            <a:r>
              <a:rPr lang="en-US" sz="1100" smtClean="0">
                <a:solidFill>
                  <a:schemeClr val="bg1">
                    <a:lumMod val="65000"/>
                  </a:schemeClr>
                </a:solidFill>
                <a:latin typeface="Raleway Medium" panose="020b0003030101060003" pitchFamily="34" charset="0"/>
                <a:ea typeface="Karla" pitchFamily="2" charset="0"/>
                <a:cs typeface="Poppins" panose="02000000000000000000" pitchFamily="2" charset="0"/>
              </a:rPr>
              <a:t>. </a:t>
            </a:r>
            <a:r>
              <a:rPr lang="en-US" sz="1100">
                <a:solidFill>
                  <a:schemeClr val="bg1">
                    <a:lumMod val="65000"/>
                  </a:schemeClr>
                </a:solidFill>
                <a:latin typeface="Raleway Medium" panose="020b0003030101060003" pitchFamily="34" charset="0"/>
                <a:ea typeface="Karla" pitchFamily="2" charset="0"/>
                <a:cs typeface="Poppins" panose="02000000000000000000" pitchFamily="2" charset="0"/>
              </a:rPr>
              <a:t>Etiam vitae dui congue, semper quam vitae, </a:t>
            </a:r>
            <a:r>
              <a:rPr lang="en-US" sz="1100" smtClean="0">
                <a:solidFill>
                  <a:schemeClr val="bg1">
                    <a:lumMod val="65000"/>
                  </a:schemeClr>
                </a:solidFill>
                <a:latin typeface="Raleway Medium" panose="020b0003030101060003" pitchFamily="34" charset="0"/>
                <a:ea typeface="Karla" pitchFamily="2" charset="0"/>
                <a:cs typeface="Poppins" panose="02000000000000000000" pitchFamily="2" charset="0"/>
              </a:rPr>
              <a:t>luctus</a:t>
            </a:r>
            <a:r>
              <a:rPr lang="en-US" sz="1100">
                <a:solidFill>
                  <a:schemeClr val="bg1">
                    <a:lumMod val="65000"/>
                  </a:schemeClr>
                </a:solidFill>
                <a:latin typeface="Raleway Medium" panose="020b0003030101060003" pitchFamily="34" charset="0"/>
                <a:cs typeface="Poppins" panose="02000000000000000000" pitchFamily="2" charset="0"/>
              </a:rPr>
              <a:t>. Pellentesque pharetra nulla in massa ultrices hendrerit</a:t>
            </a:r>
            <a:r>
              <a:rPr lang="en-US" sz="1100" smtClean="0">
                <a:solidFill>
                  <a:schemeClr val="bg1">
                    <a:lumMod val="65000"/>
                  </a:schemeClr>
                </a:solidFill>
                <a:latin typeface="Raleway Medium" panose="020b0003030101060003" pitchFamily="34" charset="0"/>
                <a:cs typeface="Poppins" panose="02000000000000000000" pitchFamily="2" charset="0"/>
              </a:rPr>
              <a:t>.</a:t>
            </a:r>
            <a:endParaRPr lang="en-US" sz="1100" smtClean="0">
              <a:solidFill>
                <a:schemeClr val="bg1">
                  <a:lumMod val="65000"/>
                </a:schemeClr>
              </a:solidFill>
              <a:latin typeface="Raleway Medium" panose="020b0003030101060003" pitchFamily="34" charset="0"/>
              <a:cs typeface="Poppins" panose="02000000000000000000" pitchFamily="2" charset="0"/>
            </a:endParaRPr>
          </a:p>
          <a:p>
            <a:pPr marL="0" indent="0" algn="r">
              <a:lnSpc>
                <a:spcPts val="2000"/>
              </a:lnSpc>
              <a:spcBef>
                <a:spcPts val="1200"/>
              </a:spcBef>
              <a:buNone/>
            </a:pPr>
            <a:r>
              <a:rPr lang="en-US" sz="1100">
                <a:solidFill>
                  <a:schemeClr val="bg1">
                    <a:lumMod val="65000"/>
                  </a:schemeClr>
                </a:solidFill>
                <a:latin typeface="Raleway Medium" panose="020b0003030101060003" pitchFamily="34" charset="0"/>
                <a:cs typeface="Poppins" panose="02000000000000000000" pitchFamily="2" charset="0"/>
              </a:rPr>
              <a:t>Morbi sed blandit nulla. Integer maximus, nibh sit amet sollicitudin aliquet, nunc mauris semper tortor, at ullamcorper erat lectus nec metus. Proin euismod porttitor felis a tincidunt. Morbi nec pretium massa, vitae lobortis lorem. Quisque sodales scelerisque ex vel pretium. </a:t>
            </a:r>
            <a:endParaRPr lang="en-US" sz="1100">
              <a:solidFill>
                <a:schemeClr val="bg1">
                  <a:lumMod val="65000"/>
                </a:schemeClr>
              </a:solidFill>
              <a:latin typeface="Raleway Medium" panose="020b0003030101060003" pitchFamily="34" charset="0"/>
              <a:cs typeface="Poppins" panose="02000000000000000000" pitchFamily="2" charset="0"/>
            </a:endParaRPr>
          </a:p>
        </p:txBody>
      </p:sp>
      <p:sp>
        <p:nvSpPr>
          <p:cNvPr id="10" name="Прямоугольник 9"/>
          <p:cNvSpPr/>
          <p:nvPr/>
        </p:nvSpPr>
        <p:spPr>
          <a:xfrm>
            <a:off x="2133601" y="2098822"/>
            <a:ext cx="3161503" cy="553998"/>
          </a:xfrm>
          <a:prstGeom prst="rect">
            <a:avLst/>
          </a:prstGeom>
        </p:spPr>
        <p:txBody>
          <a:bodyPr wrap="square">
            <a:spAutoFit/>
          </a:bodyPr>
          <a:lstStyle/>
          <a:p>
            <a:pPr algn="r">
              <a:lnSpc>
                <a:spcPts val="3600"/>
              </a:lnSpc>
            </a:pPr>
            <a:r>
              <a:rPr lang="en-US" sz="1200" kern="0" spc="50" smtClean="0">
                <a:solidFill>
                  <a:schemeClr val="bg1">
                    <a:lumMod val="75000"/>
                  </a:schemeClr>
                </a:solidFill>
                <a:latin typeface="Raleway ExtraBold" panose="020b0903030101060003" pitchFamily="34" charset="-52"/>
                <a:ea typeface="Karla" pitchFamily="2" charset="0"/>
                <a:cs typeface="Poppins" panose="02000000000000000000" pitchFamily="2" charset="0"/>
              </a:rPr>
              <a:t>BRANDING AND APPLICATION</a:t>
            </a:r>
            <a:endParaRPr lang="en-US" sz="1200" spc="50">
              <a:solidFill>
                <a:schemeClr val="bg1">
                  <a:lumMod val="75000"/>
                </a:schemeClr>
              </a:solidFill>
              <a:latin typeface="Raleway ExtraBold" panose="020b0903030101060003" pitchFamily="34" charset="-52"/>
            </a:endParaRPr>
          </a:p>
        </p:txBody>
      </p:sp>
      <p:sp>
        <p:nvSpPr>
          <p:cNvPr id="20" name="Прямоугольник 19"/>
          <p:cNvSpPr/>
          <p:nvPr/>
        </p:nvSpPr>
        <p:spPr>
          <a:xfrm flipH="1">
            <a:off x="6089604" y="0"/>
            <a:ext cx="2388812" cy="6858000"/>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6967368" y="1333119"/>
            <a:ext cx="679994" cy="646331"/>
          </a:xfrm>
          <a:prstGeom prst="rect">
            <a:avLst/>
          </a:prstGeom>
        </p:spPr>
        <p:txBody>
          <a:bodyPr wrap="none">
            <a:spAutoFit/>
          </a:bodyPr>
          <a:lstStyle/>
          <a:p>
            <a:pPr algn="ctr"/>
            <a:r>
              <a:rPr lang="en-US" sz="3600">
                <a:solidFill>
                  <a:schemeClr val="bg1"/>
                </a:solidFill>
                <a:latin typeface="FontAwesome" pitchFamily="2" charset="0"/>
              </a:rPr>
              <a:t></a:t>
            </a:r>
            <a:endParaRPr lang="ru-RU" sz="3600">
              <a:solidFill>
                <a:schemeClr val="bg1"/>
              </a:solidFill>
            </a:endParaRPr>
          </a:p>
        </p:txBody>
      </p:sp>
      <p:sp>
        <p:nvSpPr>
          <p:cNvPr id="23" name="Прямоугольник 22"/>
          <p:cNvSpPr/>
          <p:nvPr/>
        </p:nvSpPr>
        <p:spPr>
          <a:xfrm>
            <a:off x="6731724" y="1981478"/>
            <a:ext cx="1151277" cy="246221"/>
          </a:xfrm>
          <a:prstGeom prst="rect">
            <a:avLst/>
          </a:prstGeom>
        </p:spPr>
        <p:txBody>
          <a:bodyPr wrap="none">
            <a:spAutoFit/>
          </a:bodyPr>
          <a:lstStyle/>
          <a:p>
            <a:pPr algn="ctr"/>
            <a:r>
              <a:rPr lang="en-US" sz="1000" smtClean="0">
                <a:solidFill>
                  <a:schemeClr val="bg1"/>
                </a:solidFill>
                <a:latin typeface="Raleway Heavy" panose="020b0003030101060003" pitchFamily="34" charset="0"/>
              </a:rPr>
              <a:t>PHOTOGRAPHY</a:t>
            </a:r>
            <a:endParaRPr lang="en-US" sz="1000">
              <a:solidFill>
                <a:schemeClr val="bg1"/>
              </a:solidFill>
              <a:latin typeface="Raleway Heavy" panose="020b0003030101060003" pitchFamily="34" charset="0"/>
            </a:endParaRPr>
          </a:p>
        </p:txBody>
      </p:sp>
      <p:sp>
        <p:nvSpPr>
          <p:cNvPr id="26" name="Прямоугольник 25"/>
          <p:cNvSpPr/>
          <p:nvPr/>
        </p:nvSpPr>
        <p:spPr>
          <a:xfrm>
            <a:off x="6967367" y="3164691"/>
            <a:ext cx="679994" cy="646331"/>
          </a:xfrm>
          <a:prstGeom prst="rect">
            <a:avLst/>
          </a:prstGeom>
        </p:spPr>
        <p:txBody>
          <a:bodyPr wrap="none">
            <a:spAutoFit/>
          </a:bodyPr>
          <a:lstStyle/>
          <a:p>
            <a:pPr algn="ctr"/>
            <a:r>
              <a:rPr lang="en-US" sz="3600">
                <a:solidFill>
                  <a:schemeClr val="bg1"/>
                </a:solidFill>
                <a:latin typeface="FontAwesome" pitchFamily="2" charset="0"/>
              </a:rPr>
              <a:t></a:t>
            </a:r>
            <a:endParaRPr lang="ru-RU" sz="3600">
              <a:solidFill>
                <a:schemeClr val="bg1"/>
              </a:solidFill>
            </a:endParaRPr>
          </a:p>
        </p:txBody>
      </p:sp>
      <p:sp>
        <p:nvSpPr>
          <p:cNvPr id="27" name="Прямоугольник 26"/>
          <p:cNvSpPr/>
          <p:nvPr/>
        </p:nvSpPr>
        <p:spPr>
          <a:xfrm>
            <a:off x="6768532" y="3769088"/>
            <a:ext cx="1077664" cy="246221"/>
          </a:xfrm>
          <a:prstGeom prst="rect">
            <a:avLst/>
          </a:prstGeom>
        </p:spPr>
        <p:txBody>
          <a:bodyPr wrap="square">
            <a:spAutoFit/>
          </a:bodyPr>
          <a:lstStyle/>
          <a:p>
            <a:pPr algn="ctr"/>
            <a:r>
              <a:rPr lang="en-US" altLang="zh-CN" sz="1000">
                <a:solidFill>
                  <a:schemeClr val="bg1"/>
                </a:solidFill>
                <a:latin typeface="Raleway Heavy" panose="020b0003030101060003" pitchFamily="34" charset="0"/>
              </a:rPr>
              <a:t>PHOTOGRAPHY</a:t>
            </a:r>
            <a:endParaRPr lang="en-US" altLang="zh-CN" sz="1000">
              <a:solidFill>
                <a:schemeClr val="bg1"/>
              </a:solidFill>
              <a:latin typeface="Raleway Heavy" panose="020b0003030101060003" pitchFamily="34" charset="0"/>
            </a:endParaRPr>
          </a:p>
        </p:txBody>
      </p:sp>
      <p:sp>
        <p:nvSpPr>
          <p:cNvPr id="28" name="Прямоугольник 27"/>
          <p:cNvSpPr/>
          <p:nvPr/>
        </p:nvSpPr>
        <p:spPr>
          <a:xfrm>
            <a:off x="6984199" y="4997774"/>
            <a:ext cx="646331" cy="646331"/>
          </a:xfrm>
          <a:prstGeom prst="rect">
            <a:avLst/>
          </a:prstGeom>
        </p:spPr>
        <p:txBody>
          <a:bodyPr wrap="none">
            <a:spAutoFit/>
          </a:bodyPr>
          <a:lstStyle/>
          <a:p>
            <a:pPr algn="ctr"/>
            <a:r>
              <a:rPr lang="en-US" sz="3600">
                <a:solidFill>
                  <a:schemeClr val="bg1"/>
                </a:solidFill>
                <a:latin typeface="FontAwesome" pitchFamily="2" charset="0"/>
              </a:rPr>
              <a:t></a:t>
            </a:r>
            <a:endParaRPr lang="ru-RU" sz="3600">
              <a:solidFill>
                <a:schemeClr val="bg1"/>
              </a:solidFill>
            </a:endParaRPr>
          </a:p>
        </p:txBody>
      </p:sp>
      <p:sp>
        <p:nvSpPr>
          <p:cNvPr id="29" name="Прямоугольник 28"/>
          <p:cNvSpPr/>
          <p:nvPr/>
        </p:nvSpPr>
        <p:spPr>
          <a:xfrm>
            <a:off x="6750964" y="5730358"/>
            <a:ext cx="1112805" cy="246221"/>
          </a:xfrm>
          <a:prstGeom prst="rect">
            <a:avLst/>
          </a:prstGeom>
        </p:spPr>
        <p:txBody>
          <a:bodyPr wrap="none">
            <a:spAutoFit/>
          </a:bodyPr>
          <a:lstStyle/>
          <a:p>
            <a:pPr algn="ctr"/>
            <a:r>
              <a:rPr lang="en-US" sz="1000" smtClean="0">
                <a:solidFill>
                  <a:schemeClr val="bg1"/>
                </a:solidFill>
                <a:latin typeface="Raleway Heavy" panose="020b0003030101060003" pitchFamily="34" charset="0"/>
              </a:rPr>
              <a:t>ILLUSTRATION</a:t>
            </a:r>
            <a:endParaRPr lang="en-US" sz="1000">
              <a:solidFill>
                <a:schemeClr val="bg1"/>
              </a:solidFill>
              <a:latin typeface="Raleway Heavy" panose="020b0003030101060003" pitchFamily="34" charset="0"/>
            </a:endParaRPr>
          </a:p>
        </p:txBody>
      </p:sp>
      <p:sp>
        <p:nvSpPr>
          <p:cNvPr id="34" name="TextBox 33"/>
          <p:cNvSpPr txBox="1"/>
          <p:nvPr/>
        </p:nvSpPr>
        <p:spPr>
          <a:xfrm>
            <a:off x="8996815" y="3988013"/>
            <a:ext cx="2633711" cy="2062103"/>
          </a:xfrm>
          <a:prstGeom prst="rect">
            <a:avLst/>
          </a:prstGeom>
          <a:noFill/>
        </p:spPr>
        <p:txBody>
          <a:bodyPr wrap="square" rtlCol="0">
            <a:spAutoFit/>
          </a:bodyPr>
          <a:lstStyle/>
          <a:p>
            <a:pPr algn="r"/>
            <a:r>
              <a:rPr lang="en-US" sz="3200" smtClean="0">
                <a:solidFill>
                  <a:schemeClr val="bg1"/>
                </a:solidFill>
                <a:latin typeface="+mj-lt"/>
              </a:rPr>
              <a:t>Best design </a:t>
            </a:r>
            <a:endParaRPr lang="en-US" sz="3200" smtClean="0">
              <a:solidFill>
                <a:schemeClr val="bg1"/>
              </a:solidFill>
              <a:latin typeface="+mj-lt"/>
            </a:endParaRPr>
          </a:p>
          <a:p>
            <a:pPr algn="r"/>
            <a:r>
              <a:rPr lang="en-US" sz="3200" smtClean="0">
                <a:solidFill>
                  <a:schemeClr val="bg1"/>
                </a:solidFill>
                <a:latin typeface="+mj-lt"/>
              </a:rPr>
              <a:t>ideas for </a:t>
            </a:r>
            <a:endParaRPr lang="en-US" sz="3200" smtClean="0">
              <a:solidFill>
                <a:schemeClr val="bg1"/>
              </a:solidFill>
              <a:latin typeface="+mj-lt"/>
            </a:endParaRPr>
          </a:p>
          <a:p>
            <a:pPr algn="r"/>
            <a:r>
              <a:rPr lang="en-US" sz="3200">
                <a:solidFill>
                  <a:schemeClr val="bg1"/>
                </a:solidFill>
                <a:latin typeface="+mj-lt"/>
              </a:rPr>
              <a:t>y</a:t>
            </a:r>
            <a:r>
              <a:rPr lang="en-US" sz="3200" smtClean="0">
                <a:solidFill>
                  <a:schemeClr val="bg1"/>
                </a:solidFill>
                <a:latin typeface="+mj-lt"/>
              </a:rPr>
              <a:t>our business</a:t>
            </a:r>
            <a:endParaRPr lang="en-US" sz="3200" smtClean="0">
              <a:solidFill>
                <a:schemeClr val="bg1"/>
              </a:solidFill>
              <a:latin typeface="+mj-lt"/>
            </a:endParaRPr>
          </a:p>
        </p:txBody>
      </p:sp>
      <p:grpSp>
        <p:nvGrpSpPr>
          <p:cNvPr id="35" name="Группа 34"/>
          <p:cNvGrpSpPr/>
          <p:nvPr/>
        </p:nvGrpSpPr>
        <p:grpSpPr>
          <a:xfrm>
            <a:off x="11162499" y="488202"/>
            <a:ext cx="354843" cy="665253"/>
            <a:chOff x="1091823" y="2224585"/>
            <a:chExt cx="354843" cy="665253"/>
          </a:xfrm>
        </p:grpSpPr>
        <p:sp>
          <p:nvSpPr>
            <p:cNvPr id="36" name="Овал 35"/>
            <p:cNvSpPr/>
            <p:nvPr/>
          </p:nvSpPr>
          <p:spPr>
            <a:xfrm>
              <a:off x="1091824" y="2224585"/>
              <a:ext cx="354842" cy="354842"/>
            </a:xfrm>
            <a:prstGeom prst="ellipse">
              <a:avLst/>
            </a:prstGeom>
            <a:solidFill>
              <a:srgbClr val="E23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Подзаголовок 2"/>
            <p:cNvSpPr txBox="1"/>
            <p:nvPr/>
          </p:nvSpPr>
          <p:spPr>
            <a:xfrm>
              <a:off x="1091823" y="2303851"/>
              <a:ext cx="346120" cy="5859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3200" smtClean="0">
                  <a:solidFill>
                    <a:schemeClr val="bg1"/>
                  </a:solidFill>
                  <a:latin typeface="Raleway" panose="020b0003030101060003" pitchFamily="34" charset="0"/>
                </a:rPr>
                <a:t>+</a:t>
              </a:r>
              <a:endParaRPr lang="en-US" sz="1800">
                <a:solidFill>
                  <a:schemeClr val="bg1"/>
                </a:solidFill>
                <a:latin typeface="Raleway" panose="020b0003030101060003" pitchFamily="34" charset="0"/>
                <a:cs typeface="Poppins" panose="02000000000000000000" pitchFamily="2" charset="0"/>
              </a:endParaRPr>
            </a:p>
          </p:txBody>
        </p:sp>
      </p:grpSp>
      <p:sp>
        <p:nvSpPr>
          <p:cNvPr id="38" name="Прямоугольник 37"/>
          <p:cNvSpPr/>
          <p:nvPr/>
        </p:nvSpPr>
        <p:spPr>
          <a:xfrm>
            <a:off x="9739265" y="356540"/>
            <a:ext cx="1414511" cy="475387"/>
          </a:xfrm>
          <a:prstGeom prst="rect">
            <a:avLst/>
          </a:prstGeom>
        </p:spPr>
        <p:txBody>
          <a:bodyPr wrap="square">
            <a:spAutoFit/>
          </a:bodyPr>
          <a:lstStyle/>
          <a:p>
            <a:pPr algn="r">
              <a:lnSpc>
                <a:spcPts val="3600"/>
              </a:lnSpc>
            </a:pPr>
            <a:r>
              <a:rPr lang="en-US" sz="1200" kern="0" spc="50" smtClean="0">
                <a:solidFill>
                  <a:schemeClr val="bg1">
                    <a:lumMod val="75000"/>
                  </a:schemeClr>
                </a:solidFill>
                <a:latin typeface="Raleway ExtraBold" panose="020b0903030101060003" pitchFamily="34" charset="-52"/>
                <a:ea typeface="Karla" pitchFamily="2" charset="0"/>
                <a:cs typeface="Poppins" panose="02000000000000000000" pitchFamily="2" charset="0"/>
              </a:rPr>
              <a:t>PORTFOLIO</a:t>
            </a:r>
            <a:endParaRPr lang="en-US" sz="1200" spc="50">
              <a:solidFill>
                <a:schemeClr val="bg1">
                  <a:lumMod val="75000"/>
                </a:schemeClr>
              </a:solidFill>
              <a:latin typeface="Raleway ExtraBold" panose="020b0903030101060003" pitchFamily="34" charset="-52"/>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up)">
                                      <p:cBhvr>
                                        <p:cTn id="7" dur="400"/>
                                        <p:tgtEl>
                                          <p:spTgt spid="35"/>
                                        </p:tgtEl>
                                      </p:cBhvr>
                                    </p:animEffect>
                                  </p:childTnLst>
                                </p:cTn>
                              </p:par>
                            </p:childTnLst>
                          </p:cTn>
                        </p:par>
                        <p:par>
                          <p:cTn id="8" fill="hold" nodeType="afterGroup">
                            <p:stCondLst>
                              <p:cond delay="400"/>
                            </p:stCondLst>
                            <p:childTnLst>
                              <p:par>
                                <p:cTn id="9" presetID="22" presetClass="entr" presetSubtype="1"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up)">
                                      <p:cBhvr>
                                        <p:cTn id="11" dur="400"/>
                                        <p:tgtEl>
                                          <p:spTgt spid="38"/>
                                        </p:tgtEl>
                                      </p:cBhvr>
                                    </p:animEffect>
                                  </p:childTnLst>
                                </p:cTn>
                              </p:par>
                            </p:childTnLst>
                          </p:cTn>
                        </p:par>
                        <p:par>
                          <p:cTn id="12" fill="hold" nodeType="afterGroup">
                            <p:stCondLst>
                              <p:cond delay="8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34"/>
                                        </p:tgtEl>
                                        <p:attrNameLst>
                                          <p:attrName>style.visibility</p:attrName>
                                        </p:attrNameLst>
                                      </p:cBhvr>
                                      <p:to>
                                        <p:strVal val="visible"/>
                                      </p:to>
                                    </p:set>
                                    <p:anim calcmode="lin" valueType="num">
                                      <p:cBhvr>
                                        <p:cTn id="15" dur="25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16" dur="250" fill="hold"/>
                                        <p:tgtEl>
                                          <p:spTgt spid="34"/>
                                        </p:tgtEl>
                                        <p:attrNameLst>
                                          <p:attrName>ppt_y</p:attrName>
                                        </p:attrNameLst>
                                      </p:cBhvr>
                                      <p:tavLst>
                                        <p:tav tm="0">
                                          <p:val>
                                            <p:strVal val="#ppt_y"/>
                                          </p:val>
                                        </p:tav>
                                        <p:tav tm="100000">
                                          <p:val>
                                            <p:strVal val="#ppt_y"/>
                                          </p:val>
                                        </p:tav>
                                      </p:tavLst>
                                    </p:anim>
                                    <p:anim calcmode="lin" valueType="num">
                                      <p:cBhvr>
                                        <p:cTn id="17" dur="25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18" dur="25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250" tmFilter="0,0; .5, 1; 1, 1"/>
                                        <p:tgtEl>
                                          <p:spTgt spid="34"/>
                                        </p:tgtEl>
                                      </p:cBhvr>
                                    </p:animEffect>
                                  </p:childTnLst>
                                </p:cTn>
                              </p:par>
                            </p:childTnLst>
                          </p:cTn>
                        </p:par>
                        <p:par>
                          <p:cTn id="20" fill="hold" nodeType="afterGroup">
                            <p:stCondLst>
                              <p:cond delay="105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8"/>
                                        </p:tgtEl>
                                        <p:attrNameLst>
                                          <p:attrName>style.visibility</p:attrName>
                                        </p:attrNameLst>
                                      </p:cBhvr>
                                      <p:to>
                                        <p:strVal val="visible"/>
                                      </p:to>
                                    </p:set>
                                    <p:anim calcmode="lin" valueType="num">
                                      <p:cBhvr>
                                        <p:cTn id="23" dur="25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4" dur="250" fill="hold"/>
                                        <p:tgtEl>
                                          <p:spTgt spid="8"/>
                                        </p:tgtEl>
                                        <p:attrNameLst>
                                          <p:attrName>ppt_y</p:attrName>
                                        </p:attrNameLst>
                                      </p:cBhvr>
                                      <p:tavLst>
                                        <p:tav tm="0">
                                          <p:val>
                                            <p:strVal val="#ppt_y"/>
                                          </p:val>
                                        </p:tav>
                                        <p:tav tm="100000">
                                          <p:val>
                                            <p:strVal val="#ppt_y"/>
                                          </p:val>
                                        </p:tav>
                                      </p:tavLst>
                                    </p:anim>
                                    <p:anim calcmode="lin" valueType="num">
                                      <p:cBhvr>
                                        <p:cTn id="25" dur="25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6" dur="25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7" dur="250" tmFilter="0,0; .5, 1; 1, 1"/>
                                        <p:tgtEl>
                                          <p:spTgt spid="8"/>
                                        </p:tgtEl>
                                      </p:cBhvr>
                                    </p:animEffect>
                                  </p:childTnLst>
                                </p:cTn>
                              </p:par>
                            </p:childTnLst>
                          </p:cTn>
                        </p:par>
                        <p:par>
                          <p:cTn id="28" fill="hold" nodeType="afterGroup">
                            <p:stCondLst>
                              <p:cond delay="1300"/>
                            </p:stCondLst>
                            <p:childTnLst>
                              <p:par>
                                <p:cTn id="29" presetID="22" presetClass="entr" presetSubtype="1"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up)">
                                      <p:cBhvr>
                                        <p:cTn id="31" dur="400"/>
                                        <p:tgtEl>
                                          <p:spTgt spid="10"/>
                                        </p:tgtEl>
                                      </p:cBhvr>
                                    </p:animEffect>
                                  </p:childTnLst>
                                </p:cTn>
                              </p:par>
                            </p:childTnLst>
                          </p:cTn>
                        </p:par>
                        <p:par>
                          <p:cTn id="32" fill="hold" nodeType="afterGroup">
                            <p:stCondLst>
                              <p:cond delay="1700"/>
                            </p:stCondLst>
                            <p:childTnLst>
                              <p:par>
                                <p:cTn id="33" presetID="22" presetClass="entr" presetSubtype="1"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up)">
                                      <p:cBhvr>
                                        <p:cTn id="35" dur="400"/>
                                        <p:tgtEl>
                                          <p:spTgt spid="9"/>
                                        </p:tgtEl>
                                      </p:cBhvr>
                                    </p:animEffect>
                                  </p:childTnLst>
                                </p:cTn>
                              </p:par>
                            </p:childTnLst>
                          </p:cTn>
                        </p:par>
                        <p:par>
                          <p:cTn id="36" fill="hold" nodeType="afterGroup">
                            <p:stCondLst>
                              <p:cond delay="2100"/>
                            </p:stCondLst>
                            <p:childTnLst>
                              <p:par>
                                <p:cTn id="37" presetID="22" presetClass="entr" presetSubtype="1"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up)">
                                      <p:cBhvr>
                                        <p:cTn id="39" dur="350"/>
                                        <p:tgtEl>
                                          <p:spTgt spid="20"/>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up)">
                                      <p:cBhvr>
                                        <p:cTn id="42" dur="400"/>
                                        <p:tgtEl>
                                          <p:spTgt spid="22"/>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up)">
                                      <p:cBhvr>
                                        <p:cTn id="45" dur="400"/>
                                        <p:tgtEl>
                                          <p:spTgt spid="23"/>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ipe(up)">
                                      <p:cBhvr>
                                        <p:cTn id="48" dur="400"/>
                                        <p:tgtEl>
                                          <p:spTgt spid="26"/>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up)">
                                      <p:cBhvr>
                                        <p:cTn id="51" dur="400"/>
                                        <p:tgtEl>
                                          <p:spTgt spid="27"/>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up)">
                                      <p:cBhvr>
                                        <p:cTn id="54" dur="400"/>
                                        <p:tgtEl>
                                          <p:spTgt spid="28"/>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up)">
                                      <p:cBhvr>
                                        <p:cTn id="57" dur="4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20" grpId="0" animBg="1"/>
      <p:bldP spid="22" grpId="0"/>
      <p:bldP spid="23" grpId="0"/>
      <p:bldP spid="26" grpId="0"/>
      <p:bldP spid="27" grpId="0"/>
      <p:bldP spid="28" grpId="0"/>
      <p:bldP spid="29" grpId="0"/>
      <p:bldP spid="34" grpId="0"/>
      <p:bldP spid="38" grpId="0"/>
    </p:bld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3" name="图片占位符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1835" b="21835"/>
          <a:stretch>
            <a:fillRect/>
          </a:stretch>
        </p:blipFill>
        <p:spPr/>
      </p:pic>
      <p:sp>
        <p:nvSpPr>
          <p:cNvPr id="6" name="Прямоугольник 5"/>
          <p:cNvSpPr/>
          <p:nvPr/>
        </p:nvSpPr>
        <p:spPr>
          <a:xfrm>
            <a:off x="0" y="0"/>
            <a:ext cx="12192000" cy="6858000"/>
          </a:xfrm>
          <a:prstGeom prst="rect">
            <a:avLst/>
          </a:prstGeom>
          <a:solidFill>
            <a:schemeClr val="tx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1097603" y="2168730"/>
            <a:ext cx="5511743" cy="830997"/>
          </a:xfrm>
          <a:prstGeom prst="rect">
            <a:avLst/>
          </a:prstGeom>
          <a:noFill/>
        </p:spPr>
        <p:txBody>
          <a:bodyPr wrap="square" rtlCol="0">
            <a:spAutoFit/>
          </a:bodyPr>
          <a:lstStyle/>
          <a:p>
            <a:r>
              <a:rPr lang="en-US" sz="4800" smtClean="0">
                <a:solidFill>
                  <a:schemeClr val="bg1"/>
                </a:solidFill>
                <a:latin typeface="Montserrat" panose="02000505000000020004" pitchFamily="2" charset="0"/>
              </a:rPr>
              <a:t>0</a:t>
            </a:r>
            <a:r>
              <a:rPr lang="en-US" altLang="zh-CN" sz="4800">
                <a:solidFill>
                  <a:schemeClr val="bg1"/>
                </a:solidFill>
                <a:latin typeface="Montserrat" panose="02000505000000020004" pitchFamily="2" charset="0"/>
              </a:rPr>
              <a:t>3</a:t>
            </a:r>
            <a:r>
              <a:rPr lang="en-US" sz="4800" smtClean="0">
                <a:solidFill>
                  <a:schemeClr val="bg1"/>
                </a:solidFill>
                <a:latin typeface="Montserrat" panose="02000505000000020004" pitchFamily="2" charset="0"/>
              </a:rPr>
              <a:t>/</a:t>
            </a:r>
            <a:r>
              <a:rPr lang="zh-CN" altLang="en-US" sz="4800" b="1" smtClean="0">
                <a:solidFill>
                  <a:schemeClr val="bg1"/>
                </a:solidFill>
                <a:latin typeface="微软雅黑" panose="020b0503020204020204" pitchFamily="34" charset="-122"/>
                <a:ea typeface="微软雅黑" panose="020b0503020204020204" pitchFamily="34" charset="-122"/>
              </a:rPr>
              <a:t>添加标题内容</a:t>
            </a:r>
            <a:endParaRPr lang="en-US" sz="4800" b="1" smtClean="0">
              <a:solidFill>
                <a:schemeClr val="bg1"/>
              </a:solidFill>
              <a:latin typeface="微软雅黑" panose="020b0503020204020204" pitchFamily="34" charset="-122"/>
              <a:ea typeface="微软雅黑" panose="020b0503020204020204" pitchFamily="34" charset="-122"/>
            </a:endParaRPr>
          </a:p>
        </p:txBody>
      </p:sp>
      <p:sp>
        <p:nvSpPr>
          <p:cNvPr id="8" name="Прямоугольник 7"/>
          <p:cNvSpPr/>
          <p:nvPr/>
        </p:nvSpPr>
        <p:spPr>
          <a:xfrm>
            <a:off x="1097603" y="3692812"/>
            <a:ext cx="7204186" cy="775918"/>
          </a:xfrm>
          <a:prstGeom prst="rect">
            <a:avLst/>
          </a:prstGeom>
        </p:spPr>
        <p:txBody>
          <a:bodyPr wrap="square">
            <a:spAutoFit/>
          </a:bodyPr>
          <a:lstStyle/>
          <a:p>
            <a:pPr>
              <a:lnSpc>
                <a:spcPts val="2800"/>
              </a:lnSpc>
            </a:pPr>
            <a:r>
              <a:rPr lang="en-US" smtClean="0">
                <a:solidFill>
                  <a:schemeClr val="bg1"/>
                </a:solidFill>
                <a:latin typeface="Raleway ExtraBold" panose="020b0903030101060003" pitchFamily="34" charset="-52"/>
              </a:rPr>
              <a:t>The quality of the </a:t>
            </a:r>
            <a:r>
              <a:rPr lang="en-US" smtClean="0">
                <a:solidFill>
                  <a:schemeClr val="bg1"/>
                </a:solidFill>
                <a:latin typeface="Raleway" panose="020b0003030101060003" pitchFamily="34" charset="0"/>
              </a:rPr>
              <a:t>product has much more influence that what </a:t>
            </a:r>
            <a:endParaRPr lang="en-US" smtClean="0">
              <a:solidFill>
                <a:schemeClr val="bg1"/>
              </a:solidFill>
              <a:latin typeface="Raleway" panose="020b0003030101060003" pitchFamily="34" charset="0"/>
            </a:endParaRPr>
          </a:p>
          <a:p>
            <a:pPr>
              <a:lnSpc>
                <a:spcPts val="2800"/>
              </a:lnSpc>
            </a:pPr>
            <a:r>
              <a:rPr lang="en-US" smtClean="0">
                <a:solidFill>
                  <a:schemeClr val="bg1"/>
                </a:solidFill>
                <a:latin typeface="Raleway" panose="020b0003030101060003" pitchFamily="34" charset="0"/>
              </a:rPr>
              <a:t>the designer does.</a:t>
            </a:r>
            <a:endParaRPr lang="ru-RU">
              <a:solidFill>
                <a:schemeClr val="bg1"/>
              </a:solidFill>
              <a:latin typeface="+mj-lt"/>
            </a:endParaRPr>
          </a:p>
        </p:txBody>
      </p:sp>
      <p:cxnSp>
        <p:nvCxnSpPr>
          <p:cNvPr id="10" name="Прямая соединительная линия 9"/>
          <p:cNvCxnSpPr/>
          <p:nvPr/>
        </p:nvCxnSpPr>
        <p:spPr>
          <a:xfrm>
            <a:off x="1201479" y="3372014"/>
            <a:ext cx="3827721" cy="0"/>
          </a:xfrm>
          <a:prstGeom prst="line">
            <a:avLst/>
          </a:prstGeom>
          <a:ln w="28575">
            <a:solidFill>
              <a:schemeClr val="bg1">
                <a:lumMod val="95000"/>
                <a:alpha val="18000"/>
              </a:schemeClr>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a:off x="3487994" y="3372014"/>
            <a:ext cx="1541206" cy="0"/>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2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7"/>
                                        </p:tgtEl>
                                        <p:attrNameLst>
                                          <p:attrName>ppt_y</p:attrName>
                                        </p:attrNameLst>
                                      </p:cBhvr>
                                      <p:tavLst>
                                        <p:tav tm="0">
                                          <p:val>
                                            <p:strVal val="#ppt_y"/>
                                          </p:val>
                                        </p:tav>
                                        <p:tav tm="100000">
                                          <p:val>
                                            <p:strVal val="#ppt_y"/>
                                          </p:val>
                                        </p:tav>
                                      </p:tavLst>
                                    </p:anim>
                                    <p:anim calcmode="lin" valueType="num">
                                      <p:cBhvr>
                                        <p:cTn id="9" dur="2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7"/>
                                        </p:tgtEl>
                                      </p:cBhvr>
                                    </p:animEffect>
                                  </p:childTnLst>
                                </p:cTn>
                              </p:par>
                            </p:childTnLst>
                          </p:cTn>
                        </p:par>
                        <p:par>
                          <p:cTn id="12" fill="hold" nodeType="afterGroup">
                            <p:stCondLst>
                              <p:cond delay="25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350"/>
                                        <p:tgtEl>
                                          <p:spTgt spid="10"/>
                                        </p:tgtEl>
                                      </p:cBhvr>
                                    </p:animEffect>
                                  </p:childTnLst>
                                </p:cTn>
                              </p:par>
                            </p:childTnLst>
                          </p:cTn>
                        </p:par>
                        <p:par>
                          <p:cTn id="16" fill="hold" nodeType="afterGroup">
                            <p:stCondLst>
                              <p:cond delay="600"/>
                            </p:stCondLst>
                            <p:childTnLst>
                              <p:par>
                                <p:cTn id="17" presetID="22" presetClass="entr" presetSubtype="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350"/>
                                        <p:tgtEl>
                                          <p:spTgt spid="11"/>
                                        </p:tgtEl>
                                      </p:cBhvr>
                                    </p:animEffect>
                                  </p:childTnLst>
                                </p:cTn>
                              </p:par>
                            </p:childTnLst>
                          </p:cTn>
                        </p:par>
                        <p:par>
                          <p:cTn id="20" fill="hold" nodeType="afterGroup">
                            <p:stCondLst>
                              <p:cond delay="950"/>
                            </p:stCondLst>
                            <p:childTnLst>
                              <p:par>
                                <p:cTn id="21" presetID="22" presetClass="entr" presetSubtype="1"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4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8" name="TextBox 17"/>
          <p:cNvSpPr txBox="1"/>
          <p:nvPr/>
        </p:nvSpPr>
        <p:spPr>
          <a:xfrm>
            <a:off x="1035091" y="1905007"/>
            <a:ext cx="2978109" cy="584775"/>
          </a:xfrm>
          <a:prstGeom prst="rect">
            <a:avLst/>
          </a:prstGeom>
          <a:noFill/>
        </p:spPr>
        <p:txBody>
          <a:bodyPr wrap="square" rtlCol="0">
            <a:spAutoFit/>
          </a:bodyPr>
          <a:lstStyle/>
          <a:p>
            <a:r>
              <a:rPr lang="zh-CN" altLang="en-US" sz="3200" b="1">
                <a:latin typeface="微软雅黑" panose="020b0503020204020204" pitchFamily="34" charset="-122"/>
                <a:ea typeface="微软雅黑" panose="020b0503020204020204" pitchFamily="34" charset="-122"/>
              </a:rPr>
              <a:t>添加标题内容</a:t>
            </a:r>
            <a:endParaRPr lang="en-US" altLang="zh-CN" sz="1100" b="1">
              <a:latin typeface="微软雅黑" panose="020b0503020204020204" pitchFamily="34" charset="-122"/>
              <a:ea typeface="微软雅黑" panose="020b0503020204020204" pitchFamily="34" charset="-122"/>
            </a:endParaRPr>
          </a:p>
        </p:txBody>
      </p:sp>
      <p:sp>
        <p:nvSpPr>
          <p:cNvPr id="19" name="Подзаголовок 2"/>
          <p:cNvSpPr txBox="1"/>
          <p:nvPr/>
        </p:nvSpPr>
        <p:spPr>
          <a:xfrm>
            <a:off x="1035090" y="2687622"/>
            <a:ext cx="2901838" cy="11613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1100" kern="0" smtClean="0">
                <a:solidFill>
                  <a:schemeClr val="bg1">
                    <a:lumMod val="65000"/>
                  </a:schemeClr>
                </a:solidFill>
                <a:latin typeface="Raleway Medium" panose="020b0003030101060003" pitchFamily="34" charset="0"/>
                <a:ea typeface="Karla" pitchFamily="2" charset="0"/>
                <a:cs typeface="Poppins" panose="02000000000000000000" pitchFamily="2" charset="0"/>
              </a:rPr>
              <a:t>Etiam vitae dui congue, semper quam vitae, luctus ligula. Sed posuere nunc in leo commod else cuprum less</a:t>
            </a:r>
            <a:r>
              <a:rPr lang="en-US" sz="1100" smtClean="0">
                <a:solidFill>
                  <a:schemeClr val="bg1">
                    <a:lumMod val="65000"/>
                  </a:schemeClr>
                </a:solidFill>
                <a:latin typeface="Raleway Medium" panose="020b0003030101060003" pitchFamily="34" charset="0"/>
                <a:ea typeface="Karla" pitchFamily="2" charset="0"/>
                <a:cs typeface="Poppins" panose="02000000000000000000" pitchFamily="2" charset="0"/>
              </a:rPr>
              <a:t>. </a:t>
            </a:r>
            <a:r>
              <a:rPr lang="en-US" sz="1100">
                <a:solidFill>
                  <a:schemeClr val="bg1">
                    <a:lumMod val="65000"/>
                  </a:schemeClr>
                </a:solidFill>
                <a:latin typeface="Raleway Medium" panose="020b0003030101060003" pitchFamily="34" charset="0"/>
                <a:ea typeface="Karla" pitchFamily="2" charset="0"/>
                <a:cs typeface="Poppins" panose="02000000000000000000" pitchFamily="2" charset="0"/>
              </a:rPr>
              <a:t>Etiam </a:t>
            </a:r>
            <a:r>
              <a:rPr lang="en-US" sz="1100" smtClean="0">
                <a:solidFill>
                  <a:schemeClr val="bg1">
                    <a:lumMod val="65000"/>
                  </a:schemeClr>
                </a:solidFill>
                <a:latin typeface="Raleway Medium" panose="020b0003030101060003" pitchFamily="34" charset="0"/>
                <a:ea typeface="Karla" pitchFamily="2" charset="0"/>
                <a:cs typeface="Poppins" panose="02000000000000000000" pitchFamily="2" charset="0"/>
              </a:rPr>
              <a:t>vitae else cuprum.</a:t>
            </a:r>
            <a:endParaRPr lang="en-US" sz="1100">
              <a:solidFill>
                <a:schemeClr val="bg1">
                  <a:lumMod val="65000"/>
                </a:schemeClr>
              </a:solidFill>
              <a:latin typeface="Raleway Medium" panose="020b0003030101060003" pitchFamily="34" charset="0"/>
              <a:cs typeface="Poppins" panose="02000000000000000000" pitchFamily="2" charset="0"/>
            </a:endParaRPr>
          </a:p>
        </p:txBody>
      </p:sp>
      <p:graphicFrame>
        <p:nvGraphicFramePr>
          <p:cNvPr id="26" name="Диаграмма 25"/>
          <p:cNvGraphicFramePr/>
          <p:nvPr/>
        </p:nvGraphicFramePr>
        <p:xfrm>
          <a:off x="841918" y="3802206"/>
          <a:ext cx="3004642" cy="2003095"/>
        </p:xfrm>
        <a:graphic>
          <a:graphicData uri="http://schemas.openxmlformats.org/drawingml/2006/chart">
            <c:chart xmlns:c="http://schemas.openxmlformats.org/drawingml/2006/chart" r:id="rId3"/>
          </a:graphicData>
        </a:graphic>
      </p:graphicFrame>
      <p:pic>
        <p:nvPicPr>
          <p:cNvPr id="9" name="图片占位符 8"/>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5219" r="5219"/>
          <a:stretch>
            <a:fillRect/>
          </a:stretch>
        </p:blipFill>
        <p:spPr/>
      </p:pic>
      <p:pic>
        <p:nvPicPr>
          <p:cNvPr id="12" name="图片占位符 11"/>
          <p:cNvPicPr>
            <a:picLocks noGrp="1" noChangeAspect="1"/>
          </p:cNvPicPr>
          <p:nvPr>
            <p:ph type="pic" sz="quarter" idx="16"/>
          </p:nvPr>
        </p:nvPicPr>
        <p:blipFill>
          <a:blip r:embed="rId5">
            <a:extLst>
              <a:ext uri="{28A0092B-C50C-407E-A947-70E740481C1C}">
                <a14:useLocalDpi xmlns:a14="http://schemas.microsoft.com/office/drawing/2010/main" val="0"/>
              </a:ext>
            </a:extLst>
          </a:blip>
          <a:srcRect t="30911" b="30911"/>
          <a:stretch>
            <a:fillRect/>
          </a:stretch>
        </p:blipFill>
        <p:spPr/>
      </p:pic>
      <p:pic>
        <p:nvPicPr>
          <p:cNvPr id="11" name="图片占位符 10"/>
          <p:cNvPicPr>
            <a:picLocks noGrp="1" noChangeAspect="1"/>
          </p:cNvPicPr>
          <p:nvPr>
            <p:ph type="pic" sz="quarter" idx="15"/>
          </p:nvPr>
        </p:nvPicPr>
        <p:blipFill>
          <a:blip r:embed="rId6">
            <a:extLst>
              <a:ext uri="{28A0092B-C50C-407E-A947-70E740481C1C}">
                <a14:useLocalDpi xmlns:a14="http://schemas.microsoft.com/office/drawing/2010/main" val="0"/>
              </a:ext>
            </a:extLst>
          </a:blip>
          <a:srcRect l="9126" r="9126"/>
          <a:stretch>
            <a:fillRect/>
          </a:stretch>
        </p:blipFill>
        <p:spPr/>
      </p:pic>
      <p:pic>
        <p:nvPicPr>
          <p:cNvPr id="13" name="图片占位符 12"/>
          <p:cNvPicPr>
            <a:picLocks noGrp="1" noChangeAspect="1"/>
          </p:cNvPicPr>
          <p:nvPr>
            <p:ph type="pic" sz="quarter" idx="17"/>
          </p:nvPr>
        </p:nvPicPr>
        <p:blipFill>
          <a:blip r:embed="rId7">
            <a:extLst>
              <a:ext uri="{28A0092B-C50C-407E-A947-70E740481C1C}">
                <a14:useLocalDpi xmlns:a14="http://schemas.microsoft.com/office/drawing/2010/main" val="0"/>
              </a:ext>
            </a:extLst>
          </a:blip>
          <a:srcRect t="4119" b="54037"/>
          <a:stretch>
            <a:fillRect/>
          </a:stretch>
        </p:blipFill>
        <p:spPr/>
      </p:pic>
      <p:pic>
        <p:nvPicPr>
          <p:cNvPr id="8" name="图片占位符 7"/>
          <p:cNvPicPr>
            <a:picLocks noGrp="1" noChangeAspect="1"/>
          </p:cNvPicPr>
          <p:nvPr>
            <p:ph type="pic" sz="quarter" idx="18"/>
          </p:nvPr>
        </p:nvPicPr>
        <p:blipFill>
          <a:blip r:embed="rId8">
            <a:extLst>
              <a:ext uri="{28A0092B-C50C-407E-A947-70E740481C1C}">
                <a14:useLocalDpi xmlns:a14="http://schemas.microsoft.com/office/drawing/2010/main" val="0"/>
              </a:ext>
            </a:extLst>
          </a:blip>
          <a:srcRect t="4044" b="55678"/>
          <a:stretch>
            <a:fillRect/>
          </a:stretch>
        </p:blipFill>
        <p:spPr/>
      </p:pic>
      <p:pic>
        <p:nvPicPr>
          <p:cNvPr id="10" name="图片占位符 9"/>
          <p:cNvPicPr>
            <a:picLocks noGrp="1" noChangeAspect="1"/>
          </p:cNvPicPr>
          <p:nvPr>
            <p:ph type="pic" sz="quarter" idx="14"/>
          </p:nvPr>
        </p:nvPicPr>
        <p:blipFill>
          <a:blip r:embed="rId9">
            <a:extLst>
              <a:ext uri="{28A0092B-C50C-407E-A947-70E740481C1C}">
                <a14:useLocalDpi xmlns:a14="http://schemas.microsoft.com/office/drawing/2010/main" val="0"/>
              </a:ext>
            </a:extLst>
          </a:blip>
          <a:srcRect t="9763" b="9763"/>
          <a:stretch>
            <a:fillRect/>
          </a:stretch>
        </p:blipFill>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8"/>
                                        </p:tgtEl>
                                        <p:attrNameLst>
                                          <p:attrName>style.visibility</p:attrName>
                                        </p:attrNameLst>
                                      </p:cBhvr>
                                      <p:to>
                                        <p:strVal val="visible"/>
                                      </p:to>
                                    </p:set>
                                    <p:anim calcmode="lin" valueType="num">
                                      <p:cBhvr>
                                        <p:cTn id="7" dur="25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18"/>
                                        </p:tgtEl>
                                        <p:attrNameLst>
                                          <p:attrName>ppt_y</p:attrName>
                                        </p:attrNameLst>
                                      </p:cBhvr>
                                      <p:tavLst>
                                        <p:tav tm="0">
                                          <p:val>
                                            <p:strVal val="#ppt_y"/>
                                          </p:val>
                                        </p:tav>
                                        <p:tav tm="100000">
                                          <p:val>
                                            <p:strVal val="#ppt_y"/>
                                          </p:val>
                                        </p:tav>
                                      </p:tavLst>
                                    </p:anim>
                                    <p:anim calcmode="lin" valueType="num">
                                      <p:cBhvr>
                                        <p:cTn id="9" dur="25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18"/>
                                        </p:tgtEl>
                                      </p:cBhvr>
                                    </p:animEffect>
                                  </p:childTnLst>
                                </p:cTn>
                              </p:par>
                            </p:childTnLst>
                          </p:cTn>
                        </p:par>
                        <p:par>
                          <p:cTn id="12" fill="hold" nodeType="afterGroup">
                            <p:stCondLst>
                              <p:cond delay="250"/>
                            </p:stCondLst>
                            <p:childTnLst>
                              <p:par>
                                <p:cTn id="13" presetID="22" presetClass="entr" presetSubtype="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up)">
                                      <p:cBhvr>
                                        <p:cTn id="15" dur="400"/>
                                        <p:tgtEl>
                                          <p:spTgt spid="19"/>
                                        </p:tgtEl>
                                      </p:cBhvr>
                                    </p:animEffect>
                                  </p:childTnLst>
                                </p:cTn>
                              </p:par>
                            </p:childTnLst>
                          </p:cTn>
                        </p:par>
                        <p:par>
                          <p:cTn id="16" fill="hold" nodeType="afterGroup">
                            <p:stCondLst>
                              <p:cond delay="650"/>
                            </p:stCondLst>
                            <p:childTnLst>
                              <p:par>
                                <p:cTn id="17" presetID="22" presetClass="entr" presetSubtype="4" fill="hold" grpId="0" nodeType="afterEffect">
                                  <p:stCondLst>
                                    <p:cond delay="0"/>
                                  </p:stCondLst>
                                  <p:childTnLst>
                                    <p:set>
                                      <p:cBhvr>
                                        <p:cTn id="18" dur="1" fill="hold">
                                          <p:stCondLst>
                                            <p:cond delay="0"/>
                                          </p:stCondLst>
                                        </p:cTn>
                                        <p:tgtEl>
                                          <p:spTgt spid="26">
                                            <p:graphicEl>
                                              <a:chart seriesIdx="-3" categoryIdx="-3" bldStep="gridLegend"/>
                                            </p:graphicEl>
                                          </p:spTgt>
                                        </p:tgtEl>
                                        <p:attrNameLst>
                                          <p:attrName>style.visibility</p:attrName>
                                        </p:attrNameLst>
                                      </p:cBhvr>
                                      <p:to>
                                        <p:strVal val="visible"/>
                                      </p:to>
                                    </p:set>
                                    <p:animEffect transition="in" filter="wipe(down)">
                                      <p:cBhvr>
                                        <p:cTn id="19" dur="500"/>
                                        <p:tgtEl>
                                          <p:spTgt spid="26">
                                            <p:graphicEl>
                                              <a:chart seriesIdx="-3" categoryIdx="-3" bldStep="gridLegend"/>
                                            </p:graphicEl>
                                          </p:spTgt>
                                        </p:tgtEl>
                                      </p:cBhvr>
                                    </p:animEffect>
                                  </p:childTnLst>
                                </p:cTn>
                              </p:par>
                            </p:childTnLst>
                          </p:cTn>
                        </p:par>
                        <p:par>
                          <p:cTn id="20" fill="hold" nodeType="afterGroup">
                            <p:stCondLst>
                              <p:cond delay="1150"/>
                            </p:stCondLst>
                            <p:childTnLst>
                              <p:par>
                                <p:cTn id="21" presetID="22" presetClass="entr" presetSubtype="4" fill="hold" grpId="0" nodeType="afterEffect">
                                  <p:stCondLst>
                                    <p:cond delay="0"/>
                                  </p:stCondLst>
                                  <p:childTnLst>
                                    <p:set>
                                      <p:cBhvr>
                                        <p:cTn id="22" dur="1" fill="hold">
                                          <p:stCondLst>
                                            <p:cond delay="0"/>
                                          </p:stCondLst>
                                        </p:cTn>
                                        <p:tgtEl>
                                          <p:spTgt spid="26">
                                            <p:graphicEl>
                                              <a:chart seriesIdx="0" categoryIdx="-4" bldStep="series"/>
                                            </p:graphicEl>
                                          </p:spTgt>
                                        </p:tgtEl>
                                        <p:attrNameLst>
                                          <p:attrName>style.visibility</p:attrName>
                                        </p:attrNameLst>
                                      </p:cBhvr>
                                      <p:to>
                                        <p:strVal val="visible"/>
                                      </p:to>
                                    </p:set>
                                    <p:animEffect transition="in" filter="wipe(down)">
                                      <p:cBhvr>
                                        <p:cTn id="23" dur="500"/>
                                        <p:tgtEl>
                                          <p:spTgt spid="26">
                                            <p:graphicEl>
                                              <a:chart seriesIdx="0" categoryIdx="-4" bldStep="series"/>
                                            </p:graphicEl>
                                          </p:spTgt>
                                        </p:tgtEl>
                                      </p:cBhvr>
                                    </p:animEffect>
                                  </p:childTnLst>
                                </p:cTn>
                              </p:par>
                            </p:childTnLst>
                          </p:cTn>
                        </p:par>
                        <p:par>
                          <p:cTn id="24" fill="hold" nodeType="afterGroup">
                            <p:stCondLst>
                              <p:cond delay="1650"/>
                            </p:stCondLst>
                            <p:childTnLst>
                              <p:par>
                                <p:cTn id="25" presetID="22" presetClass="entr" presetSubtype="4" fill="hold" grpId="0" nodeType="afterEffect">
                                  <p:stCondLst>
                                    <p:cond delay="0"/>
                                  </p:stCondLst>
                                  <p:childTnLst>
                                    <p:set>
                                      <p:cBhvr>
                                        <p:cTn id="26" dur="1" fill="hold">
                                          <p:stCondLst>
                                            <p:cond delay="0"/>
                                          </p:stCondLst>
                                        </p:cTn>
                                        <p:tgtEl>
                                          <p:spTgt spid="26">
                                            <p:graphicEl>
                                              <a:chart seriesIdx="1" categoryIdx="-4" bldStep="series"/>
                                            </p:graphicEl>
                                          </p:spTgt>
                                        </p:tgtEl>
                                        <p:attrNameLst>
                                          <p:attrName>style.visibility</p:attrName>
                                        </p:attrNameLst>
                                      </p:cBhvr>
                                      <p:to>
                                        <p:strVal val="visible"/>
                                      </p:to>
                                    </p:set>
                                    <p:animEffect transition="in" filter="wipe(down)">
                                      <p:cBhvr>
                                        <p:cTn id="27" dur="500"/>
                                        <p:tgtEl>
                                          <p:spTgt spid="26">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Graphic spid="26" grpId="0">
        <p:bldSub>
          <a:bldChart bld="series"/>
        </p:bldSub>
      </p:bldGraphic>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12" name="图片占位符 11"/>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311" r="3311"/>
          <a:stretch>
            <a:fillRect/>
          </a:stretch>
        </p:blipFill>
        <p:spPr/>
      </p:pic>
      <p:sp>
        <p:nvSpPr>
          <p:cNvPr id="5" name="Подзаголовок 2"/>
          <p:cNvSpPr txBox="1"/>
          <p:nvPr/>
        </p:nvSpPr>
        <p:spPr>
          <a:xfrm>
            <a:off x="5907926" y="2170109"/>
            <a:ext cx="2525583" cy="13659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zh-CN" altLang="en-US" sz="2000" b="1" smtClean="0">
                <a:solidFill>
                  <a:schemeClr val="bg1"/>
                </a:solidFill>
                <a:latin typeface="微软雅黑" panose="020b0503020204020204" pitchFamily="34" charset="-122"/>
                <a:ea typeface="微软雅黑" panose="020b0503020204020204" pitchFamily="34" charset="-122"/>
              </a:rPr>
              <a:t>添加标题内容</a:t>
            </a:r>
            <a:endParaRPr lang="en-US" altLang="zh-CN" sz="2000" b="1" smtClean="0">
              <a:solidFill>
                <a:schemeClr val="bg1"/>
              </a:solidFill>
              <a:latin typeface="微软雅黑" panose="020b0503020204020204" pitchFamily="34" charset="-122"/>
              <a:ea typeface="微软雅黑" panose="020b0503020204020204" pitchFamily="34" charset="-122"/>
            </a:endParaRPr>
          </a:p>
          <a:p>
            <a:pPr marL="0" indent="0">
              <a:lnSpc>
                <a:spcPts val="2000"/>
              </a:lnSpc>
              <a:spcBef>
                <a:spcPts val="1200"/>
              </a:spcBef>
              <a:buNone/>
            </a:pPr>
            <a:r>
              <a:rPr lang="en-US" sz="1100" kern="0" err="1" smtClean="0">
                <a:solidFill>
                  <a:schemeClr val="bg1"/>
                </a:solidFill>
                <a:latin typeface="Raleway Medium" panose="020b0003030101060003" pitchFamily="34" charset="0"/>
                <a:ea typeface="Karla" pitchFamily="2" charset="0"/>
                <a:cs typeface="Poppins" panose="02000000000000000000" pitchFamily="2" charset="0"/>
              </a:rPr>
              <a:t>Etiam </a:t>
            </a:r>
            <a:r>
              <a:rPr lang="en-US" sz="1100" kern="0">
                <a:solidFill>
                  <a:schemeClr val="bg1"/>
                </a:solidFill>
                <a:latin typeface="Raleway Medium" panose="020b0003030101060003" pitchFamily="34" charset="0"/>
                <a:ea typeface="Karla" pitchFamily="2" charset="0"/>
                <a:cs typeface="Poppins" panose="02000000000000000000" pitchFamily="2" charset="0"/>
              </a:rPr>
              <a:t>vitae dui congue, semper quam vitae, luctus ligula. Sed posuere nunc. </a:t>
            </a:r>
            <a:endParaRPr lang="en-US" sz="1100">
              <a:solidFill>
                <a:schemeClr val="bg1"/>
              </a:solidFill>
              <a:latin typeface="Poppins" panose="02000000000000000000" pitchFamily="2" charset="0"/>
              <a:cs typeface="Poppins" panose="02000000000000000000" pitchFamily="2" charset="0"/>
            </a:endParaRPr>
          </a:p>
        </p:txBody>
      </p:sp>
      <p:sp>
        <p:nvSpPr>
          <p:cNvPr id="7" name="Прямоугольник 6"/>
          <p:cNvSpPr/>
          <p:nvPr/>
        </p:nvSpPr>
        <p:spPr>
          <a:xfrm>
            <a:off x="0" y="0"/>
            <a:ext cx="4776716" cy="6858000"/>
          </a:xfrm>
          <a:prstGeom prst="rect">
            <a:avLst/>
          </a:prstGeom>
          <a:solidFill>
            <a:schemeClr val="bg2">
              <a:lumMod val="10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p:cNvSpPr txBox="1"/>
          <p:nvPr/>
        </p:nvSpPr>
        <p:spPr>
          <a:xfrm>
            <a:off x="668796" y="4974346"/>
            <a:ext cx="5049671" cy="621645"/>
          </a:xfrm>
          <a:prstGeom prst="rect">
            <a:avLst/>
          </a:prstGeom>
          <a:noFill/>
        </p:spPr>
        <p:txBody>
          <a:bodyPr wrap="square" rtlCol="0">
            <a:spAutoFit/>
          </a:bodyPr>
          <a:lstStyle/>
          <a:p>
            <a:pPr>
              <a:lnSpc>
                <a:spcPts val="4100"/>
              </a:lnSpc>
            </a:pPr>
            <a:r>
              <a:rPr lang="zh-CN" altLang="en-US" sz="4400" b="1" smtClean="0">
                <a:solidFill>
                  <a:srgbClr val="E23936"/>
                </a:solidFill>
                <a:latin typeface="微软雅黑" panose="020b0503020204020204" pitchFamily="34" charset="-122"/>
                <a:ea typeface="微软雅黑" panose="020b0503020204020204" pitchFamily="34" charset="-122"/>
              </a:rPr>
              <a:t>目录</a:t>
            </a:r>
            <a:r>
              <a:rPr lang="en-US" altLang="zh-CN" sz="2000" b="1" smtClean="0">
                <a:solidFill>
                  <a:srgbClr val="E23936"/>
                </a:solidFill>
                <a:latin typeface="微软雅黑" panose="020b0503020204020204" pitchFamily="34" charset="-122"/>
                <a:ea typeface="微软雅黑" panose="020b0503020204020204" pitchFamily="34" charset="-122"/>
              </a:rPr>
              <a:t>/CONTENTS</a:t>
            </a:r>
            <a:endParaRPr lang="en-US" sz="2000" b="1" smtClean="0">
              <a:solidFill>
                <a:srgbClr val="E23936"/>
              </a:solidFill>
              <a:latin typeface="微软雅黑" panose="020b0503020204020204" pitchFamily="34" charset="-122"/>
              <a:ea typeface="微软雅黑" panose="020b0503020204020204" pitchFamily="34" charset="-122"/>
            </a:endParaRPr>
          </a:p>
        </p:txBody>
      </p:sp>
      <p:grpSp>
        <p:nvGrpSpPr>
          <p:cNvPr id="15" name="Группа 14"/>
          <p:cNvGrpSpPr/>
          <p:nvPr/>
        </p:nvGrpSpPr>
        <p:grpSpPr>
          <a:xfrm>
            <a:off x="5907926" y="1312890"/>
            <a:ext cx="670294" cy="670294"/>
            <a:chOff x="5826040" y="910594"/>
            <a:chExt cx="914400" cy="914400"/>
          </a:xfrm>
        </p:grpSpPr>
        <p:sp>
          <p:nvSpPr>
            <p:cNvPr id="10" name="Овал 9"/>
            <p:cNvSpPr/>
            <p:nvPr/>
          </p:nvSpPr>
          <p:spPr>
            <a:xfrm>
              <a:off x="5826040" y="910594"/>
              <a:ext cx="914400" cy="914400"/>
            </a:xfrm>
            <a:prstGeom prst="ellipse">
              <a:avLst/>
            </a:prstGeom>
            <a:no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5987504" y="1129618"/>
              <a:ext cx="612737" cy="503834"/>
            </a:xfrm>
            <a:prstGeom prst="rect">
              <a:avLst/>
            </a:prstGeom>
          </p:spPr>
          <p:txBody>
            <a:bodyPr wrap="none">
              <a:spAutoFit/>
            </a:bodyPr>
            <a:lstStyle/>
            <a:p>
              <a:pPr algn="ctr"/>
              <a:r>
                <a:rPr lang="en-US">
                  <a:solidFill>
                    <a:schemeClr val="bg1"/>
                  </a:solidFill>
                  <a:latin typeface="FontAwesome" pitchFamily="2" charset="0"/>
                </a:rPr>
                <a:t></a:t>
              </a:r>
              <a:endParaRPr lang="ru-RU">
                <a:solidFill>
                  <a:schemeClr val="bg1"/>
                </a:solidFill>
              </a:endParaRPr>
            </a:p>
          </p:txBody>
        </p:sp>
      </p:grpSp>
      <p:sp>
        <p:nvSpPr>
          <p:cNvPr id="24" name="Подзаголовок 2"/>
          <p:cNvSpPr txBox="1"/>
          <p:nvPr/>
        </p:nvSpPr>
        <p:spPr>
          <a:xfrm>
            <a:off x="8789594" y="2170109"/>
            <a:ext cx="2525583" cy="13659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zh-CN" altLang="en-US" sz="2000" b="1">
                <a:solidFill>
                  <a:schemeClr val="bg1"/>
                </a:solidFill>
                <a:latin typeface="微软雅黑" panose="020b0503020204020204" pitchFamily="34" charset="-122"/>
                <a:ea typeface="微软雅黑" panose="020b0503020204020204" pitchFamily="34" charset="-122"/>
              </a:rPr>
              <a:t>添加标题内容</a:t>
            </a:r>
            <a:endParaRPr lang="en-US" altLang="zh-CN" sz="2000" b="1">
              <a:solidFill>
                <a:schemeClr val="bg1"/>
              </a:solidFill>
              <a:latin typeface="微软雅黑" panose="020b0503020204020204" pitchFamily="34" charset="-122"/>
              <a:ea typeface="微软雅黑" panose="020b0503020204020204" pitchFamily="34" charset="-122"/>
            </a:endParaRPr>
          </a:p>
          <a:p>
            <a:pPr marL="0" indent="0">
              <a:lnSpc>
                <a:spcPts val="2000"/>
              </a:lnSpc>
              <a:spcBef>
                <a:spcPts val="1200"/>
              </a:spcBef>
              <a:buNone/>
            </a:pPr>
            <a:r>
              <a:rPr lang="en-US" sz="1100" kern="0" err="1" smtClean="0">
                <a:solidFill>
                  <a:schemeClr val="bg1"/>
                </a:solidFill>
                <a:latin typeface="Raleway Medium" panose="020b0003030101060003" pitchFamily="34" charset="0"/>
                <a:ea typeface="Karla" pitchFamily="2" charset="0"/>
                <a:cs typeface="Poppins" panose="02000000000000000000" pitchFamily="2" charset="0"/>
              </a:rPr>
              <a:t>Etiam </a:t>
            </a:r>
            <a:r>
              <a:rPr lang="en-US" sz="1100" kern="0">
                <a:solidFill>
                  <a:schemeClr val="bg1"/>
                </a:solidFill>
                <a:latin typeface="Raleway Medium" panose="020b0003030101060003" pitchFamily="34" charset="0"/>
                <a:ea typeface="Karla" pitchFamily="2" charset="0"/>
                <a:cs typeface="Poppins" panose="02000000000000000000" pitchFamily="2" charset="0"/>
              </a:rPr>
              <a:t>vitae dui congue, semper quam vitae, luctus ligula. Sed posuere nunc. </a:t>
            </a:r>
            <a:endParaRPr lang="en-US" sz="1100">
              <a:solidFill>
                <a:schemeClr val="bg1"/>
              </a:solidFill>
              <a:latin typeface="Poppins" panose="02000000000000000000" pitchFamily="2" charset="0"/>
              <a:cs typeface="Poppins" panose="02000000000000000000" pitchFamily="2" charset="0"/>
            </a:endParaRPr>
          </a:p>
        </p:txBody>
      </p:sp>
      <p:grpSp>
        <p:nvGrpSpPr>
          <p:cNvPr id="25" name="Группа 24"/>
          <p:cNvGrpSpPr/>
          <p:nvPr/>
        </p:nvGrpSpPr>
        <p:grpSpPr>
          <a:xfrm>
            <a:off x="8789594" y="1312890"/>
            <a:ext cx="670294" cy="806885"/>
            <a:chOff x="5826040" y="910594"/>
            <a:chExt cx="914400" cy="1100734"/>
          </a:xfrm>
        </p:grpSpPr>
        <p:sp>
          <p:nvSpPr>
            <p:cNvPr id="26" name="Овал 25"/>
            <p:cNvSpPr/>
            <p:nvPr/>
          </p:nvSpPr>
          <p:spPr>
            <a:xfrm>
              <a:off x="5826040" y="910594"/>
              <a:ext cx="914400" cy="914400"/>
            </a:xfrm>
            <a:prstGeom prst="ellipse">
              <a:avLst/>
            </a:prstGeom>
            <a:no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рямоугольник 26"/>
            <p:cNvSpPr/>
            <p:nvPr/>
          </p:nvSpPr>
          <p:spPr>
            <a:xfrm>
              <a:off x="6021400" y="1129618"/>
              <a:ext cx="544945" cy="881710"/>
            </a:xfrm>
            <a:prstGeom prst="rect">
              <a:avLst/>
            </a:prstGeom>
          </p:spPr>
          <p:txBody>
            <a:bodyPr wrap="none">
              <a:spAutoFit/>
            </a:bodyPr>
            <a:lstStyle/>
            <a:p>
              <a:pPr algn="ctr"/>
              <a:r>
                <a:rPr lang="en-US" smtClean="0">
                  <a:solidFill>
                    <a:schemeClr val="bg1"/>
                  </a:solidFill>
                  <a:latin typeface="FontAwesome" pitchFamily="2" charset="0"/>
                </a:rPr>
                <a:t></a:t>
              </a:r>
              <a:endParaRPr lang="ru-RU">
                <a:solidFill>
                  <a:schemeClr val="bg1"/>
                </a:solidFill>
              </a:endParaRPr>
            </a:p>
            <a:p>
              <a:pPr algn="ctr"/>
              <a:endParaRPr lang="ru-RU">
                <a:solidFill>
                  <a:schemeClr val="bg1"/>
                </a:solidFill>
              </a:endParaRPr>
            </a:p>
          </p:txBody>
        </p:sp>
      </p:grpSp>
      <p:sp>
        <p:nvSpPr>
          <p:cNvPr id="28" name="Подзаголовок 2"/>
          <p:cNvSpPr txBox="1"/>
          <p:nvPr/>
        </p:nvSpPr>
        <p:spPr>
          <a:xfrm>
            <a:off x="5963984" y="4618258"/>
            <a:ext cx="2525583" cy="13659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zh-CN" altLang="en-US" sz="2000" b="1">
                <a:solidFill>
                  <a:schemeClr val="bg1"/>
                </a:solidFill>
                <a:latin typeface="微软雅黑" panose="020b0503020204020204" pitchFamily="34" charset="-122"/>
                <a:ea typeface="微软雅黑" panose="020b0503020204020204" pitchFamily="34" charset="-122"/>
              </a:rPr>
              <a:t>添加标题内容</a:t>
            </a:r>
            <a:endParaRPr lang="en-US" altLang="zh-CN" sz="2000" b="1">
              <a:solidFill>
                <a:schemeClr val="bg1"/>
              </a:solidFill>
              <a:latin typeface="微软雅黑" panose="020b0503020204020204" pitchFamily="34" charset="-122"/>
              <a:ea typeface="微软雅黑" panose="020b0503020204020204" pitchFamily="34" charset="-122"/>
            </a:endParaRPr>
          </a:p>
          <a:p>
            <a:pPr marL="0" indent="0">
              <a:lnSpc>
                <a:spcPts val="2000"/>
              </a:lnSpc>
              <a:spcBef>
                <a:spcPts val="1200"/>
              </a:spcBef>
              <a:buNone/>
            </a:pPr>
            <a:r>
              <a:rPr lang="en-US" sz="1100" kern="0" err="1" smtClean="0">
                <a:solidFill>
                  <a:schemeClr val="bg1"/>
                </a:solidFill>
                <a:latin typeface="Raleway Medium" panose="020b0003030101060003" pitchFamily="34" charset="0"/>
                <a:ea typeface="Karla" pitchFamily="2" charset="0"/>
                <a:cs typeface="Poppins" panose="02000000000000000000" pitchFamily="2" charset="0"/>
              </a:rPr>
              <a:t>Etiam </a:t>
            </a:r>
            <a:r>
              <a:rPr lang="en-US" sz="1100" kern="0">
                <a:solidFill>
                  <a:schemeClr val="bg1"/>
                </a:solidFill>
                <a:latin typeface="Raleway Medium" panose="020b0003030101060003" pitchFamily="34" charset="0"/>
                <a:ea typeface="Karla" pitchFamily="2" charset="0"/>
                <a:cs typeface="Poppins" panose="02000000000000000000" pitchFamily="2" charset="0"/>
              </a:rPr>
              <a:t>vitae dui congue, semper quam vitae, luctus ligula. Sed posuere nunc. </a:t>
            </a:r>
            <a:endParaRPr lang="en-US" sz="1100">
              <a:solidFill>
                <a:schemeClr val="bg1"/>
              </a:solidFill>
              <a:latin typeface="Poppins" panose="02000000000000000000" pitchFamily="2" charset="0"/>
              <a:cs typeface="Poppins" panose="02000000000000000000" pitchFamily="2" charset="0"/>
            </a:endParaRPr>
          </a:p>
        </p:txBody>
      </p:sp>
      <p:grpSp>
        <p:nvGrpSpPr>
          <p:cNvPr id="29" name="Группа 28"/>
          <p:cNvGrpSpPr/>
          <p:nvPr/>
        </p:nvGrpSpPr>
        <p:grpSpPr>
          <a:xfrm>
            <a:off x="5963984" y="3761039"/>
            <a:ext cx="670294" cy="787835"/>
            <a:chOff x="5826040" y="910594"/>
            <a:chExt cx="914400" cy="1074747"/>
          </a:xfrm>
        </p:grpSpPr>
        <p:sp>
          <p:nvSpPr>
            <p:cNvPr id="30" name="Овал 29"/>
            <p:cNvSpPr/>
            <p:nvPr/>
          </p:nvSpPr>
          <p:spPr>
            <a:xfrm>
              <a:off x="5826040" y="910594"/>
              <a:ext cx="914400" cy="914400"/>
            </a:xfrm>
            <a:prstGeom prst="ellipse">
              <a:avLst/>
            </a:prstGeom>
            <a:no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Прямоугольник 30"/>
            <p:cNvSpPr/>
            <p:nvPr/>
          </p:nvSpPr>
          <p:spPr>
            <a:xfrm>
              <a:off x="6021400" y="1103631"/>
              <a:ext cx="544945" cy="881710"/>
            </a:xfrm>
            <a:prstGeom prst="rect">
              <a:avLst/>
            </a:prstGeom>
          </p:spPr>
          <p:txBody>
            <a:bodyPr wrap="none">
              <a:spAutoFit/>
            </a:bodyPr>
            <a:lstStyle/>
            <a:p>
              <a:pPr algn="ctr"/>
              <a:r>
                <a:rPr lang="en-US">
                  <a:solidFill>
                    <a:schemeClr val="bg1"/>
                  </a:solidFill>
                  <a:latin typeface="FontAwesome" pitchFamily="2" charset="0"/>
                </a:rPr>
                <a:t></a:t>
              </a:r>
              <a:endParaRPr lang="ru-RU">
                <a:solidFill>
                  <a:schemeClr val="bg1"/>
                </a:solidFill>
              </a:endParaRPr>
            </a:p>
            <a:p>
              <a:pPr algn="ctr"/>
              <a:endParaRPr lang="ru-RU">
                <a:solidFill>
                  <a:schemeClr val="bg1"/>
                </a:solidFill>
              </a:endParaRPr>
            </a:p>
          </p:txBody>
        </p:sp>
      </p:grpSp>
      <p:sp>
        <p:nvSpPr>
          <p:cNvPr id="32" name="Подзаголовок 2"/>
          <p:cNvSpPr txBox="1"/>
          <p:nvPr/>
        </p:nvSpPr>
        <p:spPr>
          <a:xfrm>
            <a:off x="8845652" y="4618258"/>
            <a:ext cx="2525583" cy="13659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zh-CN" altLang="en-US" sz="2000" b="1">
                <a:solidFill>
                  <a:schemeClr val="bg1"/>
                </a:solidFill>
                <a:latin typeface="微软雅黑" panose="020b0503020204020204" pitchFamily="34" charset="-122"/>
                <a:ea typeface="微软雅黑" panose="020b0503020204020204" pitchFamily="34" charset="-122"/>
              </a:rPr>
              <a:t>添加标题内容</a:t>
            </a:r>
            <a:endParaRPr lang="en-US" altLang="zh-CN" sz="2000" b="1">
              <a:solidFill>
                <a:schemeClr val="bg1"/>
              </a:solidFill>
              <a:latin typeface="微软雅黑" panose="020b0503020204020204" pitchFamily="34" charset="-122"/>
              <a:ea typeface="微软雅黑" panose="020b0503020204020204" pitchFamily="34" charset="-122"/>
            </a:endParaRPr>
          </a:p>
          <a:p>
            <a:pPr marL="0" indent="0">
              <a:lnSpc>
                <a:spcPts val="2000"/>
              </a:lnSpc>
              <a:spcBef>
                <a:spcPts val="1200"/>
              </a:spcBef>
              <a:buNone/>
            </a:pPr>
            <a:r>
              <a:rPr lang="en-US" sz="1100" kern="0" err="1" smtClean="0">
                <a:solidFill>
                  <a:schemeClr val="bg1"/>
                </a:solidFill>
                <a:latin typeface="Raleway Medium" panose="020b0003030101060003" pitchFamily="34" charset="0"/>
                <a:ea typeface="Karla" pitchFamily="2" charset="0"/>
                <a:cs typeface="Poppins" panose="02000000000000000000" pitchFamily="2" charset="0"/>
              </a:rPr>
              <a:t>Etiam </a:t>
            </a:r>
            <a:r>
              <a:rPr lang="en-US" sz="1100" kern="0">
                <a:solidFill>
                  <a:schemeClr val="bg1"/>
                </a:solidFill>
                <a:latin typeface="Raleway Medium" panose="020b0003030101060003" pitchFamily="34" charset="0"/>
                <a:ea typeface="Karla" pitchFamily="2" charset="0"/>
                <a:cs typeface="Poppins" panose="02000000000000000000" pitchFamily="2" charset="0"/>
              </a:rPr>
              <a:t>vitae dui congue, semper quam vitae, luctus ligula. Sed posuere nunc. </a:t>
            </a:r>
            <a:endParaRPr lang="en-US" sz="1100">
              <a:solidFill>
                <a:schemeClr val="bg1"/>
              </a:solidFill>
              <a:latin typeface="Poppins" panose="02000000000000000000" pitchFamily="2" charset="0"/>
              <a:cs typeface="Poppins" panose="02000000000000000000" pitchFamily="2" charset="0"/>
            </a:endParaRPr>
          </a:p>
        </p:txBody>
      </p:sp>
      <p:grpSp>
        <p:nvGrpSpPr>
          <p:cNvPr id="33" name="Группа 32"/>
          <p:cNvGrpSpPr/>
          <p:nvPr/>
        </p:nvGrpSpPr>
        <p:grpSpPr>
          <a:xfrm>
            <a:off x="8845652" y="3761039"/>
            <a:ext cx="670294" cy="806885"/>
            <a:chOff x="5826040" y="910594"/>
            <a:chExt cx="914400" cy="1100734"/>
          </a:xfrm>
        </p:grpSpPr>
        <p:sp>
          <p:nvSpPr>
            <p:cNvPr id="34" name="Овал 33"/>
            <p:cNvSpPr/>
            <p:nvPr/>
          </p:nvSpPr>
          <p:spPr>
            <a:xfrm>
              <a:off x="5826040" y="910594"/>
              <a:ext cx="914400" cy="914400"/>
            </a:xfrm>
            <a:prstGeom prst="ellipse">
              <a:avLst/>
            </a:prstGeom>
            <a:no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Прямоугольник 34"/>
            <p:cNvSpPr/>
            <p:nvPr/>
          </p:nvSpPr>
          <p:spPr>
            <a:xfrm>
              <a:off x="6021400" y="1129618"/>
              <a:ext cx="544945" cy="881710"/>
            </a:xfrm>
            <a:prstGeom prst="rect">
              <a:avLst/>
            </a:prstGeom>
          </p:spPr>
          <p:txBody>
            <a:bodyPr wrap="none">
              <a:spAutoFit/>
            </a:bodyPr>
            <a:lstStyle/>
            <a:p>
              <a:pPr algn="ctr"/>
              <a:r>
                <a:rPr lang="en-US">
                  <a:solidFill>
                    <a:schemeClr val="bg1"/>
                  </a:solidFill>
                  <a:latin typeface="FontAwesome" pitchFamily="2" charset="0"/>
                </a:rPr>
                <a:t></a:t>
              </a:r>
              <a:endParaRPr lang="ru-RU">
                <a:solidFill>
                  <a:schemeClr val="bg1"/>
                </a:solidFill>
              </a:endParaRPr>
            </a:p>
            <a:p>
              <a:pPr algn="ctr"/>
              <a:endParaRPr lang="ru-RU">
                <a:solidFill>
                  <a:schemeClr val="bg1"/>
                </a:solidFill>
              </a:endParaRPr>
            </a:p>
          </p:txBody>
        </p:sp>
      </p:grpSp>
      <p:grpSp>
        <p:nvGrpSpPr>
          <p:cNvPr id="36" name="Группа 35"/>
          <p:cNvGrpSpPr/>
          <p:nvPr/>
        </p:nvGrpSpPr>
        <p:grpSpPr>
          <a:xfrm>
            <a:off x="296779" y="385816"/>
            <a:ext cx="240632" cy="165462"/>
            <a:chOff x="11345779" y="324853"/>
            <a:chExt cx="240632" cy="165462"/>
          </a:xfrm>
        </p:grpSpPr>
        <p:cxnSp>
          <p:nvCxnSpPr>
            <p:cNvPr id="37" name="Прямая соединительная линия 36"/>
            <p:cNvCxnSpPr/>
            <p:nvPr/>
          </p:nvCxnSpPr>
          <p:spPr>
            <a:xfrm>
              <a:off x="11345779" y="324853"/>
              <a:ext cx="24063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Прямая соединительная линия 37"/>
            <p:cNvCxnSpPr/>
            <p:nvPr/>
          </p:nvCxnSpPr>
          <p:spPr>
            <a:xfrm>
              <a:off x="11345779" y="407584"/>
              <a:ext cx="24063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38"/>
            <p:cNvCxnSpPr/>
            <p:nvPr/>
          </p:nvCxnSpPr>
          <p:spPr>
            <a:xfrm>
              <a:off x="11345779" y="490315"/>
              <a:ext cx="24063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4" name="直接连接符 3"/>
          <p:cNvCxnSpPr/>
          <p:nvPr/>
        </p:nvCxnSpPr>
        <p:spPr>
          <a:xfrm>
            <a:off x="-114300" y="5765800"/>
            <a:ext cx="3530600" cy="0"/>
          </a:xfrm>
          <a:prstGeom prst="line">
            <a:avLst/>
          </a:prstGeom>
          <a:ln>
            <a:solidFill>
              <a:srgbClr val="E23936"/>
            </a:solidFil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400"/>
                                        <p:tgtEl>
                                          <p:spTgt spid="5"/>
                                        </p:tgtEl>
                                      </p:cBhvr>
                                    </p:animEffect>
                                  </p:childTnLst>
                                </p:cTn>
                              </p:par>
                            </p:childTnLst>
                          </p:cTn>
                        </p:par>
                        <p:par>
                          <p:cTn id="8" fill="hold" nodeType="afterGroup">
                            <p:stCondLst>
                              <p:cond delay="4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8"/>
                                        </p:tgtEl>
                                        <p:attrNameLst>
                                          <p:attrName>style.visibility</p:attrName>
                                        </p:attrNameLst>
                                      </p:cBhvr>
                                      <p:to>
                                        <p:strVal val="visible"/>
                                      </p:to>
                                    </p:set>
                                    <p:anim calcmode="lin" valueType="num">
                                      <p:cBhvr>
                                        <p:cTn id="11" dur="25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2" dur="250" fill="hold"/>
                                        <p:tgtEl>
                                          <p:spTgt spid="8"/>
                                        </p:tgtEl>
                                        <p:attrNameLst>
                                          <p:attrName>ppt_y</p:attrName>
                                        </p:attrNameLst>
                                      </p:cBhvr>
                                      <p:tavLst>
                                        <p:tav tm="0">
                                          <p:val>
                                            <p:strVal val="#ppt_y"/>
                                          </p:val>
                                        </p:tav>
                                        <p:tav tm="100000">
                                          <p:val>
                                            <p:strVal val="#ppt_y"/>
                                          </p:val>
                                        </p:tav>
                                      </p:tavLst>
                                    </p:anim>
                                    <p:anim calcmode="lin" valueType="num">
                                      <p:cBhvr>
                                        <p:cTn id="13" dur="25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4" dur="25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250" tmFilter="0,0; .5, 1; 1, 1"/>
                                        <p:tgtEl>
                                          <p:spTgt spid="8"/>
                                        </p:tgtEl>
                                      </p:cBhvr>
                                    </p:animEffect>
                                  </p:childTnLst>
                                </p:cTn>
                              </p:par>
                            </p:childTnLst>
                          </p:cTn>
                        </p:par>
                        <p:par>
                          <p:cTn id="16" fill="hold" nodeType="afterGroup">
                            <p:stCondLst>
                              <p:cond delay="650"/>
                            </p:stCondLst>
                            <p:childTnLst>
                              <p:par>
                                <p:cTn id="17" presetID="22" presetClass="entr" presetSubtype="1"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400"/>
                                        <p:tgtEl>
                                          <p:spTgt spid="24"/>
                                        </p:tgtEl>
                                      </p:cBhvr>
                                    </p:animEffect>
                                  </p:childTnLst>
                                </p:cTn>
                              </p:par>
                            </p:childTnLst>
                          </p:cTn>
                        </p:par>
                        <p:par>
                          <p:cTn id="20" fill="hold" nodeType="afterGroup">
                            <p:stCondLst>
                              <p:cond delay="1050"/>
                            </p:stCondLst>
                            <p:childTnLst>
                              <p:par>
                                <p:cTn id="21" presetID="22" presetClass="entr" presetSubtype="1"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up)">
                                      <p:cBhvr>
                                        <p:cTn id="23" dur="400"/>
                                        <p:tgtEl>
                                          <p:spTgt spid="28"/>
                                        </p:tgtEl>
                                      </p:cBhvr>
                                    </p:animEffect>
                                  </p:childTnLst>
                                </p:cTn>
                              </p:par>
                            </p:childTnLst>
                          </p:cTn>
                        </p:par>
                        <p:par>
                          <p:cTn id="24" fill="hold" nodeType="afterGroup">
                            <p:stCondLst>
                              <p:cond delay="1450"/>
                            </p:stCondLst>
                            <p:childTnLst>
                              <p:par>
                                <p:cTn id="25" presetID="22" presetClass="entr" presetSubtype="1"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up)">
                                      <p:cBhvr>
                                        <p:cTn id="27" dur="4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24" grpId="0"/>
      <p:bldP spid="28" grpId="0"/>
      <p:bldP spid="32" grpId="0"/>
    </p:bld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10" name="图片占位符 9"/>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4836" b="4836"/>
          <a:stretch>
            <a:fillRect/>
          </a:stretch>
        </p:blipFill>
        <p:spPr/>
      </p:pic>
      <p:pic>
        <p:nvPicPr>
          <p:cNvPr id="12" name="图片占位符 11"/>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5132" r="5132"/>
          <a:stretch>
            <a:fillRect/>
          </a:stretch>
        </p:blipFill>
        <p:spPr/>
      </p:pic>
      <p:pic>
        <p:nvPicPr>
          <p:cNvPr id="13" name="图片占位符 12"/>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l="7033" r="7033"/>
          <a:stretch>
            <a:fillRect/>
          </a:stretch>
        </p:blipFill>
        <p:spPr/>
      </p:pic>
      <p:pic>
        <p:nvPicPr>
          <p:cNvPr id="15" name="图片占位符 14"/>
          <p:cNvPicPr>
            <a:picLocks noGrp="1" noChangeAspect="1"/>
          </p:cNvPicPr>
          <p:nvPr>
            <p:ph type="pic" sz="quarter" idx="17"/>
          </p:nvPr>
        </p:nvPicPr>
        <p:blipFill>
          <a:blip r:embed="rId6">
            <a:extLst>
              <a:ext uri="{28A0092B-C50C-407E-A947-70E740481C1C}">
                <a14:useLocalDpi xmlns:a14="http://schemas.microsoft.com/office/drawing/2010/main" val="0"/>
              </a:ext>
            </a:extLst>
          </a:blip>
          <a:srcRect t="11371" b="48603"/>
          <a:stretch>
            <a:fillRect/>
          </a:stretch>
        </p:blipFill>
        <p:spPr/>
      </p:pic>
      <p:pic>
        <p:nvPicPr>
          <p:cNvPr id="9" name="图片占位符 8"/>
          <p:cNvPicPr>
            <a:picLocks noGrp="1" noChangeAspect="1"/>
          </p:cNvPicPr>
          <p:nvPr>
            <p:ph type="pic" sz="quarter" idx="18"/>
          </p:nvPr>
        </p:nvPicPr>
        <p:blipFill>
          <a:blip r:embed="rId7">
            <a:extLst>
              <a:ext uri="{28A0092B-C50C-407E-A947-70E740481C1C}">
                <a14:useLocalDpi xmlns:a14="http://schemas.microsoft.com/office/drawing/2010/main" val="0"/>
              </a:ext>
            </a:extLst>
          </a:blip>
          <a:srcRect t="7864" b="53612"/>
          <a:stretch>
            <a:fillRect/>
          </a:stretch>
        </p:blipFill>
        <p:spPr/>
      </p:pic>
      <p:pic>
        <p:nvPicPr>
          <p:cNvPr id="11" name="图片占位符 10"/>
          <p:cNvPicPr>
            <a:picLocks noGrp="1" noChangeAspect="1"/>
          </p:cNvPicPr>
          <p:nvPr>
            <p:ph type="pic" sz="quarter" idx="13"/>
          </p:nvPr>
        </p:nvPicPr>
        <p:blipFill>
          <a:blip r:embed="rId8">
            <a:extLst>
              <a:ext uri="{28A0092B-C50C-407E-A947-70E740481C1C}">
                <a14:useLocalDpi xmlns:a14="http://schemas.microsoft.com/office/drawing/2010/main" val="0"/>
              </a:ext>
            </a:extLst>
          </a:blip>
          <a:srcRect t="7897" b="59927"/>
          <a:stretch>
            <a:fillRect/>
          </a:stretch>
        </p:blipFill>
        <p:spPr/>
      </p:pic>
      <p:pic>
        <p:nvPicPr>
          <p:cNvPr id="14" name="图片占位符 13"/>
          <p:cNvPicPr>
            <a:picLocks noGrp="1" noChangeAspect="1"/>
          </p:cNvPicPr>
          <p:nvPr>
            <p:ph type="pic" sz="quarter" idx="16"/>
          </p:nvPr>
        </p:nvPicPr>
        <p:blipFill>
          <a:blip r:embed="rId9">
            <a:extLst>
              <a:ext uri="{28A0092B-C50C-407E-A947-70E740481C1C}">
                <a14:useLocalDpi xmlns:a14="http://schemas.microsoft.com/office/drawing/2010/main" val="0"/>
              </a:ext>
            </a:extLst>
          </a:blip>
          <a:srcRect t="9730" b="51720"/>
          <a:stretch>
            <a:fillRect/>
          </a:stretch>
        </p:blipFill>
        <p:spPr/>
      </p:pic>
      <p:sp>
        <p:nvSpPr>
          <p:cNvPr id="23" name="Прямоугольник 22"/>
          <p:cNvSpPr/>
          <p:nvPr/>
        </p:nvSpPr>
        <p:spPr>
          <a:xfrm>
            <a:off x="754063" y="825164"/>
            <a:ext cx="3641474" cy="3513223"/>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Подзаголовок 2"/>
          <p:cNvSpPr txBox="1"/>
          <p:nvPr/>
        </p:nvSpPr>
        <p:spPr>
          <a:xfrm>
            <a:off x="1102044" y="1748893"/>
            <a:ext cx="2964988" cy="23568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zh-CN" altLang="en-US" sz="1800" smtClean="0">
                <a:solidFill>
                  <a:srgbClr val="E23936"/>
                </a:solidFill>
              </a:rPr>
              <a:t>点此替换文本</a:t>
            </a:r>
            <a:endParaRPr lang="en-US" altLang="zh-CN" sz="1800" smtClean="0">
              <a:solidFill>
                <a:srgbClr val="E23936"/>
              </a:solidFill>
            </a:endParaRPr>
          </a:p>
          <a:p>
            <a:pPr marL="0" indent="0">
              <a:lnSpc>
                <a:spcPts val="2000"/>
              </a:lnSpc>
              <a:spcBef>
                <a:spcPts val="1200"/>
              </a:spcBef>
              <a:buNone/>
            </a:pPr>
            <a:endParaRPr lang="en-US" sz="1800" kern="0">
              <a:solidFill>
                <a:srgbClr val="E23936"/>
              </a:solidFill>
              <a:latin typeface="Raleway Medium" panose="020b0003030101060003" pitchFamily="34" charset="0"/>
              <a:ea typeface="Karla" pitchFamily="2" charset="0"/>
              <a:cs typeface="Poppins" panose="02000000000000000000" pitchFamily="2" charset="0"/>
            </a:endParaRPr>
          </a:p>
          <a:p>
            <a:pPr marL="0" indent="0">
              <a:lnSpc>
                <a:spcPts val="2000"/>
              </a:lnSpc>
              <a:spcBef>
                <a:spcPts val="1200"/>
              </a:spcBef>
              <a:buNone/>
            </a:pPr>
            <a:r>
              <a:rPr lang="en-US" sz="1100" kern="0" err="1" smtClean="0">
                <a:solidFill>
                  <a:schemeClr val="bg1"/>
                </a:solidFill>
                <a:latin typeface="Raleway Medium" panose="020b0003030101060003" pitchFamily="34" charset="0"/>
                <a:ea typeface="Karla" pitchFamily="2" charset="0"/>
                <a:cs typeface="Poppins" panose="02000000000000000000" pitchFamily="2" charset="0"/>
              </a:rPr>
              <a:t>Etiam vitae dui congue, semper quam vitae, luctus ligula. Sed posuere nunc in leo commod else cuprum less</a:t>
            </a:r>
            <a:r>
              <a:rPr lang="en-US" sz="1100" smtClean="0">
                <a:solidFill>
                  <a:schemeClr val="bg1"/>
                </a:solidFill>
                <a:latin typeface="Raleway Medium" panose="020b0003030101060003" pitchFamily="34" charset="0"/>
                <a:ea typeface="Karla" pitchFamily="2" charset="0"/>
                <a:cs typeface="Poppins" panose="02000000000000000000" pitchFamily="2" charset="0"/>
              </a:rPr>
              <a:t>. </a:t>
            </a:r>
            <a:r>
              <a:rPr lang="en-US" sz="1100">
                <a:solidFill>
                  <a:schemeClr val="bg1"/>
                </a:solidFill>
                <a:latin typeface="Raleway Medium" panose="020b0003030101060003" pitchFamily="34" charset="0"/>
                <a:ea typeface="Karla" pitchFamily="2" charset="0"/>
                <a:cs typeface="Poppins" panose="02000000000000000000" pitchFamily="2" charset="0"/>
              </a:rPr>
              <a:t>Etiam vitae dui congue, semper quam vitae, </a:t>
            </a:r>
            <a:r>
              <a:rPr lang="en-US" sz="1100" smtClean="0">
                <a:solidFill>
                  <a:schemeClr val="bg1"/>
                </a:solidFill>
                <a:latin typeface="Raleway Medium" panose="020b0003030101060003" pitchFamily="34" charset="0"/>
                <a:ea typeface="Karla" pitchFamily="2" charset="0"/>
                <a:cs typeface="Poppins" panose="02000000000000000000" pitchFamily="2" charset="0"/>
              </a:rPr>
              <a:t>luctus</a:t>
            </a:r>
            <a:r>
              <a:rPr lang="en-US" sz="1100" smtClean="0">
                <a:solidFill>
                  <a:schemeClr val="bg1"/>
                </a:solidFill>
                <a:latin typeface="Poppins" panose="02000000000000000000" pitchFamily="2" charset="0"/>
                <a:cs typeface="Poppins" panose="02000000000000000000" pitchFamily="2" charset="0"/>
              </a:rPr>
              <a:t>.</a:t>
            </a:r>
            <a:endParaRPr lang="en-US" sz="1100">
              <a:solidFill>
                <a:schemeClr val="bg1"/>
              </a:solidFill>
              <a:latin typeface="Poppins" panose="02000000000000000000" pitchFamily="2" charset="0"/>
              <a:cs typeface="Poppins" panose="02000000000000000000" pitchFamily="2" charset="0"/>
            </a:endParaRPr>
          </a:p>
        </p:txBody>
      </p:sp>
      <p:sp>
        <p:nvSpPr>
          <p:cNvPr id="25" name="Прямоугольник 24"/>
          <p:cNvSpPr/>
          <p:nvPr/>
        </p:nvSpPr>
        <p:spPr>
          <a:xfrm>
            <a:off x="6863096" y="825165"/>
            <a:ext cx="4542841" cy="2261936"/>
          </a:xfrm>
          <a:prstGeom prst="rect">
            <a:avLst/>
          </a:prstGeom>
          <a:solidFill>
            <a:srgbClr val="C0000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одзаголовок 2"/>
          <p:cNvSpPr txBox="1"/>
          <p:nvPr/>
        </p:nvSpPr>
        <p:spPr>
          <a:xfrm>
            <a:off x="7930267" y="1334394"/>
            <a:ext cx="2408498" cy="16475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ct val="0"/>
              </a:spcBef>
              <a:buNone/>
            </a:pPr>
            <a:r>
              <a:rPr lang="en-US" sz="2000" smtClean="0">
                <a:solidFill>
                  <a:schemeClr val="bg1"/>
                </a:solidFill>
                <a:latin typeface="FontAwesome" pitchFamily="2" charset="0"/>
              </a:rPr>
              <a:t></a:t>
            </a:r>
            <a:endParaRPr lang="en-US" sz="2000" smtClean="0">
              <a:solidFill>
                <a:schemeClr val="bg1"/>
              </a:solidFill>
              <a:latin typeface="Raleway Heavy" panose="020b0003030101060003" pitchFamily="34" charset="0"/>
            </a:endParaRPr>
          </a:p>
          <a:p>
            <a:pPr marL="0" indent="0" algn="ctr">
              <a:lnSpc>
                <a:spcPts val="2000"/>
              </a:lnSpc>
              <a:spcBef>
                <a:spcPct val="0"/>
              </a:spcBef>
              <a:buNone/>
            </a:pPr>
            <a:r>
              <a:rPr lang="en-US" sz="1200" smtClean="0">
                <a:solidFill>
                  <a:schemeClr val="bg1"/>
                </a:solidFill>
                <a:latin typeface="Raleway Heavy" panose="020b0003030101060003" pitchFamily="34" charset="0"/>
              </a:rPr>
              <a:t>BACK STORY</a:t>
            </a:r>
            <a:br>
              <a:rPr lang="en-US" sz="1200" smtClean="0">
                <a:solidFill>
                  <a:schemeClr val="bg1"/>
                </a:solidFill>
              </a:rPr>
            </a:br>
            <a:r>
              <a:rPr lang="en-US" sz="1100" kern="0" smtClean="0">
                <a:solidFill>
                  <a:schemeClr val="bg1"/>
                </a:solidFill>
                <a:latin typeface="Raleway Medium" panose="020b0003030101060003" pitchFamily="34" charset="0"/>
                <a:ea typeface="Karla" pitchFamily="2" charset="0"/>
                <a:cs typeface="Poppins" panose="02000000000000000000" pitchFamily="2" charset="0"/>
              </a:rPr>
              <a:t>Etiam vitae dui congue, semper quam vitae, luctus ligula. Sed posuere nunc in leocd</a:t>
            </a:r>
            <a:endParaRPr lang="en-US" sz="1100">
              <a:solidFill>
                <a:schemeClr val="bg1"/>
              </a:solidFill>
              <a:latin typeface="Poppins" panose="02000000000000000000" pitchFamily="2" charset="0"/>
              <a:cs typeface="Poppins" panose="02000000000000000000" pitchFamily="2"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400"/>
                                        <p:tgtEl>
                                          <p:spTgt spid="23"/>
                                        </p:tgtEl>
                                      </p:cBhvr>
                                    </p:animEffect>
                                  </p:childTnLst>
                                </p:cTn>
                              </p:par>
                            </p:childTnLst>
                          </p:cTn>
                        </p:par>
                        <p:par>
                          <p:cTn id="8" fill="hold" nodeType="afterGroup">
                            <p:stCondLst>
                              <p:cond delay="400"/>
                            </p:stCondLst>
                            <p:childTnLst>
                              <p:par>
                                <p:cTn id="9" presetID="22" presetClass="entr" presetSubtype="1"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up)">
                                      <p:cBhvr>
                                        <p:cTn id="11" dur="400"/>
                                        <p:tgtEl>
                                          <p:spTgt spid="24"/>
                                        </p:tgtEl>
                                      </p:cBhvr>
                                    </p:animEffect>
                                  </p:childTnLst>
                                </p:cTn>
                              </p:par>
                            </p:childTnLst>
                          </p:cTn>
                        </p:par>
                        <p:par>
                          <p:cTn id="12" fill="hold" nodeType="afterGroup">
                            <p:stCondLst>
                              <p:cond delay="800"/>
                            </p:stCondLst>
                            <p:childTnLst>
                              <p:par>
                                <p:cTn id="13" presetID="22" presetClass="entr" presetSubtype="1"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up)">
                                      <p:cBhvr>
                                        <p:cTn id="15" dur="400"/>
                                        <p:tgtEl>
                                          <p:spTgt spid="25"/>
                                        </p:tgtEl>
                                      </p:cBhvr>
                                    </p:animEffect>
                                  </p:childTnLst>
                                </p:cTn>
                              </p:par>
                            </p:childTnLst>
                          </p:cTn>
                        </p:par>
                        <p:par>
                          <p:cTn id="16" fill="hold" nodeType="afterGroup">
                            <p:stCondLst>
                              <p:cond delay="1200"/>
                            </p:stCondLst>
                            <p:childTnLst>
                              <p:par>
                                <p:cTn id="17" presetID="22" presetClass="entr" presetSubtype="1"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up)">
                                      <p:cBhvr>
                                        <p:cTn id="19" dur="4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animBg="1"/>
      <p:bldP spid="27" grpId="0"/>
    </p:bld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6" name="Прямоугольник 15"/>
          <p:cNvSpPr/>
          <p:nvPr/>
        </p:nvSpPr>
        <p:spPr>
          <a:xfrm>
            <a:off x="818866" y="713581"/>
            <a:ext cx="2329314" cy="5430837"/>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p:cNvSpPr txBox="1"/>
          <p:nvPr/>
        </p:nvSpPr>
        <p:spPr>
          <a:xfrm>
            <a:off x="1097604" y="3634530"/>
            <a:ext cx="1771838" cy="2246769"/>
          </a:xfrm>
          <a:prstGeom prst="rect">
            <a:avLst/>
          </a:prstGeom>
          <a:noFill/>
        </p:spPr>
        <p:txBody>
          <a:bodyPr wrap="square" rtlCol="0">
            <a:spAutoFit/>
          </a:bodyPr>
          <a:lstStyle/>
          <a:p>
            <a:pPr algn="r"/>
            <a:r>
              <a:rPr lang="en-US" sz="2800" smtClean="0">
                <a:solidFill>
                  <a:schemeClr val="bg1"/>
                </a:solidFill>
                <a:latin typeface="Raleway" panose="020b0003030101060003" pitchFamily="34" charset="0"/>
              </a:rPr>
              <a:t>Best design </a:t>
            </a:r>
            <a:endParaRPr lang="en-US" sz="2800" smtClean="0">
              <a:solidFill>
                <a:schemeClr val="bg1"/>
              </a:solidFill>
              <a:latin typeface="Raleway" panose="020b0003030101060003" pitchFamily="34" charset="0"/>
            </a:endParaRPr>
          </a:p>
          <a:p>
            <a:pPr algn="r"/>
            <a:r>
              <a:rPr lang="en-US" sz="2800" smtClean="0">
                <a:solidFill>
                  <a:schemeClr val="bg1"/>
                </a:solidFill>
                <a:latin typeface="Raleway" panose="020b0003030101060003" pitchFamily="34" charset="0"/>
              </a:rPr>
              <a:t>ideas for </a:t>
            </a:r>
            <a:endParaRPr lang="en-US" sz="2800" smtClean="0">
              <a:solidFill>
                <a:schemeClr val="bg1"/>
              </a:solidFill>
              <a:latin typeface="Raleway" panose="020b0003030101060003" pitchFamily="34" charset="0"/>
            </a:endParaRPr>
          </a:p>
          <a:p>
            <a:pPr algn="r"/>
            <a:r>
              <a:rPr lang="en-US" sz="2800">
                <a:solidFill>
                  <a:schemeClr val="bg1"/>
                </a:solidFill>
                <a:latin typeface="Raleway" panose="020b0003030101060003" pitchFamily="34" charset="0"/>
              </a:rPr>
              <a:t>y</a:t>
            </a:r>
            <a:r>
              <a:rPr lang="en-US" sz="2800" smtClean="0">
                <a:solidFill>
                  <a:schemeClr val="bg1"/>
                </a:solidFill>
                <a:latin typeface="Raleway" panose="020b0003030101060003" pitchFamily="34" charset="0"/>
              </a:rPr>
              <a:t>our business</a:t>
            </a:r>
            <a:endParaRPr lang="en-US" sz="2800" smtClean="0">
              <a:solidFill>
                <a:schemeClr val="bg1"/>
              </a:solidFill>
              <a:latin typeface="Raleway" panose="020b0003030101060003" pitchFamily="34" charset="0"/>
            </a:endParaRPr>
          </a:p>
        </p:txBody>
      </p:sp>
      <p:grpSp>
        <p:nvGrpSpPr>
          <p:cNvPr id="26" name="Группа 25"/>
          <p:cNvGrpSpPr/>
          <p:nvPr/>
        </p:nvGrpSpPr>
        <p:grpSpPr>
          <a:xfrm>
            <a:off x="2514599" y="1056313"/>
            <a:ext cx="354843" cy="665253"/>
            <a:chOff x="1091823" y="2224585"/>
            <a:chExt cx="354843" cy="665253"/>
          </a:xfrm>
        </p:grpSpPr>
        <p:sp>
          <p:nvSpPr>
            <p:cNvPr id="27" name="Овал 26"/>
            <p:cNvSpPr/>
            <p:nvPr/>
          </p:nvSpPr>
          <p:spPr>
            <a:xfrm>
              <a:off x="1091824" y="2224585"/>
              <a:ext cx="354842" cy="354842"/>
            </a:xfrm>
            <a:prstGeom prst="ellipse">
              <a:avLst/>
            </a:prstGeom>
            <a:solidFill>
              <a:srgbClr val="E23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одзаголовок 2"/>
            <p:cNvSpPr txBox="1"/>
            <p:nvPr/>
          </p:nvSpPr>
          <p:spPr>
            <a:xfrm>
              <a:off x="1091823" y="2303851"/>
              <a:ext cx="346120" cy="5859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3200" smtClean="0">
                  <a:solidFill>
                    <a:schemeClr val="bg1"/>
                  </a:solidFill>
                  <a:latin typeface="Raleway" panose="020b0003030101060003" pitchFamily="34" charset="0"/>
                </a:rPr>
                <a:t>+</a:t>
              </a:r>
              <a:endParaRPr lang="en-US" sz="1800">
                <a:solidFill>
                  <a:schemeClr val="bg1"/>
                </a:solidFill>
                <a:latin typeface="Raleway" panose="020b0003030101060003" pitchFamily="34" charset="0"/>
                <a:cs typeface="Poppins" panose="02000000000000000000" pitchFamily="2" charset="0"/>
              </a:endParaRPr>
            </a:p>
          </p:txBody>
        </p:sp>
      </p:grpSp>
      <p:pic>
        <p:nvPicPr>
          <p:cNvPr id="10" name="图片占位符 9"/>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6986" b="16986"/>
          <a:stretch>
            <a:fillRect/>
          </a:stretch>
        </p:blipFill>
        <p:spPr/>
      </p:pic>
      <p:pic>
        <p:nvPicPr>
          <p:cNvPr id="11" name="图片占位符 10"/>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2765" r="2765"/>
          <a:stretch>
            <a:fillRect/>
          </a:stretch>
        </p:blipFill>
        <p:spPr/>
      </p:pic>
      <p:pic>
        <p:nvPicPr>
          <p:cNvPr id="12" name="图片占位符 11"/>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t="5465" b="5465"/>
          <a:stretch>
            <a:fillRect/>
          </a:stretch>
        </p:blipFill>
        <p:spPr/>
      </p:pic>
      <p:pic>
        <p:nvPicPr>
          <p:cNvPr id="14" name="图片占位符 13"/>
          <p:cNvPicPr>
            <a:picLocks noGrp="1" noChangeAspect="1"/>
          </p:cNvPicPr>
          <p:nvPr>
            <p:ph type="pic" sz="quarter" idx="16"/>
          </p:nvPr>
        </p:nvPicPr>
        <p:blipFill>
          <a:blip r:embed="rId6">
            <a:extLst>
              <a:ext uri="{28A0092B-C50C-407E-A947-70E740481C1C}">
                <a14:useLocalDpi xmlns:a14="http://schemas.microsoft.com/office/drawing/2010/main" val="0"/>
              </a:ext>
            </a:extLst>
          </a:blip>
          <a:srcRect t="2758" b="51618"/>
          <a:stretch>
            <a:fillRect/>
          </a:stretch>
        </p:blipFill>
        <p:spPr/>
      </p:pic>
      <p:pic>
        <p:nvPicPr>
          <p:cNvPr id="15" name="图片占位符 14"/>
          <p:cNvPicPr>
            <a:picLocks noGrp="1" noChangeAspect="1"/>
          </p:cNvPicPr>
          <p:nvPr>
            <p:ph type="pic" sz="quarter" idx="17"/>
          </p:nvPr>
        </p:nvPicPr>
        <p:blipFill>
          <a:blip r:embed="rId7">
            <a:extLst>
              <a:ext uri="{28A0092B-C50C-407E-A947-70E740481C1C}">
                <a14:useLocalDpi xmlns:a14="http://schemas.microsoft.com/office/drawing/2010/main" val="0"/>
              </a:ext>
            </a:extLst>
          </a:blip>
          <a:srcRect t="8306" b="65218"/>
          <a:stretch>
            <a:fillRect/>
          </a:stretch>
        </p:blipFill>
        <p:spPr/>
      </p:pic>
      <p:pic>
        <p:nvPicPr>
          <p:cNvPr id="13" name="图片占位符 12"/>
          <p:cNvPicPr>
            <a:picLocks noGrp="1" noChangeAspect="1"/>
          </p:cNvPicPr>
          <p:nvPr>
            <p:ph type="pic" sz="quarter" idx="15"/>
          </p:nvPr>
        </p:nvPicPr>
        <p:blipFill>
          <a:blip r:embed="rId8">
            <a:extLst>
              <a:ext uri="{28A0092B-C50C-407E-A947-70E740481C1C}">
                <a14:useLocalDpi xmlns:a14="http://schemas.microsoft.com/office/drawing/2010/main" val="0"/>
              </a:ext>
            </a:extLst>
          </a:blip>
          <a:srcRect t="24156" b="24156"/>
          <a:stretch>
            <a:fillRect/>
          </a:stretch>
        </p:blipFill>
        <p:spPr/>
      </p:pic>
      <p:pic>
        <p:nvPicPr>
          <p:cNvPr id="9" name="图片占位符 8"/>
          <p:cNvPicPr>
            <a:picLocks noGrp="1" noChangeAspect="1"/>
          </p:cNvPicPr>
          <p:nvPr>
            <p:ph type="pic" sz="quarter" idx="13"/>
          </p:nvPr>
        </p:nvPicPr>
        <p:blipFill>
          <a:blip r:embed="rId9">
            <a:extLst>
              <a:ext uri="{28A0092B-C50C-407E-A947-70E740481C1C}">
                <a14:useLocalDpi xmlns:a14="http://schemas.microsoft.com/office/drawing/2010/main" val="0"/>
              </a:ext>
            </a:extLst>
          </a:blip>
          <a:srcRect t="4513" b="69309"/>
          <a:stretch>
            <a:fillRect/>
          </a:stretch>
        </p:blipFill>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400"/>
                                        <p:tgtEl>
                                          <p:spTgt spid="16"/>
                                        </p:tgtEl>
                                      </p:cBhvr>
                                    </p:animEffect>
                                  </p:childTnLst>
                                </p:cTn>
                              </p:par>
                            </p:childTnLst>
                          </p:cTn>
                        </p:par>
                        <p:par>
                          <p:cTn id="8" fill="hold" nodeType="afterGroup">
                            <p:stCondLst>
                              <p:cond delay="400"/>
                            </p:stCondLst>
                            <p:childTnLst>
                              <p:par>
                                <p:cTn id="9" presetID="22" presetClass="entr" presetSubtype="1"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up)">
                                      <p:cBhvr>
                                        <p:cTn id="11" dur="400"/>
                                        <p:tgtEl>
                                          <p:spTgt spid="26"/>
                                        </p:tgtEl>
                                      </p:cBhvr>
                                    </p:animEffect>
                                  </p:childTnLst>
                                </p:cTn>
                              </p:par>
                            </p:childTnLst>
                          </p:cTn>
                        </p:par>
                        <p:par>
                          <p:cTn id="12" fill="hold" nodeType="afterGroup">
                            <p:stCondLst>
                              <p:cond delay="8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17"/>
                                        </p:tgtEl>
                                        <p:attrNameLst>
                                          <p:attrName>style.visibility</p:attrName>
                                        </p:attrNameLst>
                                      </p:cBhvr>
                                      <p:to>
                                        <p:strVal val="visible"/>
                                      </p:to>
                                    </p:set>
                                    <p:anim calcmode="lin" valueType="num">
                                      <p:cBhvr>
                                        <p:cTn id="15" dur="25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6" dur="250" fill="hold"/>
                                        <p:tgtEl>
                                          <p:spTgt spid="17"/>
                                        </p:tgtEl>
                                        <p:attrNameLst>
                                          <p:attrName>ppt_y</p:attrName>
                                        </p:attrNameLst>
                                      </p:cBhvr>
                                      <p:tavLst>
                                        <p:tav tm="0">
                                          <p:val>
                                            <p:strVal val="#ppt_y"/>
                                          </p:val>
                                        </p:tav>
                                        <p:tav tm="100000">
                                          <p:val>
                                            <p:strVal val="#ppt_y"/>
                                          </p:val>
                                        </p:tav>
                                      </p:tavLst>
                                    </p:anim>
                                    <p:anim calcmode="lin" valueType="num">
                                      <p:cBhvr>
                                        <p:cTn id="17" dur="25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8" dur="25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9" dur="25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2" name="图片占位符 21"/>
          <p:cNvPicPr>
            <a:picLocks noGrp="1" noChangeAspect="1"/>
          </p:cNvPicPr>
          <p:nvPr>
            <p:ph type="pic" sz="quarter" idx="28"/>
          </p:nvPr>
        </p:nvPicPr>
        <p:blipFill>
          <a:blip r:embed="rId3">
            <a:extLst>
              <a:ext uri="{28A0092B-C50C-407E-A947-70E740481C1C}">
                <a14:useLocalDpi xmlns:a14="http://schemas.microsoft.com/office/drawing/2010/main" val="0"/>
              </a:ext>
            </a:extLst>
          </a:blip>
          <a:srcRect t="9901" b="9901"/>
          <a:stretch>
            <a:fillRect/>
          </a:stretch>
        </p:blipFill>
        <p:spPr/>
      </p:pic>
      <p:pic>
        <p:nvPicPr>
          <p:cNvPr id="23" name="图片占位符 22"/>
          <p:cNvPicPr>
            <a:picLocks noGrp="1" noChangeAspect="1"/>
          </p:cNvPicPr>
          <p:nvPr>
            <p:ph type="pic" sz="quarter" idx="26"/>
          </p:nvPr>
        </p:nvPicPr>
        <p:blipFill>
          <a:blip r:embed="rId4">
            <a:extLst>
              <a:ext uri="{28A0092B-C50C-407E-A947-70E740481C1C}">
                <a14:useLocalDpi xmlns:a14="http://schemas.microsoft.com/office/drawing/2010/main" val="0"/>
              </a:ext>
            </a:extLst>
          </a:blip>
          <a:srcRect t="3890" b="74724"/>
          <a:stretch>
            <a:fillRect/>
          </a:stretch>
        </p:blipFill>
        <p:spPr/>
      </p:pic>
      <p:pic>
        <p:nvPicPr>
          <p:cNvPr id="14" name="图片占位符 13"/>
          <p:cNvPicPr>
            <a:picLocks noGrp="1" noChangeAspect="1"/>
          </p:cNvPicPr>
          <p:nvPr>
            <p:ph type="pic" sz="quarter" idx="16"/>
          </p:nvPr>
        </p:nvPicPr>
        <p:blipFill>
          <a:blip r:embed="rId5">
            <a:extLst>
              <a:ext uri="{28A0092B-C50C-407E-A947-70E740481C1C}">
                <a14:useLocalDpi xmlns:a14="http://schemas.microsoft.com/office/drawing/2010/main" val="0"/>
              </a:ext>
            </a:extLst>
          </a:blip>
          <a:srcRect t="908" b="908"/>
          <a:stretch>
            <a:fillRect/>
          </a:stretch>
        </p:blipFill>
        <p:spPr/>
      </p:pic>
      <p:pic>
        <p:nvPicPr>
          <p:cNvPr id="21" name="图片占位符 20"/>
          <p:cNvPicPr>
            <a:picLocks noGrp="1" noChangeAspect="1"/>
          </p:cNvPicPr>
          <p:nvPr>
            <p:ph type="pic" sz="quarter" idx="25"/>
          </p:nvPr>
        </p:nvPicPr>
        <p:blipFill>
          <a:blip r:embed="rId6">
            <a:extLst>
              <a:ext uri="{28A0092B-C50C-407E-A947-70E740481C1C}">
                <a14:useLocalDpi xmlns:a14="http://schemas.microsoft.com/office/drawing/2010/main" val="0"/>
              </a:ext>
            </a:extLst>
          </a:blip>
          <a:srcRect t="724" b="40788"/>
          <a:stretch>
            <a:fillRect/>
          </a:stretch>
        </p:blipFill>
        <p:spPr/>
      </p:pic>
      <p:pic>
        <p:nvPicPr>
          <p:cNvPr id="15" name="图片占位符 14"/>
          <p:cNvPicPr>
            <a:picLocks noGrp="1" noChangeAspect="1"/>
          </p:cNvPicPr>
          <p:nvPr>
            <p:ph type="pic" sz="quarter" idx="17"/>
          </p:nvPr>
        </p:nvPicPr>
        <p:blipFill>
          <a:blip r:embed="rId7">
            <a:extLst>
              <a:ext uri="{28A0092B-C50C-407E-A947-70E740481C1C}">
                <a14:useLocalDpi xmlns:a14="http://schemas.microsoft.com/office/drawing/2010/main" val="0"/>
              </a:ext>
            </a:extLst>
          </a:blip>
          <a:srcRect t="10518" b="38016"/>
          <a:stretch>
            <a:fillRect/>
          </a:stretch>
        </p:blipFill>
        <p:spPr/>
      </p:pic>
      <p:pic>
        <p:nvPicPr>
          <p:cNvPr id="16" name="图片占位符 15"/>
          <p:cNvPicPr>
            <a:picLocks noGrp="1" noChangeAspect="1"/>
          </p:cNvPicPr>
          <p:nvPr>
            <p:ph type="pic" sz="quarter" idx="18"/>
          </p:nvPr>
        </p:nvPicPr>
        <p:blipFill>
          <a:blip r:embed="rId8">
            <a:extLst>
              <a:ext uri="{28A0092B-C50C-407E-A947-70E740481C1C}">
                <a14:useLocalDpi xmlns:a14="http://schemas.microsoft.com/office/drawing/2010/main" val="0"/>
              </a:ext>
            </a:extLst>
          </a:blip>
          <a:srcRect t="10546" b="36676"/>
          <a:stretch>
            <a:fillRect/>
          </a:stretch>
        </p:blipFill>
        <p:spPr/>
      </p:pic>
      <p:pic>
        <p:nvPicPr>
          <p:cNvPr id="19" name="图片占位符 18"/>
          <p:cNvPicPr>
            <a:picLocks noGrp="1" noChangeAspect="1"/>
          </p:cNvPicPr>
          <p:nvPr>
            <p:ph type="pic" sz="quarter" idx="22"/>
          </p:nvPr>
        </p:nvPicPr>
        <p:blipFill>
          <a:blip r:embed="rId9">
            <a:extLst>
              <a:ext uri="{28A0092B-C50C-407E-A947-70E740481C1C}">
                <a14:useLocalDpi xmlns:a14="http://schemas.microsoft.com/office/drawing/2010/main" val="0"/>
              </a:ext>
            </a:extLst>
          </a:blip>
          <a:srcRect l="593" r="593"/>
          <a:stretch>
            <a:fillRect/>
          </a:stretch>
        </p:blipFill>
        <p:spPr/>
      </p:pic>
      <p:pic>
        <p:nvPicPr>
          <p:cNvPr id="18" name="图片占位符 17"/>
          <p:cNvPicPr>
            <a:picLocks noGrp="1" noChangeAspect="1"/>
          </p:cNvPicPr>
          <p:nvPr>
            <p:ph type="pic" sz="quarter" idx="21"/>
          </p:nvPr>
        </p:nvPicPr>
        <p:blipFill>
          <a:blip r:embed="rId10">
            <a:extLst>
              <a:ext uri="{28A0092B-C50C-407E-A947-70E740481C1C}">
                <a14:useLocalDpi xmlns:a14="http://schemas.microsoft.com/office/drawing/2010/main" val="0"/>
              </a:ext>
            </a:extLst>
          </a:blip>
          <a:srcRect t="26008" b="26008"/>
          <a:stretch>
            <a:fillRect/>
          </a:stretch>
        </p:blipFill>
        <p:spPr/>
      </p:pic>
      <p:pic>
        <p:nvPicPr>
          <p:cNvPr id="20" name="图片占位符 19"/>
          <p:cNvPicPr>
            <a:picLocks noGrp="1" noChangeAspect="1"/>
          </p:cNvPicPr>
          <p:nvPr>
            <p:ph type="pic" sz="quarter" idx="24"/>
          </p:nvPr>
        </p:nvPicPr>
        <p:blipFill>
          <a:blip r:embed="rId11">
            <a:extLst>
              <a:ext uri="{28A0092B-C50C-407E-A947-70E740481C1C}">
                <a14:useLocalDpi xmlns:a14="http://schemas.microsoft.com/office/drawing/2010/main" val="0"/>
              </a:ext>
            </a:extLst>
          </a:blip>
          <a:srcRect t="25710" b="25710"/>
          <a:stretch>
            <a:fillRect/>
          </a:stretch>
        </p:blipFill>
        <p:spPr/>
      </p:pic>
      <p:pic>
        <p:nvPicPr>
          <p:cNvPr id="3" name="图片占位符 2"/>
          <p:cNvPicPr>
            <a:picLocks noGrp="1" noChangeAspect="1"/>
          </p:cNvPicPr>
          <p:nvPr>
            <p:ph type="pic" sz="quarter" idx="27"/>
          </p:nvPr>
        </p:nvPicPr>
        <p:blipFill>
          <a:blip r:embed="rId12">
            <a:extLst>
              <a:ext uri="{28A0092B-C50C-407E-A947-70E740481C1C}">
                <a14:useLocalDpi xmlns:a14="http://schemas.microsoft.com/office/drawing/2010/main" val="0"/>
              </a:ext>
            </a:extLst>
          </a:blip>
          <a:srcRect t="2242" b="2242"/>
          <a:stretch>
            <a:fillRect/>
          </a:stretch>
        </p:blipFill>
        <p:spPr/>
      </p:pic>
      <p:pic>
        <p:nvPicPr>
          <p:cNvPr id="17" name="图片占位符 16"/>
          <p:cNvPicPr>
            <a:picLocks noGrp="1" noChangeAspect="1"/>
          </p:cNvPicPr>
          <p:nvPr>
            <p:ph type="pic" sz="quarter" idx="20"/>
          </p:nvPr>
        </p:nvPicPr>
        <p:blipFill>
          <a:blip r:embed="rId13">
            <a:extLst>
              <a:ext uri="{28A0092B-C50C-407E-A947-70E740481C1C}">
                <a14:useLocalDpi xmlns:a14="http://schemas.microsoft.com/office/drawing/2010/main" val="0"/>
              </a:ext>
            </a:extLst>
          </a:blip>
          <a:srcRect t="23775" b="23775"/>
          <a:stretch>
            <a:fillRect/>
          </a:stretch>
        </p:blipFill>
        <p:spPr/>
      </p:pic>
      <p:sp>
        <p:nvSpPr>
          <p:cNvPr id="61" name="Прямоугольник 60"/>
          <p:cNvSpPr/>
          <p:nvPr/>
        </p:nvSpPr>
        <p:spPr>
          <a:xfrm>
            <a:off x="6088762" y="7830"/>
            <a:ext cx="6103087" cy="2269769"/>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2" name="Подзаголовок 2"/>
          <p:cNvSpPr txBox="1"/>
          <p:nvPr/>
        </p:nvSpPr>
        <p:spPr>
          <a:xfrm>
            <a:off x="6593304" y="415952"/>
            <a:ext cx="5069305" cy="16475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ct val="0"/>
              </a:spcBef>
              <a:buNone/>
            </a:pPr>
            <a:r>
              <a:rPr lang="en-US" sz="2000" smtClean="0">
                <a:solidFill>
                  <a:schemeClr val="bg1"/>
                </a:solidFill>
                <a:latin typeface="FontAwesome" pitchFamily="2" charset="0"/>
              </a:rPr>
              <a:t></a:t>
            </a:r>
            <a:endParaRPr lang="en-US" sz="2000" smtClean="0">
              <a:solidFill>
                <a:schemeClr val="bg1"/>
              </a:solidFill>
              <a:latin typeface="Raleway Heavy" panose="020b0003030101060003" pitchFamily="34" charset="0"/>
            </a:endParaRPr>
          </a:p>
          <a:p>
            <a:pPr marL="0" indent="0" algn="ctr">
              <a:lnSpc>
                <a:spcPts val="2000"/>
              </a:lnSpc>
              <a:spcBef>
                <a:spcPct val="0"/>
              </a:spcBef>
              <a:buNone/>
            </a:pPr>
            <a:r>
              <a:rPr lang="zh-CN" altLang="en-US" sz="1200" smtClean="0">
                <a:solidFill>
                  <a:schemeClr val="bg1"/>
                </a:solidFill>
                <a:latin typeface="Raleway Heavy" panose="020b0003030101060003" pitchFamily="34" charset="0"/>
              </a:rPr>
              <a:t>点此替换文本</a:t>
            </a:r>
            <a:br>
              <a:rPr lang="en-US" sz="1200" smtClean="0">
                <a:solidFill>
                  <a:schemeClr val="bg1"/>
                </a:solidFill>
              </a:rPr>
            </a:br>
            <a:r>
              <a:rPr lang="en-US" sz="1100" kern="0">
                <a:solidFill>
                  <a:schemeClr val="bg1"/>
                </a:solidFill>
                <a:latin typeface="Raleway Medium" panose="020b0003030101060003" pitchFamily="34" charset="0"/>
                <a:ea typeface="Karla" pitchFamily="2" charset="0"/>
                <a:cs typeface="Poppins" panose="02000000000000000000" pitchFamily="2" charset="0"/>
              </a:rPr>
              <a:t>Etiam vitae dui congue, semper quam vitae, luctus ligula. Sed posuere nunc in leocd Etiam vitae dui congue, semper quam vitae, luctus ligula. Etiam vitae dui congue semper. Aenean iaculis viverra </a:t>
            </a:r>
            <a:r>
              <a:rPr lang="en-US" sz="1100" kern="0" smtClean="0">
                <a:solidFill>
                  <a:schemeClr val="bg1"/>
                </a:solidFill>
                <a:latin typeface="Raleway Medium" panose="020b0003030101060003" pitchFamily="34" charset="0"/>
                <a:ea typeface="Karla" pitchFamily="2" charset="0"/>
                <a:cs typeface="Poppins" panose="02000000000000000000" pitchFamily="2" charset="0"/>
              </a:rPr>
              <a:t>libero</a:t>
            </a:r>
            <a:r>
              <a:rPr lang="en-US" sz="1100" kern="0">
                <a:solidFill>
                  <a:schemeClr val="bg1"/>
                </a:solidFill>
                <a:latin typeface="Raleway Medium" panose="020b0003030101060003" pitchFamily="34" charset="0"/>
                <a:ea typeface="Karla" pitchFamily="2" charset="0"/>
                <a:cs typeface="Poppins" panose="02000000000000000000" pitchFamily="2" charset="0"/>
              </a:rPr>
              <a:t>.</a:t>
            </a:r>
            <a:endParaRPr lang="en-US" sz="1100">
              <a:solidFill>
                <a:schemeClr val="bg1"/>
              </a:solidFill>
              <a:latin typeface="Poppins" panose="02000000000000000000" pitchFamily="2" charset="0"/>
              <a:cs typeface="Poppins" panose="02000000000000000000" pitchFamily="2"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up)">
                                      <p:cBhvr>
                                        <p:cTn id="7" dur="400"/>
                                        <p:tgtEl>
                                          <p:spTgt spid="61"/>
                                        </p:tgtEl>
                                      </p:cBhvr>
                                    </p:animEffect>
                                  </p:childTnLst>
                                </p:cTn>
                              </p:par>
                            </p:childTnLst>
                          </p:cTn>
                        </p:par>
                        <p:par>
                          <p:cTn id="8" fill="hold" nodeType="afterGroup">
                            <p:stCondLst>
                              <p:cond delay="400"/>
                            </p:stCondLst>
                            <p:childTnLst>
                              <p:par>
                                <p:cTn id="9" presetID="22" presetClass="entr" presetSubtype="1" fill="hold" grpId="0"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wipe(up)">
                                      <p:cBhvr>
                                        <p:cTn id="11" dur="4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p:bld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3" name="图片占位符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7066" b="27066"/>
          <a:stretch>
            <a:fillRect/>
          </a:stretch>
        </p:blipFill>
        <p:spPr/>
      </p:pic>
      <p:sp>
        <p:nvSpPr>
          <p:cNvPr id="8" name="Прямоугольник 7"/>
          <p:cNvSpPr/>
          <p:nvPr/>
        </p:nvSpPr>
        <p:spPr>
          <a:xfrm>
            <a:off x="0" y="0"/>
            <a:ext cx="12192000" cy="2171700"/>
          </a:xfrm>
          <a:prstGeom prst="rect">
            <a:avLst/>
          </a:prstGeom>
          <a:solidFill>
            <a:srgbClr val="E2393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2099976" y="754481"/>
            <a:ext cx="7970784" cy="1477328"/>
          </a:xfrm>
          <a:prstGeom prst="rect">
            <a:avLst/>
          </a:prstGeom>
          <a:noFill/>
        </p:spPr>
        <p:txBody>
          <a:bodyPr wrap="square" rtlCol="0">
            <a:spAutoFit/>
          </a:bodyPr>
          <a:lstStyle/>
          <a:p>
            <a:pPr algn="ctr">
              <a:lnSpc>
                <a:spcPts val="3600"/>
              </a:lnSpc>
            </a:pPr>
            <a:r>
              <a:rPr lang="en-US" sz="4400" smtClean="0">
                <a:solidFill>
                  <a:schemeClr val="bg1"/>
                </a:solidFill>
                <a:latin typeface="Raleway ExtraBold" panose="020b0903030101060003" pitchFamily="34" charset="-52"/>
              </a:rPr>
              <a:t>/</a:t>
            </a:r>
            <a:r>
              <a:rPr lang="zh-CN" altLang="en-US" sz="4000" b="1" smtClean="0">
                <a:solidFill>
                  <a:schemeClr val="bg1"/>
                </a:solidFill>
                <a:latin typeface="微软雅黑" panose="020b0503020204020204" pitchFamily="34" charset="-122"/>
                <a:ea typeface="微软雅黑" panose="020b0503020204020204" pitchFamily="34" charset="-122"/>
              </a:rPr>
              <a:t>添加标题内容</a:t>
            </a:r>
            <a:endParaRPr lang="en-US" sz="4000" b="1" smtClean="0">
              <a:solidFill>
                <a:schemeClr val="bg1"/>
              </a:solidFill>
              <a:latin typeface="微软雅黑" panose="020b0503020204020204" pitchFamily="34" charset="-122"/>
              <a:ea typeface="微软雅黑" panose="020b0503020204020204" pitchFamily="34" charset="-122"/>
            </a:endParaRPr>
          </a:p>
          <a:p>
            <a:pPr algn="ctr">
              <a:lnSpc>
                <a:spcPts val="3600"/>
              </a:lnSpc>
            </a:pPr>
            <a:r>
              <a:rPr lang="en-US" sz="1200" kern="0" spc="50">
                <a:solidFill>
                  <a:schemeClr val="bg1"/>
                </a:solidFill>
                <a:latin typeface="Raleway ExtraBold" panose="020b0903030101060003" pitchFamily="34" charset="-52"/>
                <a:ea typeface="Karla" pitchFamily="2" charset="0"/>
                <a:cs typeface="Poppins" panose="02000000000000000000" pitchFamily="2" charset="0"/>
              </a:rPr>
              <a:t>SOME WORDS ABOUT CASE</a:t>
            </a:r>
            <a:endParaRPr lang="en-US" sz="1200" spc="50">
              <a:solidFill>
                <a:schemeClr val="bg1"/>
              </a:solidFill>
              <a:latin typeface="Raleway ExtraBold" panose="020b0903030101060003" pitchFamily="34" charset="-52"/>
            </a:endParaRPr>
          </a:p>
          <a:p>
            <a:pPr algn="ctr">
              <a:lnSpc>
                <a:spcPts val="3600"/>
              </a:lnSpc>
            </a:pPr>
            <a:endParaRPr lang="en-US" sz="4400" smtClean="0">
              <a:solidFill>
                <a:schemeClr val="bg1"/>
              </a:solidFill>
              <a:latin typeface="Raleway ExtraBold" panose="020b0903030101060003" pitchFamily="34" charset="-52"/>
            </a:endParaRPr>
          </a:p>
        </p:txBody>
      </p:sp>
      <p:sp>
        <p:nvSpPr>
          <p:cNvPr id="14" name="Прямоугольник 13"/>
          <p:cNvSpPr/>
          <p:nvPr/>
        </p:nvSpPr>
        <p:spPr>
          <a:xfrm>
            <a:off x="0" y="2171700"/>
            <a:ext cx="12192000" cy="2333625"/>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одзаголовок 2"/>
          <p:cNvSpPr txBox="1"/>
          <p:nvPr/>
        </p:nvSpPr>
        <p:spPr>
          <a:xfrm>
            <a:off x="946146" y="5066849"/>
            <a:ext cx="1702404" cy="16007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ct val="0"/>
              </a:spcBef>
              <a:buNone/>
            </a:pPr>
            <a:r>
              <a:rPr lang="zh-CN" altLang="en-US" sz="1200" spc="150" smtClean="0">
                <a:latin typeface="Raleway ExtraBold" panose="020b0903030101060003" pitchFamily="34" charset="-52"/>
              </a:rPr>
              <a:t>点</a:t>
            </a:r>
            <a:r>
              <a:rPr lang="zh-CN" altLang="en-US" sz="1200" spc="150">
                <a:latin typeface="Raleway ExtraBold" panose="020b0903030101060003" pitchFamily="34" charset="-52"/>
              </a:rPr>
              <a:t>此替换文本</a:t>
            </a:r>
            <a:endParaRPr lang="en-US" altLang="zh-CN" sz="1200" spc="150">
              <a:latin typeface="Raleway ExtraBold" panose="020b0903030101060003" pitchFamily="34" charset="-52"/>
            </a:endParaRPr>
          </a:p>
          <a:p>
            <a:pPr marL="0" indent="0" algn="ctr">
              <a:lnSpc>
                <a:spcPts val="2000"/>
              </a:lnSpc>
              <a:spcBef>
                <a:spcPct val="0"/>
              </a:spcBef>
              <a:buNone/>
            </a:pPr>
            <a:r>
              <a:rPr lang="en-US" sz="1100" kern="0" err="1" smtClean="0">
                <a:solidFill>
                  <a:schemeClr val="bg1">
                    <a:lumMod val="65000"/>
                  </a:schemeClr>
                </a:solidFill>
                <a:latin typeface="Raleway Medium" panose="020b0003030101060003" pitchFamily="34" charset="0"/>
                <a:ea typeface="Karla" pitchFamily="2" charset="0"/>
                <a:cs typeface="Poppins" panose="02000000000000000000" pitchFamily="2" charset="0"/>
              </a:rPr>
              <a:t>Etiam vitae dui congue, semper quam vitae, luctus ligula. </a:t>
            </a:r>
            <a:endParaRPr lang="en-US" sz="1100">
              <a:solidFill>
                <a:schemeClr val="bg1">
                  <a:lumMod val="65000"/>
                </a:schemeClr>
              </a:solidFill>
              <a:latin typeface="Poppins" panose="02000000000000000000" pitchFamily="2" charset="0"/>
              <a:cs typeface="Poppins" panose="02000000000000000000" pitchFamily="2" charset="0"/>
            </a:endParaRPr>
          </a:p>
        </p:txBody>
      </p:sp>
      <p:sp>
        <p:nvSpPr>
          <p:cNvPr id="23" name="Подзаголовок 2"/>
          <p:cNvSpPr txBox="1"/>
          <p:nvPr/>
        </p:nvSpPr>
        <p:spPr>
          <a:xfrm>
            <a:off x="3811914" y="5059852"/>
            <a:ext cx="1702404" cy="16007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ct val="0"/>
              </a:spcBef>
              <a:buNone/>
            </a:pPr>
            <a:r>
              <a:rPr lang="zh-CN" altLang="en-US" sz="1200" spc="150" smtClean="0">
                <a:latin typeface="Raleway ExtraBold" panose="020b0903030101060003" pitchFamily="34" charset="-52"/>
              </a:rPr>
              <a:t>点</a:t>
            </a:r>
            <a:r>
              <a:rPr lang="zh-CN" altLang="en-US" sz="1200" spc="150">
                <a:latin typeface="Raleway ExtraBold" panose="020b0903030101060003" pitchFamily="34" charset="-52"/>
              </a:rPr>
              <a:t>此替换文本</a:t>
            </a:r>
            <a:endParaRPr lang="en-US" altLang="zh-CN" sz="1200" spc="150">
              <a:latin typeface="Raleway ExtraBold" panose="020b0903030101060003" pitchFamily="34" charset="-52"/>
            </a:endParaRPr>
          </a:p>
          <a:p>
            <a:pPr marL="0" indent="0" algn="ctr">
              <a:lnSpc>
                <a:spcPts val="2000"/>
              </a:lnSpc>
              <a:spcBef>
                <a:spcPct val="0"/>
              </a:spcBef>
              <a:buNone/>
            </a:pPr>
            <a:r>
              <a:rPr lang="en-US" sz="1100" kern="0" err="1" smtClean="0">
                <a:solidFill>
                  <a:schemeClr val="bg1">
                    <a:lumMod val="65000"/>
                  </a:schemeClr>
                </a:solidFill>
                <a:latin typeface="Raleway Medium" panose="020b0003030101060003" pitchFamily="34" charset="0"/>
                <a:ea typeface="Karla" pitchFamily="2" charset="0"/>
                <a:cs typeface="Poppins" panose="02000000000000000000" pitchFamily="2" charset="0"/>
              </a:rPr>
              <a:t>Etiam vitae dui congue, semper quam vitae, luctus ligula. </a:t>
            </a:r>
            <a:endParaRPr lang="en-US" sz="1100">
              <a:solidFill>
                <a:schemeClr val="bg1">
                  <a:lumMod val="65000"/>
                </a:schemeClr>
              </a:solidFill>
              <a:latin typeface="Poppins" panose="02000000000000000000" pitchFamily="2" charset="0"/>
              <a:cs typeface="Poppins" panose="02000000000000000000" pitchFamily="2" charset="0"/>
            </a:endParaRPr>
          </a:p>
        </p:txBody>
      </p:sp>
      <p:sp>
        <p:nvSpPr>
          <p:cNvPr id="27" name="Подзаголовок 2"/>
          <p:cNvSpPr txBox="1"/>
          <p:nvPr/>
        </p:nvSpPr>
        <p:spPr>
          <a:xfrm>
            <a:off x="6677682" y="5066849"/>
            <a:ext cx="1702404" cy="16007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ct val="0"/>
              </a:spcBef>
              <a:buNone/>
            </a:pPr>
            <a:r>
              <a:rPr lang="en-US" sz="1200" spc="150" smtClean="0">
                <a:solidFill>
                  <a:srgbClr val="E23936"/>
                </a:solidFill>
                <a:latin typeface="FontAwesome" pitchFamily="2" charset="0"/>
              </a:rPr>
              <a:t></a:t>
            </a:r>
            <a:r>
              <a:rPr lang="en-US" sz="1200" spc="150" smtClean="0">
                <a:latin typeface="FontAwesome" pitchFamily="2" charset="0"/>
              </a:rPr>
              <a:t> </a:t>
            </a:r>
            <a:r>
              <a:rPr lang="zh-CN" altLang="en-US" sz="1200" spc="150" smtClean="0">
                <a:latin typeface="Raleway ExtraBold" panose="020b0903030101060003" pitchFamily="34" charset="-52"/>
              </a:rPr>
              <a:t>点此替换文本</a:t>
            </a:r>
            <a:endParaRPr lang="en-US" sz="1200" spc="150" smtClean="0">
              <a:latin typeface="Raleway ExtraBold" panose="020b0903030101060003" pitchFamily="34" charset="-52"/>
            </a:endParaRPr>
          </a:p>
          <a:p>
            <a:pPr marL="0" indent="0" algn="ctr">
              <a:lnSpc>
                <a:spcPts val="2000"/>
              </a:lnSpc>
              <a:spcBef>
                <a:spcPct val="0"/>
              </a:spcBef>
              <a:buNone/>
            </a:pPr>
            <a:r>
              <a:rPr lang="en-US" sz="1100" kern="0" smtClean="0">
                <a:solidFill>
                  <a:schemeClr val="bg1">
                    <a:lumMod val="65000"/>
                  </a:schemeClr>
                </a:solidFill>
                <a:latin typeface="Raleway Medium" panose="020b0003030101060003" pitchFamily="34" charset="0"/>
                <a:ea typeface="Karla" pitchFamily="2" charset="0"/>
                <a:cs typeface="Poppins" panose="02000000000000000000" pitchFamily="2" charset="0"/>
              </a:rPr>
              <a:t>Etiam vitae dui congue, semper quam vitae, luctus ligula. </a:t>
            </a:r>
            <a:endParaRPr lang="en-US" sz="1100">
              <a:solidFill>
                <a:schemeClr val="bg1">
                  <a:lumMod val="65000"/>
                </a:schemeClr>
              </a:solidFill>
              <a:latin typeface="Poppins" panose="02000000000000000000" pitchFamily="2" charset="0"/>
              <a:cs typeface="Poppins" panose="02000000000000000000" pitchFamily="2" charset="0"/>
            </a:endParaRPr>
          </a:p>
        </p:txBody>
      </p:sp>
      <p:graphicFrame>
        <p:nvGraphicFramePr>
          <p:cNvPr id="4" name="Диаграмма 3"/>
          <p:cNvGraphicFramePr/>
          <p:nvPr/>
        </p:nvGraphicFramePr>
        <p:xfrm>
          <a:off x="946146" y="2470439"/>
          <a:ext cx="1702404" cy="1112886"/>
        </p:xfrm>
        <a:graphic>
          <a:graphicData uri="http://schemas.openxmlformats.org/drawingml/2006/chart">
            <c:chart xmlns:c="http://schemas.openxmlformats.org/drawingml/2006/chart" r:id="rId4"/>
          </a:graphicData>
        </a:graphic>
      </p:graphicFrame>
      <p:sp>
        <p:nvSpPr>
          <p:cNvPr id="18" name="Подзаголовок 2"/>
          <p:cNvSpPr txBox="1"/>
          <p:nvPr/>
        </p:nvSpPr>
        <p:spPr>
          <a:xfrm>
            <a:off x="787285" y="3579499"/>
            <a:ext cx="2020125" cy="11534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ct val="0"/>
              </a:spcBef>
              <a:buNone/>
            </a:pPr>
            <a:r>
              <a:rPr lang="zh-CN" altLang="en-US" sz="1050" i="1" smtClean="0">
                <a:solidFill>
                  <a:schemeClr val="bg1"/>
                </a:solidFill>
                <a:latin typeface="Raleway Medium" panose="020b0003030101060003" pitchFamily="34" charset="0"/>
              </a:rPr>
              <a:t>点此替换文本</a:t>
            </a:r>
            <a:endParaRPr lang="en-US" sz="1050" i="1" smtClean="0">
              <a:solidFill>
                <a:schemeClr val="bg1"/>
              </a:solidFill>
              <a:latin typeface="Raleway Medium" panose="020b0003030101060003" pitchFamily="34" charset="0"/>
            </a:endParaRPr>
          </a:p>
        </p:txBody>
      </p:sp>
      <p:sp>
        <p:nvSpPr>
          <p:cNvPr id="5" name="Прямоугольник 4"/>
          <p:cNvSpPr/>
          <p:nvPr/>
        </p:nvSpPr>
        <p:spPr>
          <a:xfrm>
            <a:off x="1644901" y="2777892"/>
            <a:ext cx="322524" cy="461665"/>
          </a:xfrm>
          <a:prstGeom prst="rect">
            <a:avLst/>
          </a:prstGeom>
        </p:spPr>
        <p:txBody>
          <a:bodyPr wrap="none">
            <a:spAutoFit/>
          </a:bodyPr>
          <a:lstStyle/>
          <a:p>
            <a:r>
              <a:rPr lang="en-US" sz="2400">
                <a:solidFill>
                  <a:schemeClr val="bg1"/>
                </a:solidFill>
                <a:latin typeface="Raleway Medium" panose="020b0003030101060003" pitchFamily="34" charset="0"/>
              </a:rPr>
              <a:t>1</a:t>
            </a:r>
            <a:endParaRPr lang="ru-RU" sz="2400"/>
          </a:p>
        </p:txBody>
      </p:sp>
      <p:graphicFrame>
        <p:nvGraphicFramePr>
          <p:cNvPr id="20" name="Диаграмма 19"/>
          <p:cNvGraphicFramePr/>
          <p:nvPr/>
        </p:nvGraphicFramePr>
        <p:xfrm>
          <a:off x="3811914" y="2470439"/>
          <a:ext cx="1702404" cy="1112886"/>
        </p:xfrm>
        <a:graphic>
          <a:graphicData uri="http://schemas.openxmlformats.org/drawingml/2006/chart">
            <c:chart xmlns:c="http://schemas.openxmlformats.org/drawingml/2006/chart" r:id="rId5"/>
          </a:graphicData>
        </a:graphic>
      </p:graphicFrame>
      <p:sp>
        <p:nvSpPr>
          <p:cNvPr id="21" name="Подзаголовок 2"/>
          <p:cNvSpPr txBox="1"/>
          <p:nvPr/>
        </p:nvSpPr>
        <p:spPr>
          <a:xfrm>
            <a:off x="3653053" y="3579499"/>
            <a:ext cx="2020125" cy="11534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ct val="0"/>
              </a:spcBef>
              <a:buNone/>
            </a:pPr>
            <a:r>
              <a:rPr lang="zh-CN" altLang="en-US" sz="1050" i="1">
                <a:solidFill>
                  <a:schemeClr val="bg1"/>
                </a:solidFill>
                <a:latin typeface="Raleway Medium" panose="020b0003030101060003" pitchFamily="34" charset="0"/>
              </a:rPr>
              <a:t>点此替换文本</a:t>
            </a:r>
            <a:endParaRPr lang="en-US" altLang="zh-CN" sz="1050" i="1">
              <a:solidFill>
                <a:schemeClr val="bg1"/>
              </a:solidFill>
              <a:latin typeface="Raleway Medium" panose="020b0003030101060003" pitchFamily="34" charset="0"/>
            </a:endParaRPr>
          </a:p>
        </p:txBody>
      </p:sp>
      <p:sp>
        <p:nvSpPr>
          <p:cNvPr id="22" name="Прямоугольник 21"/>
          <p:cNvSpPr/>
          <p:nvPr/>
        </p:nvSpPr>
        <p:spPr>
          <a:xfrm>
            <a:off x="4497021" y="2791540"/>
            <a:ext cx="351378" cy="461665"/>
          </a:xfrm>
          <a:prstGeom prst="rect">
            <a:avLst/>
          </a:prstGeom>
        </p:spPr>
        <p:txBody>
          <a:bodyPr wrap="none">
            <a:spAutoFit/>
          </a:bodyPr>
          <a:lstStyle/>
          <a:p>
            <a:r>
              <a:rPr lang="en-US" sz="2400" smtClean="0">
                <a:solidFill>
                  <a:schemeClr val="bg1"/>
                </a:solidFill>
                <a:latin typeface="Raleway Medium" panose="020b0003030101060003" pitchFamily="34" charset="0"/>
              </a:rPr>
              <a:t>2</a:t>
            </a:r>
            <a:endParaRPr lang="ru-RU" sz="2400"/>
          </a:p>
        </p:txBody>
      </p:sp>
      <p:graphicFrame>
        <p:nvGraphicFramePr>
          <p:cNvPr id="24" name="Диаграмма 23"/>
          <p:cNvGraphicFramePr/>
          <p:nvPr/>
        </p:nvGraphicFramePr>
        <p:xfrm>
          <a:off x="6677682" y="2470439"/>
          <a:ext cx="1702404" cy="1112886"/>
        </p:xfrm>
        <a:graphic>
          <a:graphicData uri="http://schemas.openxmlformats.org/drawingml/2006/chart">
            <c:chart xmlns:c="http://schemas.openxmlformats.org/drawingml/2006/chart" r:id="rId6"/>
          </a:graphicData>
        </a:graphic>
      </p:graphicFrame>
      <p:sp>
        <p:nvSpPr>
          <p:cNvPr id="25" name="Подзаголовок 2"/>
          <p:cNvSpPr txBox="1"/>
          <p:nvPr/>
        </p:nvSpPr>
        <p:spPr>
          <a:xfrm>
            <a:off x="6518821" y="3579499"/>
            <a:ext cx="2020125" cy="11534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ct val="0"/>
              </a:spcBef>
              <a:buNone/>
            </a:pPr>
            <a:r>
              <a:rPr lang="zh-CN" altLang="en-US" sz="1050" i="1">
                <a:solidFill>
                  <a:schemeClr val="bg1"/>
                </a:solidFill>
                <a:latin typeface="Raleway Medium" panose="020b0003030101060003" pitchFamily="34" charset="0"/>
              </a:rPr>
              <a:t>点此替换文本</a:t>
            </a:r>
            <a:endParaRPr lang="en-US" altLang="zh-CN" sz="1050" i="1">
              <a:solidFill>
                <a:schemeClr val="bg1"/>
              </a:solidFill>
              <a:latin typeface="Raleway Medium" panose="020b0003030101060003" pitchFamily="34" charset="0"/>
            </a:endParaRPr>
          </a:p>
        </p:txBody>
      </p:sp>
      <p:sp>
        <p:nvSpPr>
          <p:cNvPr id="26" name="Прямоугольник 25"/>
          <p:cNvSpPr/>
          <p:nvPr/>
        </p:nvSpPr>
        <p:spPr>
          <a:xfrm>
            <a:off x="7362789" y="2764244"/>
            <a:ext cx="351378" cy="461665"/>
          </a:xfrm>
          <a:prstGeom prst="rect">
            <a:avLst/>
          </a:prstGeom>
        </p:spPr>
        <p:txBody>
          <a:bodyPr wrap="none">
            <a:spAutoFit/>
          </a:bodyPr>
          <a:lstStyle/>
          <a:p>
            <a:r>
              <a:rPr lang="en-US" sz="2400" smtClean="0">
                <a:solidFill>
                  <a:schemeClr val="bg1"/>
                </a:solidFill>
                <a:latin typeface="Raleway Medium" panose="020b0003030101060003" pitchFamily="34" charset="0"/>
              </a:rPr>
              <a:t>3</a:t>
            </a:r>
            <a:endParaRPr lang="ru-RU" sz="2400"/>
          </a:p>
        </p:txBody>
      </p:sp>
      <p:graphicFrame>
        <p:nvGraphicFramePr>
          <p:cNvPr id="28" name="Диаграмма 27"/>
          <p:cNvGraphicFramePr/>
          <p:nvPr/>
        </p:nvGraphicFramePr>
        <p:xfrm>
          <a:off x="9543451" y="2470439"/>
          <a:ext cx="1702404" cy="1112886"/>
        </p:xfrm>
        <a:graphic>
          <a:graphicData uri="http://schemas.openxmlformats.org/drawingml/2006/chart">
            <c:chart xmlns:c="http://schemas.openxmlformats.org/drawingml/2006/chart" r:id="rId7"/>
          </a:graphicData>
        </a:graphic>
      </p:graphicFrame>
      <p:sp>
        <p:nvSpPr>
          <p:cNvPr id="29" name="Подзаголовок 2"/>
          <p:cNvSpPr txBox="1"/>
          <p:nvPr/>
        </p:nvSpPr>
        <p:spPr>
          <a:xfrm>
            <a:off x="9384590" y="3579499"/>
            <a:ext cx="2020125" cy="11534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ct val="0"/>
              </a:spcBef>
              <a:buNone/>
            </a:pPr>
            <a:r>
              <a:rPr lang="zh-CN" altLang="en-US" sz="1050" i="1">
                <a:solidFill>
                  <a:schemeClr val="bg1"/>
                </a:solidFill>
                <a:latin typeface="Raleway Medium" panose="020b0003030101060003" pitchFamily="34" charset="0"/>
              </a:rPr>
              <a:t>点此替换文本</a:t>
            </a:r>
            <a:endParaRPr lang="en-US" altLang="zh-CN" sz="1050" i="1">
              <a:solidFill>
                <a:schemeClr val="bg1"/>
              </a:solidFill>
              <a:latin typeface="Raleway Medium" panose="020b0003030101060003" pitchFamily="34" charset="0"/>
            </a:endParaRPr>
          </a:p>
        </p:txBody>
      </p:sp>
      <p:sp>
        <p:nvSpPr>
          <p:cNvPr id="30" name="Прямоугольник 29"/>
          <p:cNvSpPr/>
          <p:nvPr/>
        </p:nvSpPr>
        <p:spPr>
          <a:xfrm>
            <a:off x="10214910" y="2764244"/>
            <a:ext cx="352982" cy="461665"/>
          </a:xfrm>
          <a:prstGeom prst="rect">
            <a:avLst/>
          </a:prstGeom>
        </p:spPr>
        <p:txBody>
          <a:bodyPr wrap="none">
            <a:spAutoFit/>
          </a:bodyPr>
          <a:lstStyle/>
          <a:p>
            <a:r>
              <a:rPr lang="en-US" sz="2400">
                <a:solidFill>
                  <a:schemeClr val="bg1"/>
                </a:solidFill>
                <a:latin typeface="Raleway Medium" panose="020b0003030101060003" pitchFamily="34" charset="0"/>
              </a:rPr>
              <a:t>4</a:t>
            </a:r>
            <a:endParaRPr lang="ru-RU" sz="2400"/>
          </a:p>
        </p:txBody>
      </p:sp>
      <p:sp>
        <p:nvSpPr>
          <p:cNvPr id="31" name="Подзаголовок 2"/>
          <p:cNvSpPr txBox="1"/>
          <p:nvPr/>
        </p:nvSpPr>
        <p:spPr>
          <a:xfrm>
            <a:off x="9547116" y="5059852"/>
            <a:ext cx="1702404" cy="16007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ct val="0"/>
              </a:spcBef>
              <a:buNone/>
            </a:pPr>
            <a:r>
              <a:rPr lang="en-US" altLang="zh-CN" sz="1200" spc="150">
                <a:solidFill>
                  <a:srgbClr val="E23936"/>
                </a:solidFill>
                <a:latin typeface="FontAwesome" pitchFamily="2" charset="0"/>
              </a:rPr>
              <a:t> </a:t>
            </a:r>
            <a:r>
              <a:rPr lang="zh-CN" altLang="en-US" sz="1200" spc="150" smtClean="0">
                <a:latin typeface="Raleway ExtraBold" panose="020b0903030101060003" pitchFamily="34" charset="-52"/>
              </a:rPr>
              <a:t>点</a:t>
            </a:r>
            <a:r>
              <a:rPr lang="zh-CN" altLang="en-US" sz="1200" spc="150">
                <a:latin typeface="Raleway ExtraBold" panose="020b0903030101060003" pitchFamily="34" charset="-52"/>
              </a:rPr>
              <a:t>此替换文本</a:t>
            </a:r>
            <a:endParaRPr lang="en-US" altLang="zh-CN" sz="1200" spc="150">
              <a:latin typeface="Raleway ExtraBold" panose="020b0903030101060003" pitchFamily="34" charset="-52"/>
            </a:endParaRPr>
          </a:p>
          <a:p>
            <a:pPr marL="0" indent="0" algn="ctr">
              <a:lnSpc>
                <a:spcPts val="2000"/>
              </a:lnSpc>
              <a:spcBef>
                <a:spcPct val="0"/>
              </a:spcBef>
              <a:buNone/>
            </a:pPr>
            <a:r>
              <a:rPr lang="en-US" sz="1100" kern="0" err="1" smtClean="0">
                <a:solidFill>
                  <a:schemeClr val="bg1">
                    <a:lumMod val="65000"/>
                  </a:schemeClr>
                </a:solidFill>
                <a:latin typeface="Raleway Medium" panose="020b0003030101060003" pitchFamily="34" charset="0"/>
                <a:ea typeface="Karla" pitchFamily="2" charset="0"/>
                <a:cs typeface="Poppins" panose="02000000000000000000" pitchFamily="2" charset="0"/>
              </a:rPr>
              <a:t>Etiam vitae dui congue, semper quam vitae, luctus ligula. </a:t>
            </a:r>
            <a:endParaRPr lang="en-US" sz="1100">
              <a:solidFill>
                <a:schemeClr val="bg1">
                  <a:lumMod val="65000"/>
                </a:schemeClr>
              </a:solidFill>
              <a:latin typeface="Poppins" panose="02000000000000000000" pitchFamily="2" charset="0"/>
              <a:cs typeface="Poppins" panose="02000000000000000000" pitchFamily="2"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400"/>
                                        <p:tgtEl>
                                          <p:spTgt spid="9"/>
                                        </p:tgtEl>
                                      </p:cBhvr>
                                    </p:animEffect>
                                  </p:childTnLst>
                                </p:cTn>
                              </p:par>
                            </p:childTnLst>
                          </p:cTn>
                        </p:par>
                        <p:par>
                          <p:cTn id="8" fill="hold" nodeType="afterGroup">
                            <p:stCondLst>
                              <p:cond delay="400"/>
                            </p:stCondLst>
                            <p:childTnLst>
                              <p:par>
                                <p:cTn id="9" presetID="22"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400"/>
                                        <p:tgtEl>
                                          <p:spTgt spid="14"/>
                                        </p:tgtEl>
                                      </p:cBhvr>
                                    </p:animEffect>
                                  </p:childTnLst>
                                </p:cTn>
                              </p:par>
                            </p:childTnLst>
                          </p:cTn>
                        </p:par>
                        <p:par>
                          <p:cTn id="12" fill="hold" nodeType="afterGroup">
                            <p:stCondLst>
                              <p:cond delay="800"/>
                            </p:stCondLst>
                            <p:childTnLst>
                              <p:par>
                                <p:cTn id="13" presetID="22" presetClass="entr" presetSubtype="8" fill="hold" grpId="0" nodeType="afterEffect">
                                  <p:stCondLst>
                                    <p:cond delay="0"/>
                                  </p:stCondLst>
                                  <p:childTnLst>
                                    <p:set>
                                      <p:cBhvr>
                                        <p:cTn id="14"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15" dur="400"/>
                                        <p:tgtEl>
                                          <p:spTgt spid="4">
                                            <p:graphicEl>
                                              <a:chart seriesIdx="-3" categoryIdx="-3" bldStep="gridLegend"/>
                                            </p:graphicEl>
                                          </p:spTgt>
                                        </p:tgtEl>
                                      </p:cBhvr>
                                    </p:animEffect>
                                  </p:childTnLst>
                                </p:cTn>
                              </p:par>
                            </p:childTnLst>
                          </p:cTn>
                        </p:par>
                        <p:par>
                          <p:cTn id="16" fill="hold" nodeType="afterGroup">
                            <p:stCondLst>
                              <p:cond delay="1200"/>
                            </p:stCondLst>
                            <p:childTnLst>
                              <p:par>
                                <p:cTn id="17" presetID="22" presetClass="entr" presetSubtype="8" fill="hold" grpId="0" nodeType="afterEffect">
                                  <p:stCondLst>
                                    <p:cond delay="0"/>
                                  </p:stCondLst>
                                  <p:childTnLst>
                                    <p:set>
                                      <p:cBhvr>
                                        <p:cTn id="18" dur="1" fill="hold">
                                          <p:stCondLst>
                                            <p:cond delay="0"/>
                                          </p:stCondLst>
                                        </p:cTn>
                                        <p:tgtEl>
                                          <p:spTgt spid="4">
                                            <p:graphicEl>
                                              <a:chart seriesIdx="0" categoryIdx="0" bldStep="ptInSeries"/>
                                            </p:graphicEl>
                                          </p:spTgt>
                                        </p:tgtEl>
                                        <p:attrNameLst>
                                          <p:attrName>style.visibility</p:attrName>
                                        </p:attrNameLst>
                                      </p:cBhvr>
                                      <p:to>
                                        <p:strVal val="visible"/>
                                      </p:to>
                                    </p:set>
                                    <p:animEffect transition="in" filter="wipe(left)">
                                      <p:cBhvr>
                                        <p:cTn id="19" dur="400"/>
                                        <p:tgtEl>
                                          <p:spTgt spid="4">
                                            <p:graphicEl>
                                              <a:chart seriesIdx="0" categoryIdx="0" bldStep="ptInSeries"/>
                                            </p:graphicEl>
                                          </p:spTgt>
                                        </p:tgtEl>
                                      </p:cBhvr>
                                    </p:animEffect>
                                  </p:childTnLst>
                                </p:cTn>
                              </p:par>
                            </p:childTnLst>
                          </p:cTn>
                        </p:par>
                        <p:par>
                          <p:cTn id="20" fill="hold" nodeType="afterGroup">
                            <p:stCondLst>
                              <p:cond delay="1600"/>
                            </p:stCondLst>
                            <p:childTnLst>
                              <p:par>
                                <p:cTn id="21" presetID="22" presetClass="entr" presetSubtype="8" fill="hold" grpId="0" nodeType="afterEffect">
                                  <p:stCondLst>
                                    <p:cond delay="0"/>
                                  </p:stCondLst>
                                  <p:childTnLst>
                                    <p:set>
                                      <p:cBhvr>
                                        <p:cTn id="22" dur="1" fill="hold">
                                          <p:stCondLst>
                                            <p:cond delay="0"/>
                                          </p:stCondLst>
                                        </p:cTn>
                                        <p:tgtEl>
                                          <p:spTgt spid="4">
                                            <p:graphicEl>
                                              <a:chart seriesIdx="0" categoryIdx="1" bldStep="ptInSeries"/>
                                            </p:graphicEl>
                                          </p:spTgt>
                                        </p:tgtEl>
                                        <p:attrNameLst>
                                          <p:attrName>style.visibility</p:attrName>
                                        </p:attrNameLst>
                                      </p:cBhvr>
                                      <p:to>
                                        <p:strVal val="visible"/>
                                      </p:to>
                                    </p:set>
                                    <p:animEffect transition="in" filter="wipe(left)">
                                      <p:cBhvr>
                                        <p:cTn id="23" dur="400"/>
                                        <p:tgtEl>
                                          <p:spTgt spid="4">
                                            <p:graphicEl>
                                              <a:chart seriesIdx="0" categoryIdx="1" bldStep="ptInSeries"/>
                                            </p:graphicEl>
                                          </p:spTgt>
                                        </p:tgtEl>
                                      </p:cBhvr>
                                    </p:animEffect>
                                  </p:childTnLst>
                                </p:cTn>
                              </p:par>
                            </p:childTnLst>
                          </p:cTn>
                        </p:par>
                        <p:par>
                          <p:cTn id="24" fill="hold" nodeType="afterGroup">
                            <p:stCondLst>
                              <p:cond delay="2000"/>
                            </p:stCondLst>
                            <p:childTnLst>
                              <p:par>
                                <p:cTn id="25" presetID="22" presetClass="entr" presetSubtype="1"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400"/>
                                        <p:tgtEl>
                                          <p:spTgt spid="5"/>
                                        </p:tgtEl>
                                      </p:cBhvr>
                                    </p:animEffect>
                                  </p:childTnLst>
                                </p:cTn>
                              </p:par>
                            </p:childTnLst>
                          </p:cTn>
                        </p:par>
                        <p:par>
                          <p:cTn id="28" fill="hold" nodeType="afterGroup">
                            <p:stCondLst>
                              <p:cond delay="2400"/>
                            </p:stCondLst>
                            <p:childTnLst>
                              <p:par>
                                <p:cTn id="29" presetID="22" presetClass="entr" presetSubtype="1"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up)">
                                      <p:cBhvr>
                                        <p:cTn id="31" dur="400"/>
                                        <p:tgtEl>
                                          <p:spTgt spid="18"/>
                                        </p:tgtEl>
                                      </p:cBhvr>
                                    </p:animEffect>
                                  </p:childTnLst>
                                </p:cTn>
                              </p:par>
                            </p:childTnLst>
                          </p:cTn>
                        </p:par>
                        <p:par>
                          <p:cTn id="32" fill="hold" nodeType="afterGroup">
                            <p:stCondLst>
                              <p:cond delay="2800"/>
                            </p:stCondLst>
                            <p:childTnLst>
                              <p:par>
                                <p:cTn id="33" presetID="22" presetClass="entr" presetSubtype="1"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up)">
                                      <p:cBhvr>
                                        <p:cTn id="35" dur="400"/>
                                        <p:tgtEl>
                                          <p:spTgt spid="19"/>
                                        </p:tgtEl>
                                      </p:cBhvr>
                                    </p:animEffect>
                                  </p:childTnLst>
                                </p:cTn>
                              </p:par>
                            </p:childTnLst>
                          </p:cTn>
                        </p:par>
                        <p:par>
                          <p:cTn id="36" fill="hold" nodeType="afterGroup">
                            <p:stCondLst>
                              <p:cond delay="3200"/>
                            </p:stCondLst>
                            <p:childTnLst>
                              <p:par>
                                <p:cTn id="37" presetID="22" presetClass="entr" presetSubtype="8" fill="hold" grpId="0" nodeType="afterEffect">
                                  <p:stCondLst>
                                    <p:cond delay="0"/>
                                  </p:stCondLst>
                                  <p:childTnLst>
                                    <p:set>
                                      <p:cBhvr>
                                        <p:cTn id="38" dur="1" fill="hold">
                                          <p:stCondLst>
                                            <p:cond delay="0"/>
                                          </p:stCondLst>
                                        </p:cTn>
                                        <p:tgtEl>
                                          <p:spTgt spid="20">
                                            <p:graphicEl>
                                              <a:chart seriesIdx="-3" categoryIdx="-3" bldStep="gridLegend"/>
                                            </p:graphicEl>
                                          </p:spTgt>
                                        </p:tgtEl>
                                        <p:attrNameLst>
                                          <p:attrName>style.visibility</p:attrName>
                                        </p:attrNameLst>
                                      </p:cBhvr>
                                      <p:to>
                                        <p:strVal val="visible"/>
                                      </p:to>
                                    </p:set>
                                    <p:animEffect transition="in" filter="wipe(left)">
                                      <p:cBhvr>
                                        <p:cTn id="39" dur="400"/>
                                        <p:tgtEl>
                                          <p:spTgt spid="20">
                                            <p:graphicEl>
                                              <a:chart seriesIdx="-3" categoryIdx="-3" bldStep="gridLegend"/>
                                            </p:graphicEl>
                                          </p:spTgt>
                                        </p:tgtEl>
                                      </p:cBhvr>
                                    </p:animEffect>
                                  </p:childTnLst>
                                </p:cTn>
                              </p:par>
                            </p:childTnLst>
                          </p:cTn>
                        </p:par>
                        <p:par>
                          <p:cTn id="40" fill="hold" nodeType="afterGroup">
                            <p:stCondLst>
                              <p:cond delay="3600"/>
                            </p:stCondLst>
                            <p:childTnLst>
                              <p:par>
                                <p:cTn id="41" presetID="22" presetClass="entr" presetSubtype="8" fill="hold" grpId="0" nodeType="afterEffect">
                                  <p:stCondLst>
                                    <p:cond delay="0"/>
                                  </p:stCondLst>
                                  <p:childTnLst>
                                    <p:set>
                                      <p:cBhvr>
                                        <p:cTn id="42" dur="1" fill="hold">
                                          <p:stCondLst>
                                            <p:cond delay="0"/>
                                          </p:stCondLst>
                                        </p:cTn>
                                        <p:tgtEl>
                                          <p:spTgt spid="20">
                                            <p:graphicEl>
                                              <a:chart seriesIdx="0" categoryIdx="0" bldStep="ptInSeries"/>
                                            </p:graphicEl>
                                          </p:spTgt>
                                        </p:tgtEl>
                                        <p:attrNameLst>
                                          <p:attrName>style.visibility</p:attrName>
                                        </p:attrNameLst>
                                      </p:cBhvr>
                                      <p:to>
                                        <p:strVal val="visible"/>
                                      </p:to>
                                    </p:set>
                                    <p:animEffect transition="in" filter="wipe(left)">
                                      <p:cBhvr>
                                        <p:cTn id="43" dur="400"/>
                                        <p:tgtEl>
                                          <p:spTgt spid="20">
                                            <p:graphicEl>
                                              <a:chart seriesIdx="0" categoryIdx="0" bldStep="ptInSeries"/>
                                            </p:graphicEl>
                                          </p:spTgt>
                                        </p:tgtEl>
                                      </p:cBhvr>
                                    </p:animEffect>
                                  </p:childTnLst>
                                </p:cTn>
                              </p:par>
                            </p:childTnLst>
                          </p:cTn>
                        </p:par>
                        <p:par>
                          <p:cTn id="44" fill="hold" nodeType="afterGroup">
                            <p:stCondLst>
                              <p:cond delay="4000"/>
                            </p:stCondLst>
                            <p:childTnLst>
                              <p:par>
                                <p:cTn id="45" presetID="22" presetClass="entr" presetSubtype="8" fill="hold" grpId="0" nodeType="afterEffect">
                                  <p:stCondLst>
                                    <p:cond delay="0"/>
                                  </p:stCondLst>
                                  <p:childTnLst>
                                    <p:set>
                                      <p:cBhvr>
                                        <p:cTn id="46" dur="1" fill="hold">
                                          <p:stCondLst>
                                            <p:cond delay="0"/>
                                          </p:stCondLst>
                                        </p:cTn>
                                        <p:tgtEl>
                                          <p:spTgt spid="20">
                                            <p:graphicEl>
                                              <a:chart seriesIdx="0" categoryIdx="1" bldStep="ptInSeries"/>
                                            </p:graphicEl>
                                          </p:spTgt>
                                        </p:tgtEl>
                                        <p:attrNameLst>
                                          <p:attrName>style.visibility</p:attrName>
                                        </p:attrNameLst>
                                      </p:cBhvr>
                                      <p:to>
                                        <p:strVal val="visible"/>
                                      </p:to>
                                    </p:set>
                                    <p:animEffect transition="in" filter="wipe(left)">
                                      <p:cBhvr>
                                        <p:cTn id="47" dur="400"/>
                                        <p:tgtEl>
                                          <p:spTgt spid="20">
                                            <p:graphicEl>
                                              <a:chart seriesIdx="0" categoryIdx="1" bldStep="ptInSeries"/>
                                            </p:graphicEl>
                                          </p:spTgt>
                                        </p:tgtEl>
                                      </p:cBhvr>
                                    </p:animEffect>
                                  </p:childTnLst>
                                </p:cTn>
                              </p:par>
                            </p:childTnLst>
                          </p:cTn>
                        </p:par>
                        <p:par>
                          <p:cTn id="48" fill="hold" nodeType="afterGroup">
                            <p:stCondLst>
                              <p:cond delay="4400"/>
                            </p:stCondLst>
                            <p:childTnLst>
                              <p:par>
                                <p:cTn id="49" presetID="22" presetClass="entr" presetSubtype="1" fill="hold" grpId="0"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up)">
                                      <p:cBhvr>
                                        <p:cTn id="51" dur="400"/>
                                        <p:tgtEl>
                                          <p:spTgt spid="22"/>
                                        </p:tgtEl>
                                      </p:cBhvr>
                                    </p:animEffect>
                                  </p:childTnLst>
                                </p:cTn>
                              </p:par>
                            </p:childTnLst>
                          </p:cTn>
                        </p:par>
                        <p:par>
                          <p:cTn id="52" fill="hold" nodeType="afterGroup">
                            <p:stCondLst>
                              <p:cond delay="4800"/>
                            </p:stCondLst>
                            <p:childTnLst>
                              <p:par>
                                <p:cTn id="53" presetID="22" presetClass="entr" presetSubtype="1"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up)">
                                      <p:cBhvr>
                                        <p:cTn id="55" dur="400"/>
                                        <p:tgtEl>
                                          <p:spTgt spid="21"/>
                                        </p:tgtEl>
                                      </p:cBhvr>
                                    </p:animEffect>
                                  </p:childTnLst>
                                </p:cTn>
                              </p:par>
                            </p:childTnLst>
                          </p:cTn>
                        </p:par>
                        <p:par>
                          <p:cTn id="56" fill="hold" nodeType="afterGroup">
                            <p:stCondLst>
                              <p:cond delay="5200"/>
                            </p:stCondLst>
                            <p:childTnLst>
                              <p:par>
                                <p:cTn id="57" presetID="22" presetClass="entr" presetSubtype="1" fill="hold" grpId="0" nodeType="after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wipe(up)">
                                      <p:cBhvr>
                                        <p:cTn id="59" dur="400"/>
                                        <p:tgtEl>
                                          <p:spTgt spid="23"/>
                                        </p:tgtEl>
                                      </p:cBhvr>
                                    </p:animEffect>
                                  </p:childTnLst>
                                </p:cTn>
                              </p:par>
                            </p:childTnLst>
                          </p:cTn>
                        </p:par>
                        <p:par>
                          <p:cTn id="60" fill="hold" nodeType="afterGroup">
                            <p:stCondLst>
                              <p:cond delay="5600"/>
                            </p:stCondLst>
                            <p:childTnLst>
                              <p:par>
                                <p:cTn id="61" presetID="22" presetClass="entr" presetSubtype="8" fill="hold" grpId="0" nodeType="afterEffect">
                                  <p:stCondLst>
                                    <p:cond delay="0"/>
                                  </p:stCondLst>
                                  <p:childTnLst>
                                    <p:set>
                                      <p:cBhvr>
                                        <p:cTn id="62" dur="1" fill="hold">
                                          <p:stCondLst>
                                            <p:cond delay="0"/>
                                          </p:stCondLst>
                                        </p:cTn>
                                        <p:tgtEl>
                                          <p:spTgt spid="24">
                                            <p:graphicEl>
                                              <a:chart seriesIdx="-3" categoryIdx="-3" bldStep="gridLegend"/>
                                            </p:graphicEl>
                                          </p:spTgt>
                                        </p:tgtEl>
                                        <p:attrNameLst>
                                          <p:attrName>style.visibility</p:attrName>
                                        </p:attrNameLst>
                                      </p:cBhvr>
                                      <p:to>
                                        <p:strVal val="visible"/>
                                      </p:to>
                                    </p:set>
                                    <p:animEffect transition="in" filter="wipe(left)">
                                      <p:cBhvr>
                                        <p:cTn id="63" dur="400"/>
                                        <p:tgtEl>
                                          <p:spTgt spid="24">
                                            <p:graphicEl>
                                              <a:chart seriesIdx="-3" categoryIdx="-3" bldStep="gridLegend"/>
                                            </p:graphicEl>
                                          </p:spTgt>
                                        </p:tgtEl>
                                      </p:cBhvr>
                                    </p:animEffect>
                                  </p:childTnLst>
                                </p:cTn>
                              </p:par>
                            </p:childTnLst>
                          </p:cTn>
                        </p:par>
                        <p:par>
                          <p:cTn id="64" fill="hold" nodeType="afterGroup">
                            <p:stCondLst>
                              <p:cond delay="6000"/>
                            </p:stCondLst>
                            <p:childTnLst>
                              <p:par>
                                <p:cTn id="65" presetID="22" presetClass="entr" presetSubtype="8" fill="hold" grpId="0" nodeType="afterEffect">
                                  <p:stCondLst>
                                    <p:cond delay="0"/>
                                  </p:stCondLst>
                                  <p:childTnLst>
                                    <p:set>
                                      <p:cBhvr>
                                        <p:cTn id="66" dur="1" fill="hold">
                                          <p:stCondLst>
                                            <p:cond delay="0"/>
                                          </p:stCondLst>
                                        </p:cTn>
                                        <p:tgtEl>
                                          <p:spTgt spid="24">
                                            <p:graphicEl>
                                              <a:chart seriesIdx="0" categoryIdx="0" bldStep="ptInSeries"/>
                                            </p:graphicEl>
                                          </p:spTgt>
                                        </p:tgtEl>
                                        <p:attrNameLst>
                                          <p:attrName>style.visibility</p:attrName>
                                        </p:attrNameLst>
                                      </p:cBhvr>
                                      <p:to>
                                        <p:strVal val="visible"/>
                                      </p:to>
                                    </p:set>
                                    <p:animEffect transition="in" filter="wipe(left)">
                                      <p:cBhvr>
                                        <p:cTn id="67" dur="400"/>
                                        <p:tgtEl>
                                          <p:spTgt spid="24">
                                            <p:graphicEl>
                                              <a:chart seriesIdx="0" categoryIdx="0" bldStep="ptInSeries"/>
                                            </p:graphicEl>
                                          </p:spTgt>
                                        </p:tgtEl>
                                      </p:cBhvr>
                                    </p:animEffect>
                                  </p:childTnLst>
                                </p:cTn>
                              </p:par>
                            </p:childTnLst>
                          </p:cTn>
                        </p:par>
                        <p:par>
                          <p:cTn id="68" fill="hold" nodeType="afterGroup">
                            <p:stCondLst>
                              <p:cond delay="6400"/>
                            </p:stCondLst>
                            <p:childTnLst>
                              <p:par>
                                <p:cTn id="69" presetID="22" presetClass="entr" presetSubtype="8" fill="hold" grpId="0" nodeType="afterEffect">
                                  <p:stCondLst>
                                    <p:cond delay="0"/>
                                  </p:stCondLst>
                                  <p:childTnLst>
                                    <p:set>
                                      <p:cBhvr>
                                        <p:cTn id="70" dur="1" fill="hold">
                                          <p:stCondLst>
                                            <p:cond delay="0"/>
                                          </p:stCondLst>
                                        </p:cTn>
                                        <p:tgtEl>
                                          <p:spTgt spid="24">
                                            <p:graphicEl>
                                              <a:chart seriesIdx="0" categoryIdx="1" bldStep="ptInSeries"/>
                                            </p:graphicEl>
                                          </p:spTgt>
                                        </p:tgtEl>
                                        <p:attrNameLst>
                                          <p:attrName>style.visibility</p:attrName>
                                        </p:attrNameLst>
                                      </p:cBhvr>
                                      <p:to>
                                        <p:strVal val="visible"/>
                                      </p:to>
                                    </p:set>
                                    <p:animEffect transition="in" filter="wipe(left)">
                                      <p:cBhvr>
                                        <p:cTn id="71" dur="400"/>
                                        <p:tgtEl>
                                          <p:spTgt spid="24">
                                            <p:graphicEl>
                                              <a:chart seriesIdx="0" categoryIdx="1" bldStep="ptInSeries"/>
                                            </p:graphicEl>
                                          </p:spTgt>
                                        </p:tgtEl>
                                      </p:cBhvr>
                                    </p:animEffect>
                                  </p:childTnLst>
                                </p:cTn>
                              </p:par>
                            </p:childTnLst>
                          </p:cTn>
                        </p:par>
                        <p:par>
                          <p:cTn id="72" fill="hold" nodeType="afterGroup">
                            <p:stCondLst>
                              <p:cond delay="6800"/>
                            </p:stCondLst>
                            <p:childTnLst>
                              <p:par>
                                <p:cTn id="73" presetID="22" presetClass="entr" presetSubtype="1" fill="hold" grpId="0" nodeType="after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wipe(up)">
                                      <p:cBhvr>
                                        <p:cTn id="75" dur="400"/>
                                        <p:tgtEl>
                                          <p:spTgt spid="26"/>
                                        </p:tgtEl>
                                      </p:cBhvr>
                                    </p:animEffect>
                                  </p:childTnLst>
                                </p:cTn>
                              </p:par>
                            </p:childTnLst>
                          </p:cTn>
                        </p:par>
                        <p:par>
                          <p:cTn id="76" fill="hold" nodeType="afterGroup">
                            <p:stCondLst>
                              <p:cond delay="7200"/>
                            </p:stCondLst>
                            <p:childTnLst>
                              <p:par>
                                <p:cTn id="77" presetID="22" presetClass="entr" presetSubtype="1" fill="hold" grpId="0" nodeType="after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wipe(up)">
                                      <p:cBhvr>
                                        <p:cTn id="79" dur="400"/>
                                        <p:tgtEl>
                                          <p:spTgt spid="25"/>
                                        </p:tgtEl>
                                      </p:cBhvr>
                                    </p:animEffect>
                                  </p:childTnLst>
                                </p:cTn>
                              </p:par>
                            </p:childTnLst>
                          </p:cTn>
                        </p:par>
                        <p:par>
                          <p:cTn id="80" fill="hold" nodeType="afterGroup">
                            <p:stCondLst>
                              <p:cond delay="7600"/>
                            </p:stCondLst>
                            <p:childTnLst>
                              <p:par>
                                <p:cTn id="81" presetID="22" presetClass="entr" presetSubtype="1" fill="hold" grpId="0" nodeType="after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wipe(up)">
                                      <p:cBhvr>
                                        <p:cTn id="83" dur="400"/>
                                        <p:tgtEl>
                                          <p:spTgt spid="27"/>
                                        </p:tgtEl>
                                      </p:cBhvr>
                                    </p:animEffect>
                                  </p:childTnLst>
                                </p:cTn>
                              </p:par>
                            </p:childTnLst>
                          </p:cTn>
                        </p:par>
                        <p:par>
                          <p:cTn id="84" fill="hold" nodeType="afterGroup">
                            <p:stCondLst>
                              <p:cond delay="8000"/>
                            </p:stCondLst>
                            <p:childTnLst>
                              <p:par>
                                <p:cTn id="85" presetID="22" presetClass="entr" presetSubtype="8" fill="hold" grpId="0" nodeType="afterEffect">
                                  <p:stCondLst>
                                    <p:cond delay="0"/>
                                  </p:stCondLst>
                                  <p:childTnLst>
                                    <p:set>
                                      <p:cBhvr>
                                        <p:cTn id="86" dur="1" fill="hold">
                                          <p:stCondLst>
                                            <p:cond delay="0"/>
                                          </p:stCondLst>
                                        </p:cTn>
                                        <p:tgtEl>
                                          <p:spTgt spid="28">
                                            <p:graphicEl>
                                              <a:chart seriesIdx="-3" categoryIdx="-3" bldStep="gridLegend"/>
                                            </p:graphicEl>
                                          </p:spTgt>
                                        </p:tgtEl>
                                        <p:attrNameLst>
                                          <p:attrName>style.visibility</p:attrName>
                                        </p:attrNameLst>
                                      </p:cBhvr>
                                      <p:to>
                                        <p:strVal val="visible"/>
                                      </p:to>
                                    </p:set>
                                    <p:animEffect transition="in" filter="wipe(left)">
                                      <p:cBhvr>
                                        <p:cTn id="87" dur="400"/>
                                        <p:tgtEl>
                                          <p:spTgt spid="28">
                                            <p:graphicEl>
                                              <a:chart seriesIdx="-3" categoryIdx="-3" bldStep="gridLegend"/>
                                            </p:graphicEl>
                                          </p:spTgt>
                                        </p:tgtEl>
                                      </p:cBhvr>
                                    </p:animEffect>
                                  </p:childTnLst>
                                </p:cTn>
                              </p:par>
                            </p:childTnLst>
                          </p:cTn>
                        </p:par>
                        <p:par>
                          <p:cTn id="88" fill="hold" nodeType="afterGroup">
                            <p:stCondLst>
                              <p:cond delay="8400"/>
                            </p:stCondLst>
                            <p:childTnLst>
                              <p:par>
                                <p:cTn id="89" presetID="22" presetClass="entr" presetSubtype="8" fill="hold" grpId="0" nodeType="afterEffect">
                                  <p:stCondLst>
                                    <p:cond delay="0"/>
                                  </p:stCondLst>
                                  <p:childTnLst>
                                    <p:set>
                                      <p:cBhvr>
                                        <p:cTn id="90" dur="1" fill="hold">
                                          <p:stCondLst>
                                            <p:cond delay="0"/>
                                          </p:stCondLst>
                                        </p:cTn>
                                        <p:tgtEl>
                                          <p:spTgt spid="28">
                                            <p:graphicEl>
                                              <a:chart seriesIdx="0" categoryIdx="0" bldStep="ptInSeries"/>
                                            </p:graphicEl>
                                          </p:spTgt>
                                        </p:tgtEl>
                                        <p:attrNameLst>
                                          <p:attrName>style.visibility</p:attrName>
                                        </p:attrNameLst>
                                      </p:cBhvr>
                                      <p:to>
                                        <p:strVal val="visible"/>
                                      </p:to>
                                    </p:set>
                                    <p:animEffect transition="in" filter="wipe(left)">
                                      <p:cBhvr>
                                        <p:cTn id="91" dur="400"/>
                                        <p:tgtEl>
                                          <p:spTgt spid="28">
                                            <p:graphicEl>
                                              <a:chart seriesIdx="0" categoryIdx="0" bldStep="ptInSeries"/>
                                            </p:graphicEl>
                                          </p:spTgt>
                                        </p:tgtEl>
                                      </p:cBhvr>
                                    </p:animEffect>
                                  </p:childTnLst>
                                </p:cTn>
                              </p:par>
                            </p:childTnLst>
                          </p:cTn>
                        </p:par>
                        <p:par>
                          <p:cTn id="92" fill="hold" nodeType="afterGroup">
                            <p:stCondLst>
                              <p:cond delay="8800"/>
                            </p:stCondLst>
                            <p:childTnLst>
                              <p:par>
                                <p:cTn id="93" presetID="22" presetClass="entr" presetSubtype="8" fill="hold" grpId="0" nodeType="afterEffect">
                                  <p:stCondLst>
                                    <p:cond delay="0"/>
                                  </p:stCondLst>
                                  <p:childTnLst>
                                    <p:set>
                                      <p:cBhvr>
                                        <p:cTn id="94" dur="1" fill="hold">
                                          <p:stCondLst>
                                            <p:cond delay="0"/>
                                          </p:stCondLst>
                                        </p:cTn>
                                        <p:tgtEl>
                                          <p:spTgt spid="28">
                                            <p:graphicEl>
                                              <a:chart seriesIdx="0" categoryIdx="1" bldStep="ptInSeries"/>
                                            </p:graphicEl>
                                          </p:spTgt>
                                        </p:tgtEl>
                                        <p:attrNameLst>
                                          <p:attrName>style.visibility</p:attrName>
                                        </p:attrNameLst>
                                      </p:cBhvr>
                                      <p:to>
                                        <p:strVal val="visible"/>
                                      </p:to>
                                    </p:set>
                                    <p:animEffect transition="in" filter="wipe(left)">
                                      <p:cBhvr>
                                        <p:cTn id="95" dur="400"/>
                                        <p:tgtEl>
                                          <p:spTgt spid="28">
                                            <p:graphicEl>
                                              <a:chart seriesIdx="0" categoryIdx="1" bldStep="ptInSeries"/>
                                            </p:graphicEl>
                                          </p:spTgt>
                                        </p:tgtEl>
                                      </p:cBhvr>
                                    </p:animEffect>
                                  </p:childTnLst>
                                </p:cTn>
                              </p:par>
                            </p:childTnLst>
                          </p:cTn>
                        </p:par>
                        <p:par>
                          <p:cTn id="96" fill="hold" nodeType="afterGroup">
                            <p:stCondLst>
                              <p:cond delay="9200"/>
                            </p:stCondLst>
                            <p:childTnLst>
                              <p:par>
                                <p:cTn id="97" presetID="22" presetClass="entr" presetSubtype="1" fill="hold" grpId="0" nodeType="after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wipe(up)">
                                      <p:cBhvr>
                                        <p:cTn id="99" dur="400"/>
                                        <p:tgtEl>
                                          <p:spTgt spid="30"/>
                                        </p:tgtEl>
                                      </p:cBhvr>
                                    </p:animEffect>
                                  </p:childTnLst>
                                </p:cTn>
                              </p:par>
                            </p:childTnLst>
                          </p:cTn>
                        </p:par>
                        <p:par>
                          <p:cTn id="100" fill="hold" nodeType="afterGroup">
                            <p:stCondLst>
                              <p:cond delay="9600"/>
                            </p:stCondLst>
                            <p:childTnLst>
                              <p:par>
                                <p:cTn id="101" presetID="22" presetClass="entr" presetSubtype="1" fill="hold" grpId="0" nodeType="afterEffect">
                                  <p:stCondLst>
                                    <p:cond delay="0"/>
                                  </p:stCondLst>
                                  <p:childTnLst>
                                    <p:set>
                                      <p:cBhvr>
                                        <p:cTn id="102" dur="1" fill="hold">
                                          <p:stCondLst>
                                            <p:cond delay="0"/>
                                          </p:stCondLst>
                                        </p:cTn>
                                        <p:tgtEl>
                                          <p:spTgt spid="29"/>
                                        </p:tgtEl>
                                        <p:attrNameLst>
                                          <p:attrName>style.visibility</p:attrName>
                                        </p:attrNameLst>
                                      </p:cBhvr>
                                      <p:to>
                                        <p:strVal val="visible"/>
                                      </p:to>
                                    </p:set>
                                    <p:animEffect transition="in" filter="wipe(up)">
                                      <p:cBhvr>
                                        <p:cTn id="103" dur="400"/>
                                        <p:tgtEl>
                                          <p:spTgt spid="29"/>
                                        </p:tgtEl>
                                      </p:cBhvr>
                                    </p:animEffect>
                                  </p:childTnLst>
                                </p:cTn>
                              </p:par>
                            </p:childTnLst>
                          </p:cTn>
                        </p:par>
                        <p:par>
                          <p:cTn id="104" fill="hold" nodeType="afterGroup">
                            <p:stCondLst>
                              <p:cond delay="10000"/>
                            </p:stCondLst>
                            <p:childTnLst>
                              <p:par>
                                <p:cTn id="105" presetID="22" presetClass="entr" presetSubtype="1" fill="hold" grpId="0" nodeType="afterEffect">
                                  <p:stCondLst>
                                    <p:cond delay="0"/>
                                  </p:stCondLst>
                                  <p:childTnLst>
                                    <p:set>
                                      <p:cBhvr>
                                        <p:cTn id="106" dur="1" fill="hold">
                                          <p:stCondLst>
                                            <p:cond delay="0"/>
                                          </p:stCondLst>
                                        </p:cTn>
                                        <p:tgtEl>
                                          <p:spTgt spid="31"/>
                                        </p:tgtEl>
                                        <p:attrNameLst>
                                          <p:attrName>style.visibility</p:attrName>
                                        </p:attrNameLst>
                                      </p:cBhvr>
                                      <p:to>
                                        <p:strVal val="visible"/>
                                      </p:to>
                                    </p:set>
                                    <p:animEffect transition="in" filter="wipe(up)">
                                      <p:cBhvr>
                                        <p:cTn id="107" dur="4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animBg="1"/>
      <p:bldP spid="19" grpId="0"/>
      <p:bldP spid="23" grpId="0"/>
      <p:bldP spid="27" grpId="0"/>
      <p:bldP spid="18" grpId="0"/>
      <p:bldP spid="5" grpId="0"/>
      <p:bldP spid="21" grpId="0"/>
      <p:bldP spid="22" grpId="0"/>
      <p:bldP spid="25" grpId="0"/>
      <p:bldP spid="26" grpId="0"/>
      <p:bldP spid="29" grpId="0"/>
      <p:bldP spid="30" grpId="0"/>
      <p:bldP spid="31" grpId="0"/>
      <p:bldGraphic spid="4" grpId="0">
        <p:bldSub>
          <a:bldChart bld="seriesEl"/>
        </p:bldSub>
      </p:bldGraphic>
      <p:bldGraphic spid="20" grpId="0">
        <p:bldSub>
          <a:bldChart bld="seriesEl"/>
        </p:bldSub>
      </p:bldGraphic>
      <p:bldGraphic spid="24" grpId="0">
        <p:bldSub>
          <a:bldChart bld="seriesEl"/>
        </p:bldSub>
      </p:bldGraphic>
      <p:bldGraphic spid="28" grpId="0">
        <p:bldSub>
          <a:bldChart bld="seriesEl"/>
        </p:bldSub>
      </p:bldGraphic>
    </p:bld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3" name="Прямоугольник 12"/>
          <p:cNvSpPr/>
          <p:nvPr/>
        </p:nvSpPr>
        <p:spPr>
          <a:xfrm>
            <a:off x="3201830" y="653814"/>
            <a:ext cx="2736648" cy="3154710"/>
          </a:xfrm>
          <a:prstGeom prst="rect">
            <a:avLst/>
          </a:prstGeom>
        </p:spPr>
        <p:txBody>
          <a:bodyPr wrap="none">
            <a:spAutoFit/>
          </a:bodyPr>
          <a:lstStyle/>
          <a:p>
            <a:pPr algn="ctr"/>
            <a:r>
              <a:rPr lang="en-US" sz="19900" smtClean="0">
                <a:solidFill>
                  <a:schemeClr val="bg1">
                    <a:lumMod val="95000"/>
                  </a:schemeClr>
                </a:solidFill>
                <a:latin typeface="FontAwesome" pitchFamily="2" charset="0"/>
              </a:rPr>
              <a:t></a:t>
            </a:r>
            <a:endParaRPr lang="ru-RU" sz="19900">
              <a:solidFill>
                <a:schemeClr val="bg1">
                  <a:lumMod val="95000"/>
                </a:schemeClr>
              </a:solidFill>
            </a:endParaRPr>
          </a:p>
        </p:txBody>
      </p:sp>
      <p:sp>
        <p:nvSpPr>
          <p:cNvPr id="10" name="TextBox 9"/>
          <p:cNvSpPr txBox="1"/>
          <p:nvPr/>
        </p:nvSpPr>
        <p:spPr>
          <a:xfrm>
            <a:off x="2037347" y="1714823"/>
            <a:ext cx="4157704" cy="707886"/>
          </a:xfrm>
          <a:prstGeom prst="rect">
            <a:avLst/>
          </a:prstGeom>
          <a:noFill/>
        </p:spPr>
        <p:txBody>
          <a:bodyPr wrap="square" rtlCol="0">
            <a:spAutoFit/>
          </a:bodyPr>
          <a:lstStyle/>
          <a:p>
            <a:pPr algn="r"/>
            <a:r>
              <a:rPr lang="zh-CN" altLang="en-US" sz="4000" b="1">
                <a:latin typeface="微软雅黑" panose="020b0503020204020204" pitchFamily="34" charset="-122"/>
                <a:ea typeface="微软雅黑" panose="020b0503020204020204" pitchFamily="34" charset="-122"/>
              </a:rPr>
              <a:t>添加标题内容</a:t>
            </a:r>
            <a:endParaRPr lang="en-US" altLang="zh-CN" sz="1400" b="1">
              <a:latin typeface="微软雅黑" panose="020b0503020204020204" pitchFamily="34" charset="-122"/>
              <a:ea typeface="微软雅黑" panose="020b0503020204020204" pitchFamily="34" charset="-122"/>
            </a:endParaRPr>
          </a:p>
        </p:txBody>
      </p:sp>
      <p:sp>
        <p:nvSpPr>
          <p:cNvPr id="11" name="Прямоугольник 10"/>
          <p:cNvSpPr/>
          <p:nvPr/>
        </p:nvSpPr>
        <p:spPr>
          <a:xfrm>
            <a:off x="1155031" y="3425506"/>
            <a:ext cx="5042817" cy="1528624"/>
          </a:xfrm>
          <a:prstGeom prst="rect">
            <a:avLst/>
          </a:prstGeom>
        </p:spPr>
        <p:txBody>
          <a:bodyPr wrap="square">
            <a:spAutoFit/>
          </a:bodyPr>
          <a:lstStyle/>
          <a:p>
            <a:pPr algn="r">
              <a:lnSpc>
                <a:spcPts val="2800"/>
              </a:lnSpc>
            </a:pPr>
            <a:r>
              <a:rPr lang="en-US" sz="1600" i="1" smtClean="0">
                <a:latin typeface="Raleway" panose="020b0003030101060003" pitchFamily="34" charset="0"/>
              </a:rPr>
              <a:t>No </a:t>
            </a:r>
            <a:r>
              <a:rPr lang="en-US" sz="1600" i="1">
                <a:latin typeface="Raleway" panose="020b0003030101060003" pitchFamily="34" charset="0"/>
              </a:rPr>
              <a:t>matter how difficult your situation is, you can get through it if you don't look too far into the future, and focus on the present moment. You can get through anything one day at a time</a:t>
            </a:r>
            <a:r>
              <a:rPr lang="en-US" sz="1600" i="1" smtClean="0">
                <a:latin typeface="Raleway" panose="020b0003030101060003" pitchFamily="34" charset="0"/>
              </a:rPr>
              <a:t>.</a:t>
            </a:r>
            <a:endParaRPr lang="ru-RU" sz="1600" i="1">
              <a:latin typeface="Raleway ExtraBold" panose="020b0903030101060003" pitchFamily="34" charset="-52"/>
            </a:endParaRPr>
          </a:p>
        </p:txBody>
      </p:sp>
      <p:sp>
        <p:nvSpPr>
          <p:cNvPr id="12" name="TextBox 11"/>
          <p:cNvSpPr txBox="1"/>
          <p:nvPr/>
        </p:nvSpPr>
        <p:spPr>
          <a:xfrm>
            <a:off x="-184251" y="2532672"/>
            <a:ext cx="6379302" cy="276999"/>
          </a:xfrm>
          <a:prstGeom prst="rect">
            <a:avLst/>
          </a:prstGeom>
          <a:noFill/>
        </p:spPr>
        <p:txBody>
          <a:bodyPr wrap="square" rtlCol="0">
            <a:spAutoFit/>
          </a:bodyPr>
          <a:lstStyle/>
          <a:p>
            <a:pPr algn="r"/>
            <a:r>
              <a:rPr lang="en-US" sz="1200" smtClean="0">
                <a:solidFill>
                  <a:schemeClr val="bg1">
                    <a:lumMod val="65000"/>
                  </a:schemeClr>
                </a:solidFill>
                <a:latin typeface="Raleway ExtraBold" panose="020b0903030101060003" pitchFamily="34" charset="-52"/>
                <a:ea typeface="Cardo" panose="02020600000000000000" pitchFamily="18" charset="-79"/>
                <a:cs typeface="Cardo" panose="02020600000000000000" pitchFamily="18" charset="-79"/>
              </a:rPr>
              <a:t>WHAT OUR CLIENT  SAY ABOUT US</a:t>
            </a:r>
            <a:endParaRPr lang="ru-RU" sz="1200">
              <a:solidFill>
                <a:schemeClr val="bg1">
                  <a:lumMod val="65000"/>
                </a:schemeClr>
              </a:solidFill>
              <a:latin typeface="Raleway ExtraBold" panose="020b0903030101060003" pitchFamily="34" charset="-52"/>
              <a:ea typeface="Cardo" panose="02020600000000000000" pitchFamily="18" charset="-79"/>
              <a:cs typeface="Cardo" panose="02020600000000000000" pitchFamily="18" charset="-79"/>
            </a:endParaRPr>
          </a:p>
        </p:txBody>
      </p:sp>
      <p:sp>
        <p:nvSpPr>
          <p:cNvPr id="14" name="Прямоугольник 13"/>
          <p:cNvSpPr/>
          <p:nvPr/>
        </p:nvSpPr>
        <p:spPr>
          <a:xfrm>
            <a:off x="2590752" y="5106405"/>
            <a:ext cx="3604298" cy="310341"/>
          </a:xfrm>
          <a:prstGeom prst="rect">
            <a:avLst/>
          </a:prstGeom>
        </p:spPr>
        <p:txBody>
          <a:bodyPr wrap="square">
            <a:spAutoFit/>
          </a:bodyPr>
          <a:lstStyle/>
          <a:p>
            <a:pPr algn="r">
              <a:lnSpc>
                <a:spcPts val="1700"/>
              </a:lnSpc>
              <a:spcBef>
                <a:spcPts val="1200"/>
              </a:spcBef>
            </a:pPr>
            <a:r>
              <a:rPr lang="en-US" sz="1200" kern="0" smtClean="0">
                <a:latin typeface="Raleway ExtraBold" panose="020b0903030101060003" pitchFamily="34" charset="-52"/>
              </a:rPr>
              <a:t>Susan Stone   </a:t>
            </a:r>
            <a:r>
              <a:rPr lang="en-US" sz="1200" kern="0" spc="150" smtClean="0">
                <a:solidFill>
                  <a:srgbClr val="E23936"/>
                </a:solidFill>
                <a:latin typeface="Raleway Heavy" panose="020b0003030101060003" pitchFamily="34" charset="0"/>
              </a:rPr>
              <a:t>“GRANIDA COMPANY”</a:t>
            </a:r>
            <a:endParaRPr lang="en-US" sz="1200" kern="0" spc="150">
              <a:solidFill>
                <a:srgbClr val="E23936"/>
              </a:solidFill>
              <a:latin typeface="Raleway Heavy" panose="020b0003030101060003" pitchFamily="34" charset="0"/>
            </a:endParaRPr>
          </a:p>
        </p:txBody>
      </p:sp>
      <p:pic>
        <p:nvPicPr>
          <p:cNvPr id="3" name="图片占位符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5417" r="15417"/>
          <a:stretch>
            <a:fillRect/>
          </a:stretch>
        </p:blipFill>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400"/>
                                        <p:tgtEl>
                                          <p:spTgt spid="10"/>
                                        </p:tgtEl>
                                      </p:cBhvr>
                                    </p:animEffect>
                                  </p:childTnLst>
                                </p:cTn>
                              </p:par>
                            </p:childTnLst>
                          </p:cTn>
                        </p:par>
                        <p:par>
                          <p:cTn id="8" fill="hold" nodeType="afterGroup">
                            <p:stCondLst>
                              <p:cond delay="4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400"/>
                                        <p:tgtEl>
                                          <p:spTgt spid="12"/>
                                        </p:tgtEl>
                                      </p:cBhvr>
                                    </p:animEffect>
                                  </p:childTnLst>
                                </p:cTn>
                              </p:par>
                            </p:childTnLst>
                          </p:cTn>
                        </p:par>
                        <p:par>
                          <p:cTn id="12" fill="hold" nodeType="afterGroup">
                            <p:stCondLst>
                              <p:cond delay="800"/>
                            </p:stCondLst>
                            <p:childTnLst>
                              <p:par>
                                <p:cTn id="13" presetID="22" presetClass="entr" presetSubtype="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400"/>
                                        <p:tgtEl>
                                          <p:spTgt spid="11"/>
                                        </p:tgtEl>
                                      </p:cBhvr>
                                    </p:animEffect>
                                  </p:childTnLst>
                                </p:cTn>
                              </p:par>
                            </p:childTnLst>
                          </p:cTn>
                        </p:par>
                        <p:par>
                          <p:cTn id="16" fill="hold" nodeType="afterGroup">
                            <p:stCondLst>
                              <p:cond delay="1200"/>
                            </p:stCondLst>
                            <p:childTnLst>
                              <p:par>
                                <p:cTn id="17" presetID="22" presetClass="entr" presetSubtype="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4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3" name="图片占位符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1835" b="21835"/>
          <a:stretch>
            <a:fillRect/>
          </a:stretch>
        </p:blipFill>
        <p:spPr/>
      </p:pic>
      <p:sp>
        <p:nvSpPr>
          <p:cNvPr id="6" name="Прямоугольник 5"/>
          <p:cNvSpPr/>
          <p:nvPr/>
        </p:nvSpPr>
        <p:spPr>
          <a:xfrm>
            <a:off x="0" y="0"/>
            <a:ext cx="12192000" cy="6858000"/>
          </a:xfrm>
          <a:prstGeom prst="rect">
            <a:avLst/>
          </a:prstGeom>
          <a:solidFill>
            <a:schemeClr val="tx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1097603" y="2168730"/>
            <a:ext cx="5511743" cy="830997"/>
          </a:xfrm>
          <a:prstGeom prst="rect">
            <a:avLst/>
          </a:prstGeom>
          <a:noFill/>
        </p:spPr>
        <p:txBody>
          <a:bodyPr wrap="square" rtlCol="0">
            <a:spAutoFit/>
          </a:bodyPr>
          <a:lstStyle/>
          <a:p>
            <a:r>
              <a:rPr lang="en-US" sz="4800" smtClean="0">
                <a:solidFill>
                  <a:schemeClr val="bg1"/>
                </a:solidFill>
                <a:latin typeface="Montserrat" panose="02000505000000020004" pitchFamily="2" charset="0"/>
              </a:rPr>
              <a:t>0</a:t>
            </a:r>
            <a:r>
              <a:rPr lang="en-US" altLang="zh-CN" sz="4800" smtClean="0">
                <a:solidFill>
                  <a:schemeClr val="bg1"/>
                </a:solidFill>
                <a:latin typeface="Montserrat" panose="02000505000000020004" pitchFamily="2" charset="0"/>
              </a:rPr>
              <a:t>4</a:t>
            </a:r>
            <a:r>
              <a:rPr lang="en-US" sz="4800" smtClean="0">
                <a:solidFill>
                  <a:schemeClr val="bg1"/>
                </a:solidFill>
                <a:latin typeface="Montserrat" panose="02000505000000020004" pitchFamily="2" charset="0"/>
              </a:rPr>
              <a:t>/</a:t>
            </a:r>
            <a:r>
              <a:rPr lang="zh-CN" altLang="en-US" sz="4800" b="1" smtClean="0">
                <a:solidFill>
                  <a:schemeClr val="bg1"/>
                </a:solidFill>
                <a:latin typeface="微软雅黑" panose="020b0503020204020204" pitchFamily="34" charset="-122"/>
                <a:ea typeface="微软雅黑" panose="020b0503020204020204" pitchFamily="34" charset="-122"/>
              </a:rPr>
              <a:t>添加标题内容</a:t>
            </a:r>
            <a:endParaRPr lang="en-US" sz="4800" b="1" smtClean="0">
              <a:solidFill>
                <a:schemeClr val="bg1"/>
              </a:solidFill>
              <a:latin typeface="微软雅黑" panose="020b0503020204020204" pitchFamily="34" charset="-122"/>
              <a:ea typeface="微软雅黑" panose="020b0503020204020204" pitchFamily="34" charset="-122"/>
            </a:endParaRPr>
          </a:p>
        </p:txBody>
      </p:sp>
      <p:sp>
        <p:nvSpPr>
          <p:cNvPr id="8" name="Прямоугольник 7"/>
          <p:cNvSpPr/>
          <p:nvPr/>
        </p:nvSpPr>
        <p:spPr>
          <a:xfrm>
            <a:off x="1097603" y="3692812"/>
            <a:ext cx="7204186" cy="775918"/>
          </a:xfrm>
          <a:prstGeom prst="rect">
            <a:avLst/>
          </a:prstGeom>
        </p:spPr>
        <p:txBody>
          <a:bodyPr wrap="square">
            <a:spAutoFit/>
          </a:bodyPr>
          <a:lstStyle/>
          <a:p>
            <a:pPr>
              <a:lnSpc>
                <a:spcPts val="2800"/>
              </a:lnSpc>
            </a:pPr>
            <a:r>
              <a:rPr lang="en-US" smtClean="0">
                <a:solidFill>
                  <a:schemeClr val="bg1"/>
                </a:solidFill>
                <a:latin typeface="Raleway ExtraBold" panose="020b0903030101060003" pitchFamily="34" charset="-52"/>
              </a:rPr>
              <a:t>The quality of the </a:t>
            </a:r>
            <a:r>
              <a:rPr lang="en-US" smtClean="0">
                <a:solidFill>
                  <a:schemeClr val="bg1"/>
                </a:solidFill>
                <a:latin typeface="Raleway" panose="020b0003030101060003" pitchFamily="34" charset="0"/>
              </a:rPr>
              <a:t>product has much more influence that what </a:t>
            </a:r>
            <a:endParaRPr lang="en-US" smtClean="0">
              <a:solidFill>
                <a:schemeClr val="bg1"/>
              </a:solidFill>
              <a:latin typeface="Raleway" panose="020b0003030101060003" pitchFamily="34" charset="0"/>
            </a:endParaRPr>
          </a:p>
          <a:p>
            <a:pPr>
              <a:lnSpc>
                <a:spcPts val="2800"/>
              </a:lnSpc>
            </a:pPr>
            <a:r>
              <a:rPr lang="en-US" smtClean="0">
                <a:solidFill>
                  <a:schemeClr val="bg1"/>
                </a:solidFill>
                <a:latin typeface="Raleway" panose="020b0003030101060003" pitchFamily="34" charset="0"/>
              </a:rPr>
              <a:t>the designer does.</a:t>
            </a:r>
            <a:endParaRPr lang="ru-RU">
              <a:solidFill>
                <a:schemeClr val="bg1"/>
              </a:solidFill>
              <a:latin typeface="+mj-lt"/>
            </a:endParaRPr>
          </a:p>
        </p:txBody>
      </p:sp>
      <p:cxnSp>
        <p:nvCxnSpPr>
          <p:cNvPr id="10" name="Прямая соединительная линия 9"/>
          <p:cNvCxnSpPr/>
          <p:nvPr/>
        </p:nvCxnSpPr>
        <p:spPr>
          <a:xfrm>
            <a:off x="1201479" y="3372014"/>
            <a:ext cx="3827721" cy="0"/>
          </a:xfrm>
          <a:prstGeom prst="line">
            <a:avLst/>
          </a:prstGeom>
          <a:ln w="28575">
            <a:solidFill>
              <a:schemeClr val="bg1">
                <a:lumMod val="95000"/>
                <a:alpha val="18000"/>
              </a:schemeClr>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a:off x="3487994" y="3372014"/>
            <a:ext cx="1541206" cy="0"/>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2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7"/>
                                        </p:tgtEl>
                                        <p:attrNameLst>
                                          <p:attrName>ppt_y</p:attrName>
                                        </p:attrNameLst>
                                      </p:cBhvr>
                                      <p:tavLst>
                                        <p:tav tm="0">
                                          <p:val>
                                            <p:strVal val="#ppt_y"/>
                                          </p:val>
                                        </p:tav>
                                        <p:tav tm="100000">
                                          <p:val>
                                            <p:strVal val="#ppt_y"/>
                                          </p:val>
                                        </p:tav>
                                      </p:tavLst>
                                    </p:anim>
                                    <p:anim calcmode="lin" valueType="num">
                                      <p:cBhvr>
                                        <p:cTn id="9" dur="2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7"/>
                                        </p:tgtEl>
                                      </p:cBhvr>
                                    </p:animEffect>
                                  </p:childTnLst>
                                </p:cTn>
                              </p:par>
                            </p:childTnLst>
                          </p:cTn>
                        </p:par>
                        <p:par>
                          <p:cTn id="12" fill="hold" nodeType="afterGroup">
                            <p:stCondLst>
                              <p:cond delay="25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350"/>
                                        <p:tgtEl>
                                          <p:spTgt spid="10"/>
                                        </p:tgtEl>
                                      </p:cBhvr>
                                    </p:animEffect>
                                  </p:childTnLst>
                                </p:cTn>
                              </p:par>
                            </p:childTnLst>
                          </p:cTn>
                        </p:par>
                        <p:par>
                          <p:cTn id="16" fill="hold" nodeType="afterGroup">
                            <p:stCondLst>
                              <p:cond delay="600"/>
                            </p:stCondLst>
                            <p:childTnLst>
                              <p:par>
                                <p:cTn id="17" presetID="22" presetClass="entr" presetSubtype="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350"/>
                                        <p:tgtEl>
                                          <p:spTgt spid="11"/>
                                        </p:tgtEl>
                                      </p:cBhvr>
                                    </p:animEffect>
                                  </p:childTnLst>
                                </p:cTn>
                              </p:par>
                            </p:childTnLst>
                          </p:cTn>
                        </p:par>
                        <p:par>
                          <p:cTn id="20" fill="hold" nodeType="afterGroup">
                            <p:stCondLst>
                              <p:cond delay="950"/>
                            </p:stCondLst>
                            <p:childTnLst>
                              <p:par>
                                <p:cTn id="21" presetID="22" presetClass="entr" presetSubtype="1"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4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extBox 1"/>
          <p:cNvSpPr txBox="1"/>
          <p:nvPr/>
        </p:nvSpPr>
        <p:spPr>
          <a:xfrm>
            <a:off x="2002465" y="469765"/>
            <a:ext cx="8187070" cy="584775"/>
          </a:xfrm>
          <a:prstGeom prst="rect">
            <a:avLst/>
          </a:prstGeom>
          <a:noFill/>
        </p:spPr>
        <p:txBody>
          <a:bodyPr wrap="square" rtlCol="0">
            <a:spAutoFit/>
          </a:bodyPr>
          <a:lstStyle/>
          <a:p>
            <a:pPr algn="ctr"/>
            <a:r>
              <a:rPr lang="en-US" sz="3200" smtClean="0">
                <a:solidFill>
                  <a:srgbClr val="C00000"/>
                </a:solidFill>
                <a:latin typeface="Raleway ExtraBold" panose="020b0903030101060003" pitchFamily="34" charset="-52"/>
              </a:rPr>
              <a:t>/</a:t>
            </a:r>
            <a:r>
              <a:rPr lang="zh-CN" altLang="en-US" sz="3200" b="1">
                <a:latin typeface="微软雅黑" panose="020b0503020204020204" pitchFamily="34" charset="-122"/>
                <a:ea typeface="微软雅黑" panose="020b0503020204020204" pitchFamily="34" charset="-122"/>
              </a:rPr>
              <a:t>添加标题内容</a:t>
            </a:r>
            <a:endParaRPr lang="en-US" altLang="zh-CN" sz="1100" b="1">
              <a:latin typeface="微软雅黑" panose="020b0503020204020204" pitchFamily="34" charset="-122"/>
              <a:ea typeface="微软雅黑" panose="020b0503020204020204" pitchFamily="34" charset="-122"/>
            </a:endParaRPr>
          </a:p>
        </p:txBody>
      </p:sp>
      <p:sp>
        <p:nvSpPr>
          <p:cNvPr id="3" name="TextBox 2"/>
          <p:cNvSpPr txBox="1"/>
          <p:nvPr/>
        </p:nvSpPr>
        <p:spPr>
          <a:xfrm>
            <a:off x="2922391" y="1122128"/>
            <a:ext cx="6379302" cy="276999"/>
          </a:xfrm>
          <a:prstGeom prst="rect">
            <a:avLst/>
          </a:prstGeom>
          <a:noFill/>
        </p:spPr>
        <p:txBody>
          <a:bodyPr wrap="square" rtlCol="0">
            <a:spAutoFit/>
          </a:bodyPr>
          <a:lstStyle/>
          <a:p>
            <a:pPr algn="ctr"/>
            <a:r>
              <a:rPr lang="en-US" sz="1200" smtClean="0">
                <a:solidFill>
                  <a:schemeClr val="bg1">
                    <a:lumMod val="65000"/>
                  </a:schemeClr>
                </a:solidFill>
                <a:latin typeface="Raleway ExtraBold" panose="020b0903030101060003" pitchFamily="34" charset="-52"/>
                <a:ea typeface="Cardo" panose="02020600000000000000" pitchFamily="18" charset="-79"/>
                <a:cs typeface="Cardo" panose="02020600000000000000" pitchFamily="18" charset="-79"/>
              </a:rPr>
              <a:t>BEST RESULT IS OUR PURPOSE</a:t>
            </a:r>
            <a:endParaRPr lang="ru-RU" sz="1200">
              <a:solidFill>
                <a:schemeClr val="bg1">
                  <a:lumMod val="65000"/>
                </a:schemeClr>
              </a:solidFill>
              <a:latin typeface="Raleway ExtraBold" panose="020b0903030101060003" pitchFamily="34" charset="-52"/>
              <a:ea typeface="Cardo" panose="02020600000000000000" pitchFamily="18" charset="-79"/>
              <a:cs typeface="Cardo" panose="02020600000000000000" pitchFamily="18" charset="-79"/>
            </a:endParaRPr>
          </a:p>
        </p:txBody>
      </p:sp>
      <p:sp>
        <p:nvSpPr>
          <p:cNvPr id="4" name="Шестиугольник 3"/>
          <p:cNvSpPr/>
          <p:nvPr/>
        </p:nvSpPr>
        <p:spPr>
          <a:xfrm>
            <a:off x="5090934" y="2182891"/>
            <a:ext cx="2010132" cy="1732874"/>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Шестиугольник 4"/>
          <p:cNvSpPr/>
          <p:nvPr/>
        </p:nvSpPr>
        <p:spPr>
          <a:xfrm>
            <a:off x="5090934" y="4051457"/>
            <a:ext cx="2010132" cy="1732874"/>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Шестиугольник 5"/>
          <p:cNvSpPr/>
          <p:nvPr/>
        </p:nvSpPr>
        <p:spPr>
          <a:xfrm>
            <a:off x="3428182" y="3092153"/>
            <a:ext cx="2010132" cy="1732874"/>
          </a:xfrm>
          <a:prstGeom prst="hexagon">
            <a:avLst/>
          </a:prstGeom>
          <a:solidFill>
            <a:srgbClr val="E23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Шестиугольник 6"/>
          <p:cNvSpPr/>
          <p:nvPr/>
        </p:nvSpPr>
        <p:spPr>
          <a:xfrm>
            <a:off x="6753686" y="3092153"/>
            <a:ext cx="2010132" cy="1732874"/>
          </a:xfrm>
          <a:prstGeom prst="hexagon">
            <a:avLst/>
          </a:prstGeom>
          <a:solidFill>
            <a:srgbClr val="E23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5739973" y="2633829"/>
            <a:ext cx="712054" cy="830997"/>
          </a:xfrm>
          <a:prstGeom prst="rect">
            <a:avLst/>
          </a:prstGeom>
        </p:spPr>
        <p:txBody>
          <a:bodyPr wrap="none">
            <a:spAutoFit/>
          </a:bodyPr>
          <a:lstStyle/>
          <a:p>
            <a:pPr algn="ctr"/>
            <a:r>
              <a:rPr lang="en-US" sz="4800">
                <a:solidFill>
                  <a:schemeClr val="bg1"/>
                </a:solidFill>
                <a:latin typeface="FontAwesome" pitchFamily="2" charset="0"/>
              </a:rPr>
              <a:t></a:t>
            </a:r>
            <a:endParaRPr lang="ru-RU" sz="4800">
              <a:solidFill>
                <a:schemeClr val="bg1"/>
              </a:solidFill>
            </a:endParaRPr>
          </a:p>
        </p:txBody>
      </p:sp>
      <p:sp>
        <p:nvSpPr>
          <p:cNvPr id="9" name="Прямоугольник 8"/>
          <p:cNvSpPr/>
          <p:nvPr/>
        </p:nvSpPr>
        <p:spPr>
          <a:xfrm>
            <a:off x="5717542" y="4502395"/>
            <a:ext cx="788998" cy="769441"/>
          </a:xfrm>
          <a:prstGeom prst="rect">
            <a:avLst/>
          </a:prstGeom>
        </p:spPr>
        <p:txBody>
          <a:bodyPr wrap="none">
            <a:spAutoFit/>
          </a:bodyPr>
          <a:lstStyle/>
          <a:p>
            <a:pPr algn="ctr"/>
            <a:r>
              <a:rPr lang="en-US" sz="4400">
                <a:solidFill>
                  <a:schemeClr val="bg1"/>
                </a:solidFill>
                <a:latin typeface="FontAwesome" pitchFamily="2" charset="0"/>
              </a:rPr>
              <a:t></a:t>
            </a:r>
            <a:endParaRPr lang="ru-RU" sz="4400">
              <a:solidFill>
                <a:schemeClr val="bg1"/>
              </a:solidFill>
            </a:endParaRPr>
          </a:p>
        </p:txBody>
      </p:sp>
      <p:sp>
        <p:nvSpPr>
          <p:cNvPr id="10" name="Прямоугольник 9"/>
          <p:cNvSpPr/>
          <p:nvPr/>
        </p:nvSpPr>
        <p:spPr>
          <a:xfrm>
            <a:off x="4002478" y="3543091"/>
            <a:ext cx="800220" cy="830997"/>
          </a:xfrm>
          <a:prstGeom prst="rect">
            <a:avLst/>
          </a:prstGeom>
        </p:spPr>
        <p:txBody>
          <a:bodyPr wrap="none">
            <a:spAutoFit/>
          </a:bodyPr>
          <a:lstStyle/>
          <a:p>
            <a:pPr algn="ctr"/>
            <a:r>
              <a:rPr lang="en-US" sz="4800">
                <a:solidFill>
                  <a:schemeClr val="bg1"/>
                </a:solidFill>
                <a:latin typeface="FontAwesome" pitchFamily="2" charset="0"/>
              </a:rPr>
              <a:t></a:t>
            </a:r>
            <a:endParaRPr lang="ru-RU" sz="4800">
              <a:solidFill>
                <a:schemeClr val="bg1"/>
              </a:solidFill>
            </a:endParaRPr>
          </a:p>
        </p:txBody>
      </p:sp>
      <p:sp>
        <p:nvSpPr>
          <p:cNvPr id="11" name="Прямоугольник 10"/>
          <p:cNvSpPr/>
          <p:nvPr/>
        </p:nvSpPr>
        <p:spPr>
          <a:xfrm>
            <a:off x="7364241" y="3500266"/>
            <a:ext cx="756938" cy="830997"/>
          </a:xfrm>
          <a:prstGeom prst="rect">
            <a:avLst/>
          </a:prstGeom>
        </p:spPr>
        <p:txBody>
          <a:bodyPr wrap="none">
            <a:spAutoFit/>
          </a:bodyPr>
          <a:lstStyle/>
          <a:p>
            <a:pPr algn="ctr"/>
            <a:r>
              <a:rPr lang="en-US" sz="4800">
                <a:solidFill>
                  <a:schemeClr val="bg1"/>
                </a:solidFill>
                <a:latin typeface="FontAwesome" pitchFamily="2" charset="0"/>
              </a:rPr>
              <a:t></a:t>
            </a:r>
            <a:endParaRPr lang="ru-RU" sz="4800">
              <a:solidFill>
                <a:schemeClr val="bg1"/>
              </a:solidFill>
            </a:endParaRPr>
          </a:p>
        </p:txBody>
      </p:sp>
      <p:sp>
        <p:nvSpPr>
          <p:cNvPr id="12" name="Подзаголовок 2"/>
          <p:cNvSpPr txBox="1"/>
          <p:nvPr/>
        </p:nvSpPr>
        <p:spPr>
          <a:xfrm>
            <a:off x="469280" y="3531363"/>
            <a:ext cx="2494055" cy="18966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ts val="2000"/>
              </a:lnSpc>
              <a:spcBef>
                <a:spcPct val="0"/>
              </a:spcBef>
              <a:buNone/>
            </a:pPr>
            <a:r>
              <a:rPr lang="en-US" sz="1100" kern="0" smtClean="0">
                <a:latin typeface="Montserrat SemiBold" panose="00000700000000000000" pitchFamily="50" charset="0"/>
                <a:ea typeface="Karla" pitchFamily="2" charset="0"/>
                <a:cs typeface="Poppins" panose="02000000000000000000" pitchFamily="2" charset="0"/>
              </a:rPr>
              <a:t>04</a:t>
            </a:r>
            <a:r>
              <a:rPr lang="en-US" sz="1100" kern="0" smtClean="0">
                <a:latin typeface="Raleway Heavy" panose="020b0003030101060003" pitchFamily="34" charset="0"/>
                <a:ea typeface="Karla" pitchFamily="2" charset="0"/>
                <a:cs typeface="Poppins" panose="02000000000000000000" pitchFamily="2" charset="0"/>
              </a:rPr>
              <a:t>/ </a:t>
            </a:r>
            <a:r>
              <a:rPr lang="zh-CN" altLang="en-US" sz="1100" kern="0" smtClean="0">
                <a:latin typeface="Raleway Heavy" panose="020b0003030101060003" pitchFamily="34" charset="0"/>
                <a:ea typeface="Karla" pitchFamily="2" charset="0"/>
                <a:cs typeface="Poppins" panose="02000000000000000000" pitchFamily="2" charset="0"/>
              </a:rPr>
              <a:t>点此替换文本</a:t>
            </a:r>
            <a:endParaRPr lang="en-US" sz="1100" kern="0" smtClean="0">
              <a:latin typeface="Raleway Heavy" panose="020b0003030101060003" pitchFamily="34" charset="0"/>
              <a:ea typeface="Karla" pitchFamily="2" charset="0"/>
              <a:cs typeface="Poppins" panose="02000000000000000000" pitchFamily="2" charset="0"/>
            </a:endParaRPr>
          </a:p>
          <a:p>
            <a:pPr marL="0" indent="0" algn="r">
              <a:lnSpc>
                <a:spcPts val="2000"/>
              </a:lnSpc>
              <a:spcBef>
                <a:spcPct val="0"/>
              </a:spcBef>
              <a:buNone/>
            </a:pPr>
            <a:r>
              <a:rPr lang="en-US" sz="1100" kern="0" smtClean="0">
                <a:solidFill>
                  <a:schemeClr val="bg1">
                    <a:lumMod val="65000"/>
                  </a:schemeClr>
                </a:solidFill>
                <a:latin typeface="Raleway Medium" panose="020b0003030101060003" pitchFamily="34" charset="0"/>
                <a:ea typeface="Karla" pitchFamily="2" charset="0"/>
                <a:cs typeface="Poppins" panose="02000000000000000000" pitchFamily="2" charset="0"/>
              </a:rPr>
              <a:t>Etiam vitae dui congue, semper quam vitae, luctus ligula. Sed posuere nunc in </a:t>
            </a:r>
            <a:r>
              <a:rPr lang="en-US" sz="1100" kern="0">
                <a:solidFill>
                  <a:schemeClr val="bg1">
                    <a:lumMod val="65000"/>
                  </a:schemeClr>
                </a:solidFill>
                <a:latin typeface="Raleway Medium" panose="020b0003030101060003" pitchFamily="34" charset="0"/>
                <a:ea typeface="Karla" pitchFamily="2" charset="0"/>
                <a:cs typeface="Poppins" panose="02000000000000000000" pitchFamily="2" charset="0"/>
              </a:rPr>
              <a:t>leo. Etiam </a:t>
            </a:r>
            <a:r>
              <a:rPr lang="en-US" sz="1100" kern="0" smtClean="0">
                <a:solidFill>
                  <a:schemeClr val="bg1">
                    <a:lumMod val="65000"/>
                  </a:schemeClr>
                </a:solidFill>
                <a:latin typeface="Raleway Medium" panose="020b0003030101060003" pitchFamily="34" charset="0"/>
                <a:ea typeface="Karla" pitchFamily="2" charset="0"/>
                <a:cs typeface="Poppins" panose="02000000000000000000" pitchFamily="2" charset="0"/>
              </a:rPr>
              <a:t>vitae</a:t>
            </a:r>
            <a:endParaRPr lang="en-US" sz="1100">
              <a:solidFill>
                <a:schemeClr val="bg1">
                  <a:lumMod val="65000"/>
                </a:schemeClr>
              </a:solidFill>
              <a:latin typeface="Poppins" panose="02000000000000000000" pitchFamily="2" charset="0"/>
              <a:cs typeface="Poppins" panose="02000000000000000000" pitchFamily="2" charset="0"/>
            </a:endParaRPr>
          </a:p>
        </p:txBody>
      </p:sp>
      <p:sp>
        <p:nvSpPr>
          <p:cNvPr id="13" name="Подзаголовок 2"/>
          <p:cNvSpPr txBox="1"/>
          <p:nvPr/>
        </p:nvSpPr>
        <p:spPr>
          <a:xfrm>
            <a:off x="9204227" y="3535330"/>
            <a:ext cx="2494055" cy="18966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ct val="0"/>
              </a:spcBef>
              <a:buNone/>
            </a:pPr>
            <a:r>
              <a:rPr lang="en-US" sz="1100" kern="0" smtClean="0">
                <a:latin typeface="Montserrat SemiBold" panose="00000700000000000000" pitchFamily="50" charset="0"/>
                <a:ea typeface="Karla" pitchFamily="2" charset="0"/>
                <a:cs typeface="Poppins" panose="02000000000000000000" pitchFamily="2" charset="0"/>
              </a:rPr>
              <a:t>02</a:t>
            </a:r>
            <a:r>
              <a:rPr lang="en-US" sz="1100" kern="0" smtClean="0">
                <a:latin typeface="Raleway Heavy" panose="020b0003030101060003" pitchFamily="34" charset="0"/>
                <a:ea typeface="Karla" pitchFamily="2" charset="0"/>
                <a:cs typeface="Poppins" panose="02000000000000000000" pitchFamily="2" charset="0"/>
              </a:rPr>
              <a:t>/ </a:t>
            </a:r>
            <a:r>
              <a:rPr lang="zh-CN" altLang="en-US" sz="1100" kern="0" smtClean="0">
                <a:latin typeface="Raleway Heavy" panose="020b0003030101060003" pitchFamily="34" charset="0"/>
                <a:ea typeface="Karla" pitchFamily="2" charset="0"/>
                <a:cs typeface="Poppins" panose="02000000000000000000" pitchFamily="2" charset="0"/>
              </a:rPr>
              <a:t>点此替换文本</a:t>
            </a:r>
            <a:endParaRPr lang="en-US" sz="1100" kern="0" smtClean="0">
              <a:latin typeface="Raleway Heavy" panose="020b0003030101060003" pitchFamily="34" charset="0"/>
              <a:ea typeface="Karla" pitchFamily="2" charset="0"/>
              <a:cs typeface="Poppins" panose="02000000000000000000" pitchFamily="2" charset="0"/>
            </a:endParaRPr>
          </a:p>
          <a:p>
            <a:pPr marL="0" indent="0">
              <a:lnSpc>
                <a:spcPts val="2000"/>
              </a:lnSpc>
              <a:spcBef>
                <a:spcPct val="0"/>
              </a:spcBef>
              <a:buNone/>
            </a:pPr>
            <a:r>
              <a:rPr lang="en-US" sz="1100" kern="0" smtClean="0">
                <a:solidFill>
                  <a:schemeClr val="bg1">
                    <a:lumMod val="65000"/>
                  </a:schemeClr>
                </a:solidFill>
                <a:latin typeface="Raleway Medium" panose="020b0003030101060003" pitchFamily="34" charset="0"/>
                <a:ea typeface="Karla" pitchFamily="2" charset="0"/>
                <a:cs typeface="Poppins" panose="02000000000000000000" pitchFamily="2" charset="0"/>
              </a:rPr>
              <a:t>Etiam vitae dui congue, semper quam vitae, luctus ligula. Sed posuere nunc in </a:t>
            </a:r>
            <a:r>
              <a:rPr lang="en-US" sz="1100" kern="0">
                <a:solidFill>
                  <a:schemeClr val="bg1">
                    <a:lumMod val="65000"/>
                  </a:schemeClr>
                </a:solidFill>
                <a:latin typeface="Raleway Medium" panose="020b0003030101060003" pitchFamily="34" charset="0"/>
                <a:ea typeface="Karla" pitchFamily="2" charset="0"/>
                <a:cs typeface="Poppins" panose="02000000000000000000" pitchFamily="2" charset="0"/>
              </a:rPr>
              <a:t>leo. Etiam </a:t>
            </a:r>
            <a:r>
              <a:rPr lang="en-US" sz="1100" kern="0" smtClean="0">
                <a:solidFill>
                  <a:schemeClr val="bg1">
                    <a:lumMod val="65000"/>
                  </a:schemeClr>
                </a:solidFill>
                <a:latin typeface="Raleway Medium" panose="020b0003030101060003" pitchFamily="34" charset="0"/>
                <a:ea typeface="Karla" pitchFamily="2" charset="0"/>
                <a:cs typeface="Poppins" panose="02000000000000000000" pitchFamily="2" charset="0"/>
              </a:rPr>
              <a:t>vitae</a:t>
            </a:r>
            <a:endParaRPr lang="en-US" sz="1100">
              <a:solidFill>
                <a:schemeClr val="bg1">
                  <a:lumMod val="65000"/>
                </a:schemeClr>
              </a:solidFill>
              <a:latin typeface="Poppins" panose="02000000000000000000" pitchFamily="2" charset="0"/>
              <a:cs typeface="Poppins" panose="02000000000000000000" pitchFamily="2" charset="0"/>
            </a:endParaRPr>
          </a:p>
        </p:txBody>
      </p:sp>
      <p:sp>
        <p:nvSpPr>
          <p:cNvPr id="14" name="Подзаголовок 2"/>
          <p:cNvSpPr txBox="1"/>
          <p:nvPr/>
        </p:nvSpPr>
        <p:spPr>
          <a:xfrm>
            <a:off x="1999114" y="1660452"/>
            <a:ext cx="2494055" cy="11145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ts val="2000"/>
              </a:lnSpc>
              <a:spcBef>
                <a:spcPct val="0"/>
              </a:spcBef>
              <a:buNone/>
            </a:pPr>
            <a:r>
              <a:rPr lang="en-US" sz="1100" kern="0" smtClean="0">
                <a:latin typeface="Montserrat SemiBold" panose="00000700000000000000" pitchFamily="50" charset="0"/>
                <a:ea typeface="Karla" pitchFamily="2" charset="0"/>
                <a:cs typeface="Poppins" panose="02000000000000000000" pitchFamily="2" charset="0"/>
              </a:rPr>
              <a:t>01</a:t>
            </a:r>
            <a:r>
              <a:rPr lang="en-US" sz="1100" kern="0" smtClean="0">
                <a:latin typeface="Raleway Heavy" panose="020b0003030101060003" pitchFamily="34" charset="0"/>
                <a:ea typeface="Karla" pitchFamily="2" charset="0"/>
                <a:cs typeface="Poppins" panose="02000000000000000000" pitchFamily="2" charset="0"/>
              </a:rPr>
              <a:t>/ </a:t>
            </a:r>
            <a:r>
              <a:rPr lang="zh-CN" altLang="en-US" sz="1100" kern="0" smtClean="0">
                <a:latin typeface="Raleway Heavy" panose="020b0003030101060003" pitchFamily="34" charset="0"/>
                <a:ea typeface="Karla" pitchFamily="2" charset="0"/>
                <a:cs typeface="Poppins" panose="02000000000000000000" pitchFamily="2" charset="0"/>
              </a:rPr>
              <a:t>点此替换文本</a:t>
            </a:r>
            <a:endParaRPr lang="en-US" sz="1100" kern="0" smtClean="0">
              <a:latin typeface="Raleway Heavy" panose="020b0003030101060003" pitchFamily="34" charset="0"/>
              <a:ea typeface="Karla" pitchFamily="2" charset="0"/>
              <a:cs typeface="Poppins" panose="02000000000000000000" pitchFamily="2" charset="0"/>
            </a:endParaRPr>
          </a:p>
          <a:p>
            <a:pPr marL="0" indent="0" algn="r">
              <a:lnSpc>
                <a:spcPts val="2000"/>
              </a:lnSpc>
              <a:spcBef>
                <a:spcPct val="0"/>
              </a:spcBef>
              <a:buNone/>
            </a:pPr>
            <a:r>
              <a:rPr lang="en-US" sz="1100" kern="0" smtClean="0">
                <a:solidFill>
                  <a:schemeClr val="bg1">
                    <a:lumMod val="65000"/>
                  </a:schemeClr>
                </a:solidFill>
                <a:latin typeface="Raleway Medium" panose="020b0003030101060003" pitchFamily="34" charset="0"/>
                <a:ea typeface="Karla" pitchFamily="2" charset="0"/>
                <a:cs typeface="Poppins" panose="02000000000000000000" pitchFamily="2" charset="0"/>
              </a:rPr>
              <a:t>Etiam vitae dui congue, semper quam vitae, luctus ligula. Sed posuere nunc in </a:t>
            </a:r>
            <a:r>
              <a:rPr lang="en-US" sz="1100" kern="0">
                <a:solidFill>
                  <a:schemeClr val="bg1">
                    <a:lumMod val="65000"/>
                  </a:schemeClr>
                </a:solidFill>
                <a:latin typeface="Raleway Medium" panose="020b0003030101060003" pitchFamily="34" charset="0"/>
                <a:ea typeface="Karla" pitchFamily="2" charset="0"/>
                <a:cs typeface="Poppins" panose="02000000000000000000" pitchFamily="2" charset="0"/>
              </a:rPr>
              <a:t>leo. Etiam </a:t>
            </a:r>
            <a:r>
              <a:rPr lang="en-US" sz="1100" kern="0" smtClean="0">
                <a:solidFill>
                  <a:schemeClr val="bg1">
                    <a:lumMod val="65000"/>
                  </a:schemeClr>
                </a:solidFill>
                <a:latin typeface="Raleway Medium" panose="020b0003030101060003" pitchFamily="34" charset="0"/>
                <a:ea typeface="Karla" pitchFamily="2" charset="0"/>
                <a:cs typeface="Poppins" panose="02000000000000000000" pitchFamily="2" charset="0"/>
              </a:rPr>
              <a:t>vitae</a:t>
            </a:r>
            <a:endParaRPr lang="en-US" sz="1100">
              <a:solidFill>
                <a:schemeClr val="bg1">
                  <a:lumMod val="65000"/>
                </a:schemeClr>
              </a:solidFill>
              <a:latin typeface="Poppins" panose="02000000000000000000" pitchFamily="2" charset="0"/>
              <a:cs typeface="Poppins" panose="02000000000000000000" pitchFamily="2" charset="0"/>
            </a:endParaRPr>
          </a:p>
        </p:txBody>
      </p:sp>
      <p:sp>
        <p:nvSpPr>
          <p:cNvPr id="15" name="Подзаголовок 2"/>
          <p:cNvSpPr txBox="1"/>
          <p:nvPr/>
        </p:nvSpPr>
        <p:spPr>
          <a:xfrm>
            <a:off x="7695480" y="5185014"/>
            <a:ext cx="2494055" cy="18966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ct val="0"/>
              </a:spcBef>
              <a:buNone/>
            </a:pPr>
            <a:r>
              <a:rPr lang="en-US" sz="1100" kern="0" smtClean="0">
                <a:latin typeface="Montserrat SemiBold" panose="00000700000000000000" pitchFamily="50" charset="0"/>
                <a:ea typeface="Karla" pitchFamily="2" charset="0"/>
                <a:cs typeface="Poppins" panose="02000000000000000000" pitchFamily="2" charset="0"/>
              </a:rPr>
              <a:t>03</a:t>
            </a:r>
            <a:r>
              <a:rPr lang="en-US" sz="1100" kern="0" smtClean="0">
                <a:latin typeface="Raleway Heavy" panose="020b0003030101060003" pitchFamily="34" charset="0"/>
                <a:ea typeface="Karla" pitchFamily="2" charset="0"/>
                <a:cs typeface="Poppins" panose="02000000000000000000" pitchFamily="2" charset="0"/>
              </a:rPr>
              <a:t>/ </a:t>
            </a:r>
            <a:r>
              <a:rPr lang="zh-CN" altLang="en-US" sz="1100" kern="0" smtClean="0">
                <a:latin typeface="Raleway Heavy" panose="020b0003030101060003" pitchFamily="34" charset="0"/>
                <a:ea typeface="Karla" pitchFamily="2" charset="0"/>
                <a:cs typeface="Poppins" panose="02000000000000000000" pitchFamily="2" charset="0"/>
              </a:rPr>
              <a:t>点此替换文本</a:t>
            </a:r>
            <a:endParaRPr lang="en-US" sz="1100" kern="0" smtClean="0">
              <a:latin typeface="Raleway Heavy" panose="020b0003030101060003" pitchFamily="34" charset="0"/>
              <a:ea typeface="Karla" pitchFamily="2" charset="0"/>
              <a:cs typeface="Poppins" panose="02000000000000000000" pitchFamily="2" charset="0"/>
            </a:endParaRPr>
          </a:p>
          <a:p>
            <a:pPr marL="0" indent="0">
              <a:lnSpc>
                <a:spcPts val="2000"/>
              </a:lnSpc>
              <a:spcBef>
                <a:spcPct val="0"/>
              </a:spcBef>
              <a:buNone/>
            </a:pPr>
            <a:r>
              <a:rPr lang="en-US" sz="1100" kern="0" smtClean="0">
                <a:solidFill>
                  <a:schemeClr val="bg1">
                    <a:lumMod val="65000"/>
                  </a:schemeClr>
                </a:solidFill>
                <a:latin typeface="Raleway Medium" panose="020b0003030101060003" pitchFamily="34" charset="0"/>
                <a:ea typeface="Karla" pitchFamily="2" charset="0"/>
                <a:cs typeface="Poppins" panose="02000000000000000000" pitchFamily="2" charset="0"/>
              </a:rPr>
              <a:t>Etiam vitae dui congue, semper quam vitae, luctus ligula. Sed posuere nunc in </a:t>
            </a:r>
            <a:r>
              <a:rPr lang="en-US" sz="1100" kern="0">
                <a:solidFill>
                  <a:schemeClr val="bg1">
                    <a:lumMod val="65000"/>
                  </a:schemeClr>
                </a:solidFill>
                <a:latin typeface="Raleway Medium" panose="020b0003030101060003" pitchFamily="34" charset="0"/>
                <a:ea typeface="Karla" pitchFamily="2" charset="0"/>
                <a:cs typeface="Poppins" panose="02000000000000000000" pitchFamily="2" charset="0"/>
              </a:rPr>
              <a:t>leo. Etiam </a:t>
            </a:r>
            <a:r>
              <a:rPr lang="en-US" sz="1100" kern="0" smtClean="0">
                <a:solidFill>
                  <a:schemeClr val="bg1">
                    <a:lumMod val="65000"/>
                  </a:schemeClr>
                </a:solidFill>
                <a:latin typeface="Raleway Medium" panose="020b0003030101060003" pitchFamily="34" charset="0"/>
                <a:ea typeface="Karla" pitchFamily="2" charset="0"/>
                <a:cs typeface="Poppins" panose="02000000000000000000" pitchFamily="2" charset="0"/>
              </a:rPr>
              <a:t>vitae</a:t>
            </a:r>
            <a:endParaRPr lang="en-US" sz="1100">
              <a:solidFill>
                <a:schemeClr val="bg1">
                  <a:lumMod val="65000"/>
                </a:schemeClr>
              </a:solidFill>
              <a:latin typeface="Poppins" panose="02000000000000000000" pitchFamily="2" charset="0"/>
              <a:cs typeface="Poppins" panose="02000000000000000000" pitchFamily="2" charset="0"/>
            </a:endParaRPr>
          </a:p>
        </p:txBody>
      </p:sp>
      <p:sp>
        <p:nvSpPr>
          <p:cNvPr id="16" name="Прямоугольник 15"/>
          <p:cNvSpPr/>
          <p:nvPr/>
        </p:nvSpPr>
        <p:spPr>
          <a:xfrm>
            <a:off x="6202232" y="3456656"/>
            <a:ext cx="470000" cy="369332"/>
          </a:xfrm>
          <a:prstGeom prst="rect">
            <a:avLst/>
          </a:prstGeom>
        </p:spPr>
        <p:txBody>
          <a:bodyPr wrap="none">
            <a:spAutoFit/>
          </a:bodyPr>
          <a:lstStyle/>
          <a:p>
            <a:r>
              <a:rPr lang="en-US" kern="0">
                <a:solidFill>
                  <a:schemeClr val="bg1"/>
                </a:solidFill>
                <a:latin typeface="Montserrat SemiBold" panose="00000700000000000000" pitchFamily="50" charset="0"/>
                <a:ea typeface="Karla" pitchFamily="2" charset="0"/>
                <a:cs typeface="Poppins" panose="02000000000000000000" pitchFamily="2" charset="0"/>
              </a:rPr>
              <a:t>01</a:t>
            </a:r>
            <a:endParaRPr lang="ru-RU">
              <a:solidFill>
                <a:schemeClr val="bg1"/>
              </a:solidFill>
            </a:endParaRPr>
          </a:p>
        </p:txBody>
      </p:sp>
      <p:sp>
        <p:nvSpPr>
          <p:cNvPr id="17" name="Прямоугольник 16"/>
          <p:cNvSpPr/>
          <p:nvPr/>
        </p:nvSpPr>
        <p:spPr>
          <a:xfrm>
            <a:off x="7849164" y="4393479"/>
            <a:ext cx="470000" cy="369332"/>
          </a:xfrm>
          <a:prstGeom prst="rect">
            <a:avLst/>
          </a:prstGeom>
        </p:spPr>
        <p:txBody>
          <a:bodyPr wrap="none">
            <a:spAutoFit/>
          </a:bodyPr>
          <a:lstStyle/>
          <a:p>
            <a:r>
              <a:rPr lang="en-US" kern="0" smtClean="0">
                <a:solidFill>
                  <a:schemeClr val="bg1"/>
                </a:solidFill>
                <a:latin typeface="Montserrat SemiBold" panose="00000700000000000000" pitchFamily="50" charset="0"/>
                <a:ea typeface="Karla" pitchFamily="2" charset="0"/>
                <a:cs typeface="Poppins" panose="02000000000000000000" pitchFamily="2" charset="0"/>
              </a:rPr>
              <a:t>02</a:t>
            </a:r>
            <a:endParaRPr lang="ru-RU">
              <a:solidFill>
                <a:schemeClr val="bg1"/>
              </a:solidFill>
            </a:endParaRPr>
          </a:p>
        </p:txBody>
      </p:sp>
      <p:sp>
        <p:nvSpPr>
          <p:cNvPr id="18" name="Прямоугольник 17"/>
          <p:cNvSpPr/>
          <p:nvPr/>
        </p:nvSpPr>
        <p:spPr>
          <a:xfrm>
            <a:off x="6202232" y="5333392"/>
            <a:ext cx="470000" cy="369332"/>
          </a:xfrm>
          <a:prstGeom prst="rect">
            <a:avLst/>
          </a:prstGeom>
        </p:spPr>
        <p:txBody>
          <a:bodyPr wrap="none">
            <a:spAutoFit/>
          </a:bodyPr>
          <a:lstStyle/>
          <a:p>
            <a:r>
              <a:rPr lang="en-US" kern="0" smtClean="0">
                <a:solidFill>
                  <a:schemeClr val="bg1"/>
                </a:solidFill>
                <a:latin typeface="Montserrat SemiBold" panose="00000700000000000000" pitchFamily="50" charset="0"/>
                <a:ea typeface="Karla" pitchFamily="2" charset="0"/>
                <a:cs typeface="Poppins" panose="02000000000000000000" pitchFamily="2" charset="0"/>
              </a:rPr>
              <a:t>03</a:t>
            </a:r>
            <a:endParaRPr lang="ru-RU">
              <a:solidFill>
                <a:schemeClr val="bg1"/>
              </a:solidFill>
            </a:endParaRPr>
          </a:p>
        </p:txBody>
      </p:sp>
      <p:sp>
        <p:nvSpPr>
          <p:cNvPr id="19" name="Прямоугольник 18"/>
          <p:cNvSpPr/>
          <p:nvPr/>
        </p:nvSpPr>
        <p:spPr>
          <a:xfrm>
            <a:off x="4493169" y="4387816"/>
            <a:ext cx="470000" cy="369332"/>
          </a:xfrm>
          <a:prstGeom prst="rect">
            <a:avLst/>
          </a:prstGeom>
        </p:spPr>
        <p:txBody>
          <a:bodyPr wrap="none">
            <a:spAutoFit/>
          </a:bodyPr>
          <a:lstStyle/>
          <a:p>
            <a:r>
              <a:rPr lang="en-US" kern="0" smtClean="0">
                <a:solidFill>
                  <a:schemeClr val="bg1"/>
                </a:solidFill>
                <a:latin typeface="Montserrat SemiBold" panose="00000700000000000000" pitchFamily="50" charset="0"/>
                <a:ea typeface="Karla" pitchFamily="2" charset="0"/>
                <a:cs typeface="Poppins" panose="02000000000000000000" pitchFamily="2" charset="0"/>
              </a:rPr>
              <a:t>04</a:t>
            </a:r>
            <a:endParaRPr lang="ru-RU">
              <a:solidFill>
                <a:schemeClr val="bg1"/>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400"/>
                                        <p:tgtEl>
                                          <p:spTgt spid="2"/>
                                        </p:tgtEl>
                                      </p:cBhvr>
                                    </p:animEffect>
                                  </p:childTnLst>
                                </p:cTn>
                              </p:par>
                            </p:childTnLst>
                          </p:cTn>
                        </p:par>
                        <p:par>
                          <p:cTn id="8" fill="hold" nodeType="afterGroup">
                            <p:stCondLst>
                              <p:cond delay="4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400"/>
                                        <p:tgtEl>
                                          <p:spTgt spid="3"/>
                                        </p:tgtEl>
                                      </p:cBhvr>
                                    </p:animEffect>
                                  </p:childTnLst>
                                </p:cTn>
                              </p:par>
                            </p:childTnLst>
                          </p:cTn>
                        </p:par>
                        <p:par>
                          <p:cTn id="12" fill="hold" nodeType="afterGroup">
                            <p:stCondLst>
                              <p:cond delay="800"/>
                            </p:stCondLst>
                            <p:childTnLst>
                              <p:par>
                                <p:cTn id="13" presetID="2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400"/>
                                        <p:tgtEl>
                                          <p:spTgt spid="4"/>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400"/>
                                        <p:tgtEl>
                                          <p:spTgt spid="8"/>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up)">
                                      <p:cBhvr>
                                        <p:cTn id="21" dur="400"/>
                                        <p:tgtEl>
                                          <p:spTgt spid="16"/>
                                        </p:tgtEl>
                                      </p:cBhvr>
                                    </p:animEffect>
                                  </p:childTnLst>
                                </p:cTn>
                              </p:par>
                            </p:childTnLst>
                          </p:cTn>
                        </p:par>
                        <p:par>
                          <p:cTn id="22" fill="hold" nodeType="afterGroup">
                            <p:stCondLst>
                              <p:cond delay="1200"/>
                            </p:stCondLst>
                            <p:childTnLst>
                              <p:par>
                                <p:cTn id="23" presetID="22" presetClass="entr" presetSubtype="1"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400"/>
                                        <p:tgtEl>
                                          <p:spTgt spid="14"/>
                                        </p:tgtEl>
                                      </p:cBhvr>
                                    </p:animEffect>
                                  </p:childTnLst>
                                </p:cTn>
                              </p:par>
                            </p:childTnLst>
                          </p:cTn>
                        </p:par>
                        <p:par>
                          <p:cTn id="26" fill="hold" nodeType="afterGroup">
                            <p:stCondLst>
                              <p:cond delay="1600"/>
                            </p:stCondLst>
                            <p:childTnLst>
                              <p:par>
                                <p:cTn id="27" presetID="22" presetClass="entr" presetSubtype="1"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up)">
                                      <p:cBhvr>
                                        <p:cTn id="29" dur="400"/>
                                        <p:tgtEl>
                                          <p:spTgt spid="7"/>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400"/>
                                        <p:tgtEl>
                                          <p:spTgt spid="11"/>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up)">
                                      <p:cBhvr>
                                        <p:cTn id="35" dur="400"/>
                                        <p:tgtEl>
                                          <p:spTgt spid="17"/>
                                        </p:tgtEl>
                                      </p:cBhvr>
                                    </p:animEffect>
                                  </p:childTnLst>
                                </p:cTn>
                              </p:par>
                            </p:childTnLst>
                          </p:cTn>
                        </p:par>
                        <p:par>
                          <p:cTn id="36" fill="hold" nodeType="afterGroup">
                            <p:stCondLst>
                              <p:cond delay="2000"/>
                            </p:stCondLst>
                            <p:childTnLst>
                              <p:par>
                                <p:cTn id="37" presetID="22" presetClass="entr" presetSubtype="1"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up)">
                                      <p:cBhvr>
                                        <p:cTn id="39" dur="400"/>
                                        <p:tgtEl>
                                          <p:spTgt spid="13"/>
                                        </p:tgtEl>
                                      </p:cBhvr>
                                    </p:animEffect>
                                  </p:childTnLst>
                                </p:cTn>
                              </p:par>
                            </p:childTnLst>
                          </p:cTn>
                        </p:par>
                        <p:par>
                          <p:cTn id="40" fill="hold" nodeType="afterGroup">
                            <p:stCondLst>
                              <p:cond delay="2400"/>
                            </p:stCondLst>
                            <p:childTnLst>
                              <p:par>
                                <p:cTn id="41" presetID="22" presetClass="entr" presetSubtype="1" fill="hold" grpId="0"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up)">
                                      <p:cBhvr>
                                        <p:cTn id="43" dur="400"/>
                                        <p:tgtEl>
                                          <p:spTgt spid="5"/>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up)">
                                      <p:cBhvr>
                                        <p:cTn id="46" dur="400"/>
                                        <p:tgtEl>
                                          <p:spTgt spid="9"/>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up)">
                                      <p:cBhvr>
                                        <p:cTn id="49" dur="400"/>
                                        <p:tgtEl>
                                          <p:spTgt spid="18"/>
                                        </p:tgtEl>
                                      </p:cBhvr>
                                    </p:animEffect>
                                  </p:childTnLst>
                                </p:cTn>
                              </p:par>
                            </p:childTnLst>
                          </p:cTn>
                        </p:par>
                        <p:par>
                          <p:cTn id="50" fill="hold" nodeType="afterGroup">
                            <p:stCondLst>
                              <p:cond delay="2800"/>
                            </p:stCondLst>
                            <p:childTnLst>
                              <p:par>
                                <p:cTn id="51" presetID="22" presetClass="entr" presetSubtype="1"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up)">
                                      <p:cBhvr>
                                        <p:cTn id="53" dur="400"/>
                                        <p:tgtEl>
                                          <p:spTgt spid="15"/>
                                        </p:tgtEl>
                                      </p:cBhvr>
                                    </p:animEffect>
                                  </p:childTnLst>
                                </p:cTn>
                              </p:par>
                            </p:childTnLst>
                          </p:cTn>
                        </p:par>
                        <p:par>
                          <p:cTn id="54" fill="hold" nodeType="afterGroup">
                            <p:stCondLst>
                              <p:cond delay="3200"/>
                            </p:stCondLst>
                            <p:childTnLst>
                              <p:par>
                                <p:cTn id="55" presetID="22" presetClass="entr" presetSubtype="1" fill="hold" grpId="0" nodeType="after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ipe(up)">
                                      <p:cBhvr>
                                        <p:cTn id="57" dur="400"/>
                                        <p:tgtEl>
                                          <p:spTgt spid="6"/>
                                        </p:tgtEl>
                                      </p:cBhvr>
                                    </p:animEffect>
                                  </p:childTnLst>
                                </p:cTn>
                              </p:par>
                              <p:par>
                                <p:cTn id="58" presetID="22" presetClass="entr" presetSubtype="1" fill="hold" grpId="0"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wipe(up)">
                                      <p:cBhvr>
                                        <p:cTn id="60" dur="400"/>
                                        <p:tgtEl>
                                          <p:spTgt spid="10"/>
                                        </p:tgtEl>
                                      </p:cBhvr>
                                    </p:animEffect>
                                  </p:childTnLst>
                                </p:cTn>
                              </p:par>
                              <p:par>
                                <p:cTn id="61" presetID="22" presetClass="entr" presetSubtype="1"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wipe(up)">
                                      <p:cBhvr>
                                        <p:cTn id="63" dur="400"/>
                                        <p:tgtEl>
                                          <p:spTgt spid="19"/>
                                        </p:tgtEl>
                                      </p:cBhvr>
                                    </p:animEffect>
                                  </p:childTnLst>
                                </p:cTn>
                              </p:par>
                            </p:childTnLst>
                          </p:cTn>
                        </p:par>
                        <p:par>
                          <p:cTn id="64" fill="hold" nodeType="afterGroup">
                            <p:stCondLst>
                              <p:cond delay="3600"/>
                            </p:stCondLst>
                            <p:childTnLst>
                              <p:par>
                                <p:cTn id="65" presetID="22" presetClass="entr" presetSubtype="1" fill="hold" grpId="0" nodeType="after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wipe(up)">
                                      <p:cBhvr>
                                        <p:cTn id="67" dur="4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animBg="1"/>
      <p:bldP spid="6" grpId="0" animBg="1"/>
      <p:bldP spid="7" grpId="0" animBg="1"/>
      <p:bldP spid="8" grpId="0"/>
      <p:bldP spid="9" grpId="0"/>
      <p:bldP spid="10" grpId="0"/>
      <p:bldP spid="11" grpId="0"/>
      <p:bldP spid="12" grpId="0"/>
      <p:bldP spid="13" grpId="0"/>
      <p:bldP spid="14" grpId="0"/>
      <p:bldP spid="15" grpId="0"/>
      <p:bldP spid="16" grpId="0"/>
      <p:bldP spid="17" grpId="0"/>
      <p:bldP spid="18" grpId="0"/>
      <p:bldP spid="19" grpId="0"/>
    </p:bldLst>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 name="TextBox 4"/>
          <p:cNvSpPr txBox="1"/>
          <p:nvPr/>
        </p:nvSpPr>
        <p:spPr>
          <a:xfrm>
            <a:off x="837163" y="1321409"/>
            <a:ext cx="3264937" cy="584775"/>
          </a:xfrm>
          <a:prstGeom prst="rect">
            <a:avLst/>
          </a:prstGeom>
          <a:noFill/>
        </p:spPr>
        <p:txBody>
          <a:bodyPr wrap="square" rtlCol="0">
            <a:spAutoFit/>
          </a:bodyPr>
          <a:lstStyle/>
          <a:p>
            <a:r>
              <a:rPr lang="zh-CN" altLang="en-US" sz="3200" b="1">
                <a:latin typeface="微软雅黑" panose="020b0503020204020204" pitchFamily="34" charset="-122"/>
                <a:ea typeface="微软雅黑" panose="020b0503020204020204" pitchFamily="34" charset="-122"/>
              </a:rPr>
              <a:t>添加标题</a:t>
            </a:r>
            <a:r>
              <a:rPr lang="zh-CN" altLang="en-US" sz="3200" b="1" smtClean="0">
                <a:latin typeface="微软雅黑" panose="020b0503020204020204" pitchFamily="34" charset="-122"/>
                <a:ea typeface="微软雅黑" panose="020b0503020204020204" pitchFamily="34" charset="-122"/>
              </a:rPr>
              <a:t>内容</a:t>
            </a:r>
            <a:endParaRPr lang="en-US" altLang="zh-CN" sz="1100" b="1">
              <a:latin typeface="微软雅黑" panose="020b0503020204020204" pitchFamily="34" charset="-122"/>
              <a:ea typeface="微软雅黑" panose="020b0503020204020204" pitchFamily="34" charset="-122"/>
            </a:endParaRPr>
          </a:p>
        </p:txBody>
      </p:sp>
      <p:sp>
        <p:nvSpPr>
          <p:cNvPr id="6" name="Подзаголовок 2"/>
          <p:cNvSpPr txBox="1"/>
          <p:nvPr/>
        </p:nvSpPr>
        <p:spPr>
          <a:xfrm>
            <a:off x="785791" y="2296197"/>
            <a:ext cx="4445947" cy="8664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1100" kern="0" smtClean="0">
                <a:solidFill>
                  <a:schemeClr val="bg1">
                    <a:lumMod val="65000"/>
                  </a:schemeClr>
                </a:solidFill>
                <a:latin typeface="Raleway Medium" panose="020b0003030101060003" pitchFamily="34" charset="0"/>
                <a:ea typeface="Karla" pitchFamily="2" charset="0"/>
                <a:cs typeface="Poppins" panose="02000000000000000000" pitchFamily="2" charset="0"/>
              </a:rPr>
              <a:t>Etiam vitae dui congue, semper quam vitae, luctus ligula. Sed posuere nunc in leo commod else cuprum less</a:t>
            </a:r>
            <a:r>
              <a:rPr lang="en-US" sz="1100" smtClean="0">
                <a:solidFill>
                  <a:schemeClr val="bg1">
                    <a:lumMod val="65000"/>
                  </a:schemeClr>
                </a:solidFill>
                <a:latin typeface="Raleway Medium" panose="020b0003030101060003" pitchFamily="34" charset="0"/>
                <a:ea typeface="Karla" pitchFamily="2" charset="0"/>
                <a:cs typeface="Poppins" panose="02000000000000000000" pitchFamily="2" charset="0"/>
              </a:rPr>
              <a:t>. </a:t>
            </a:r>
            <a:endParaRPr lang="en-US" sz="1100">
              <a:solidFill>
                <a:schemeClr val="bg1">
                  <a:lumMod val="65000"/>
                </a:schemeClr>
              </a:solidFill>
              <a:latin typeface="Raleway Medium" panose="020b0003030101060003" pitchFamily="34" charset="0"/>
              <a:cs typeface="Poppins" panose="02000000000000000000" pitchFamily="2" charset="0"/>
            </a:endParaRPr>
          </a:p>
        </p:txBody>
      </p:sp>
      <p:sp>
        <p:nvSpPr>
          <p:cNvPr id="7" name="Подзаголовок 2"/>
          <p:cNvSpPr txBox="1"/>
          <p:nvPr/>
        </p:nvSpPr>
        <p:spPr>
          <a:xfrm>
            <a:off x="1454154" y="3181422"/>
            <a:ext cx="3777585" cy="15411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1600" b="1">
                <a:latin typeface="Raleway" panose="020b0003030101060003" pitchFamily="34" charset="0"/>
              </a:rPr>
              <a:t> </a:t>
            </a:r>
            <a:r>
              <a:rPr lang="en-US" sz="1600" b="1">
                <a:latin typeface="Montserrat" panose="02000505000000020004" pitchFamily="2" charset="0"/>
              </a:rPr>
              <a:t>2</a:t>
            </a:r>
            <a:r>
              <a:rPr lang="en-US" sz="1600" b="1" smtClean="0">
                <a:latin typeface="Montserrat" panose="02000505000000020004" pitchFamily="2" charset="0"/>
              </a:rPr>
              <a:t>7 </a:t>
            </a:r>
            <a:r>
              <a:rPr lang="en-US" sz="1600" smtClean="0">
                <a:latin typeface="Montserrat" panose="02000505000000020004" pitchFamily="2" charset="0"/>
              </a:rPr>
              <a:t>% </a:t>
            </a:r>
            <a:r>
              <a:rPr lang="zh-CN" altLang="en-US" sz="1400" smtClean="0">
                <a:latin typeface="Raleway Heavy" panose="020b0003030101060003" pitchFamily="34" charset="0"/>
              </a:rPr>
              <a:t>点此替换文本</a:t>
            </a:r>
            <a:endParaRPr lang="en-US" altLang="zh-CN" sz="1400" smtClean="0">
              <a:latin typeface="Raleway Heavy" panose="020b0003030101060003" pitchFamily="34" charset="0"/>
            </a:endParaRPr>
          </a:p>
          <a:p>
            <a:pPr marL="0" indent="0">
              <a:lnSpc>
                <a:spcPts val="2000"/>
              </a:lnSpc>
              <a:spcBef>
                <a:spcPts val="1200"/>
              </a:spcBef>
              <a:buNone/>
            </a:pPr>
            <a:r>
              <a:rPr lang="en-US" sz="1100" kern="0" err="1" smtClean="0">
                <a:solidFill>
                  <a:schemeClr val="bg1">
                    <a:lumMod val="65000"/>
                  </a:schemeClr>
                </a:solidFill>
                <a:latin typeface="Raleway Medium" panose="020b0003030101060003" pitchFamily="34" charset="0"/>
                <a:ea typeface="Karla" pitchFamily="2" charset="0"/>
                <a:cs typeface="Poppins" panose="02000000000000000000" pitchFamily="2" charset="0"/>
              </a:rPr>
              <a:t>Etiam vitae dui congue, semper quam vitae, luctus ligula. Sed posuere nunc </a:t>
            </a:r>
            <a:endParaRPr lang="en-US" sz="1100">
              <a:solidFill>
                <a:schemeClr val="bg1">
                  <a:lumMod val="65000"/>
                </a:schemeClr>
              </a:solidFill>
              <a:latin typeface="Poppins" panose="02000000000000000000" pitchFamily="2" charset="0"/>
              <a:cs typeface="Poppins" panose="02000000000000000000" pitchFamily="2" charset="0"/>
            </a:endParaRPr>
          </a:p>
        </p:txBody>
      </p:sp>
      <p:sp>
        <p:nvSpPr>
          <p:cNvPr id="8" name="Подзаголовок 2"/>
          <p:cNvSpPr txBox="1"/>
          <p:nvPr/>
        </p:nvSpPr>
        <p:spPr>
          <a:xfrm>
            <a:off x="1454153" y="4471042"/>
            <a:ext cx="3777585" cy="16614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1600" b="1" smtClean="0">
                <a:latin typeface="Montserrat" panose="02000505000000020004" pitchFamily="2" charset="0"/>
              </a:rPr>
              <a:t>38 </a:t>
            </a:r>
            <a:r>
              <a:rPr lang="en-US" sz="1600" smtClean="0">
                <a:latin typeface="Montserrat" panose="02000505000000020004" pitchFamily="2" charset="0"/>
              </a:rPr>
              <a:t>% </a:t>
            </a:r>
            <a:r>
              <a:rPr lang="zh-CN" altLang="en-US" sz="1400" smtClean="0">
                <a:latin typeface="Raleway Heavy" panose="020b0003030101060003" pitchFamily="34" charset="0"/>
              </a:rPr>
              <a:t>点此替换文本</a:t>
            </a:r>
            <a:endParaRPr lang="en-US" altLang="zh-CN" sz="1400" smtClean="0">
              <a:latin typeface="Raleway Heavy" panose="020b0003030101060003" pitchFamily="34" charset="0"/>
            </a:endParaRPr>
          </a:p>
          <a:p>
            <a:pPr marL="0" indent="0">
              <a:lnSpc>
                <a:spcPts val="2000"/>
              </a:lnSpc>
              <a:spcBef>
                <a:spcPts val="1200"/>
              </a:spcBef>
              <a:buNone/>
            </a:pPr>
            <a:r>
              <a:rPr lang="en-US" sz="1100" kern="0" err="1" smtClean="0">
                <a:solidFill>
                  <a:schemeClr val="bg1">
                    <a:lumMod val="65000"/>
                  </a:schemeClr>
                </a:solidFill>
                <a:latin typeface="Raleway Medium" panose="020b0003030101060003" pitchFamily="34" charset="0"/>
                <a:ea typeface="Karla" pitchFamily="2" charset="0"/>
                <a:cs typeface="Poppins" panose="02000000000000000000" pitchFamily="2" charset="0"/>
              </a:rPr>
              <a:t>Etiam vitae dui congue, semper quam vitae, luctus ligula. Sed posuere nunc in leo commod else cuprum less</a:t>
            </a:r>
            <a:r>
              <a:rPr lang="en-US" sz="1100" smtClean="0">
                <a:solidFill>
                  <a:schemeClr val="bg1">
                    <a:lumMod val="65000"/>
                  </a:schemeClr>
                </a:solidFill>
                <a:latin typeface="Raleway Medium" panose="020b0003030101060003" pitchFamily="34" charset="0"/>
                <a:ea typeface="Karla" pitchFamily="2" charset="0"/>
                <a:cs typeface="Poppins" panose="02000000000000000000" pitchFamily="2" charset="0"/>
              </a:rPr>
              <a:t>. Etiam</a:t>
            </a:r>
            <a:endParaRPr lang="en-US" sz="1100">
              <a:solidFill>
                <a:schemeClr val="bg1">
                  <a:lumMod val="65000"/>
                </a:schemeClr>
              </a:solidFill>
              <a:latin typeface="Poppins" panose="02000000000000000000" pitchFamily="2" charset="0"/>
              <a:cs typeface="Poppins" panose="02000000000000000000" pitchFamily="2" charset="0"/>
            </a:endParaRPr>
          </a:p>
        </p:txBody>
      </p:sp>
      <p:sp>
        <p:nvSpPr>
          <p:cNvPr id="9" name="Прямоугольник 8"/>
          <p:cNvSpPr/>
          <p:nvPr/>
        </p:nvSpPr>
        <p:spPr>
          <a:xfrm>
            <a:off x="788277" y="3181422"/>
            <a:ext cx="441146" cy="400110"/>
          </a:xfrm>
          <a:prstGeom prst="rect">
            <a:avLst/>
          </a:prstGeom>
        </p:spPr>
        <p:txBody>
          <a:bodyPr wrap="none">
            <a:spAutoFit/>
          </a:bodyPr>
          <a:lstStyle/>
          <a:p>
            <a:pPr algn="r"/>
            <a:r>
              <a:rPr lang="en-US" sz="2000">
                <a:solidFill>
                  <a:srgbClr val="E23936"/>
                </a:solidFill>
                <a:latin typeface="FontAwesome" pitchFamily="2" charset="0"/>
              </a:rPr>
              <a:t></a:t>
            </a:r>
            <a:endParaRPr lang="ru-RU" sz="2000">
              <a:solidFill>
                <a:srgbClr val="E23936"/>
              </a:solidFill>
            </a:endParaRPr>
          </a:p>
        </p:txBody>
      </p:sp>
      <p:sp>
        <p:nvSpPr>
          <p:cNvPr id="10" name="Прямоугольник 9"/>
          <p:cNvSpPr/>
          <p:nvPr/>
        </p:nvSpPr>
        <p:spPr>
          <a:xfrm>
            <a:off x="788277" y="4471042"/>
            <a:ext cx="458779" cy="400110"/>
          </a:xfrm>
          <a:prstGeom prst="rect">
            <a:avLst/>
          </a:prstGeom>
        </p:spPr>
        <p:txBody>
          <a:bodyPr wrap="none">
            <a:spAutoFit/>
          </a:bodyPr>
          <a:lstStyle/>
          <a:p>
            <a:pPr algn="r"/>
            <a:r>
              <a:rPr lang="en-US" sz="2000">
                <a:solidFill>
                  <a:srgbClr val="E23936"/>
                </a:solidFill>
                <a:latin typeface="FontAwesome" pitchFamily="2" charset="0"/>
              </a:rPr>
              <a:t></a:t>
            </a:r>
            <a:endParaRPr lang="ru-RU" sz="2000">
              <a:solidFill>
                <a:srgbClr val="E23936"/>
              </a:solidFill>
            </a:endParaRPr>
          </a:p>
        </p:txBody>
      </p:sp>
      <p:graphicFrame>
        <p:nvGraphicFramePr>
          <p:cNvPr id="11" name="Схема 10"/>
          <p:cNvGraphicFramePr/>
          <p:nvPr/>
        </p:nvGraphicFramePr>
        <p:xfrm>
          <a:off x="4824388" y="1201059"/>
          <a:ext cx="7091810" cy="4727874"/>
        </p:xfrm>
        <a:graphic>
          <a:graphicData uri="http://schemas.openxmlformats.org/drawingml/2006/diagram">
            <dgm:relIds xmlns:dgm="http://schemas.openxmlformats.org/drawingml/2006/diagram" r:dm="rId4" r:lo="rId5" r:qs="rId6" r:cs="rId7"/>
          </a:graphicData>
        </a:graphic>
      </p:graphicFrame>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5"/>
                                        </p:tgtEl>
                                        <p:attrNameLst>
                                          <p:attrName>ppt_y</p:attrName>
                                        </p:attrNameLst>
                                      </p:cBhvr>
                                      <p:tavLst>
                                        <p:tav tm="0">
                                          <p:val>
                                            <p:strVal val="#ppt_y"/>
                                          </p:val>
                                        </p:tav>
                                        <p:tav tm="100000">
                                          <p:val>
                                            <p:strVal val="#ppt_y"/>
                                          </p:val>
                                        </p:tav>
                                      </p:tavLst>
                                    </p:anim>
                                    <p:anim calcmode="lin" valueType="num">
                                      <p:cBhvr>
                                        <p:cTn id="9"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5"/>
                                        </p:tgtEl>
                                      </p:cBhvr>
                                    </p:animEffect>
                                  </p:childTnLst>
                                </p:cTn>
                              </p:par>
                            </p:childTnLst>
                          </p:cTn>
                        </p:par>
                        <p:par>
                          <p:cTn id="12" fill="hold" nodeType="afterGroup">
                            <p:stCondLst>
                              <p:cond delay="250"/>
                            </p:stCondLst>
                            <p:childTnLst>
                              <p:par>
                                <p:cTn id="13" presetID="22" presetClass="entr" presetSubtype="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400"/>
                                        <p:tgtEl>
                                          <p:spTgt spid="6"/>
                                        </p:tgtEl>
                                      </p:cBhvr>
                                    </p:animEffect>
                                  </p:childTnLst>
                                </p:cTn>
                              </p:par>
                            </p:childTnLst>
                          </p:cTn>
                        </p:par>
                        <p:par>
                          <p:cTn id="16" fill="hold" nodeType="afterGroup">
                            <p:stCondLst>
                              <p:cond delay="650"/>
                            </p:stCondLst>
                            <p:childTnLst>
                              <p:par>
                                <p:cTn id="17" presetID="22"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400"/>
                                        <p:tgtEl>
                                          <p:spTgt spid="9"/>
                                        </p:tgtEl>
                                      </p:cBhvr>
                                    </p:animEffect>
                                  </p:childTnLst>
                                </p:cTn>
                              </p:par>
                            </p:childTnLst>
                          </p:cTn>
                        </p:par>
                        <p:par>
                          <p:cTn id="20" fill="hold" nodeType="afterGroup">
                            <p:stCondLst>
                              <p:cond delay="1050"/>
                            </p:stCondLst>
                            <p:childTnLst>
                              <p:par>
                                <p:cTn id="21" presetID="22" presetClass="entr" presetSubtype="1"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400"/>
                                        <p:tgtEl>
                                          <p:spTgt spid="7"/>
                                        </p:tgtEl>
                                      </p:cBhvr>
                                    </p:animEffect>
                                  </p:childTnLst>
                                </p:cTn>
                              </p:par>
                            </p:childTnLst>
                          </p:cTn>
                        </p:par>
                        <p:par>
                          <p:cTn id="24" fill="hold" nodeType="afterGroup">
                            <p:stCondLst>
                              <p:cond delay="1450"/>
                            </p:stCondLst>
                            <p:childTnLst>
                              <p:par>
                                <p:cTn id="25" presetID="22" presetClass="entr" presetSubtype="1"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400"/>
                                        <p:tgtEl>
                                          <p:spTgt spid="10"/>
                                        </p:tgtEl>
                                      </p:cBhvr>
                                    </p:animEffect>
                                  </p:childTnLst>
                                </p:cTn>
                              </p:par>
                            </p:childTnLst>
                          </p:cTn>
                        </p:par>
                        <p:par>
                          <p:cTn id="28" fill="hold" nodeType="afterGroup">
                            <p:stCondLst>
                              <p:cond delay="1850"/>
                            </p:stCondLst>
                            <p:childTnLst>
                              <p:par>
                                <p:cTn id="29" presetID="22" presetClass="entr" presetSubtype="1"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up)">
                                      <p:cBhvr>
                                        <p:cTn id="31" dur="400"/>
                                        <p:tgtEl>
                                          <p:spTgt spid="8"/>
                                        </p:tgtEl>
                                      </p:cBhvr>
                                    </p:animEffect>
                                  </p:childTnLst>
                                </p:cTn>
                              </p:par>
                            </p:childTnLst>
                          </p:cTn>
                        </p:par>
                        <p:par>
                          <p:cTn id="32" fill="hold" nodeType="afterGroup">
                            <p:stCondLst>
                              <p:cond delay="2250"/>
                            </p:stCondLst>
                            <p:childTnLst>
                              <p:par>
                                <p:cTn id="33" presetID="22" presetClass="entr" presetSubtype="4" fill="hold" grpId="0" nodeType="afterEffect">
                                  <p:stCondLst>
                                    <p:cond delay="0"/>
                                  </p:stCondLst>
                                  <p:childTnLst>
                                    <p:set>
                                      <p:cBhvr>
                                        <p:cTn id="34" dur="1" fill="hold">
                                          <p:stCondLst>
                                            <p:cond delay="0"/>
                                          </p:stCondLst>
                                        </p:cTn>
                                        <p:tgtEl>
                                          <p:spTgt spid="11">
                                            <p:graphicEl>
                                              <a:dgm id="{3DFD0531-225D-4093-BE84-85A88AC315D6}"/>
                                            </p:graphicEl>
                                          </p:spTgt>
                                        </p:tgtEl>
                                        <p:attrNameLst>
                                          <p:attrName>style.visibility</p:attrName>
                                        </p:attrNameLst>
                                      </p:cBhvr>
                                      <p:to>
                                        <p:strVal val="visible"/>
                                      </p:to>
                                    </p:set>
                                    <p:animEffect transition="in" filter="wipe(down)">
                                      <p:cBhvr>
                                        <p:cTn id="35" dur="500"/>
                                        <p:tgtEl>
                                          <p:spTgt spid="11">
                                            <p:graphicEl>
                                              <a:dgm id="{3DFD0531-225D-4093-BE84-85A88AC315D6}"/>
                                            </p:graphicEl>
                                          </p:spTgt>
                                        </p:tgtEl>
                                      </p:cBhvr>
                                    </p:animEffect>
                                  </p:childTnLst>
                                </p:cTn>
                              </p:par>
                            </p:childTnLst>
                          </p:cTn>
                        </p:par>
                        <p:par>
                          <p:cTn id="36" fill="hold" nodeType="afterGroup">
                            <p:stCondLst>
                              <p:cond delay="2750"/>
                            </p:stCondLst>
                            <p:childTnLst>
                              <p:par>
                                <p:cTn id="37" presetID="22" presetClass="entr" presetSubtype="4" fill="hold" grpId="0" nodeType="afterEffect">
                                  <p:stCondLst>
                                    <p:cond delay="0"/>
                                  </p:stCondLst>
                                  <p:childTnLst>
                                    <p:set>
                                      <p:cBhvr>
                                        <p:cTn id="38" dur="1" fill="hold">
                                          <p:stCondLst>
                                            <p:cond delay="0"/>
                                          </p:stCondLst>
                                        </p:cTn>
                                        <p:tgtEl>
                                          <p:spTgt spid="11">
                                            <p:graphicEl>
                                              <a:dgm id="{2748A13F-5304-49AE-BE2C-A55CADEE52E2}"/>
                                            </p:graphicEl>
                                          </p:spTgt>
                                        </p:tgtEl>
                                        <p:attrNameLst>
                                          <p:attrName>style.visibility</p:attrName>
                                        </p:attrNameLst>
                                      </p:cBhvr>
                                      <p:to>
                                        <p:strVal val="visible"/>
                                      </p:to>
                                    </p:set>
                                    <p:animEffect transition="in" filter="wipe(down)">
                                      <p:cBhvr>
                                        <p:cTn id="39" dur="500"/>
                                        <p:tgtEl>
                                          <p:spTgt spid="11">
                                            <p:graphicEl>
                                              <a:dgm id="{2748A13F-5304-49AE-BE2C-A55CADEE52E2}"/>
                                            </p:graphicEl>
                                          </p:spTgt>
                                        </p:tgtEl>
                                      </p:cBhvr>
                                    </p:animEffect>
                                  </p:childTnLst>
                                </p:cTn>
                              </p:par>
                            </p:childTnLst>
                          </p:cTn>
                        </p:par>
                        <p:par>
                          <p:cTn id="40" fill="hold" nodeType="afterGroup">
                            <p:stCondLst>
                              <p:cond delay="3250"/>
                            </p:stCondLst>
                            <p:childTnLst>
                              <p:par>
                                <p:cTn id="41" presetID="22" presetClass="entr" presetSubtype="4" fill="hold" grpId="0" nodeType="afterEffect">
                                  <p:stCondLst>
                                    <p:cond delay="0"/>
                                  </p:stCondLst>
                                  <p:childTnLst>
                                    <p:set>
                                      <p:cBhvr>
                                        <p:cTn id="42" dur="1" fill="hold">
                                          <p:stCondLst>
                                            <p:cond delay="0"/>
                                          </p:stCondLst>
                                        </p:cTn>
                                        <p:tgtEl>
                                          <p:spTgt spid="11">
                                            <p:graphicEl>
                                              <a:dgm id="{48D1727B-D6A1-4E34-A753-4CCD5E0BD288}"/>
                                            </p:graphicEl>
                                          </p:spTgt>
                                        </p:tgtEl>
                                        <p:attrNameLst>
                                          <p:attrName>style.visibility</p:attrName>
                                        </p:attrNameLst>
                                      </p:cBhvr>
                                      <p:to>
                                        <p:strVal val="visible"/>
                                      </p:to>
                                    </p:set>
                                    <p:animEffect transition="in" filter="wipe(down)">
                                      <p:cBhvr>
                                        <p:cTn id="43" dur="500"/>
                                        <p:tgtEl>
                                          <p:spTgt spid="11">
                                            <p:graphicEl>
                                              <a:dgm id="{48D1727B-D6A1-4E34-A753-4CCD5E0BD288}"/>
                                            </p:graphicEl>
                                          </p:spTgt>
                                        </p:tgtEl>
                                      </p:cBhvr>
                                    </p:animEffect>
                                  </p:childTnLst>
                                </p:cTn>
                              </p:par>
                            </p:childTnLst>
                          </p:cTn>
                        </p:par>
                        <p:par>
                          <p:cTn id="44" fill="hold" nodeType="afterGroup">
                            <p:stCondLst>
                              <p:cond delay="3750"/>
                            </p:stCondLst>
                            <p:childTnLst>
                              <p:par>
                                <p:cTn id="45" presetID="22" presetClass="entr" presetSubtype="4" fill="hold" grpId="0" nodeType="afterEffect">
                                  <p:stCondLst>
                                    <p:cond delay="0"/>
                                  </p:stCondLst>
                                  <p:childTnLst>
                                    <p:set>
                                      <p:cBhvr>
                                        <p:cTn id="46" dur="1" fill="hold">
                                          <p:stCondLst>
                                            <p:cond delay="0"/>
                                          </p:stCondLst>
                                        </p:cTn>
                                        <p:tgtEl>
                                          <p:spTgt spid="11">
                                            <p:graphicEl>
                                              <a:dgm id="{02E646D8-D4C9-4DC5-A58D-D518FB9E0CA0}"/>
                                            </p:graphicEl>
                                          </p:spTgt>
                                        </p:tgtEl>
                                        <p:attrNameLst>
                                          <p:attrName>style.visibility</p:attrName>
                                        </p:attrNameLst>
                                      </p:cBhvr>
                                      <p:to>
                                        <p:strVal val="visible"/>
                                      </p:to>
                                    </p:set>
                                    <p:animEffect transition="in" filter="wipe(down)">
                                      <p:cBhvr>
                                        <p:cTn id="47" dur="500"/>
                                        <p:tgtEl>
                                          <p:spTgt spid="11">
                                            <p:graphicEl>
                                              <a:dgm id="{02E646D8-D4C9-4DC5-A58D-D518FB9E0CA0}"/>
                                            </p:graphicEl>
                                          </p:spTgt>
                                        </p:tgtEl>
                                      </p:cBhvr>
                                    </p:animEffect>
                                  </p:childTnLst>
                                </p:cTn>
                              </p:par>
                            </p:childTnLst>
                          </p:cTn>
                        </p:par>
                        <p:par>
                          <p:cTn id="48" fill="hold" nodeType="afterGroup">
                            <p:stCondLst>
                              <p:cond delay="4250"/>
                            </p:stCondLst>
                            <p:childTnLst>
                              <p:par>
                                <p:cTn id="49" presetID="22" presetClass="entr" presetSubtype="4" fill="hold" grpId="0" nodeType="afterEffect">
                                  <p:stCondLst>
                                    <p:cond delay="0"/>
                                  </p:stCondLst>
                                  <p:childTnLst>
                                    <p:set>
                                      <p:cBhvr>
                                        <p:cTn id="50" dur="1" fill="hold">
                                          <p:stCondLst>
                                            <p:cond delay="0"/>
                                          </p:stCondLst>
                                        </p:cTn>
                                        <p:tgtEl>
                                          <p:spTgt spid="11">
                                            <p:graphicEl>
                                              <a:dgm id="{DAE2C352-45DB-4C52-9AC5-11705DC307CF}"/>
                                            </p:graphicEl>
                                          </p:spTgt>
                                        </p:tgtEl>
                                        <p:attrNameLst>
                                          <p:attrName>style.visibility</p:attrName>
                                        </p:attrNameLst>
                                      </p:cBhvr>
                                      <p:to>
                                        <p:strVal val="visible"/>
                                      </p:to>
                                    </p:set>
                                    <p:animEffect transition="in" filter="wipe(down)">
                                      <p:cBhvr>
                                        <p:cTn id="51" dur="500"/>
                                        <p:tgtEl>
                                          <p:spTgt spid="11">
                                            <p:graphicEl>
                                              <a:dgm id="{DAE2C352-45DB-4C52-9AC5-11705DC307CF}"/>
                                            </p:graphicEl>
                                          </p:spTgt>
                                        </p:tgtEl>
                                      </p:cBhvr>
                                    </p:animEffect>
                                  </p:childTnLst>
                                </p:cTn>
                              </p:par>
                            </p:childTnLst>
                          </p:cTn>
                        </p:par>
                        <p:par>
                          <p:cTn id="52" fill="hold" nodeType="afterGroup">
                            <p:stCondLst>
                              <p:cond delay="4750"/>
                            </p:stCondLst>
                            <p:childTnLst>
                              <p:par>
                                <p:cTn id="53" presetID="22" presetClass="entr" presetSubtype="4" fill="hold" grpId="0" nodeType="afterEffect">
                                  <p:stCondLst>
                                    <p:cond delay="0"/>
                                  </p:stCondLst>
                                  <p:childTnLst>
                                    <p:set>
                                      <p:cBhvr>
                                        <p:cTn id="54" dur="1" fill="hold">
                                          <p:stCondLst>
                                            <p:cond delay="0"/>
                                          </p:stCondLst>
                                        </p:cTn>
                                        <p:tgtEl>
                                          <p:spTgt spid="11">
                                            <p:graphicEl>
                                              <a:dgm id="{187641F6-B221-4CFD-BAAD-DDB4446F95C8}"/>
                                            </p:graphicEl>
                                          </p:spTgt>
                                        </p:tgtEl>
                                        <p:attrNameLst>
                                          <p:attrName>style.visibility</p:attrName>
                                        </p:attrNameLst>
                                      </p:cBhvr>
                                      <p:to>
                                        <p:strVal val="visible"/>
                                      </p:to>
                                    </p:set>
                                    <p:animEffect transition="in" filter="wipe(down)">
                                      <p:cBhvr>
                                        <p:cTn id="55" dur="500"/>
                                        <p:tgtEl>
                                          <p:spTgt spid="11">
                                            <p:graphicEl>
                                              <a:dgm id="{187641F6-B221-4CFD-BAAD-DDB4446F95C8}"/>
                                            </p:graphicEl>
                                          </p:spTgt>
                                        </p:tgtEl>
                                      </p:cBhvr>
                                    </p:animEffect>
                                  </p:childTnLst>
                                </p:cTn>
                              </p:par>
                            </p:childTnLst>
                          </p:cTn>
                        </p:par>
                        <p:par>
                          <p:cTn id="56" fill="hold" nodeType="afterGroup">
                            <p:stCondLst>
                              <p:cond delay="5250"/>
                            </p:stCondLst>
                            <p:childTnLst>
                              <p:par>
                                <p:cTn id="57" presetID="22" presetClass="entr" presetSubtype="4" fill="hold" grpId="0" nodeType="afterEffect">
                                  <p:stCondLst>
                                    <p:cond delay="0"/>
                                  </p:stCondLst>
                                  <p:childTnLst>
                                    <p:set>
                                      <p:cBhvr>
                                        <p:cTn id="58" dur="1" fill="hold">
                                          <p:stCondLst>
                                            <p:cond delay="0"/>
                                          </p:stCondLst>
                                        </p:cTn>
                                        <p:tgtEl>
                                          <p:spTgt spid="11">
                                            <p:graphicEl>
                                              <a:dgm id="{03C906F8-B010-48B3-B18B-CEE17D91821B}"/>
                                            </p:graphicEl>
                                          </p:spTgt>
                                        </p:tgtEl>
                                        <p:attrNameLst>
                                          <p:attrName>style.visibility</p:attrName>
                                        </p:attrNameLst>
                                      </p:cBhvr>
                                      <p:to>
                                        <p:strVal val="visible"/>
                                      </p:to>
                                    </p:set>
                                    <p:animEffect transition="in" filter="wipe(down)">
                                      <p:cBhvr>
                                        <p:cTn id="59" dur="500"/>
                                        <p:tgtEl>
                                          <p:spTgt spid="11">
                                            <p:graphicEl>
                                              <a:dgm id="{03C906F8-B010-48B3-B18B-CEE17D91821B}"/>
                                            </p:graphicEl>
                                          </p:spTgt>
                                        </p:tgtEl>
                                      </p:cBhvr>
                                    </p:animEffect>
                                  </p:childTnLst>
                                </p:cTn>
                              </p:par>
                            </p:childTnLst>
                          </p:cTn>
                        </p:par>
                        <p:par>
                          <p:cTn id="60" fill="hold" nodeType="afterGroup">
                            <p:stCondLst>
                              <p:cond delay="5750"/>
                            </p:stCondLst>
                            <p:childTnLst>
                              <p:par>
                                <p:cTn id="61" presetID="22" presetClass="entr" presetSubtype="4" fill="hold" grpId="0" nodeType="afterEffect">
                                  <p:stCondLst>
                                    <p:cond delay="0"/>
                                  </p:stCondLst>
                                  <p:childTnLst>
                                    <p:set>
                                      <p:cBhvr>
                                        <p:cTn id="62" dur="1" fill="hold">
                                          <p:stCondLst>
                                            <p:cond delay="0"/>
                                          </p:stCondLst>
                                        </p:cTn>
                                        <p:tgtEl>
                                          <p:spTgt spid="11">
                                            <p:graphicEl>
                                              <a:dgm id="{9228BBEE-1696-4E89-A019-BA48C8B3D696}"/>
                                            </p:graphicEl>
                                          </p:spTgt>
                                        </p:tgtEl>
                                        <p:attrNameLst>
                                          <p:attrName>style.visibility</p:attrName>
                                        </p:attrNameLst>
                                      </p:cBhvr>
                                      <p:to>
                                        <p:strVal val="visible"/>
                                      </p:to>
                                    </p:set>
                                    <p:animEffect transition="in" filter="wipe(down)">
                                      <p:cBhvr>
                                        <p:cTn id="63" dur="500"/>
                                        <p:tgtEl>
                                          <p:spTgt spid="11">
                                            <p:graphicEl>
                                              <a:dgm id="{9228BBEE-1696-4E89-A019-BA48C8B3D696}"/>
                                            </p:graphicEl>
                                          </p:spTgt>
                                        </p:tgtEl>
                                      </p:cBhvr>
                                    </p:animEffect>
                                  </p:childTnLst>
                                </p:cTn>
                              </p:par>
                            </p:childTnLst>
                          </p:cTn>
                        </p:par>
                        <p:par>
                          <p:cTn id="64" fill="hold" nodeType="afterGroup">
                            <p:stCondLst>
                              <p:cond delay="6250"/>
                            </p:stCondLst>
                            <p:childTnLst>
                              <p:par>
                                <p:cTn id="65" presetID="22" presetClass="entr" presetSubtype="4" fill="hold" grpId="0" nodeType="afterEffect">
                                  <p:stCondLst>
                                    <p:cond delay="0"/>
                                  </p:stCondLst>
                                  <p:childTnLst>
                                    <p:set>
                                      <p:cBhvr>
                                        <p:cTn id="66" dur="1" fill="hold">
                                          <p:stCondLst>
                                            <p:cond delay="0"/>
                                          </p:stCondLst>
                                        </p:cTn>
                                        <p:tgtEl>
                                          <p:spTgt spid="11">
                                            <p:graphicEl>
                                              <a:dgm id="{3A6656E6-76DA-427B-83C0-878A6189AB62}"/>
                                            </p:graphicEl>
                                          </p:spTgt>
                                        </p:tgtEl>
                                        <p:attrNameLst>
                                          <p:attrName>style.visibility</p:attrName>
                                        </p:attrNameLst>
                                      </p:cBhvr>
                                      <p:to>
                                        <p:strVal val="visible"/>
                                      </p:to>
                                    </p:set>
                                    <p:animEffect transition="in" filter="wipe(down)">
                                      <p:cBhvr>
                                        <p:cTn id="67" dur="500"/>
                                        <p:tgtEl>
                                          <p:spTgt spid="11">
                                            <p:graphicEl>
                                              <a:dgm id="{3A6656E6-76DA-427B-83C0-878A6189AB62}"/>
                                            </p:graphicEl>
                                          </p:spTgt>
                                        </p:tgtEl>
                                      </p:cBhvr>
                                    </p:animEffect>
                                  </p:childTnLst>
                                </p:cTn>
                              </p:par>
                            </p:childTnLst>
                          </p:cTn>
                        </p:par>
                        <p:par>
                          <p:cTn id="68" fill="hold" nodeType="afterGroup">
                            <p:stCondLst>
                              <p:cond delay="6750"/>
                            </p:stCondLst>
                            <p:childTnLst>
                              <p:par>
                                <p:cTn id="69" presetID="22" presetClass="entr" presetSubtype="4" fill="hold" grpId="0" nodeType="afterEffect">
                                  <p:stCondLst>
                                    <p:cond delay="0"/>
                                  </p:stCondLst>
                                  <p:childTnLst>
                                    <p:set>
                                      <p:cBhvr>
                                        <p:cTn id="70" dur="1" fill="hold">
                                          <p:stCondLst>
                                            <p:cond delay="0"/>
                                          </p:stCondLst>
                                        </p:cTn>
                                        <p:tgtEl>
                                          <p:spTgt spid="11">
                                            <p:graphicEl>
                                              <a:dgm id="{82B68795-D1CA-4077-A759-842322998BFE}"/>
                                            </p:graphicEl>
                                          </p:spTgt>
                                        </p:tgtEl>
                                        <p:attrNameLst>
                                          <p:attrName>style.visibility</p:attrName>
                                        </p:attrNameLst>
                                      </p:cBhvr>
                                      <p:to>
                                        <p:strVal val="visible"/>
                                      </p:to>
                                    </p:set>
                                    <p:animEffect transition="in" filter="wipe(down)">
                                      <p:cBhvr>
                                        <p:cTn id="71" dur="500"/>
                                        <p:tgtEl>
                                          <p:spTgt spid="11">
                                            <p:graphicEl>
                                              <a:dgm id="{82B68795-D1CA-4077-A759-842322998BFE}"/>
                                            </p:graphicEl>
                                          </p:spTgt>
                                        </p:tgtEl>
                                      </p:cBhvr>
                                    </p:animEffect>
                                  </p:childTnLst>
                                </p:cTn>
                              </p:par>
                            </p:childTnLst>
                          </p:cTn>
                        </p:par>
                        <p:par>
                          <p:cTn id="72" fill="hold" nodeType="afterGroup">
                            <p:stCondLst>
                              <p:cond delay="7250"/>
                            </p:stCondLst>
                            <p:childTnLst>
                              <p:par>
                                <p:cTn id="73" presetID="22" presetClass="entr" presetSubtype="4" fill="hold" grpId="0" nodeType="afterEffect">
                                  <p:stCondLst>
                                    <p:cond delay="0"/>
                                  </p:stCondLst>
                                  <p:childTnLst>
                                    <p:set>
                                      <p:cBhvr>
                                        <p:cTn id="74" dur="1" fill="hold">
                                          <p:stCondLst>
                                            <p:cond delay="0"/>
                                          </p:stCondLst>
                                        </p:cTn>
                                        <p:tgtEl>
                                          <p:spTgt spid="11">
                                            <p:graphicEl>
                                              <a:dgm id="{B761EC0C-E350-4E38-B6F8-EB311FE38DBA}"/>
                                            </p:graphicEl>
                                          </p:spTgt>
                                        </p:tgtEl>
                                        <p:attrNameLst>
                                          <p:attrName>style.visibility</p:attrName>
                                        </p:attrNameLst>
                                      </p:cBhvr>
                                      <p:to>
                                        <p:strVal val="visible"/>
                                      </p:to>
                                    </p:set>
                                    <p:animEffect transition="in" filter="wipe(down)">
                                      <p:cBhvr>
                                        <p:cTn id="75" dur="500"/>
                                        <p:tgtEl>
                                          <p:spTgt spid="11">
                                            <p:graphicEl>
                                              <a:dgm id="{B761EC0C-E350-4E38-B6F8-EB311FE38DBA}"/>
                                            </p:graphicEl>
                                          </p:spTgt>
                                        </p:tgtEl>
                                      </p:cBhvr>
                                    </p:animEffect>
                                  </p:childTnLst>
                                </p:cTn>
                              </p:par>
                            </p:childTnLst>
                          </p:cTn>
                        </p:par>
                        <p:par>
                          <p:cTn id="76" fill="hold" nodeType="afterGroup">
                            <p:stCondLst>
                              <p:cond delay="7750"/>
                            </p:stCondLst>
                            <p:childTnLst>
                              <p:par>
                                <p:cTn id="77" presetID="22" presetClass="entr" presetSubtype="4" fill="hold" grpId="0" nodeType="afterEffect">
                                  <p:stCondLst>
                                    <p:cond delay="0"/>
                                  </p:stCondLst>
                                  <p:childTnLst>
                                    <p:set>
                                      <p:cBhvr>
                                        <p:cTn id="78" dur="1" fill="hold">
                                          <p:stCondLst>
                                            <p:cond delay="0"/>
                                          </p:stCondLst>
                                        </p:cTn>
                                        <p:tgtEl>
                                          <p:spTgt spid="11">
                                            <p:graphicEl>
                                              <a:dgm id="{EE96BDCB-0107-4B45-A270-835C914C59A1}"/>
                                            </p:graphicEl>
                                          </p:spTgt>
                                        </p:tgtEl>
                                        <p:attrNameLst>
                                          <p:attrName>style.visibility</p:attrName>
                                        </p:attrNameLst>
                                      </p:cBhvr>
                                      <p:to>
                                        <p:strVal val="visible"/>
                                      </p:to>
                                    </p:set>
                                    <p:animEffect transition="in" filter="wipe(down)">
                                      <p:cBhvr>
                                        <p:cTn id="79" dur="500"/>
                                        <p:tgtEl>
                                          <p:spTgt spid="11">
                                            <p:graphicEl>
                                              <a:dgm id="{EE96BDCB-0107-4B45-A270-835C914C59A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Graphic spid="11" grpId="0">
        <p:bldSub>
          <a:bldDgm bld="one"/>
        </p:bldSub>
      </p:bldGraphic>
    </p:bldLst>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TextBox 2"/>
          <p:cNvSpPr txBox="1"/>
          <p:nvPr/>
        </p:nvSpPr>
        <p:spPr>
          <a:xfrm>
            <a:off x="3490955" y="678428"/>
            <a:ext cx="5049671" cy="954107"/>
          </a:xfrm>
          <a:prstGeom prst="rect">
            <a:avLst/>
          </a:prstGeom>
          <a:noFill/>
        </p:spPr>
        <p:txBody>
          <a:bodyPr wrap="square" rtlCol="0">
            <a:spAutoFit/>
          </a:bodyPr>
          <a:lstStyle/>
          <a:p>
            <a:pPr algn="ctr"/>
            <a:r>
              <a:rPr lang="en-US" sz="4000" smtClean="0">
                <a:solidFill>
                  <a:srgbClr val="C00000"/>
                </a:solidFill>
                <a:latin typeface="Raleway ExtraBold" panose="020b0903030101060003" pitchFamily="34" charset="-52"/>
              </a:rPr>
              <a:t>/ </a:t>
            </a:r>
            <a:r>
              <a:rPr lang="zh-CN" altLang="en-US" sz="4000" b="1" smtClean="0">
                <a:latin typeface="Raleway ExtraBold" panose="020b0903030101060003" pitchFamily="34" charset="-52"/>
              </a:rPr>
              <a:t>全球市场分析</a:t>
            </a:r>
            <a:endParaRPr lang="en-US" sz="1400" b="1" smtClean="0">
              <a:latin typeface="Raleway ExtraBold" panose="020b0903030101060003" pitchFamily="34" charset="-52"/>
            </a:endParaRPr>
          </a:p>
          <a:p>
            <a:pPr algn="ctr"/>
            <a:endParaRPr lang="en-US" sz="1400" smtClean="0">
              <a:solidFill>
                <a:schemeClr val="bg1"/>
              </a:solidFill>
              <a:latin typeface="Raleway ExtraBold" panose="020b0903030101060003" pitchFamily="34" charset="-52"/>
            </a:endParaRPr>
          </a:p>
        </p:txBody>
      </p:sp>
      <p:grpSp>
        <p:nvGrpSpPr>
          <p:cNvPr id="4" name="Группа 3"/>
          <p:cNvGrpSpPr/>
          <p:nvPr/>
        </p:nvGrpSpPr>
        <p:grpSpPr>
          <a:xfrm>
            <a:off x="2075805" y="1668378"/>
            <a:ext cx="8040390" cy="4299284"/>
            <a:chOff x="4783663" y="1350852"/>
            <a:chExt cx="6673718" cy="3568510"/>
          </a:xfrm>
          <a:solidFill>
            <a:schemeClr val="tx1"/>
          </a:solidFill>
        </p:grpSpPr>
        <p:sp>
          <p:nvSpPr>
            <p:cNvPr id="5" name="Freeform 321"/>
            <p:cNvSpPr/>
            <p:nvPr/>
          </p:nvSpPr>
          <p:spPr bwMode="auto">
            <a:xfrm rot="730076">
              <a:off x="7836856" y="2748015"/>
              <a:ext cx="274593" cy="215320"/>
            </a:xfrm>
            <a:custGeom>
              <a:gdLst>
                <a:gd name="T0" fmla="*/ 2147483646 w 10000"/>
                <a:gd name="T1" fmla="*/ 2147483646 h 10009"/>
                <a:gd name="T2" fmla="*/ 2147483646 w 10000"/>
                <a:gd name="T3" fmla="*/ 2147483646 h 10009"/>
                <a:gd name="T4" fmla="*/ 2147483646 w 10000"/>
                <a:gd name="T5" fmla="*/ 2147483646 h 10009"/>
                <a:gd name="T6" fmla="*/ 2147483646 w 10000"/>
                <a:gd name="T7" fmla="*/ 2147483646 h 10009"/>
                <a:gd name="T8" fmla="*/ 2147483646 w 10000"/>
                <a:gd name="T9" fmla="*/ 2147483646 h 10009"/>
                <a:gd name="T10" fmla="*/ 2147483646 w 10000"/>
                <a:gd name="T11" fmla="*/ 2147483646 h 10009"/>
                <a:gd name="T12" fmla="*/ 2147483646 w 10000"/>
                <a:gd name="T13" fmla="*/ 2147483646 h 10009"/>
                <a:gd name="T14" fmla="*/ 2147483646 w 10000"/>
                <a:gd name="T15" fmla="*/ 2147483646 h 10009"/>
                <a:gd name="T16" fmla="*/ 2147483646 w 10000"/>
                <a:gd name="T17" fmla="*/ 2147483646 h 10009"/>
                <a:gd name="T18" fmla="*/ 2147483646 w 10000"/>
                <a:gd name="T19" fmla="*/ 2147483646 h 10009"/>
                <a:gd name="T20" fmla="*/ 0 w 10000"/>
                <a:gd name="T21" fmla="*/ 2147483646 h 10009"/>
                <a:gd name="T22" fmla="*/ 2147483646 w 10000"/>
                <a:gd name="T23" fmla="*/ 2147483646 h 10009"/>
                <a:gd name="T24" fmla="*/ 2147483646 w 10000"/>
                <a:gd name="T25" fmla="*/ 2147483646 h 10009"/>
                <a:gd name="T26" fmla="*/ 2147483646 w 10000"/>
                <a:gd name="T27" fmla="*/ 2147483646 h 10009"/>
                <a:gd name="T28" fmla="*/ 2147483646 w 10000"/>
                <a:gd name="T29" fmla="*/ 2147483646 h 10009"/>
                <a:gd name="T30" fmla="*/ 2147483646 w 10000"/>
                <a:gd name="T31" fmla="*/ 2147483646 h 10009"/>
                <a:gd name="T32" fmla="*/ 2147483646 w 10000"/>
                <a:gd name="T33" fmla="*/ 2147483646 h 10009"/>
                <a:gd name="T34" fmla="*/ 2147483646 w 10000"/>
                <a:gd name="T35" fmla="*/ 2147483646 h 10009"/>
                <a:gd name="T36" fmla="*/ 2147483646 w 10000"/>
                <a:gd name="T37" fmla="*/ 2147483646 h 10009"/>
                <a:gd name="T38" fmla="*/ 2147483646 w 10000"/>
                <a:gd name="T39" fmla="*/ 2147483646 h 10009"/>
                <a:gd name="T40" fmla="*/ 2147483646 w 10000"/>
                <a:gd name="T41" fmla="*/ 2147483646 h 10009"/>
                <a:gd name="T42" fmla="*/ 2147483646 w 10000"/>
                <a:gd name="T43" fmla="*/ 2147483646 h 10009"/>
                <a:gd name="T44" fmla="*/ 2147483646 w 10000"/>
                <a:gd name="T45" fmla="*/ 2147483646 h 10009"/>
                <a:gd name="T46" fmla="*/ 2147483646 w 10000"/>
                <a:gd name="T47" fmla="*/ 2147483646 h 10009"/>
                <a:gd name="T48" fmla="*/ 2147483646 w 10000"/>
                <a:gd name="T49" fmla="*/ 2147483646 h 10009"/>
                <a:gd name="T50" fmla="*/ 2147483646 w 10000"/>
                <a:gd name="T51" fmla="*/ 2147483646 h 10009"/>
                <a:gd name="T52" fmla="*/ 2147483646 w 10000"/>
                <a:gd name="T53" fmla="*/ 2147483646 h 10009"/>
                <a:gd name="T54" fmla="*/ 2147483646 w 10000"/>
                <a:gd name="T55" fmla="*/ 2147483646 h 10009"/>
                <a:gd name="T56" fmla="*/ 2147483646 w 10000"/>
                <a:gd name="T57" fmla="*/ 2147483646 h 10009"/>
                <a:gd name="T58" fmla="*/ 2147483646 w 10000"/>
                <a:gd name="T59" fmla="*/ 2147483646 h 10009"/>
                <a:gd name="T60" fmla="*/ 2147483646 w 10000"/>
                <a:gd name="T61" fmla="*/ 2147483646 h 10009"/>
                <a:gd name="T62" fmla="*/ 2147483646 w 10000"/>
                <a:gd name="T63" fmla="*/ 2147483646 h 10009"/>
                <a:gd name="T64" fmla="*/ 2147483646 w 10000"/>
                <a:gd name="T65" fmla="*/ 2147483646 h 10009"/>
                <a:gd name="T66" fmla="*/ 2147483646 w 10000"/>
                <a:gd name="T67" fmla="*/ 2147483646 h 10009"/>
                <a:gd name="T68" fmla="*/ 2147483646 w 10000"/>
                <a:gd name="T69" fmla="*/ 2147483646 h 10009"/>
                <a:gd name="T70" fmla="*/ 2147483646 w 10000"/>
                <a:gd name="T71" fmla="*/ 2147483646 h 10009"/>
                <a:gd name="T72" fmla="*/ 2147483646 w 10000"/>
                <a:gd name="T73" fmla="*/ 2147483646 h 10009"/>
                <a:gd name="T74" fmla="*/ 2147483646 w 10000"/>
                <a:gd name="T75" fmla="*/ 2147483646 h 10009"/>
                <a:gd name="T76" fmla="*/ 2147483646 w 10000"/>
                <a:gd name="T77" fmla="*/ 2147483646 h 10009"/>
                <a:gd name="T78" fmla="*/ 2147483646 w 10000"/>
                <a:gd name="T79" fmla="*/ 2147483646 h 10009"/>
                <a:gd name="T80" fmla="*/ 2147483646 w 10000"/>
                <a:gd name="T81" fmla="*/ 2147483646 h 1000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000" h="10009">
                  <a:moveTo>
                    <a:pt x="9121" y="1479"/>
                  </a:moveTo>
                  <a:cubicBezTo>
                    <a:pt x="8949" y="1545"/>
                    <a:pt x="8960" y="1470"/>
                    <a:pt x="8734" y="1437"/>
                  </a:cubicBezTo>
                  <a:cubicBezTo>
                    <a:pt x="8508" y="1404"/>
                    <a:pt x="8010" y="1295"/>
                    <a:pt x="7765" y="1279"/>
                  </a:cubicBezTo>
                  <a:cubicBezTo>
                    <a:pt x="7520" y="1263"/>
                    <a:pt x="7390" y="1332"/>
                    <a:pt x="7261" y="1342"/>
                  </a:cubicBezTo>
                  <a:cubicBezTo>
                    <a:pt x="7132" y="1353"/>
                    <a:pt x="7098" y="1443"/>
                    <a:pt x="6991" y="1342"/>
                  </a:cubicBezTo>
                  <a:cubicBezTo>
                    <a:pt x="6884" y="1241"/>
                    <a:pt x="6742" y="937"/>
                    <a:pt x="6618" y="734"/>
                  </a:cubicBezTo>
                  <a:cubicBezTo>
                    <a:pt x="5577" y="492"/>
                    <a:pt x="4284" y="74"/>
                    <a:pt x="3495" y="9"/>
                  </a:cubicBezTo>
                  <a:cubicBezTo>
                    <a:pt x="2706" y="-56"/>
                    <a:pt x="2420" y="231"/>
                    <a:pt x="1882" y="342"/>
                  </a:cubicBezTo>
                  <a:lnTo>
                    <a:pt x="1345" y="9"/>
                  </a:lnTo>
                  <a:lnTo>
                    <a:pt x="806" y="342"/>
                  </a:lnTo>
                  <a:cubicBezTo>
                    <a:pt x="806" y="342"/>
                    <a:pt x="268" y="1009"/>
                    <a:pt x="0" y="1009"/>
                  </a:cubicBezTo>
                  <a:lnTo>
                    <a:pt x="538" y="2676"/>
                  </a:lnTo>
                  <a:lnTo>
                    <a:pt x="1076" y="2009"/>
                  </a:lnTo>
                  <a:lnTo>
                    <a:pt x="2151" y="2342"/>
                  </a:lnTo>
                  <a:lnTo>
                    <a:pt x="2421" y="2676"/>
                  </a:lnTo>
                  <a:lnTo>
                    <a:pt x="2688" y="3009"/>
                  </a:lnTo>
                  <a:cubicBezTo>
                    <a:pt x="2600" y="3342"/>
                    <a:pt x="2510" y="3676"/>
                    <a:pt x="2421" y="4009"/>
                  </a:cubicBezTo>
                  <a:cubicBezTo>
                    <a:pt x="2330" y="4565"/>
                    <a:pt x="2241" y="5120"/>
                    <a:pt x="2151" y="5676"/>
                  </a:cubicBezTo>
                  <a:cubicBezTo>
                    <a:pt x="2062" y="6009"/>
                    <a:pt x="1971" y="6343"/>
                    <a:pt x="1882" y="6676"/>
                  </a:cubicBezTo>
                  <a:lnTo>
                    <a:pt x="1882" y="7342"/>
                  </a:lnTo>
                  <a:cubicBezTo>
                    <a:pt x="1882" y="7482"/>
                    <a:pt x="1889" y="7241"/>
                    <a:pt x="1884" y="7517"/>
                  </a:cubicBezTo>
                  <a:cubicBezTo>
                    <a:pt x="1879" y="7793"/>
                    <a:pt x="1882" y="7594"/>
                    <a:pt x="1882" y="7676"/>
                  </a:cubicBezTo>
                  <a:lnTo>
                    <a:pt x="1882" y="8009"/>
                  </a:lnTo>
                  <a:cubicBezTo>
                    <a:pt x="1792" y="8342"/>
                    <a:pt x="1703" y="8676"/>
                    <a:pt x="1613" y="9009"/>
                  </a:cubicBezTo>
                  <a:lnTo>
                    <a:pt x="2151" y="9009"/>
                  </a:lnTo>
                  <a:lnTo>
                    <a:pt x="3227" y="10009"/>
                  </a:lnTo>
                  <a:lnTo>
                    <a:pt x="4840" y="9342"/>
                  </a:lnTo>
                  <a:lnTo>
                    <a:pt x="6453" y="9009"/>
                  </a:lnTo>
                  <a:lnTo>
                    <a:pt x="7261" y="7676"/>
                  </a:lnTo>
                  <a:lnTo>
                    <a:pt x="8067" y="6342"/>
                  </a:lnTo>
                  <a:cubicBezTo>
                    <a:pt x="8067" y="6120"/>
                    <a:pt x="7941" y="6082"/>
                    <a:pt x="8067" y="5676"/>
                  </a:cubicBezTo>
                  <a:cubicBezTo>
                    <a:pt x="8193" y="5270"/>
                    <a:pt x="8503" y="4112"/>
                    <a:pt x="8822" y="3908"/>
                  </a:cubicBezTo>
                  <a:cubicBezTo>
                    <a:pt x="9185" y="3676"/>
                    <a:pt x="9126" y="3756"/>
                    <a:pt x="9189" y="3701"/>
                  </a:cubicBezTo>
                  <a:cubicBezTo>
                    <a:pt x="9252" y="3646"/>
                    <a:pt x="9284" y="3569"/>
                    <a:pt x="9318" y="3593"/>
                  </a:cubicBezTo>
                  <a:cubicBezTo>
                    <a:pt x="9388" y="3534"/>
                    <a:pt x="9296" y="3577"/>
                    <a:pt x="9415" y="3493"/>
                  </a:cubicBezTo>
                  <a:cubicBezTo>
                    <a:pt x="9534" y="3409"/>
                    <a:pt x="9908" y="3137"/>
                    <a:pt x="9969" y="2847"/>
                  </a:cubicBezTo>
                  <a:cubicBezTo>
                    <a:pt x="10030" y="2557"/>
                    <a:pt x="10018" y="1949"/>
                    <a:pt x="9783" y="1752"/>
                  </a:cubicBezTo>
                  <a:cubicBezTo>
                    <a:pt x="9774" y="1701"/>
                    <a:pt x="9763" y="1649"/>
                    <a:pt x="9754" y="1598"/>
                  </a:cubicBezTo>
                  <a:cubicBezTo>
                    <a:pt x="9738" y="1593"/>
                    <a:pt x="9576" y="1599"/>
                    <a:pt x="9561" y="1594"/>
                  </a:cubicBezTo>
                  <a:lnTo>
                    <a:pt x="9121" y="1479"/>
                  </a:lnTo>
                  <a:close/>
                </a:path>
              </a:pathLst>
            </a:custGeom>
            <a:grpFill/>
            <a:ln w="9525">
              <a:solidFill>
                <a:schemeClr val="bg1"/>
              </a:solidFill>
              <a:round/>
            </a:ln>
          </p:spPr>
          <p:txBody>
            <a:bodyPr/>
            <a:lstStyle/>
            <a:p>
              <a:endParaRPr lang="en-GB"/>
            </a:p>
          </p:txBody>
        </p:sp>
        <p:sp>
          <p:nvSpPr>
            <p:cNvPr id="6" name="Freeform 322"/>
            <p:cNvSpPr/>
            <p:nvPr/>
          </p:nvSpPr>
          <p:spPr bwMode="auto">
            <a:xfrm rot="926903">
              <a:off x="7844114" y="2762531"/>
              <a:ext cx="68950" cy="151208"/>
            </a:xfrm>
            <a:custGeom>
              <a:gdLst>
                <a:gd name="T0" fmla="*/ 2147483646 w 10000"/>
                <a:gd name="T1" fmla="*/ 2147483646 h 10437"/>
                <a:gd name="T2" fmla="*/ 2147483646 w 10000"/>
                <a:gd name="T3" fmla="*/ 2147483646 h 10437"/>
                <a:gd name="T4" fmla="*/ 2147483646 w 10000"/>
                <a:gd name="T5" fmla="*/ 2147483646 h 10437"/>
                <a:gd name="T6" fmla="*/ 2147483646 w 10000"/>
                <a:gd name="T7" fmla="*/ 2147483646 h 10437"/>
                <a:gd name="T8" fmla="*/ 2147483646 w 10000"/>
                <a:gd name="T9" fmla="*/ 2147483646 h 10437"/>
                <a:gd name="T10" fmla="*/ 2147483646 w 10000"/>
                <a:gd name="T11" fmla="*/ 2147483646 h 10437"/>
                <a:gd name="T12" fmla="*/ 2147483646 w 10000"/>
                <a:gd name="T13" fmla="*/ 2147483646 h 10437"/>
                <a:gd name="T14" fmla="*/ 2147483646 w 10000"/>
                <a:gd name="T15" fmla="*/ 2147483646 h 10437"/>
                <a:gd name="T16" fmla="*/ 2147483646 w 10000"/>
                <a:gd name="T17" fmla="*/ 2147483646 h 10437"/>
                <a:gd name="T18" fmla="*/ 2147483646 w 10000"/>
                <a:gd name="T19" fmla="*/ 2147483646 h 10437"/>
                <a:gd name="T20" fmla="*/ 2147483646 w 10000"/>
                <a:gd name="T21" fmla="*/ 2147483646 h 10437"/>
                <a:gd name="T22" fmla="*/ 2147483646 w 10000"/>
                <a:gd name="T23" fmla="*/ 0 h 10437"/>
                <a:gd name="T24" fmla="*/ 1652181647 w 10000"/>
                <a:gd name="T25" fmla="*/ 2147483646 h 10437"/>
                <a:gd name="T26" fmla="*/ 1101414143 w 10000"/>
                <a:gd name="T27" fmla="*/ 2147483646 h 10437"/>
                <a:gd name="T28" fmla="*/ 680164610 w 10000"/>
                <a:gd name="T29" fmla="*/ 2147483646 h 10437"/>
                <a:gd name="T30" fmla="*/ 1101414143 w 10000"/>
                <a:gd name="T31" fmla="*/ 2147483646 h 10437"/>
                <a:gd name="T32" fmla="*/ 1101414143 w 10000"/>
                <a:gd name="T33" fmla="*/ 2147483646 h 10437"/>
                <a:gd name="T34" fmla="*/ 126118672 w 10000"/>
                <a:gd name="T35" fmla="*/ 2147483646 h 10437"/>
                <a:gd name="T36" fmla="*/ 0 w 10000"/>
                <a:gd name="T37" fmla="*/ 2147483646 h 10437"/>
                <a:gd name="T38" fmla="*/ 357975358 w 10000"/>
                <a:gd name="T39" fmla="*/ 2147483646 h 10437"/>
                <a:gd name="T40" fmla="*/ 1101414143 w 10000"/>
                <a:gd name="T41" fmla="*/ 2147483646 h 10437"/>
                <a:gd name="T42" fmla="*/ 623990471 w 10000"/>
                <a:gd name="T43" fmla="*/ 2147483646 h 10437"/>
                <a:gd name="T44" fmla="*/ 2147483646 w 10000"/>
                <a:gd name="T45" fmla="*/ 2147483646 h 10437"/>
                <a:gd name="T46" fmla="*/ 2147483646 w 10000"/>
                <a:gd name="T47" fmla="*/ 2147483646 h 10437"/>
                <a:gd name="T48" fmla="*/ 2147483646 w 10000"/>
                <a:gd name="T49" fmla="*/ 2147483646 h 10437"/>
                <a:gd name="T50" fmla="*/ 2147483646 w 10000"/>
                <a:gd name="T51" fmla="*/ 2147483646 h 104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000" h="10437">
                  <a:moveTo>
                    <a:pt x="7000" y="8110"/>
                  </a:moveTo>
                  <a:lnTo>
                    <a:pt x="7000" y="7638"/>
                  </a:lnTo>
                  <a:cubicBezTo>
                    <a:pt x="7083" y="7334"/>
                    <a:pt x="7165" y="7030"/>
                    <a:pt x="7248" y="6726"/>
                  </a:cubicBezTo>
                  <a:lnTo>
                    <a:pt x="8000" y="5748"/>
                  </a:lnTo>
                  <a:lnTo>
                    <a:pt x="8000" y="5276"/>
                  </a:lnTo>
                  <a:cubicBezTo>
                    <a:pt x="8101" y="4899"/>
                    <a:pt x="8203" y="4522"/>
                    <a:pt x="8304" y="4145"/>
                  </a:cubicBezTo>
                  <a:lnTo>
                    <a:pt x="9000" y="3386"/>
                  </a:lnTo>
                  <a:cubicBezTo>
                    <a:pt x="9050" y="3079"/>
                    <a:pt x="9101" y="2772"/>
                    <a:pt x="9151" y="2465"/>
                  </a:cubicBezTo>
                  <a:lnTo>
                    <a:pt x="10000" y="1496"/>
                  </a:lnTo>
                  <a:lnTo>
                    <a:pt x="9000" y="1024"/>
                  </a:lnTo>
                  <a:lnTo>
                    <a:pt x="8000" y="472"/>
                  </a:lnTo>
                  <a:lnTo>
                    <a:pt x="5000" y="0"/>
                  </a:lnTo>
                  <a:lnTo>
                    <a:pt x="3000" y="472"/>
                  </a:lnTo>
                  <a:lnTo>
                    <a:pt x="2000" y="1024"/>
                  </a:lnTo>
                  <a:lnTo>
                    <a:pt x="1235" y="1429"/>
                  </a:lnTo>
                  <a:lnTo>
                    <a:pt x="2000" y="2913"/>
                  </a:lnTo>
                  <a:lnTo>
                    <a:pt x="2000" y="4803"/>
                  </a:lnTo>
                  <a:lnTo>
                    <a:pt x="229" y="6206"/>
                  </a:lnTo>
                  <a:cubicBezTo>
                    <a:pt x="153" y="6526"/>
                    <a:pt x="76" y="6845"/>
                    <a:pt x="0" y="7165"/>
                  </a:cubicBezTo>
                  <a:lnTo>
                    <a:pt x="650" y="7719"/>
                  </a:lnTo>
                  <a:lnTo>
                    <a:pt x="2000" y="7638"/>
                  </a:lnTo>
                  <a:lnTo>
                    <a:pt x="1133" y="10397"/>
                  </a:lnTo>
                  <a:lnTo>
                    <a:pt x="6483" y="10437"/>
                  </a:lnTo>
                  <a:cubicBezTo>
                    <a:pt x="6656" y="10000"/>
                    <a:pt x="7005" y="9867"/>
                    <a:pt x="7178" y="9430"/>
                  </a:cubicBezTo>
                  <a:cubicBezTo>
                    <a:pt x="7119" y="9305"/>
                    <a:pt x="7059" y="9180"/>
                    <a:pt x="7000" y="9055"/>
                  </a:cubicBezTo>
                  <a:lnTo>
                    <a:pt x="7000" y="8110"/>
                  </a:lnTo>
                  <a:close/>
                </a:path>
              </a:pathLst>
            </a:custGeom>
            <a:grpFill/>
            <a:ln w="9525">
              <a:solidFill>
                <a:schemeClr val="bg1"/>
              </a:solidFill>
              <a:round/>
            </a:ln>
          </p:spPr>
          <p:txBody>
            <a:bodyPr/>
            <a:lstStyle/>
            <a:p>
              <a:endParaRPr lang="en-GB"/>
            </a:p>
          </p:txBody>
        </p:sp>
        <p:sp>
          <p:nvSpPr>
            <p:cNvPr id="7" name="Freeform 341"/>
            <p:cNvSpPr/>
            <p:nvPr/>
          </p:nvSpPr>
          <p:spPr bwMode="auto">
            <a:xfrm>
              <a:off x="8248142" y="2666967"/>
              <a:ext cx="145160" cy="64113"/>
            </a:xfrm>
            <a:custGeom>
              <a:gdLst>
                <a:gd name="T0" fmla="*/ 2147483646 w 10000"/>
                <a:gd name="T1" fmla="*/ 1938151997 h 10000"/>
                <a:gd name="T2" fmla="*/ 2147483646 w 10000"/>
                <a:gd name="T3" fmla="*/ 1291877393 h 10000"/>
                <a:gd name="T4" fmla="*/ 2147483646 w 10000"/>
                <a:gd name="T5" fmla="*/ 1291877393 h 10000"/>
                <a:gd name="T6" fmla="*/ 2147483646 w 10000"/>
                <a:gd name="T7" fmla="*/ 645938692 h 10000"/>
                <a:gd name="T8" fmla="*/ 2147483646 w 10000"/>
                <a:gd name="T9" fmla="*/ 322947012 h 10000"/>
                <a:gd name="T10" fmla="*/ 2147483646 w 10000"/>
                <a:gd name="T11" fmla="*/ 322947012 h 10000"/>
                <a:gd name="T12" fmla="*/ 2147483646 w 10000"/>
                <a:gd name="T13" fmla="*/ 0 h 10000"/>
                <a:gd name="T14" fmla="*/ 2147483646 w 10000"/>
                <a:gd name="T15" fmla="*/ 322947012 h 10000"/>
                <a:gd name="T16" fmla="*/ 2147483646 w 10000"/>
                <a:gd name="T17" fmla="*/ 322947012 h 10000"/>
                <a:gd name="T18" fmla="*/ 2147483646 w 10000"/>
                <a:gd name="T19" fmla="*/ 645938692 h 10000"/>
                <a:gd name="T20" fmla="*/ 2147483646 w 10000"/>
                <a:gd name="T21" fmla="*/ 968885712 h 10000"/>
                <a:gd name="T22" fmla="*/ 2147483646 w 10000"/>
                <a:gd name="T23" fmla="*/ 1614824337 h 10000"/>
                <a:gd name="T24" fmla="*/ 2147483646 w 10000"/>
                <a:gd name="T25" fmla="*/ 1938151997 h 10000"/>
                <a:gd name="T26" fmla="*/ 2147483646 w 10000"/>
                <a:gd name="T27" fmla="*/ 1938151997 h 10000"/>
                <a:gd name="T28" fmla="*/ 2147483646 w 10000"/>
                <a:gd name="T29" fmla="*/ 2147483646 h 10000"/>
                <a:gd name="T30" fmla="*/ 2147483646 w 10000"/>
                <a:gd name="T31" fmla="*/ 2147483646 h 10000"/>
                <a:gd name="T32" fmla="*/ 2147483646 w 10000"/>
                <a:gd name="T33" fmla="*/ 2147483646 h 10000"/>
                <a:gd name="T34" fmla="*/ 0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2147483646 h 10000"/>
                <a:gd name="T46" fmla="*/ 2147483646 w 10000"/>
                <a:gd name="T47" fmla="*/ 2147483646 h 10000"/>
                <a:gd name="T48" fmla="*/ 2147483646 w 10000"/>
                <a:gd name="T49" fmla="*/ 2147483646 h 10000"/>
                <a:gd name="T50" fmla="*/ 2147483646 w 10000"/>
                <a:gd name="T51" fmla="*/ 2147483646 h 10000"/>
                <a:gd name="T52" fmla="*/ 2147483646 w 10000"/>
                <a:gd name="T53" fmla="*/ 2147483646 h 10000"/>
                <a:gd name="T54" fmla="*/ 2147483646 w 10000"/>
                <a:gd name="T55" fmla="*/ 2147483646 h 10000"/>
                <a:gd name="T56" fmla="*/ 2147483646 w 10000"/>
                <a:gd name="T57" fmla="*/ 1938151997 h 100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000" h="10000">
                  <a:moveTo>
                    <a:pt x="9583" y="5455"/>
                  </a:moveTo>
                  <a:lnTo>
                    <a:pt x="10000" y="3636"/>
                  </a:lnTo>
                  <a:lnTo>
                    <a:pt x="9583" y="1818"/>
                  </a:lnTo>
                  <a:lnTo>
                    <a:pt x="9583" y="909"/>
                  </a:lnTo>
                  <a:lnTo>
                    <a:pt x="9167" y="909"/>
                  </a:lnTo>
                  <a:lnTo>
                    <a:pt x="7500" y="0"/>
                  </a:lnTo>
                  <a:lnTo>
                    <a:pt x="7083" y="909"/>
                  </a:lnTo>
                  <a:lnTo>
                    <a:pt x="5833" y="909"/>
                  </a:lnTo>
                  <a:lnTo>
                    <a:pt x="5417" y="1818"/>
                  </a:lnTo>
                  <a:lnTo>
                    <a:pt x="4583" y="2727"/>
                  </a:lnTo>
                  <a:lnTo>
                    <a:pt x="5000" y="4545"/>
                  </a:lnTo>
                  <a:cubicBezTo>
                    <a:pt x="5000" y="4545"/>
                    <a:pt x="5000" y="5455"/>
                    <a:pt x="4583" y="5455"/>
                  </a:cubicBezTo>
                  <a:lnTo>
                    <a:pt x="4167" y="5455"/>
                  </a:lnTo>
                  <a:lnTo>
                    <a:pt x="2500" y="6364"/>
                  </a:lnTo>
                  <a:lnTo>
                    <a:pt x="1667" y="6364"/>
                  </a:lnTo>
                  <a:lnTo>
                    <a:pt x="417" y="6364"/>
                  </a:lnTo>
                  <a:lnTo>
                    <a:pt x="0" y="6364"/>
                  </a:lnTo>
                  <a:lnTo>
                    <a:pt x="417" y="7273"/>
                  </a:lnTo>
                  <a:lnTo>
                    <a:pt x="1250" y="9091"/>
                  </a:lnTo>
                  <a:lnTo>
                    <a:pt x="1667" y="10000"/>
                  </a:lnTo>
                  <a:lnTo>
                    <a:pt x="2083" y="9091"/>
                  </a:lnTo>
                  <a:lnTo>
                    <a:pt x="3750" y="9091"/>
                  </a:lnTo>
                  <a:lnTo>
                    <a:pt x="5417" y="10000"/>
                  </a:lnTo>
                  <a:lnTo>
                    <a:pt x="5833" y="10000"/>
                  </a:lnTo>
                  <a:lnTo>
                    <a:pt x="7500" y="10000"/>
                  </a:lnTo>
                  <a:lnTo>
                    <a:pt x="8750" y="8182"/>
                  </a:lnTo>
                  <a:lnTo>
                    <a:pt x="9167" y="8182"/>
                  </a:lnTo>
                  <a:cubicBezTo>
                    <a:pt x="9306" y="7273"/>
                    <a:pt x="9444" y="6364"/>
                    <a:pt x="9583" y="5455"/>
                  </a:cubicBezTo>
                  <a:close/>
                </a:path>
              </a:pathLst>
            </a:custGeom>
            <a:grpFill/>
            <a:ln w="9525">
              <a:solidFill>
                <a:schemeClr val="bg1"/>
              </a:solidFill>
              <a:round/>
            </a:ln>
          </p:spPr>
          <p:txBody>
            <a:bodyPr/>
            <a:lstStyle/>
            <a:p>
              <a:endParaRPr lang="en-GB"/>
            </a:p>
          </p:txBody>
        </p:sp>
        <p:sp>
          <p:nvSpPr>
            <p:cNvPr id="8" name="Freeform 342"/>
            <p:cNvSpPr/>
            <p:nvPr/>
          </p:nvSpPr>
          <p:spPr bwMode="auto">
            <a:xfrm rot="471028">
              <a:off x="7998951" y="2587129"/>
              <a:ext cx="232256" cy="223788"/>
            </a:xfrm>
            <a:custGeom>
              <a:gdLst>
                <a:gd name="T0" fmla="*/ 2147483646 w 10043"/>
                <a:gd name="T1" fmla="*/ 2147483646 h 10000"/>
                <a:gd name="T2" fmla="*/ 2147483646 w 10043"/>
                <a:gd name="T3" fmla="*/ 2147483646 h 10000"/>
                <a:gd name="T4" fmla="*/ 2147483646 w 10043"/>
                <a:gd name="T5" fmla="*/ 2147483646 h 10000"/>
                <a:gd name="T6" fmla="*/ 2147483646 w 10043"/>
                <a:gd name="T7" fmla="*/ 2147483646 h 10000"/>
                <a:gd name="T8" fmla="*/ 2147483646 w 10043"/>
                <a:gd name="T9" fmla="*/ 2147483646 h 10000"/>
                <a:gd name="T10" fmla="*/ 2147483646 w 10043"/>
                <a:gd name="T11" fmla="*/ 2147483646 h 10000"/>
                <a:gd name="T12" fmla="*/ 2147483646 w 10043"/>
                <a:gd name="T13" fmla="*/ 2147483646 h 10000"/>
                <a:gd name="T14" fmla="*/ 2147483646 w 10043"/>
                <a:gd name="T15" fmla="*/ 2147483646 h 10000"/>
                <a:gd name="T16" fmla="*/ 2147483646 w 10043"/>
                <a:gd name="T17" fmla="*/ 2147483646 h 10000"/>
                <a:gd name="T18" fmla="*/ 2147483646 w 10043"/>
                <a:gd name="T19" fmla="*/ 2147483646 h 10000"/>
                <a:gd name="T20" fmla="*/ 2147483646 w 10043"/>
                <a:gd name="T21" fmla="*/ 2147483646 h 10000"/>
                <a:gd name="T22" fmla="*/ 2147483646 w 10043"/>
                <a:gd name="T23" fmla="*/ 2147483646 h 10000"/>
                <a:gd name="T24" fmla="*/ 2147483646 w 10043"/>
                <a:gd name="T25" fmla="*/ 2147483646 h 10000"/>
                <a:gd name="T26" fmla="*/ 2147483646 w 10043"/>
                <a:gd name="T27" fmla="*/ 2147483646 h 10000"/>
                <a:gd name="T28" fmla="*/ 2147483646 w 10043"/>
                <a:gd name="T29" fmla="*/ 2147483646 h 10000"/>
                <a:gd name="T30" fmla="*/ 2147483646 w 10043"/>
                <a:gd name="T31" fmla="*/ 2147483646 h 10000"/>
                <a:gd name="T32" fmla="*/ 2147483646 w 10043"/>
                <a:gd name="T33" fmla="*/ 2147483646 h 10000"/>
                <a:gd name="T34" fmla="*/ 2147483646 w 10043"/>
                <a:gd name="T35" fmla="*/ 2147483646 h 10000"/>
                <a:gd name="T36" fmla="*/ 2147483646 w 10043"/>
                <a:gd name="T37" fmla="*/ 2147483646 h 10000"/>
                <a:gd name="T38" fmla="*/ 2147483646 w 10043"/>
                <a:gd name="T39" fmla="*/ 2147483646 h 10000"/>
                <a:gd name="T40" fmla="*/ 2147483646 w 10043"/>
                <a:gd name="T41" fmla="*/ 0 h 10000"/>
                <a:gd name="T42" fmla="*/ 2147483646 w 10043"/>
                <a:gd name="T43" fmla="*/ 2147483646 h 10000"/>
                <a:gd name="T44" fmla="*/ 2147483646 w 10043"/>
                <a:gd name="T45" fmla="*/ 2147483646 h 10000"/>
                <a:gd name="T46" fmla="*/ 2147483646 w 10043"/>
                <a:gd name="T47" fmla="*/ 2147483646 h 10000"/>
                <a:gd name="T48" fmla="*/ 2147483646 w 10043"/>
                <a:gd name="T49" fmla="*/ 2147483646 h 10000"/>
                <a:gd name="T50" fmla="*/ 2147483646 w 10043"/>
                <a:gd name="T51" fmla="*/ 2147483646 h 10000"/>
                <a:gd name="T52" fmla="*/ 2147483646 w 10043"/>
                <a:gd name="T53" fmla="*/ 2147483646 h 10000"/>
                <a:gd name="T54" fmla="*/ 2147483646 w 10043"/>
                <a:gd name="T55" fmla="*/ 2147483646 h 10000"/>
                <a:gd name="T56" fmla="*/ 2147483646 w 10043"/>
                <a:gd name="T57" fmla="*/ 2147483646 h 10000"/>
                <a:gd name="T58" fmla="*/ 2147483646 w 10043"/>
                <a:gd name="T59" fmla="*/ 2147483646 h 10000"/>
                <a:gd name="T60" fmla="*/ 2147483646 w 10043"/>
                <a:gd name="T61" fmla="*/ 2147483646 h 10000"/>
                <a:gd name="T62" fmla="*/ 2147483646 w 10043"/>
                <a:gd name="T63" fmla="*/ 2147483646 h 10000"/>
                <a:gd name="T64" fmla="*/ 2147483646 w 10043"/>
                <a:gd name="T65" fmla="*/ 2147483646 h 10000"/>
                <a:gd name="T66" fmla="*/ 2147483646 w 10043"/>
                <a:gd name="T67" fmla="*/ 2147483646 h 10000"/>
                <a:gd name="T68" fmla="*/ 2147483646 w 10043"/>
                <a:gd name="T69" fmla="*/ 2147483646 h 10000"/>
                <a:gd name="T70" fmla="*/ 2147483646 w 10043"/>
                <a:gd name="T71" fmla="*/ 2147483646 h 10000"/>
                <a:gd name="T72" fmla="*/ 2147483646 w 10043"/>
                <a:gd name="T73" fmla="*/ 2147483646 h 10000"/>
                <a:gd name="T74" fmla="*/ 2147483646 w 10043"/>
                <a:gd name="T75" fmla="*/ 2147483646 h 10000"/>
                <a:gd name="T76" fmla="*/ 2147483646 w 10043"/>
                <a:gd name="T77" fmla="*/ 2147483646 h 10000"/>
                <a:gd name="T78" fmla="*/ 2147483646 w 10043"/>
                <a:gd name="T79" fmla="*/ 2147483646 h 10000"/>
                <a:gd name="T80" fmla="*/ 2147483646 w 10043"/>
                <a:gd name="T81" fmla="*/ 2147483646 h 10000"/>
                <a:gd name="T82" fmla="*/ 2147483646 w 10043"/>
                <a:gd name="T83" fmla="*/ 2147483646 h 10000"/>
                <a:gd name="T84" fmla="*/ 2147483646 w 10043"/>
                <a:gd name="T85" fmla="*/ 2147483646 h 10000"/>
                <a:gd name="T86" fmla="*/ 2147483646 w 10043"/>
                <a:gd name="T87" fmla="*/ 2147483646 h 10000"/>
                <a:gd name="T88" fmla="*/ 2147483646 w 10043"/>
                <a:gd name="T89" fmla="*/ 2147483646 h 10000"/>
                <a:gd name="T90" fmla="*/ 2147483646 w 10043"/>
                <a:gd name="T91" fmla="*/ 2147483646 h 10000"/>
                <a:gd name="T92" fmla="*/ 2147483646 w 10043"/>
                <a:gd name="T93" fmla="*/ 2147483646 h 10000"/>
                <a:gd name="T94" fmla="*/ 2147483646 w 10043"/>
                <a:gd name="T95" fmla="*/ 2147483646 h 10000"/>
                <a:gd name="T96" fmla="*/ 2147483646 w 10043"/>
                <a:gd name="T97" fmla="*/ 2147483646 h 10000"/>
                <a:gd name="T98" fmla="*/ 2147483646 w 10043"/>
                <a:gd name="T99" fmla="*/ 2147483646 h 10000"/>
                <a:gd name="T100" fmla="*/ 2147483646 w 10043"/>
                <a:gd name="T101" fmla="*/ 2147483646 h 10000"/>
                <a:gd name="T102" fmla="*/ 2147483646 w 10043"/>
                <a:gd name="T103" fmla="*/ 2147483646 h 10000"/>
                <a:gd name="T104" fmla="*/ 2147483646 w 10043"/>
                <a:gd name="T105" fmla="*/ 2147483646 h 10000"/>
                <a:gd name="T106" fmla="*/ 2147483646 w 10043"/>
                <a:gd name="T107" fmla="*/ 2147483646 h 10000"/>
                <a:gd name="T108" fmla="*/ 2147483646 w 10043"/>
                <a:gd name="T109" fmla="*/ 2147483646 h 10000"/>
                <a:gd name="T110" fmla="*/ 2147483646 w 10043"/>
                <a:gd name="T111" fmla="*/ 2147483646 h 10000"/>
                <a:gd name="T112" fmla="*/ 2147483646 w 10043"/>
                <a:gd name="T113" fmla="*/ 2147483646 h 10000"/>
                <a:gd name="T114" fmla="*/ 2147483646 w 10043"/>
                <a:gd name="T115" fmla="*/ 2147483646 h 10000"/>
                <a:gd name="T116" fmla="*/ 2147483646 w 10043"/>
                <a:gd name="T117" fmla="*/ 2147483646 h 10000"/>
                <a:gd name="T118" fmla="*/ 2147483646 w 10043"/>
                <a:gd name="T119" fmla="*/ 2147483646 h 10000"/>
                <a:gd name="T120" fmla="*/ 2147483646 w 10043"/>
                <a:gd name="T121" fmla="*/ 2147483646 h 100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0043" h="10000">
                  <a:moveTo>
                    <a:pt x="9119" y="7195"/>
                  </a:moveTo>
                  <a:cubicBezTo>
                    <a:pt x="9204" y="7033"/>
                    <a:pt x="9249" y="6746"/>
                    <a:pt x="9276" y="6559"/>
                  </a:cubicBezTo>
                  <a:cubicBezTo>
                    <a:pt x="9302" y="6372"/>
                    <a:pt x="9276" y="6235"/>
                    <a:pt x="9276" y="6074"/>
                  </a:cubicBezTo>
                  <a:cubicBezTo>
                    <a:pt x="9191" y="5911"/>
                    <a:pt x="9105" y="5750"/>
                    <a:pt x="9020" y="5588"/>
                  </a:cubicBezTo>
                  <a:cubicBezTo>
                    <a:pt x="8849" y="5588"/>
                    <a:pt x="8579" y="5641"/>
                    <a:pt x="8508" y="5588"/>
                  </a:cubicBezTo>
                  <a:cubicBezTo>
                    <a:pt x="8437" y="5534"/>
                    <a:pt x="8566" y="5375"/>
                    <a:pt x="8596" y="5268"/>
                  </a:cubicBezTo>
                  <a:cubicBezTo>
                    <a:pt x="8822" y="4969"/>
                    <a:pt x="9120" y="4562"/>
                    <a:pt x="9276" y="4373"/>
                  </a:cubicBezTo>
                  <a:cubicBezTo>
                    <a:pt x="9431" y="4183"/>
                    <a:pt x="9446" y="4210"/>
                    <a:pt x="9531" y="4129"/>
                  </a:cubicBezTo>
                  <a:lnTo>
                    <a:pt x="9531" y="3158"/>
                  </a:lnTo>
                  <a:lnTo>
                    <a:pt x="10043" y="2672"/>
                  </a:lnTo>
                  <a:lnTo>
                    <a:pt x="9276" y="2429"/>
                  </a:lnTo>
                  <a:lnTo>
                    <a:pt x="8764" y="2186"/>
                  </a:lnTo>
                  <a:lnTo>
                    <a:pt x="7996" y="1943"/>
                  </a:lnTo>
                  <a:lnTo>
                    <a:pt x="7741" y="1700"/>
                  </a:lnTo>
                  <a:lnTo>
                    <a:pt x="7229" y="1457"/>
                  </a:lnTo>
                  <a:lnTo>
                    <a:pt x="6717" y="1215"/>
                  </a:lnTo>
                  <a:lnTo>
                    <a:pt x="6461" y="729"/>
                  </a:lnTo>
                  <a:lnTo>
                    <a:pt x="5950" y="486"/>
                  </a:lnTo>
                  <a:lnTo>
                    <a:pt x="5694" y="0"/>
                  </a:lnTo>
                  <a:lnTo>
                    <a:pt x="5182" y="243"/>
                  </a:lnTo>
                  <a:lnTo>
                    <a:pt x="4671" y="1215"/>
                  </a:lnTo>
                  <a:cubicBezTo>
                    <a:pt x="4586" y="1296"/>
                    <a:pt x="4545" y="1311"/>
                    <a:pt x="4415" y="1457"/>
                  </a:cubicBezTo>
                  <a:cubicBezTo>
                    <a:pt x="4285" y="1603"/>
                    <a:pt x="4129" y="1996"/>
                    <a:pt x="3890" y="2092"/>
                  </a:cubicBezTo>
                  <a:cubicBezTo>
                    <a:pt x="3651" y="2188"/>
                    <a:pt x="3168" y="2108"/>
                    <a:pt x="2979" y="2034"/>
                  </a:cubicBezTo>
                  <a:cubicBezTo>
                    <a:pt x="2790" y="1960"/>
                    <a:pt x="2862" y="1718"/>
                    <a:pt x="2757" y="1649"/>
                  </a:cubicBezTo>
                  <a:cubicBezTo>
                    <a:pt x="2652" y="1580"/>
                    <a:pt x="2418" y="1522"/>
                    <a:pt x="2348" y="1621"/>
                  </a:cubicBezTo>
                  <a:cubicBezTo>
                    <a:pt x="2279" y="1720"/>
                    <a:pt x="2337" y="2029"/>
                    <a:pt x="2340" y="2245"/>
                  </a:cubicBezTo>
                  <a:cubicBezTo>
                    <a:pt x="2343" y="2461"/>
                    <a:pt x="2491" y="2803"/>
                    <a:pt x="2368" y="2915"/>
                  </a:cubicBezTo>
                  <a:cubicBezTo>
                    <a:pt x="2245" y="3027"/>
                    <a:pt x="1781" y="2985"/>
                    <a:pt x="1601" y="2915"/>
                  </a:cubicBezTo>
                  <a:cubicBezTo>
                    <a:pt x="1421" y="2845"/>
                    <a:pt x="1442" y="2545"/>
                    <a:pt x="1289" y="2497"/>
                  </a:cubicBezTo>
                  <a:cubicBezTo>
                    <a:pt x="1136" y="2449"/>
                    <a:pt x="893" y="2584"/>
                    <a:pt x="684" y="2625"/>
                  </a:cubicBezTo>
                  <a:cubicBezTo>
                    <a:pt x="475" y="2666"/>
                    <a:pt x="131" y="2638"/>
                    <a:pt x="33" y="2742"/>
                  </a:cubicBezTo>
                  <a:cubicBezTo>
                    <a:pt x="-65" y="2846"/>
                    <a:pt x="82" y="3088"/>
                    <a:pt x="94" y="3251"/>
                  </a:cubicBezTo>
                  <a:cubicBezTo>
                    <a:pt x="106" y="3414"/>
                    <a:pt x="-17" y="3533"/>
                    <a:pt x="105" y="3720"/>
                  </a:cubicBezTo>
                  <a:cubicBezTo>
                    <a:pt x="228" y="3907"/>
                    <a:pt x="584" y="4264"/>
                    <a:pt x="833" y="4373"/>
                  </a:cubicBezTo>
                  <a:cubicBezTo>
                    <a:pt x="1082" y="4481"/>
                    <a:pt x="1345" y="4373"/>
                    <a:pt x="1601" y="4373"/>
                  </a:cubicBezTo>
                  <a:lnTo>
                    <a:pt x="1856" y="4616"/>
                  </a:lnTo>
                  <a:lnTo>
                    <a:pt x="1856" y="4859"/>
                  </a:lnTo>
                  <a:lnTo>
                    <a:pt x="2112" y="5345"/>
                  </a:lnTo>
                  <a:cubicBezTo>
                    <a:pt x="2197" y="5588"/>
                    <a:pt x="2283" y="5831"/>
                    <a:pt x="2368" y="6074"/>
                  </a:cubicBezTo>
                  <a:lnTo>
                    <a:pt x="2624" y="6316"/>
                  </a:lnTo>
                  <a:cubicBezTo>
                    <a:pt x="2624" y="6559"/>
                    <a:pt x="2696" y="6675"/>
                    <a:pt x="2624" y="7045"/>
                  </a:cubicBezTo>
                  <a:cubicBezTo>
                    <a:pt x="2551" y="7414"/>
                    <a:pt x="2272" y="8240"/>
                    <a:pt x="2188" y="8533"/>
                  </a:cubicBezTo>
                  <a:cubicBezTo>
                    <a:pt x="2104" y="8826"/>
                    <a:pt x="2064" y="8649"/>
                    <a:pt x="2118" y="8804"/>
                  </a:cubicBezTo>
                  <a:cubicBezTo>
                    <a:pt x="2173" y="8958"/>
                    <a:pt x="2390" y="9351"/>
                    <a:pt x="2516" y="9462"/>
                  </a:cubicBezTo>
                  <a:cubicBezTo>
                    <a:pt x="2643" y="9574"/>
                    <a:pt x="2734" y="9472"/>
                    <a:pt x="2880" y="9474"/>
                  </a:cubicBezTo>
                  <a:cubicBezTo>
                    <a:pt x="3025" y="9476"/>
                    <a:pt x="3220" y="9474"/>
                    <a:pt x="3391" y="9474"/>
                  </a:cubicBezTo>
                  <a:lnTo>
                    <a:pt x="4159" y="9717"/>
                  </a:lnTo>
                  <a:lnTo>
                    <a:pt x="4671" y="9717"/>
                  </a:lnTo>
                  <a:lnTo>
                    <a:pt x="5438" y="9960"/>
                  </a:lnTo>
                  <a:cubicBezTo>
                    <a:pt x="5609" y="9960"/>
                    <a:pt x="5793" y="10051"/>
                    <a:pt x="5950" y="9960"/>
                  </a:cubicBezTo>
                  <a:cubicBezTo>
                    <a:pt x="6106" y="9870"/>
                    <a:pt x="6222" y="9506"/>
                    <a:pt x="6375" y="9413"/>
                  </a:cubicBezTo>
                  <a:cubicBezTo>
                    <a:pt x="6529" y="9321"/>
                    <a:pt x="6594" y="9367"/>
                    <a:pt x="6869" y="9401"/>
                  </a:cubicBezTo>
                  <a:cubicBezTo>
                    <a:pt x="7143" y="9436"/>
                    <a:pt x="7722" y="9569"/>
                    <a:pt x="8022" y="9625"/>
                  </a:cubicBezTo>
                  <a:cubicBezTo>
                    <a:pt x="8322" y="9682"/>
                    <a:pt x="8393" y="9858"/>
                    <a:pt x="8668" y="9743"/>
                  </a:cubicBezTo>
                  <a:cubicBezTo>
                    <a:pt x="8942" y="9628"/>
                    <a:pt x="9580" y="8937"/>
                    <a:pt x="9665" y="8937"/>
                  </a:cubicBezTo>
                  <a:lnTo>
                    <a:pt x="9079" y="8091"/>
                  </a:lnTo>
                  <a:cubicBezTo>
                    <a:pt x="9008" y="7886"/>
                    <a:pt x="8985" y="7957"/>
                    <a:pt x="8942" y="7836"/>
                  </a:cubicBezTo>
                  <a:cubicBezTo>
                    <a:pt x="8899" y="7714"/>
                    <a:pt x="9114" y="7387"/>
                    <a:pt x="9119" y="7195"/>
                  </a:cubicBezTo>
                  <a:close/>
                </a:path>
              </a:pathLst>
            </a:custGeom>
            <a:grpFill/>
            <a:ln w="9525">
              <a:solidFill>
                <a:schemeClr val="bg1"/>
              </a:solidFill>
              <a:round/>
            </a:ln>
          </p:spPr>
          <p:txBody>
            <a:bodyPr/>
            <a:lstStyle/>
            <a:p>
              <a:endParaRPr lang="en-GB"/>
            </a:p>
          </p:txBody>
        </p:sp>
        <p:sp>
          <p:nvSpPr>
            <p:cNvPr id="9" name="Freeform 343"/>
            <p:cNvSpPr/>
            <p:nvPr/>
          </p:nvSpPr>
          <p:spPr bwMode="auto">
            <a:xfrm>
              <a:off x="8196126" y="2721402"/>
              <a:ext cx="237094" cy="240723"/>
            </a:xfrm>
            <a:custGeom>
              <a:gdLst>
                <a:gd name="T0" fmla="*/ 2147483646 w 154"/>
                <a:gd name="T1" fmla="*/ 2147483646 h 154"/>
                <a:gd name="T2" fmla="*/ 2147483646 w 154"/>
                <a:gd name="T3" fmla="*/ 0 h 154"/>
                <a:gd name="T4" fmla="*/ 2147483646 w 154"/>
                <a:gd name="T5" fmla="*/ 0 h 154"/>
                <a:gd name="T6" fmla="*/ 2147483646 w 154"/>
                <a:gd name="T7" fmla="*/ 2147483646 h 154"/>
                <a:gd name="T8" fmla="*/ 2147483646 w 154"/>
                <a:gd name="T9" fmla="*/ 2147483646 h 154"/>
                <a:gd name="T10" fmla="*/ 2147483646 w 154"/>
                <a:gd name="T11" fmla="*/ 2147483646 h 154"/>
                <a:gd name="T12" fmla="*/ 2147483646 w 154"/>
                <a:gd name="T13" fmla="*/ 2147483646 h 154"/>
                <a:gd name="T14" fmla="*/ 2147483646 w 154"/>
                <a:gd name="T15" fmla="*/ 2147483646 h 154"/>
                <a:gd name="T16" fmla="*/ 2147483646 w 154"/>
                <a:gd name="T17" fmla="*/ 2147483646 h 154"/>
                <a:gd name="T18" fmla="*/ 2147483646 w 154"/>
                <a:gd name="T19" fmla="*/ 2147483646 h 154"/>
                <a:gd name="T20" fmla="*/ 2147483646 w 154"/>
                <a:gd name="T21" fmla="*/ 2147483646 h 154"/>
                <a:gd name="T22" fmla="*/ 0 w 154"/>
                <a:gd name="T23" fmla="*/ 2147483646 h 154"/>
                <a:gd name="T24" fmla="*/ 2147483646 w 154"/>
                <a:gd name="T25" fmla="*/ 2147483646 h 154"/>
                <a:gd name="T26" fmla="*/ 2147483646 w 154"/>
                <a:gd name="T27" fmla="*/ 2147483646 h 154"/>
                <a:gd name="T28" fmla="*/ 2147483646 w 154"/>
                <a:gd name="T29" fmla="*/ 2147483646 h 154"/>
                <a:gd name="T30" fmla="*/ 2147483646 w 154"/>
                <a:gd name="T31" fmla="*/ 2147483646 h 154"/>
                <a:gd name="T32" fmla="*/ 2147483646 w 154"/>
                <a:gd name="T33" fmla="*/ 2147483646 h 154"/>
                <a:gd name="T34" fmla="*/ 2147483646 w 154"/>
                <a:gd name="T35" fmla="*/ 2147483646 h 154"/>
                <a:gd name="T36" fmla="*/ 2147483646 w 154"/>
                <a:gd name="T37" fmla="*/ 2147483646 h 154"/>
                <a:gd name="T38" fmla="*/ 2147483646 w 154"/>
                <a:gd name="T39" fmla="*/ 2147483646 h 154"/>
                <a:gd name="T40" fmla="*/ 2147483646 w 154"/>
                <a:gd name="T41" fmla="*/ 2147483646 h 154"/>
                <a:gd name="T42" fmla="*/ 2147483646 w 154"/>
                <a:gd name="T43" fmla="*/ 2147483646 h 154"/>
                <a:gd name="T44" fmla="*/ 2147483646 w 154"/>
                <a:gd name="T45" fmla="*/ 2147483646 h 154"/>
                <a:gd name="T46" fmla="*/ 2147483646 w 154"/>
                <a:gd name="T47" fmla="*/ 2147483646 h 154"/>
                <a:gd name="T48" fmla="*/ 2147483646 w 154"/>
                <a:gd name="T49" fmla="*/ 2147483646 h 154"/>
                <a:gd name="T50" fmla="*/ 2147483646 w 154"/>
                <a:gd name="T51" fmla="*/ 2147483646 h 154"/>
                <a:gd name="T52" fmla="*/ 2147483646 w 154"/>
                <a:gd name="T53" fmla="*/ 2147483646 h 154"/>
                <a:gd name="T54" fmla="*/ 2147483646 w 154"/>
                <a:gd name="T55" fmla="*/ 2147483646 h 154"/>
                <a:gd name="T56" fmla="*/ 2147483646 w 154"/>
                <a:gd name="T57" fmla="*/ 2147483646 h 154"/>
                <a:gd name="T58" fmla="*/ 2147483646 w 154"/>
                <a:gd name="T59" fmla="*/ 2147483646 h 154"/>
                <a:gd name="T60" fmla="*/ 2147483646 w 154"/>
                <a:gd name="T61" fmla="*/ 2147483646 h 154"/>
                <a:gd name="T62" fmla="*/ 2147483646 w 154"/>
                <a:gd name="T63" fmla="*/ 2147483646 h 154"/>
                <a:gd name="T64" fmla="*/ 2147483646 w 154"/>
                <a:gd name="T65" fmla="*/ 2147483646 h 154"/>
                <a:gd name="T66" fmla="*/ 2147483646 w 154"/>
                <a:gd name="T67" fmla="*/ 2147483646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4" h="154">
                  <a:moveTo>
                    <a:pt x="87" y="4"/>
                  </a:moveTo>
                  <a:lnTo>
                    <a:pt x="71" y="0"/>
                  </a:lnTo>
                  <a:lnTo>
                    <a:pt x="54" y="0"/>
                  </a:lnTo>
                  <a:lnTo>
                    <a:pt x="50" y="4"/>
                  </a:lnTo>
                  <a:lnTo>
                    <a:pt x="46" y="4"/>
                  </a:lnTo>
                  <a:lnTo>
                    <a:pt x="37" y="8"/>
                  </a:lnTo>
                  <a:lnTo>
                    <a:pt x="25" y="12"/>
                  </a:lnTo>
                  <a:lnTo>
                    <a:pt x="21" y="8"/>
                  </a:lnTo>
                  <a:lnTo>
                    <a:pt x="8" y="16"/>
                  </a:lnTo>
                  <a:lnTo>
                    <a:pt x="4" y="16"/>
                  </a:lnTo>
                  <a:lnTo>
                    <a:pt x="4" y="25"/>
                  </a:lnTo>
                  <a:lnTo>
                    <a:pt x="0" y="33"/>
                  </a:lnTo>
                  <a:lnTo>
                    <a:pt x="4" y="45"/>
                  </a:lnTo>
                  <a:lnTo>
                    <a:pt x="12" y="54"/>
                  </a:lnTo>
                  <a:lnTo>
                    <a:pt x="21" y="45"/>
                  </a:lnTo>
                  <a:lnTo>
                    <a:pt x="42" y="54"/>
                  </a:lnTo>
                  <a:lnTo>
                    <a:pt x="54" y="78"/>
                  </a:lnTo>
                  <a:lnTo>
                    <a:pt x="67" y="95"/>
                  </a:lnTo>
                  <a:lnTo>
                    <a:pt x="96" y="112"/>
                  </a:lnTo>
                  <a:lnTo>
                    <a:pt x="114" y="126"/>
                  </a:lnTo>
                  <a:lnTo>
                    <a:pt x="106" y="154"/>
                  </a:lnTo>
                  <a:lnTo>
                    <a:pt x="133" y="133"/>
                  </a:lnTo>
                  <a:lnTo>
                    <a:pt x="133" y="120"/>
                  </a:lnTo>
                  <a:lnTo>
                    <a:pt x="146" y="124"/>
                  </a:lnTo>
                  <a:lnTo>
                    <a:pt x="154" y="124"/>
                  </a:lnTo>
                  <a:lnTo>
                    <a:pt x="133" y="104"/>
                  </a:lnTo>
                  <a:lnTo>
                    <a:pt x="117" y="91"/>
                  </a:lnTo>
                  <a:lnTo>
                    <a:pt x="104" y="87"/>
                  </a:lnTo>
                  <a:lnTo>
                    <a:pt x="87" y="58"/>
                  </a:lnTo>
                  <a:lnTo>
                    <a:pt x="79" y="41"/>
                  </a:lnTo>
                  <a:lnTo>
                    <a:pt x="83" y="25"/>
                  </a:lnTo>
                  <a:lnTo>
                    <a:pt x="87" y="25"/>
                  </a:lnTo>
                  <a:lnTo>
                    <a:pt x="87" y="16"/>
                  </a:lnTo>
                  <a:lnTo>
                    <a:pt x="87" y="4"/>
                  </a:lnTo>
                  <a:close/>
                </a:path>
              </a:pathLst>
            </a:custGeom>
            <a:grpFill/>
            <a:ln w="9525">
              <a:solidFill>
                <a:schemeClr val="bg1"/>
              </a:solidFill>
              <a:round/>
            </a:ln>
          </p:spPr>
          <p:txBody>
            <a:bodyPr/>
            <a:lstStyle/>
            <a:p>
              <a:endParaRPr lang="en-GB"/>
            </a:p>
          </p:txBody>
        </p:sp>
        <p:sp>
          <p:nvSpPr>
            <p:cNvPr id="10" name="Freeform 344"/>
            <p:cNvSpPr/>
            <p:nvPr/>
          </p:nvSpPr>
          <p:spPr bwMode="auto">
            <a:xfrm>
              <a:off x="8190078" y="2486727"/>
              <a:ext cx="152418" cy="222578"/>
            </a:xfrm>
            <a:custGeom>
              <a:gdLst>
                <a:gd name="T0" fmla="*/ 2147483646 w 10045"/>
                <a:gd name="T1" fmla="*/ 2147483646 h 10019"/>
                <a:gd name="T2" fmla="*/ 2147483646 w 10045"/>
                <a:gd name="T3" fmla="*/ 2147483646 h 10019"/>
                <a:gd name="T4" fmla="*/ 2147483646 w 10045"/>
                <a:gd name="T5" fmla="*/ 2147483646 h 10019"/>
                <a:gd name="T6" fmla="*/ 2147483646 w 10045"/>
                <a:gd name="T7" fmla="*/ 2147483646 h 10019"/>
                <a:gd name="T8" fmla="*/ 2147483646 w 10045"/>
                <a:gd name="T9" fmla="*/ 2147483646 h 10019"/>
                <a:gd name="T10" fmla="*/ 2147483646 w 10045"/>
                <a:gd name="T11" fmla="*/ 2147483646 h 10019"/>
                <a:gd name="T12" fmla="*/ 2147483646 w 10045"/>
                <a:gd name="T13" fmla="*/ 2147483646 h 10019"/>
                <a:gd name="T14" fmla="*/ 2147483646 w 10045"/>
                <a:gd name="T15" fmla="*/ 2147483646 h 10019"/>
                <a:gd name="T16" fmla="*/ 2147483646 w 10045"/>
                <a:gd name="T17" fmla="*/ 2147483646 h 10019"/>
                <a:gd name="T18" fmla="*/ 0 w 10045"/>
                <a:gd name="T19" fmla="*/ 2147483646 h 10019"/>
                <a:gd name="T20" fmla="*/ 2147483646 w 10045"/>
                <a:gd name="T21" fmla="*/ 2147483646 h 10019"/>
                <a:gd name="T22" fmla="*/ 2147483646 w 10045"/>
                <a:gd name="T23" fmla="*/ 2147483646 h 10019"/>
                <a:gd name="T24" fmla="*/ 2147483646 w 10045"/>
                <a:gd name="T25" fmla="*/ 2147483646 h 10019"/>
                <a:gd name="T26" fmla="*/ 2147483646 w 10045"/>
                <a:gd name="T27" fmla="*/ 2147483646 h 10019"/>
                <a:gd name="T28" fmla="*/ 2147483646 w 10045"/>
                <a:gd name="T29" fmla="*/ 2147483646 h 10019"/>
                <a:gd name="T30" fmla="*/ 2147483646 w 10045"/>
                <a:gd name="T31" fmla="*/ 2147483646 h 10019"/>
                <a:gd name="T32" fmla="*/ 2147483646 w 10045"/>
                <a:gd name="T33" fmla="*/ 2147483646 h 10019"/>
                <a:gd name="T34" fmla="*/ 2147483646 w 10045"/>
                <a:gd name="T35" fmla="*/ 2147483646 h 10019"/>
                <a:gd name="T36" fmla="*/ 2147483646 w 10045"/>
                <a:gd name="T37" fmla="*/ 2147483646 h 10019"/>
                <a:gd name="T38" fmla="*/ 2147483646 w 10045"/>
                <a:gd name="T39" fmla="*/ 2147483646 h 10019"/>
                <a:gd name="T40" fmla="*/ 2147483646 w 10045"/>
                <a:gd name="T41" fmla="*/ 2147483646 h 10019"/>
                <a:gd name="T42" fmla="*/ 2147483646 w 10045"/>
                <a:gd name="T43" fmla="*/ 2147483646 h 10019"/>
                <a:gd name="T44" fmla="*/ 2147483646 w 10045"/>
                <a:gd name="T45" fmla="*/ 2147483646 h 10019"/>
                <a:gd name="T46" fmla="*/ 2147483646 w 10045"/>
                <a:gd name="T47" fmla="*/ 2147483646 h 10019"/>
                <a:gd name="T48" fmla="*/ 2147483646 w 10045"/>
                <a:gd name="T49" fmla="*/ 2147483646 h 10019"/>
                <a:gd name="T50" fmla="*/ 2147483646 w 10045"/>
                <a:gd name="T51" fmla="*/ 2147483646 h 10019"/>
                <a:gd name="T52" fmla="*/ 2147483646 w 10045"/>
                <a:gd name="T53" fmla="*/ 2147483646 h 10019"/>
                <a:gd name="T54" fmla="*/ 2147483646 w 10045"/>
                <a:gd name="T55" fmla="*/ 2147483646 h 10019"/>
                <a:gd name="T56" fmla="*/ 2147483646 w 10045"/>
                <a:gd name="T57" fmla="*/ 2147483646 h 10019"/>
                <a:gd name="T58" fmla="*/ 2147483646 w 10045"/>
                <a:gd name="T59" fmla="*/ 2147483646 h 10019"/>
                <a:gd name="T60" fmla="*/ 2147483646 w 10045"/>
                <a:gd name="T61" fmla="*/ 2147483646 h 10019"/>
                <a:gd name="T62" fmla="*/ 2147483646 w 10045"/>
                <a:gd name="T63" fmla="*/ 2147483646 h 10019"/>
                <a:gd name="T64" fmla="*/ 2147483646 w 10045"/>
                <a:gd name="T65" fmla="*/ 2147483646 h 10019"/>
                <a:gd name="T66" fmla="*/ 2147483646 w 10045"/>
                <a:gd name="T67" fmla="*/ 2147483646 h 10019"/>
                <a:gd name="T68" fmla="*/ 2147483646 w 10045"/>
                <a:gd name="T69" fmla="*/ 2147483646 h 10019"/>
                <a:gd name="T70" fmla="*/ 2147483646 w 10045"/>
                <a:gd name="T71" fmla="*/ 2147483646 h 10019"/>
                <a:gd name="T72" fmla="*/ 2147483646 w 10045"/>
                <a:gd name="T73" fmla="*/ 2147483646 h 10019"/>
                <a:gd name="T74" fmla="*/ 2147483646 w 10045"/>
                <a:gd name="T75" fmla="*/ 2147483646 h 10019"/>
                <a:gd name="T76" fmla="*/ 2147483646 w 10045"/>
                <a:gd name="T77" fmla="*/ 2147483646 h 10019"/>
                <a:gd name="T78" fmla="*/ 2147483646 w 10045"/>
                <a:gd name="T79" fmla="*/ 2147483646 h 10019"/>
                <a:gd name="T80" fmla="*/ 2147483646 w 10045"/>
                <a:gd name="T81" fmla="*/ 2147483646 h 10019"/>
                <a:gd name="T82" fmla="*/ 2147483646 w 10045"/>
                <a:gd name="T83" fmla="*/ 2147483646 h 10019"/>
                <a:gd name="T84" fmla="*/ 2147483646 w 10045"/>
                <a:gd name="T85" fmla="*/ 2147483646 h 10019"/>
                <a:gd name="T86" fmla="*/ 2147483646 w 10045"/>
                <a:gd name="T87" fmla="*/ 2147483646 h 10019"/>
                <a:gd name="T88" fmla="*/ 2147483646 w 10045"/>
                <a:gd name="T89" fmla="*/ 2147483646 h 10019"/>
                <a:gd name="T90" fmla="*/ 2147483646 w 10045"/>
                <a:gd name="T91" fmla="*/ 2147483646 h 10019"/>
                <a:gd name="T92" fmla="*/ 2147483646 w 10045"/>
                <a:gd name="T93" fmla="*/ 2147483646 h 10019"/>
                <a:gd name="T94" fmla="*/ 2147483646 w 10045"/>
                <a:gd name="T95" fmla="*/ 2147483646 h 10019"/>
                <a:gd name="T96" fmla="*/ 2147483646 w 10045"/>
                <a:gd name="T97" fmla="*/ 2147483646 h 10019"/>
                <a:gd name="T98" fmla="*/ 2147483646 w 10045"/>
                <a:gd name="T99" fmla="*/ 2147483646 h 10019"/>
                <a:gd name="T100" fmla="*/ 2147483646 w 10045"/>
                <a:gd name="T101" fmla="*/ 2147483646 h 10019"/>
                <a:gd name="T102" fmla="*/ 2147483646 w 10045"/>
                <a:gd name="T103" fmla="*/ 0 h 10019"/>
                <a:gd name="T104" fmla="*/ 2147483646 w 10045"/>
                <a:gd name="T105" fmla="*/ 2147483646 h 10019"/>
                <a:gd name="T106" fmla="*/ 2147483646 w 10045"/>
                <a:gd name="T107" fmla="*/ 2147483646 h 10019"/>
                <a:gd name="T108" fmla="*/ 2147483646 w 10045"/>
                <a:gd name="T109" fmla="*/ 2147483646 h 10019"/>
                <a:gd name="T110" fmla="*/ 2147483646 w 10045"/>
                <a:gd name="T111" fmla="*/ 2147483646 h 10019"/>
                <a:gd name="T112" fmla="*/ 2147483646 w 10045"/>
                <a:gd name="T113" fmla="*/ 2147483646 h 10019"/>
                <a:gd name="T114" fmla="*/ 2147483646 w 10045"/>
                <a:gd name="T115" fmla="*/ 2147483646 h 10019"/>
                <a:gd name="T116" fmla="*/ 2147483646 w 10045"/>
                <a:gd name="T117" fmla="*/ 2147483646 h 10019"/>
                <a:gd name="T118" fmla="*/ 2147483646 w 10045"/>
                <a:gd name="T119" fmla="*/ 2147483646 h 1001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045" h="10019">
                  <a:moveTo>
                    <a:pt x="1724" y="2609"/>
                  </a:moveTo>
                  <a:lnTo>
                    <a:pt x="1379" y="3132"/>
                  </a:lnTo>
                  <a:lnTo>
                    <a:pt x="1379" y="3915"/>
                  </a:lnTo>
                  <a:lnTo>
                    <a:pt x="690" y="4436"/>
                  </a:lnTo>
                  <a:lnTo>
                    <a:pt x="690" y="5219"/>
                  </a:lnTo>
                  <a:lnTo>
                    <a:pt x="345" y="5741"/>
                  </a:lnTo>
                  <a:lnTo>
                    <a:pt x="690" y="6263"/>
                  </a:lnTo>
                  <a:lnTo>
                    <a:pt x="345" y="6786"/>
                  </a:lnTo>
                  <a:lnTo>
                    <a:pt x="0" y="7306"/>
                  </a:lnTo>
                  <a:lnTo>
                    <a:pt x="1034" y="7568"/>
                  </a:lnTo>
                  <a:lnTo>
                    <a:pt x="1724" y="7829"/>
                  </a:lnTo>
                  <a:cubicBezTo>
                    <a:pt x="2069" y="7916"/>
                    <a:pt x="2675" y="8005"/>
                    <a:pt x="2759" y="8090"/>
                  </a:cubicBezTo>
                  <a:cubicBezTo>
                    <a:pt x="2843" y="8175"/>
                    <a:pt x="2382" y="8117"/>
                    <a:pt x="2230" y="8339"/>
                  </a:cubicBezTo>
                  <a:cubicBezTo>
                    <a:pt x="2078" y="8560"/>
                    <a:pt x="1874" y="9189"/>
                    <a:pt x="1848" y="9422"/>
                  </a:cubicBezTo>
                  <a:cubicBezTo>
                    <a:pt x="1822" y="9656"/>
                    <a:pt x="1806" y="9700"/>
                    <a:pt x="2073" y="9738"/>
                  </a:cubicBezTo>
                  <a:cubicBezTo>
                    <a:pt x="2340" y="9777"/>
                    <a:pt x="3104" y="9626"/>
                    <a:pt x="3448" y="9656"/>
                  </a:cubicBezTo>
                  <a:cubicBezTo>
                    <a:pt x="3792" y="9686"/>
                    <a:pt x="3969" y="9858"/>
                    <a:pt x="4138" y="9917"/>
                  </a:cubicBezTo>
                  <a:cubicBezTo>
                    <a:pt x="4307" y="9976"/>
                    <a:pt x="4368" y="9999"/>
                    <a:pt x="4463" y="10013"/>
                  </a:cubicBezTo>
                  <a:cubicBezTo>
                    <a:pt x="4558" y="10027"/>
                    <a:pt x="4532" y="10015"/>
                    <a:pt x="4708" y="9999"/>
                  </a:cubicBezTo>
                  <a:cubicBezTo>
                    <a:pt x="4884" y="9983"/>
                    <a:pt x="5267" y="9931"/>
                    <a:pt x="5517" y="9917"/>
                  </a:cubicBezTo>
                  <a:cubicBezTo>
                    <a:pt x="5767" y="9903"/>
                    <a:pt x="5977" y="9917"/>
                    <a:pt x="6207" y="9917"/>
                  </a:cubicBezTo>
                  <a:cubicBezTo>
                    <a:pt x="6667" y="9830"/>
                    <a:pt x="7228" y="9704"/>
                    <a:pt x="7586" y="9656"/>
                  </a:cubicBezTo>
                  <a:cubicBezTo>
                    <a:pt x="7944" y="9608"/>
                    <a:pt x="8185" y="9677"/>
                    <a:pt x="8353" y="9629"/>
                  </a:cubicBezTo>
                  <a:cubicBezTo>
                    <a:pt x="8521" y="9581"/>
                    <a:pt x="8604" y="9494"/>
                    <a:pt x="8597" y="9368"/>
                  </a:cubicBezTo>
                  <a:cubicBezTo>
                    <a:pt x="8590" y="9242"/>
                    <a:pt x="8278" y="8989"/>
                    <a:pt x="8312" y="8872"/>
                  </a:cubicBezTo>
                  <a:cubicBezTo>
                    <a:pt x="8346" y="8755"/>
                    <a:pt x="8653" y="8734"/>
                    <a:pt x="8802" y="8668"/>
                  </a:cubicBezTo>
                  <a:cubicBezTo>
                    <a:pt x="8951" y="8602"/>
                    <a:pt x="9106" y="8518"/>
                    <a:pt x="9207" y="8474"/>
                  </a:cubicBezTo>
                  <a:cubicBezTo>
                    <a:pt x="9308" y="8430"/>
                    <a:pt x="9462" y="8479"/>
                    <a:pt x="9408" y="8406"/>
                  </a:cubicBezTo>
                  <a:cubicBezTo>
                    <a:pt x="9354" y="8333"/>
                    <a:pt x="9101" y="8223"/>
                    <a:pt x="8882" y="8035"/>
                  </a:cubicBezTo>
                  <a:cubicBezTo>
                    <a:pt x="8663" y="7847"/>
                    <a:pt x="8352" y="7492"/>
                    <a:pt x="8092" y="7279"/>
                  </a:cubicBezTo>
                  <a:cubicBezTo>
                    <a:pt x="7832" y="7066"/>
                    <a:pt x="7487" y="6889"/>
                    <a:pt x="7321" y="6759"/>
                  </a:cubicBezTo>
                  <a:cubicBezTo>
                    <a:pt x="7155" y="6629"/>
                    <a:pt x="7054" y="6580"/>
                    <a:pt x="7098" y="6497"/>
                  </a:cubicBezTo>
                  <a:cubicBezTo>
                    <a:pt x="7142" y="6414"/>
                    <a:pt x="7390" y="6345"/>
                    <a:pt x="7586" y="6263"/>
                  </a:cubicBezTo>
                  <a:cubicBezTo>
                    <a:pt x="7782" y="6181"/>
                    <a:pt x="8026" y="6082"/>
                    <a:pt x="8276" y="6002"/>
                  </a:cubicBezTo>
                  <a:cubicBezTo>
                    <a:pt x="8526" y="5922"/>
                    <a:pt x="8900" y="5853"/>
                    <a:pt x="9086" y="5782"/>
                  </a:cubicBezTo>
                  <a:cubicBezTo>
                    <a:pt x="9272" y="5711"/>
                    <a:pt x="9238" y="5584"/>
                    <a:pt x="9390" y="5577"/>
                  </a:cubicBezTo>
                  <a:cubicBezTo>
                    <a:pt x="9542" y="5570"/>
                    <a:pt x="9898" y="5757"/>
                    <a:pt x="10000" y="5741"/>
                  </a:cubicBezTo>
                  <a:cubicBezTo>
                    <a:pt x="10102" y="5725"/>
                    <a:pt x="10000" y="5568"/>
                    <a:pt x="10000" y="5481"/>
                  </a:cubicBezTo>
                  <a:lnTo>
                    <a:pt x="10000" y="4697"/>
                  </a:lnTo>
                  <a:cubicBezTo>
                    <a:pt x="9655" y="4697"/>
                    <a:pt x="9655" y="3654"/>
                    <a:pt x="9655" y="3654"/>
                  </a:cubicBezTo>
                  <a:lnTo>
                    <a:pt x="9655" y="2871"/>
                  </a:lnTo>
                  <a:lnTo>
                    <a:pt x="9655" y="2609"/>
                  </a:lnTo>
                  <a:lnTo>
                    <a:pt x="9310" y="1827"/>
                  </a:lnTo>
                  <a:lnTo>
                    <a:pt x="9310" y="1305"/>
                  </a:lnTo>
                  <a:lnTo>
                    <a:pt x="7931" y="783"/>
                  </a:lnTo>
                  <a:lnTo>
                    <a:pt x="6552" y="1305"/>
                  </a:lnTo>
                  <a:cubicBezTo>
                    <a:pt x="6552" y="1305"/>
                    <a:pt x="6207" y="1305"/>
                    <a:pt x="5862" y="1044"/>
                  </a:cubicBezTo>
                  <a:lnTo>
                    <a:pt x="5862" y="522"/>
                  </a:lnTo>
                  <a:lnTo>
                    <a:pt x="4828" y="261"/>
                  </a:lnTo>
                  <a:lnTo>
                    <a:pt x="4138" y="0"/>
                  </a:lnTo>
                  <a:lnTo>
                    <a:pt x="3793" y="261"/>
                  </a:lnTo>
                  <a:lnTo>
                    <a:pt x="3448" y="1305"/>
                  </a:lnTo>
                  <a:lnTo>
                    <a:pt x="3103" y="1827"/>
                  </a:lnTo>
                  <a:lnTo>
                    <a:pt x="2414" y="1827"/>
                  </a:lnTo>
                  <a:lnTo>
                    <a:pt x="1724" y="1827"/>
                  </a:lnTo>
                  <a:lnTo>
                    <a:pt x="1724" y="2088"/>
                  </a:lnTo>
                  <a:lnTo>
                    <a:pt x="1724" y="2609"/>
                  </a:lnTo>
                  <a:close/>
                </a:path>
              </a:pathLst>
            </a:custGeom>
            <a:grpFill/>
            <a:ln w="9525">
              <a:solidFill>
                <a:schemeClr val="bg1"/>
              </a:solidFill>
              <a:round/>
            </a:ln>
          </p:spPr>
          <p:txBody>
            <a:bodyPr/>
            <a:lstStyle/>
            <a:p>
              <a:endParaRPr lang="en-GB"/>
            </a:p>
          </p:txBody>
        </p:sp>
        <p:sp>
          <p:nvSpPr>
            <p:cNvPr id="11" name="Freeform 345"/>
            <p:cNvSpPr/>
            <p:nvPr/>
          </p:nvSpPr>
          <p:spPr bwMode="auto">
            <a:xfrm>
              <a:off x="8170723" y="2532695"/>
              <a:ext cx="58064" cy="77419"/>
            </a:xfrm>
            <a:custGeom>
              <a:gdLst>
                <a:gd name="T0" fmla="*/ 2147483646 w 66"/>
                <a:gd name="T1" fmla="*/ 2147483646 h 90"/>
                <a:gd name="T2" fmla="*/ 2147483646 w 66"/>
                <a:gd name="T3" fmla="*/ 2147483646 h 90"/>
                <a:gd name="T4" fmla="*/ 2147483646 w 66"/>
                <a:gd name="T5" fmla="*/ 2147483646 h 90"/>
                <a:gd name="T6" fmla="*/ 2147483646 w 66"/>
                <a:gd name="T7" fmla="*/ 2147483646 h 90"/>
                <a:gd name="T8" fmla="*/ 2147483646 w 66"/>
                <a:gd name="T9" fmla="*/ 2147483646 h 90"/>
                <a:gd name="T10" fmla="*/ 2147483646 w 66"/>
                <a:gd name="T11" fmla="*/ 2147483646 h 90"/>
                <a:gd name="T12" fmla="*/ 2147483646 w 66"/>
                <a:gd name="T13" fmla="*/ 2147483646 h 90"/>
                <a:gd name="T14" fmla="*/ 2147483646 w 66"/>
                <a:gd name="T15" fmla="*/ 2147483646 h 90"/>
                <a:gd name="T16" fmla="*/ 2147483646 w 66"/>
                <a:gd name="T17" fmla="*/ 2147483646 h 90"/>
                <a:gd name="T18" fmla="*/ 2147483646 w 66"/>
                <a:gd name="T19" fmla="*/ 2147483646 h 90"/>
                <a:gd name="T20" fmla="*/ 2147483646 w 66"/>
                <a:gd name="T21" fmla="*/ 0 h 90"/>
                <a:gd name="T22" fmla="*/ 2147483646 w 66"/>
                <a:gd name="T23" fmla="*/ 2147483646 h 90"/>
                <a:gd name="T24" fmla="*/ 2147483646 w 66"/>
                <a:gd name="T25" fmla="*/ 2147483646 h 90"/>
                <a:gd name="T26" fmla="*/ 2147483646 w 66"/>
                <a:gd name="T27" fmla="*/ 2147483646 h 90"/>
                <a:gd name="T28" fmla="*/ 2147483646 w 66"/>
                <a:gd name="T29" fmla="*/ 2147483646 h 90"/>
                <a:gd name="T30" fmla="*/ 2147483646 w 66"/>
                <a:gd name="T31" fmla="*/ 2147483646 h 90"/>
                <a:gd name="T32" fmla="*/ 0 w 66"/>
                <a:gd name="T33" fmla="*/ 2147483646 h 90"/>
                <a:gd name="T34" fmla="*/ 2147483646 w 66"/>
                <a:gd name="T35" fmla="*/ 2147483646 h 90"/>
                <a:gd name="T36" fmla="*/ 2147483646 w 66"/>
                <a:gd name="T37" fmla="*/ 2147483646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6" h="90">
                  <a:moveTo>
                    <a:pt x="18" y="72"/>
                  </a:moveTo>
                  <a:lnTo>
                    <a:pt x="30" y="78"/>
                  </a:lnTo>
                  <a:lnTo>
                    <a:pt x="36" y="84"/>
                  </a:lnTo>
                  <a:lnTo>
                    <a:pt x="42" y="90"/>
                  </a:lnTo>
                  <a:lnTo>
                    <a:pt x="48" y="78"/>
                  </a:lnTo>
                  <a:lnTo>
                    <a:pt x="48" y="60"/>
                  </a:lnTo>
                  <a:lnTo>
                    <a:pt x="60" y="48"/>
                  </a:lnTo>
                  <a:lnTo>
                    <a:pt x="60" y="30"/>
                  </a:lnTo>
                  <a:lnTo>
                    <a:pt x="66" y="18"/>
                  </a:lnTo>
                  <a:lnTo>
                    <a:pt x="66" y="6"/>
                  </a:lnTo>
                  <a:lnTo>
                    <a:pt x="66" y="0"/>
                  </a:lnTo>
                  <a:lnTo>
                    <a:pt x="54" y="6"/>
                  </a:lnTo>
                  <a:lnTo>
                    <a:pt x="36" y="12"/>
                  </a:lnTo>
                  <a:lnTo>
                    <a:pt x="36" y="30"/>
                  </a:lnTo>
                  <a:lnTo>
                    <a:pt x="24" y="18"/>
                  </a:lnTo>
                  <a:lnTo>
                    <a:pt x="12" y="54"/>
                  </a:lnTo>
                  <a:lnTo>
                    <a:pt x="0" y="66"/>
                  </a:lnTo>
                  <a:lnTo>
                    <a:pt x="6" y="72"/>
                  </a:lnTo>
                  <a:lnTo>
                    <a:pt x="18" y="72"/>
                  </a:lnTo>
                  <a:close/>
                </a:path>
              </a:pathLst>
            </a:custGeom>
            <a:grpFill/>
            <a:ln w="9525">
              <a:solidFill>
                <a:schemeClr val="bg1"/>
              </a:solidFill>
              <a:round/>
            </a:ln>
          </p:spPr>
          <p:txBody>
            <a:bodyPr/>
            <a:lstStyle/>
            <a:p>
              <a:endParaRPr lang="en-GB"/>
            </a:p>
          </p:txBody>
        </p:sp>
        <p:sp>
          <p:nvSpPr>
            <p:cNvPr id="12" name="Freeform 346"/>
            <p:cNvSpPr/>
            <p:nvPr/>
          </p:nvSpPr>
          <p:spPr bwMode="auto">
            <a:xfrm rot="20966184">
              <a:off x="8461043" y="2862933"/>
              <a:ext cx="120966" cy="124596"/>
            </a:xfrm>
            <a:custGeom>
              <a:gdLst>
                <a:gd name="T0" fmla="*/ 2147483646 w 9874"/>
                <a:gd name="T1" fmla="*/ 2147483646 h 10000"/>
                <a:gd name="T2" fmla="*/ 2147483646 w 9874"/>
                <a:gd name="T3" fmla="*/ 2147483646 h 10000"/>
                <a:gd name="T4" fmla="*/ 2147483646 w 9874"/>
                <a:gd name="T5" fmla="*/ 2147483646 h 10000"/>
                <a:gd name="T6" fmla="*/ 2147483646 w 9874"/>
                <a:gd name="T7" fmla="*/ 0 h 10000"/>
                <a:gd name="T8" fmla="*/ 2147483646 w 9874"/>
                <a:gd name="T9" fmla="*/ 2147483646 h 10000"/>
                <a:gd name="T10" fmla="*/ 2147483646 w 9874"/>
                <a:gd name="T11" fmla="*/ 2147483646 h 10000"/>
                <a:gd name="T12" fmla="*/ 2147483646 w 9874"/>
                <a:gd name="T13" fmla="*/ 2147483646 h 10000"/>
                <a:gd name="T14" fmla="*/ 2147483646 w 9874"/>
                <a:gd name="T15" fmla="*/ 2147483646 h 10000"/>
                <a:gd name="T16" fmla="*/ 2147483646 w 9874"/>
                <a:gd name="T17" fmla="*/ 2147483646 h 10000"/>
                <a:gd name="T18" fmla="*/ 0 w 9874"/>
                <a:gd name="T19" fmla="*/ 2147483646 h 10000"/>
                <a:gd name="T20" fmla="*/ 2147483646 w 9874"/>
                <a:gd name="T21" fmla="*/ 2147483646 h 10000"/>
                <a:gd name="T22" fmla="*/ 2147483646 w 9874"/>
                <a:gd name="T23" fmla="*/ 2147483646 h 10000"/>
                <a:gd name="T24" fmla="*/ 2147483646 w 9874"/>
                <a:gd name="T25" fmla="*/ 2147483646 h 10000"/>
                <a:gd name="T26" fmla="*/ 2147483646 w 9874"/>
                <a:gd name="T27" fmla="*/ 2147483646 h 10000"/>
                <a:gd name="T28" fmla="*/ 2147483646 w 9874"/>
                <a:gd name="T29" fmla="*/ 2147483646 h 10000"/>
                <a:gd name="T30" fmla="*/ 2147483646 w 9874"/>
                <a:gd name="T31" fmla="*/ 2147483646 h 10000"/>
                <a:gd name="T32" fmla="*/ 2147483646 w 9874"/>
                <a:gd name="T33" fmla="*/ 2147483646 h 10000"/>
                <a:gd name="T34" fmla="*/ 2147483646 w 9874"/>
                <a:gd name="T35" fmla="*/ 2147483646 h 10000"/>
                <a:gd name="T36" fmla="*/ 2147483646 w 9874"/>
                <a:gd name="T37" fmla="*/ 2147483646 h 10000"/>
                <a:gd name="T38" fmla="*/ 2147483646 w 9874"/>
                <a:gd name="T39" fmla="*/ 2147483646 h 10000"/>
                <a:gd name="T40" fmla="*/ 2147483646 w 9874"/>
                <a:gd name="T41" fmla="*/ 2147483646 h 10000"/>
                <a:gd name="T42" fmla="*/ 2147483646 w 9874"/>
                <a:gd name="T43" fmla="*/ 2147483646 h 10000"/>
                <a:gd name="T44" fmla="*/ 2147483646 w 9874"/>
                <a:gd name="T45" fmla="*/ 2147483646 h 10000"/>
                <a:gd name="T46" fmla="*/ 2147483646 w 9874"/>
                <a:gd name="T47" fmla="*/ 2147483646 h 10000"/>
                <a:gd name="T48" fmla="*/ 2147483646 w 9874"/>
                <a:gd name="T49" fmla="*/ 2147483646 h 10000"/>
                <a:gd name="T50" fmla="*/ 2147483646 w 9874"/>
                <a:gd name="T51" fmla="*/ 2147483646 h 100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874" h="10000">
                  <a:moveTo>
                    <a:pt x="9677" y="735"/>
                  </a:moveTo>
                  <a:lnTo>
                    <a:pt x="9874" y="489"/>
                  </a:lnTo>
                  <a:lnTo>
                    <a:pt x="9223" y="488"/>
                  </a:lnTo>
                  <a:lnTo>
                    <a:pt x="8813" y="0"/>
                  </a:lnTo>
                  <a:lnTo>
                    <a:pt x="5802" y="299"/>
                  </a:lnTo>
                  <a:lnTo>
                    <a:pt x="3889" y="1094"/>
                  </a:lnTo>
                  <a:lnTo>
                    <a:pt x="1667" y="1588"/>
                  </a:lnTo>
                  <a:lnTo>
                    <a:pt x="1667" y="2083"/>
                  </a:lnTo>
                  <a:lnTo>
                    <a:pt x="1111" y="3073"/>
                  </a:lnTo>
                  <a:lnTo>
                    <a:pt x="0" y="4062"/>
                  </a:lnTo>
                  <a:lnTo>
                    <a:pt x="1111" y="5547"/>
                  </a:lnTo>
                  <a:lnTo>
                    <a:pt x="3333" y="6042"/>
                  </a:lnTo>
                  <a:lnTo>
                    <a:pt x="2222" y="7031"/>
                  </a:lnTo>
                  <a:lnTo>
                    <a:pt x="2222" y="9010"/>
                  </a:lnTo>
                  <a:lnTo>
                    <a:pt x="4445" y="10000"/>
                  </a:lnTo>
                  <a:lnTo>
                    <a:pt x="5555" y="9010"/>
                  </a:lnTo>
                  <a:lnTo>
                    <a:pt x="5555" y="8021"/>
                  </a:lnTo>
                  <a:lnTo>
                    <a:pt x="7777" y="7031"/>
                  </a:lnTo>
                  <a:lnTo>
                    <a:pt x="5555" y="5052"/>
                  </a:lnTo>
                  <a:lnTo>
                    <a:pt x="5555" y="4062"/>
                  </a:lnTo>
                  <a:lnTo>
                    <a:pt x="4445" y="2578"/>
                  </a:lnTo>
                  <a:lnTo>
                    <a:pt x="7777" y="2083"/>
                  </a:lnTo>
                  <a:lnTo>
                    <a:pt x="9152" y="1778"/>
                  </a:lnTo>
                  <a:lnTo>
                    <a:pt x="9179" y="1136"/>
                  </a:lnTo>
                  <a:lnTo>
                    <a:pt x="9413" y="901"/>
                  </a:lnTo>
                  <a:lnTo>
                    <a:pt x="9677" y="735"/>
                  </a:lnTo>
                  <a:close/>
                </a:path>
              </a:pathLst>
            </a:custGeom>
            <a:grpFill/>
            <a:ln w="9525">
              <a:solidFill>
                <a:schemeClr val="bg1"/>
              </a:solidFill>
              <a:round/>
            </a:ln>
          </p:spPr>
          <p:txBody>
            <a:bodyPr/>
            <a:lstStyle/>
            <a:p>
              <a:endParaRPr lang="en-GB"/>
            </a:p>
          </p:txBody>
        </p:sp>
        <p:sp>
          <p:nvSpPr>
            <p:cNvPr id="13" name="Freeform 351"/>
            <p:cNvSpPr/>
            <p:nvPr/>
          </p:nvSpPr>
          <p:spPr bwMode="auto">
            <a:xfrm>
              <a:off x="8453785" y="2669386"/>
              <a:ext cx="156046" cy="128224"/>
            </a:xfrm>
            <a:custGeom>
              <a:gdLst>
                <a:gd name="T0" fmla="*/ 2147483646 w 10000"/>
                <a:gd name="T1" fmla="*/ 2147483646 h 10000"/>
                <a:gd name="T2" fmla="*/ 2147483646 w 10000"/>
                <a:gd name="T3" fmla="*/ 2147483646 h 10000"/>
                <a:gd name="T4" fmla="*/ 2147483646 w 10000"/>
                <a:gd name="T5" fmla="*/ 2147483646 h 10000"/>
                <a:gd name="T6" fmla="*/ 2147483646 w 10000"/>
                <a:gd name="T7" fmla="*/ 0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14773608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000" h="10000">
                  <a:moveTo>
                    <a:pt x="8952" y="4746"/>
                  </a:moveTo>
                  <a:cubicBezTo>
                    <a:pt x="8952" y="4746"/>
                    <a:pt x="9789" y="4438"/>
                    <a:pt x="9789" y="4036"/>
                  </a:cubicBezTo>
                  <a:cubicBezTo>
                    <a:pt x="10125" y="3229"/>
                    <a:pt x="10054" y="3000"/>
                    <a:pt x="9628" y="2328"/>
                  </a:cubicBezTo>
                  <a:cubicBezTo>
                    <a:pt x="9201" y="1655"/>
                    <a:pt x="8028" y="776"/>
                    <a:pt x="7229" y="0"/>
                  </a:cubicBezTo>
                  <a:cubicBezTo>
                    <a:pt x="6677" y="239"/>
                    <a:pt x="6358" y="529"/>
                    <a:pt x="5576" y="715"/>
                  </a:cubicBezTo>
                  <a:cubicBezTo>
                    <a:pt x="4794" y="901"/>
                    <a:pt x="3551" y="983"/>
                    <a:pt x="2539" y="1118"/>
                  </a:cubicBezTo>
                  <a:lnTo>
                    <a:pt x="2201" y="715"/>
                  </a:lnTo>
                  <a:lnTo>
                    <a:pt x="1188" y="2730"/>
                  </a:lnTo>
                  <a:cubicBezTo>
                    <a:pt x="963" y="3268"/>
                    <a:pt x="631" y="4031"/>
                    <a:pt x="513" y="4343"/>
                  </a:cubicBezTo>
                  <a:cubicBezTo>
                    <a:pt x="396" y="4654"/>
                    <a:pt x="496" y="4524"/>
                    <a:pt x="482" y="4603"/>
                  </a:cubicBezTo>
                  <a:cubicBezTo>
                    <a:pt x="467" y="4681"/>
                    <a:pt x="503" y="4723"/>
                    <a:pt x="422" y="4817"/>
                  </a:cubicBezTo>
                  <a:cubicBezTo>
                    <a:pt x="342" y="4911"/>
                    <a:pt x="-28" y="5153"/>
                    <a:pt x="2" y="5165"/>
                  </a:cubicBezTo>
                  <a:cubicBezTo>
                    <a:pt x="871" y="6361"/>
                    <a:pt x="1309" y="7628"/>
                    <a:pt x="1789" y="8230"/>
                  </a:cubicBezTo>
                  <a:cubicBezTo>
                    <a:pt x="2266" y="8832"/>
                    <a:pt x="2645" y="8558"/>
                    <a:pt x="2875" y="8776"/>
                  </a:cubicBezTo>
                  <a:cubicBezTo>
                    <a:pt x="3105" y="8994"/>
                    <a:pt x="2722" y="9336"/>
                    <a:pt x="3174" y="9539"/>
                  </a:cubicBezTo>
                  <a:cubicBezTo>
                    <a:pt x="3626" y="9742"/>
                    <a:pt x="4682" y="10053"/>
                    <a:pt x="5588" y="9993"/>
                  </a:cubicBezTo>
                  <a:cubicBezTo>
                    <a:pt x="6494" y="9933"/>
                    <a:pt x="8055" y="9717"/>
                    <a:pt x="8615" y="9179"/>
                  </a:cubicBezTo>
                  <a:cubicBezTo>
                    <a:pt x="9175" y="8641"/>
                    <a:pt x="8840" y="7567"/>
                    <a:pt x="8952" y="6761"/>
                  </a:cubicBezTo>
                  <a:lnTo>
                    <a:pt x="9628" y="6358"/>
                  </a:lnTo>
                  <a:cubicBezTo>
                    <a:pt x="9591" y="6168"/>
                    <a:pt x="9555" y="5977"/>
                    <a:pt x="9518" y="5787"/>
                  </a:cubicBezTo>
                  <a:cubicBezTo>
                    <a:pt x="9629" y="5384"/>
                    <a:pt x="8840" y="5149"/>
                    <a:pt x="8952" y="4746"/>
                  </a:cubicBezTo>
                  <a:close/>
                </a:path>
              </a:pathLst>
            </a:custGeom>
            <a:grpFill/>
            <a:ln w="9525">
              <a:solidFill>
                <a:schemeClr val="bg1"/>
              </a:solidFill>
              <a:round/>
            </a:ln>
          </p:spPr>
          <p:txBody>
            <a:bodyPr/>
            <a:lstStyle/>
            <a:p>
              <a:endParaRPr lang="en-GB"/>
            </a:p>
          </p:txBody>
        </p:sp>
        <p:sp>
          <p:nvSpPr>
            <p:cNvPr id="14" name="Freeform 353"/>
            <p:cNvSpPr/>
            <p:nvPr/>
          </p:nvSpPr>
          <p:spPr bwMode="auto">
            <a:xfrm>
              <a:off x="8296528" y="2610113"/>
              <a:ext cx="120966" cy="62903"/>
            </a:xfrm>
            <a:custGeom>
              <a:gdLst>
                <a:gd name="T0" fmla="*/ 2147483646 w 10569"/>
                <a:gd name="T1" fmla="*/ 1784266055 h 10092"/>
                <a:gd name="T2" fmla="*/ 2147483646 w 10569"/>
                <a:gd name="T3" fmla="*/ 1003710399 h 10092"/>
                <a:gd name="T4" fmla="*/ 2147483646 w 10569"/>
                <a:gd name="T5" fmla="*/ 502000758 h 10092"/>
                <a:gd name="T6" fmla="*/ 2147483646 w 10569"/>
                <a:gd name="T7" fmla="*/ 0 h 10092"/>
                <a:gd name="T8" fmla="*/ 2147483646 w 10569"/>
                <a:gd name="T9" fmla="*/ 250834547 h 10092"/>
                <a:gd name="T10" fmla="*/ 2147483646 w 10569"/>
                <a:gd name="T11" fmla="*/ 0 h 10092"/>
                <a:gd name="T12" fmla="*/ 2147483646 w 10569"/>
                <a:gd name="T13" fmla="*/ 250834547 h 10092"/>
                <a:gd name="T14" fmla="*/ 2147483646 w 10569"/>
                <a:gd name="T15" fmla="*/ 502000758 h 10092"/>
                <a:gd name="T16" fmla="*/ 2147483646 w 10569"/>
                <a:gd name="T17" fmla="*/ 752875852 h 10092"/>
                <a:gd name="T18" fmla="*/ 126895188 w 10569"/>
                <a:gd name="T19" fmla="*/ 1003710399 h 10092"/>
                <a:gd name="T20" fmla="*/ 2147483646 w 10569"/>
                <a:gd name="T21" fmla="*/ 1342794782 h 10092"/>
                <a:gd name="T22" fmla="*/ 2147483646 w 10569"/>
                <a:gd name="T23" fmla="*/ 1800525632 h 10092"/>
                <a:gd name="T24" fmla="*/ 2147483646 w 10569"/>
                <a:gd name="T25" fmla="*/ 2147483646 h 10092"/>
                <a:gd name="T26" fmla="*/ 2147483646 w 10569"/>
                <a:gd name="T27" fmla="*/ 2147483646 h 10092"/>
                <a:gd name="T28" fmla="*/ 2147483646 w 10569"/>
                <a:gd name="T29" fmla="*/ 2147483646 h 10092"/>
                <a:gd name="T30" fmla="*/ 2147483646 w 10569"/>
                <a:gd name="T31" fmla="*/ 2147483646 h 10092"/>
                <a:gd name="T32" fmla="*/ 2147483646 w 10569"/>
                <a:gd name="T33" fmla="*/ 2147483646 h 10092"/>
                <a:gd name="T34" fmla="*/ 2147483646 w 10569"/>
                <a:gd name="T35" fmla="*/ 2147483646 h 10092"/>
                <a:gd name="T36" fmla="*/ 2147483646 w 10569"/>
                <a:gd name="T37" fmla="*/ 2147483646 h 10092"/>
                <a:gd name="T38" fmla="*/ 2147483646 w 10569"/>
                <a:gd name="T39" fmla="*/ 2147483646 h 10092"/>
                <a:gd name="T40" fmla="*/ 2147483646 w 10569"/>
                <a:gd name="T41" fmla="*/ 2147483646 h 10092"/>
                <a:gd name="T42" fmla="*/ 2147483646 w 10569"/>
                <a:gd name="T43" fmla="*/ 2147483646 h 10092"/>
                <a:gd name="T44" fmla="*/ 2147483646 w 10569"/>
                <a:gd name="T45" fmla="*/ 2147483646 h 100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569" h="10092">
                  <a:moveTo>
                    <a:pt x="10569" y="5925"/>
                  </a:moveTo>
                  <a:cubicBezTo>
                    <a:pt x="10249" y="5077"/>
                    <a:pt x="8682" y="4197"/>
                    <a:pt x="7738" y="3333"/>
                  </a:cubicBezTo>
                  <a:lnTo>
                    <a:pt x="5920" y="1667"/>
                  </a:lnTo>
                  <a:lnTo>
                    <a:pt x="4102" y="0"/>
                  </a:lnTo>
                  <a:lnTo>
                    <a:pt x="4102" y="833"/>
                  </a:lnTo>
                  <a:lnTo>
                    <a:pt x="3193" y="0"/>
                  </a:lnTo>
                  <a:lnTo>
                    <a:pt x="2738" y="833"/>
                  </a:lnTo>
                  <a:lnTo>
                    <a:pt x="1829" y="1667"/>
                  </a:lnTo>
                  <a:lnTo>
                    <a:pt x="920" y="2500"/>
                  </a:lnTo>
                  <a:cubicBezTo>
                    <a:pt x="617" y="2778"/>
                    <a:pt x="87" y="3007"/>
                    <a:pt x="11" y="3333"/>
                  </a:cubicBezTo>
                  <a:cubicBezTo>
                    <a:pt x="-65" y="3659"/>
                    <a:pt x="248" y="4018"/>
                    <a:pt x="466" y="4459"/>
                  </a:cubicBezTo>
                  <a:cubicBezTo>
                    <a:pt x="684" y="4900"/>
                    <a:pt x="1019" y="5333"/>
                    <a:pt x="1322" y="5979"/>
                  </a:cubicBezTo>
                  <a:cubicBezTo>
                    <a:pt x="1625" y="6625"/>
                    <a:pt x="2048" y="7802"/>
                    <a:pt x="2284" y="8333"/>
                  </a:cubicBezTo>
                  <a:cubicBezTo>
                    <a:pt x="2520" y="8864"/>
                    <a:pt x="2583" y="8874"/>
                    <a:pt x="2738" y="9167"/>
                  </a:cubicBezTo>
                  <a:cubicBezTo>
                    <a:pt x="2893" y="9460"/>
                    <a:pt x="3217" y="10092"/>
                    <a:pt x="3217" y="10092"/>
                  </a:cubicBezTo>
                  <a:cubicBezTo>
                    <a:pt x="4581" y="10092"/>
                    <a:pt x="4900" y="9994"/>
                    <a:pt x="4900" y="9994"/>
                  </a:cubicBezTo>
                  <a:cubicBezTo>
                    <a:pt x="4785" y="9440"/>
                    <a:pt x="5654" y="9714"/>
                    <a:pt x="5539" y="9160"/>
                  </a:cubicBezTo>
                  <a:cubicBezTo>
                    <a:pt x="5853" y="9260"/>
                    <a:pt x="6250" y="9364"/>
                    <a:pt x="6402" y="9410"/>
                  </a:cubicBezTo>
                  <a:cubicBezTo>
                    <a:pt x="6554" y="9456"/>
                    <a:pt x="6377" y="9434"/>
                    <a:pt x="6453" y="9434"/>
                  </a:cubicBezTo>
                  <a:cubicBezTo>
                    <a:pt x="6529" y="9434"/>
                    <a:pt x="6505" y="9504"/>
                    <a:pt x="6723" y="9605"/>
                  </a:cubicBezTo>
                  <a:cubicBezTo>
                    <a:pt x="6941" y="9707"/>
                    <a:pt x="7421" y="10085"/>
                    <a:pt x="7759" y="10043"/>
                  </a:cubicBezTo>
                  <a:cubicBezTo>
                    <a:pt x="8097" y="10001"/>
                    <a:pt x="8436" y="9626"/>
                    <a:pt x="8753" y="9355"/>
                  </a:cubicBezTo>
                  <a:cubicBezTo>
                    <a:pt x="9070" y="9084"/>
                    <a:pt x="8347" y="9964"/>
                    <a:pt x="10391" y="9757"/>
                  </a:cubicBezTo>
                </a:path>
              </a:pathLst>
            </a:custGeom>
            <a:grpFill/>
            <a:ln w="9525">
              <a:solidFill>
                <a:schemeClr val="bg1"/>
              </a:solidFill>
              <a:round/>
            </a:ln>
          </p:spPr>
          <p:txBody>
            <a:bodyPr/>
            <a:lstStyle/>
            <a:p>
              <a:endParaRPr lang="en-GB"/>
            </a:p>
          </p:txBody>
        </p:sp>
        <p:sp>
          <p:nvSpPr>
            <p:cNvPr id="15" name="Freeform 354"/>
            <p:cNvSpPr/>
            <p:nvPr/>
          </p:nvSpPr>
          <p:spPr bwMode="auto">
            <a:xfrm>
              <a:off x="8382414" y="2675435"/>
              <a:ext cx="105241" cy="72580"/>
            </a:xfrm>
            <a:custGeom>
              <a:gdLst>
                <a:gd name="T0" fmla="*/ 2147483646 w 9980"/>
                <a:gd name="T1" fmla="*/ 0 h 10000"/>
                <a:gd name="T2" fmla="*/ 2147483646 w 9980"/>
                <a:gd name="T3" fmla="*/ 1146309471 h 10000"/>
                <a:gd name="T4" fmla="*/ 2147483646 w 9980"/>
                <a:gd name="T5" fmla="*/ 1665489132 h 10000"/>
                <a:gd name="T6" fmla="*/ 2147483646 w 9980"/>
                <a:gd name="T7" fmla="*/ 2147483646 h 10000"/>
                <a:gd name="T8" fmla="*/ 2147483646 w 9980"/>
                <a:gd name="T9" fmla="*/ 1996026625 h 10000"/>
                <a:gd name="T10" fmla="*/ 2147483646 w 9980"/>
                <a:gd name="T11" fmla="*/ 1665489132 h 10000"/>
                <a:gd name="T12" fmla="*/ 2147483646 w 9980"/>
                <a:gd name="T13" fmla="*/ 2147483646 h 10000"/>
                <a:gd name="T14" fmla="*/ 579158307 w 9980"/>
                <a:gd name="T15" fmla="*/ 2147483646 h 10000"/>
                <a:gd name="T16" fmla="*/ 155334902 w 9980"/>
                <a:gd name="T17" fmla="*/ 2147483646 h 10000"/>
                <a:gd name="T18" fmla="*/ 2147483646 w 9980"/>
                <a:gd name="T19" fmla="*/ 2147483646 h 10000"/>
                <a:gd name="T20" fmla="*/ 2147483646 w 9980"/>
                <a:gd name="T21" fmla="*/ 2147483646 h 10000"/>
                <a:gd name="T22" fmla="*/ 2147483646 w 9980"/>
                <a:gd name="T23" fmla="*/ 2147483646 h 10000"/>
                <a:gd name="T24" fmla="*/ 2147483646 w 9980"/>
                <a:gd name="T25" fmla="*/ 2147483646 h 10000"/>
                <a:gd name="T26" fmla="*/ 2147483646 w 9980"/>
                <a:gd name="T27" fmla="*/ 2147483646 h 10000"/>
                <a:gd name="T28" fmla="*/ 2147483646 w 9980"/>
                <a:gd name="T29" fmla="*/ 2147483646 h 10000"/>
                <a:gd name="T30" fmla="*/ 2147483646 w 9980"/>
                <a:gd name="T31" fmla="*/ 2147483646 h 10000"/>
                <a:gd name="T32" fmla="*/ 2147483646 w 9980"/>
                <a:gd name="T33" fmla="*/ 2147483646 h 10000"/>
                <a:gd name="T34" fmla="*/ 2147483646 w 9980"/>
                <a:gd name="T35" fmla="*/ 1146309471 h 10000"/>
                <a:gd name="T36" fmla="*/ 2147483646 w 9980"/>
                <a:gd name="T37" fmla="*/ 94320627 h 10000"/>
                <a:gd name="T38" fmla="*/ 2147483646 w 9980"/>
                <a:gd name="T39" fmla="*/ 250572289 h 10000"/>
                <a:gd name="T40" fmla="*/ 2147483646 w 9980"/>
                <a:gd name="T41" fmla="*/ 0 h 1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980" h="10000">
                  <a:moveTo>
                    <a:pt x="7338" y="0"/>
                  </a:moveTo>
                  <a:cubicBezTo>
                    <a:pt x="6885" y="506"/>
                    <a:pt x="6535" y="1151"/>
                    <a:pt x="5980" y="1519"/>
                  </a:cubicBezTo>
                  <a:cubicBezTo>
                    <a:pt x="5426" y="1887"/>
                    <a:pt x="4670" y="1978"/>
                    <a:pt x="4015" y="2207"/>
                  </a:cubicBezTo>
                  <a:cubicBezTo>
                    <a:pt x="2540" y="2895"/>
                    <a:pt x="2950" y="2822"/>
                    <a:pt x="2540" y="2895"/>
                  </a:cubicBezTo>
                  <a:cubicBezTo>
                    <a:pt x="2130" y="2968"/>
                    <a:pt x="1557" y="2645"/>
                    <a:pt x="1557" y="2645"/>
                  </a:cubicBezTo>
                  <a:cubicBezTo>
                    <a:pt x="1066" y="1958"/>
                    <a:pt x="1230" y="2051"/>
                    <a:pt x="1066" y="2207"/>
                  </a:cubicBezTo>
                  <a:cubicBezTo>
                    <a:pt x="902" y="2363"/>
                    <a:pt x="574" y="3582"/>
                    <a:pt x="574" y="3582"/>
                  </a:cubicBezTo>
                  <a:cubicBezTo>
                    <a:pt x="409" y="4270"/>
                    <a:pt x="174" y="5254"/>
                    <a:pt x="82" y="5646"/>
                  </a:cubicBezTo>
                  <a:cubicBezTo>
                    <a:pt x="-10" y="6038"/>
                    <a:pt x="-16" y="5749"/>
                    <a:pt x="22" y="5937"/>
                  </a:cubicBezTo>
                  <a:cubicBezTo>
                    <a:pt x="60" y="6125"/>
                    <a:pt x="42" y="6197"/>
                    <a:pt x="312" y="6773"/>
                  </a:cubicBezTo>
                  <a:cubicBezTo>
                    <a:pt x="583" y="7349"/>
                    <a:pt x="1094" y="8858"/>
                    <a:pt x="1644" y="9396"/>
                  </a:cubicBezTo>
                  <a:cubicBezTo>
                    <a:pt x="2194" y="9934"/>
                    <a:pt x="3153" y="9997"/>
                    <a:pt x="3610" y="10000"/>
                  </a:cubicBezTo>
                  <a:cubicBezTo>
                    <a:pt x="4068" y="10003"/>
                    <a:pt x="3989" y="9657"/>
                    <a:pt x="4389" y="9418"/>
                  </a:cubicBezTo>
                  <a:cubicBezTo>
                    <a:pt x="4788" y="9179"/>
                    <a:pt x="5720" y="8707"/>
                    <a:pt x="6009" y="8564"/>
                  </a:cubicBezTo>
                  <a:cubicBezTo>
                    <a:pt x="6298" y="8421"/>
                    <a:pt x="5883" y="8706"/>
                    <a:pt x="6124" y="8564"/>
                  </a:cubicBezTo>
                  <a:cubicBezTo>
                    <a:pt x="6364" y="8422"/>
                    <a:pt x="7069" y="8310"/>
                    <a:pt x="7455" y="7709"/>
                  </a:cubicBezTo>
                  <a:cubicBezTo>
                    <a:pt x="7841" y="7109"/>
                    <a:pt x="8111" y="5875"/>
                    <a:pt x="8438" y="4958"/>
                  </a:cubicBezTo>
                  <a:cubicBezTo>
                    <a:pt x="8929" y="3812"/>
                    <a:pt x="9701" y="2324"/>
                    <a:pt x="9913" y="1519"/>
                  </a:cubicBezTo>
                  <a:cubicBezTo>
                    <a:pt x="10125" y="713"/>
                    <a:pt x="9778" y="589"/>
                    <a:pt x="9710" y="125"/>
                  </a:cubicBezTo>
                  <a:lnTo>
                    <a:pt x="9128" y="332"/>
                  </a:lnTo>
                  <a:lnTo>
                    <a:pt x="7338" y="0"/>
                  </a:lnTo>
                  <a:close/>
                </a:path>
              </a:pathLst>
            </a:custGeom>
            <a:grpFill/>
            <a:ln w="9525">
              <a:solidFill>
                <a:schemeClr val="bg1"/>
              </a:solidFill>
              <a:round/>
            </a:ln>
          </p:spPr>
          <p:txBody>
            <a:bodyPr/>
            <a:lstStyle/>
            <a:p>
              <a:endParaRPr lang="en-GB"/>
            </a:p>
          </p:txBody>
        </p:sp>
        <p:sp>
          <p:nvSpPr>
            <p:cNvPr id="16" name="Freeform 355"/>
            <p:cNvSpPr/>
            <p:nvPr/>
          </p:nvSpPr>
          <p:spPr bwMode="auto">
            <a:xfrm>
              <a:off x="8386044" y="2645193"/>
              <a:ext cx="101612" cy="53225"/>
            </a:xfrm>
            <a:custGeom>
              <a:gdLst>
                <a:gd name="T0" fmla="*/ 2147483646 w 10000"/>
                <a:gd name="T1" fmla="*/ 85299240 h 9595"/>
                <a:gd name="T2" fmla="*/ 2147483646 w 10000"/>
                <a:gd name="T3" fmla="*/ 13576773 h 9595"/>
                <a:gd name="T4" fmla="*/ 2147483646 w 10000"/>
                <a:gd name="T5" fmla="*/ 14455609 h 9595"/>
                <a:gd name="T6" fmla="*/ 2147483646 w 10000"/>
                <a:gd name="T7" fmla="*/ 85299240 h 9595"/>
                <a:gd name="T8" fmla="*/ 2147483646 w 10000"/>
                <a:gd name="T9" fmla="*/ 409818380 h 9595"/>
                <a:gd name="T10" fmla="*/ 0 w 10000"/>
                <a:gd name="T11" fmla="*/ 734500748 h 9595"/>
                <a:gd name="T12" fmla="*/ 2147483646 w 10000"/>
                <a:gd name="T13" fmla="*/ 1059017558 h 9595"/>
                <a:gd name="T14" fmla="*/ 2147483646 w 10000"/>
                <a:gd name="T15" fmla="*/ 1253991381 h 9595"/>
                <a:gd name="T16" fmla="*/ 2147483646 w 10000"/>
                <a:gd name="T17" fmla="*/ 1401365760 h 9595"/>
                <a:gd name="T18" fmla="*/ 2147483646 w 10000"/>
                <a:gd name="T19" fmla="*/ 1206535080 h 9595"/>
                <a:gd name="T20" fmla="*/ 2147483646 w 10000"/>
                <a:gd name="T21" fmla="*/ 1117738892 h 9595"/>
                <a:gd name="T22" fmla="*/ 2147483646 w 10000"/>
                <a:gd name="T23" fmla="*/ 800069697 h 9595"/>
                <a:gd name="T24" fmla="*/ 2147483646 w 10000"/>
                <a:gd name="T25" fmla="*/ 865641717 h 9595"/>
                <a:gd name="T26" fmla="*/ 2147483646 w 10000"/>
                <a:gd name="T27" fmla="*/ 726322096 h 9595"/>
                <a:gd name="T28" fmla="*/ 2147483646 w 10000"/>
                <a:gd name="T29" fmla="*/ 572221676 h 9595"/>
                <a:gd name="T30" fmla="*/ 2147483646 w 10000"/>
                <a:gd name="T31" fmla="*/ 314602478 h 9595"/>
                <a:gd name="T32" fmla="*/ 2147483646 w 10000"/>
                <a:gd name="T33" fmla="*/ 177307990 h 9595"/>
                <a:gd name="T34" fmla="*/ 2147483646 w 10000"/>
                <a:gd name="T35" fmla="*/ 85299240 h 9595"/>
                <a:gd name="T36" fmla="*/ 2147483646 w 10000"/>
                <a:gd name="T37" fmla="*/ 85299240 h 95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000" h="9595">
                  <a:moveTo>
                    <a:pt x="6210" y="584"/>
                  </a:moveTo>
                  <a:cubicBezTo>
                    <a:pt x="5554" y="325"/>
                    <a:pt x="5389" y="258"/>
                    <a:pt x="5013" y="93"/>
                  </a:cubicBezTo>
                  <a:cubicBezTo>
                    <a:pt x="4637" y="-72"/>
                    <a:pt x="4318" y="17"/>
                    <a:pt x="3953" y="99"/>
                  </a:cubicBezTo>
                  <a:lnTo>
                    <a:pt x="2823" y="584"/>
                  </a:lnTo>
                  <a:lnTo>
                    <a:pt x="2259" y="2806"/>
                  </a:lnTo>
                  <a:lnTo>
                    <a:pt x="0" y="5029"/>
                  </a:lnTo>
                  <a:lnTo>
                    <a:pt x="565" y="7251"/>
                  </a:lnTo>
                  <a:lnTo>
                    <a:pt x="979" y="8586"/>
                  </a:lnTo>
                  <a:lnTo>
                    <a:pt x="2018" y="9595"/>
                  </a:lnTo>
                  <a:lnTo>
                    <a:pt x="4432" y="8261"/>
                  </a:lnTo>
                  <a:lnTo>
                    <a:pt x="6240" y="7653"/>
                  </a:lnTo>
                  <a:lnTo>
                    <a:pt x="7130" y="5478"/>
                  </a:lnTo>
                  <a:lnTo>
                    <a:pt x="9214" y="5927"/>
                  </a:lnTo>
                  <a:lnTo>
                    <a:pt x="9803" y="4973"/>
                  </a:lnTo>
                  <a:cubicBezTo>
                    <a:pt x="9735" y="4622"/>
                    <a:pt x="9905" y="4270"/>
                    <a:pt x="9837" y="3918"/>
                  </a:cubicBezTo>
                  <a:cubicBezTo>
                    <a:pt x="9758" y="2807"/>
                    <a:pt x="10067" y="3265"/>
                    <a:pt x="9987" y="2154"/>
                  </a:cubicBezTo>
                  <a:cubicBezTo>
                    <a:pt x="9527" y="1653"/>
                    <a:pt x="9037" y="1714"/>
                    <a:pt x="8578" y="1214"/>
                  </a:cubicBezTo>
                  <a:cubicBezTo>
                    <a:pt x="8542" y="1004"/>
                    <a:pt x="8505" y="794"/>
                    <a:pt x="8469" y="584"/>
                  </a:cubicBezTo>
                  <a:lnTo>
                    <a:pt x="6210" y="584"/>
                  </a:lnTo>
                  <a:close/>
                </a:path>
              </a:pathLst>
            </a:custGeom>
            <a:grpFill/>
            <a:ln w="9525">
              <a:solidFill>
                <a:schemeClr val="bg1"/>
              </a:solidFill>
              <a:round/>
            </a:ln>
          </p:spPr>
          <p:txBody>
            <a:bodyPr/>
            <a:lstStyle/>
            <a:p>
              <a:endParaRPr lang="en-GB"/>
            </a:p>
          </p:txBody>
        </p:sp>
        <p:sp>
          <p:nvSpPr>
            <p:cNvPr id="17" name="Freeform 356"/>
            <p:cNvSpPr/>
            <p:nvPr/>
          </p:nvSpPr>
          <p:spPr bwMode="auto">
            <a:xfrm>
              <a:off x="8499752" y="2783095"/>
              <a:ext cx="139111" cy="107661"/>
            </a:xfrm>
            <a:custGeom>
              <a:gdLst>
                <a:gd name="T0" fmla="*/ 2147483646 w 10000"/>
                <a:gd name="T1" fmla="*/ 2147483646 h 10000"/>
                <a:gd name="T2" fmla="*/ 2147483646 w 10000"/>
                <a:gd name="T3" fmla="*/ 2147483646 h 10000"/>
                <a:gd name="T4" fmla="*/ 0 w 10000"/>
                <a:gd name="T5" fmla="*/ 0 h 10000"/>
                <a:gd name="T6" fmla="*/ 0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0 h 10000"/>
                <a:gd name="T46" fmla="*/ 2147483646 w 10000"/>
                <a:gd name="T47" fmla="*/ 2147483646 h 1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000" h="10000">
                  <a:moveTo>
                    <a:pt x="3636" y="522"/>
                  </a:moveTo>
                  <a:lnTo>
                    <a:pt x="909" y="522"/>
                  </a:lnTo>
                  <a:lnTo>
                    <a:pt x="0" y="0"/>
                  </a:lnTo>
                  <a:lnTo>
                    <a:pt x="0" y="1043"/>
                  </a:lnTo>
                  <a:lnTo>
                    <a:pt x="455" y="2609"/>
                  </a:lnTo>
                  <a:cubicBezTo>
                    <a:pt x="530" y="3171"/>
                    <a:pt x="604" y="3733"/>
                    <a:pt x="679" y="4295"/>
                  </a:cubicBezTo>
                  <a:cubicBezTo>
                    <a:pt x="604" y="4631"/>
                    <a:pt x="530" y="4968"/>
                    <a:pt x="455" y="5304"/>
                  </a:cubicBezTo>
                  <a:lnTo>
                    <a:pt x="909" y="6348"/>
                  </a:lnTo>
                  <a:lnTo>
                    <a:pt x="1598" y="7682"/>
                  </a:lnTo>
                  <a:cubicBezTo>
                    <a:pt x="2779" y="7328"/>
                    <a:pt x="2976" y="7157"/>
                    <a:pt x="4110" y="6712"/>
                  </a:cubicBezTo>
                  <a:lnTo>
                    <a:pt x="4448" y="7069"/>
                  </a:lnTo>
                  <a:lnTo>
                    <a:pt x="5010" y="7076"/>
                  </a:lnTo>
                  <a:cubicBezTo>
                    <a:pt x="5007" y="7181"/>
                    <a:pt x="5003" y="7286"/>
                    <a:pt x="5000" y="7391"/>
                  </a:cubicBezTo>
                  <a:lnTo>
                    <a:pt x="4545" y="7913"/>
                  </a:lnTo>
                  <a:lnTo>
                    <a:pt x="5000" y="10000"/>
                  </a:lnTo>
                  <a:lnTo>
                    <a:pt x="6818" y="8435"/>
                  </a:lnTo>
                  <a:lnTo>
                    <a:pt x="8636" y="8435"/>
                  </a:lnTo>
                  <a:lnTo>
                    <a:pt x="9545" y="6870"/>
                  </a:lnTo>
                  <a:lnTo>
                    <a:pt x="10000" y="6870"/>
                  </a:lnTo>
                  <a:lnTo>
                    <a:pt x="7273" y="5826"/>
                  </a:lnTo>
                  <a:cubicBezTo>
                    <a:pt x="7121" y="4927"/>
                    <a:pt x="6970" y="4029"/>
                    <a:pt x="6818" y="3130"/>
                  </a:cubicBezTo>
                  <a:lnTo>
                    <a:pt x="8636" y="1043"/>
                  </a:lnTo>
                  <a:lnTo>
                    <a:pt x="5909" y="0"/>
                  </a:lnTo>
                  <a:lnTo>
                    <a:pt x="3636" y="522"/>
                  </a:lnTo>
                  <a:close/>
                </a:path>
              </a:pathLst>
            </a:custGeom>
            <a:grpFill/>
            <a:ln w="9525">
              <a:solidFill>
                <a:schemeClr val="bg1"/>
              </a:solidFill>
              <a:round/>
            </a:ln>
          </p:spPr>
          <p:txBody>
            <a:bodyPr/>
            <a:lstStyle/>
            <a:p>
              <a:endParaRPr lang="en-GB"/>
            </a:p>
          </p:txBody>
        </p:sp>
        <p:sp>
          <p:nvSpPr>
            <p:cNvPr id="18" name="Freeform 361"/>
            <p:cNvSpPr/>
            <p:nvPr/>
          </p:nvSpPr>
          <p:spPr bwMode="auto">
            <a:xfrm>
              <a:off x="8190078" y="2695999"/>
              <a:ext cx="87096" cy="49597"/>
            </a:xfrm>
            <a:custGeom>
              <a:gdLst>
                <a:gd name="T0" fmla="*/ 2147483646 w 10000"/>
                <a:gd name="T1" fmla="*/ 117523815 h 11466"/>
                <a:gd name="T2" fmla="*/ 2147483646 w 10000"/>
                <a:gd name="T3" fmla="*/ 75272047 h 11466"/>
                <a:gd name="T4" fmla="*/ 2147483646 w 10000"/>
                <a:gd name="T5" fmla="*/ 33020432 h 11466"/>
                <a:gd name="T6" fmla="*/ 2147483646 w 10000"/>
                <a:gd name="T7" fmla="*/ 65841468 h 11466"/>
                <a:gd name="T8" fmla="*/ 2147483646 w 10000"/>
                <a:gd name="T9" fmla="*/ 0 h 11466"/>
                <a:gd name="T10" fmla="*/ 2147483646 w 10000"/>
                <a:gd name="T11" fmla="*/ 63477200 h 11466"/>
                <a:gd name="T12" fmla="*/ 0 w 10000"/>
                <a:gd name="T13" fmla="*/ 202027038 h 11466"/>
                <a:gd name="T14" fmla="*/ 0 w 10000"/>
                <a:gd name="T15" fmla="*/ 286524040 h 11466"/>
                <a:gd name="T16" fmla="*/ 2147483646 w 10000"/>
                <a:gd name="T17" fmla="*/ 286524040 h 11466"/>
                <a:gd name="T18" fmla="*/ 2147483646 w 10000"/>
                <a:gd name="T19" fmla="*/ 387555188 h 11466"/>
                <a:gd name="T20" fmla="*/ 2147483646 w 10000"/>
                <a:gd name="T21" fmla="*/ 371027429 h 11466"/>
                <a:gd name="T22" fmla="*/ 2147483646 w 10000"/>
                <a:gd name="T23" fmla="*/ 305386266 h 11466"/>
                <a:gd name="T24" fmla="*/ 2147483646 w 10000"/>
                <a:gd name="T25" fmla="*/ 342940248 h 11466"/>
                <a:gd name="T26" fmla="*/ 2147483646 w 10000"/>
                <a:gd name="T27" fmla="*/ 286524040 h 11466"/>
                <a:gd name="T28" fmla="*/ 2147483646 w 10000"/>
                <a:gd name="T29" fmla="*/ 244272431 h 11466"/>
                <a:gd name="T30" fmla="*/ 2147483646 w 10000"/>
                <a:gd name="T31" fmla="*/ 244272431 h 11466"/>
                <a:gd name="T32" fmla="*/ 2147483646 w 10000"/>
                <a:gd name="T33" fmla="*/ 202027038 h 11466"/>
                <a:gd name="T34" fmla="*/ 2147483646 w 10000"/>
                <a:gd name="T35" fmla="*/ 117523815 h 114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000" h="11466">
                  <a:moveTo>
                    <a:pt x="7857" y="3477"/>
                  </a:moveTo>
                  <a:lnTo>
                    <a:pt x="7143" y="2227"/>
                  </a:lnTo>
                  <a:lnTo>
                    <a:pt x="5714" y="977"/>
                  </a:lnTo>
                  <a:lnTo>
                    <a:pt x="3641" y="1948"/>
                  </a:lnTo>
                  <a:cubicBezTo>
                    <a:pt x="3532" y="1206"/>
                    <a:pt x="3354" y="742"/>
                    <a:pt x="3245" y="0"/>
                  </a:cubicBezTo>
                  <a:lnTo>
                    <a:pt x="2143" y="1878"/>
                  </a:lnTo>
                  <a:lnTo>
                    <a:pt x="0" y="5977"/>
                  </a:lnTo>
                  <a:lnTo>
                    <a:pt x="0" y="8477"/>
                  </a:lnTo>
                  <a:lnTo>
                    <a:pt x="1429" y="8477"/>
                  </a:lnTo>
                  <a:lnTo>
                    <a:pt x="2108" y="11466"/>
                  </a:lnTo>
                  <a:lnTo>
                    <a:pt x="2857" y="10977"/>
                  </a:lnTo>
                  <a:lnTo>
                    <a:pt x="4436" y="9035"/>
                  </a:lnTo>
                  <a:lnTo>
                    <a:pt x="5256" y="10146"/>
                  </a:lnTo>
                  <a:lnTo>
                    <a:pt x="7857" y="8477"/>
                  </a:lnTo>
                  <a:lnTo>
                    <a:pt x="9286" y="7227"/>
                  </a:lnTo>
                  <a:lnTo>
                    <a:pt x="10000" y="7227"/>
                  </a:lnTo>
                  <a:lnTo>
                    <a:pt x="9286" y="5977"/>
                  </a:lnTo>
                  <a:lnTo>
                    <a:pt x="7857" y="3477"/>
                  </a:lnTo>
                  <a:close/>
                </a:path>
              </a:pathLst>
            </a:custGeom>
            <a:grpFill/>
            <a:ln w="9525">
              <a:solidFill>
                <a:schemeClr val="bg1"/>
              </a:solidFill>
              <a:round/>
            </a:ln>
          </p:spPr>
          <p:txBody>
            <a:bodyPr/>
            <a:lstStyle/>
            <a:p>
              <a:endParaRPr lang="en-GB"/>
            </a:p>
          </p:txBody>
        </p:sp>
        <p:sp>
          <p:nvSpPr>
            <p:cNvPr id="19" name="Freeform 363"/>
            <p:cNvSpPr/>
            <p:nvPr/>
          </p:nvSpPr>
          <p:spPr bwMode="auto">
            <a:xfrm>
              <a:off x="8146530" y="2584710"/>
              <a:ext cx="54435" cy="56855"/>
            </a:xfrm>
            <a:custGeom>
              <a:gdLst>
                <a:gd name="T0" fmla="*/ 306118187 w 10056"/>
                <a:gd name="T1" fmla="*/ 789654352 h 10000"/>
                <a:gd name="T2" fmla="*/ 429904577 w 10056"/>
                <a:gd name="T3" fmla="*/ 1105629969 h 10000"/>
                <a:gd name="T4" fmla="*/ 677586608 w 10056"/>
                <a:gd name="T5" fmla="*/ 1263521769 h 10000"/>
                <a:gd name="T6" fmla="*/ 903376652 w 10056"/>
                <a:gd name="T7" fmla="*/ 1467713300 h 10000"/>
                <a:gd name="T8" fmla="*/ 1135951392 w 10056"/>
                <a:gd name="T9" fmla="*/ 1727539702 h 10000"/>
                <a:gd name="T10" fmla="*/ 1281375230 w 10056"/>
                <a:gd name="T11" fmla="*/ 1300499113 h 10000"/>
                <a:gd name="T12" fmla="*/ 1195148611 w 10056"/>
                <a:gd name="T13" fmla="*/ 984526451 h 10000"/>
                <a:gd name="T14" fmla="*/ 1288557149 w 10056"/>
                <a:gd name="T15" fmla="*/ 566991022 h 10000"/>
                <a:gd name="T16" fmla="*/ 1106984257 w 10056"/>
                <a:gd name="T17" fmla="*/ 409071324 h 10000"/>
                <a:gd name="T18" fmla="*/ 925159339 w 10056"/>
                <a:gd name="T19" fmla="*/ 315789890 h 10000"/>
                <a:gd name="T20" fmla="*/ 677586608 w 10056"/>
                <a:gd name="T21" fmla="*/ 157894755 h 10000"/>
                <a:gd name="T22" fmla="*/ 429904577 w 10056"/>
                <a:gd name="T23" fmla="*/ 157894755 h 10000"/>
                <a:gd name="T24" fmla="*/ 306118187 w 10056"/>
                <a:gd name="T25" fmla="*/ 0 h 10000"/>
                <a:gd name="T26" fmla="*/ 58563422 w 10056"/>
                <a:gd name="T27" fmla="*/ 157894755 h 10000"/>
                <a:gd name="T28" fmla="*/ 0 w 10056"/>
                <a:gd name="T29" fmla="*/ 167744178 h 10000"/>
                <a:gd name="T30" fmla="*/ 116604471 w 10056"/>
                <a:gd name="T31" fmla="*/ 594785155 h 10000"/>
                <a:gd name="T32" fmla="*/ 306118187 w 10056"/>
                <a:gd name="T33" fmla="*/ 789654352 h 100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056" h="10000">
                  <a:moveTo>
                    <a:pt x="2389" y="4571"/>
                  </a:moveTo>
                  <a:lnTo>
                    <a:pt x="3355" y="6400"/>
                  </a:lnTo>
                  <a:lnTo>
                    <a:pt x="5288" y="7314"/>
                  </a:lnTo>
                  <a:lnTo>
                    <a:pt x="7050" y="8496"/>
                  </a:lnTo>
                  <a:lnTo>
                    <a:pt x="8865" y="10000"/>
                  </a:lnTo>
                  <a:cubicBezTo>
                    <a:pt x="8961" y="9105"/>
                    <a:pt x="9904" y="8423"/>
                    <a:pt x="10000" y="7528"/>
                  </a:cubicBezTo>
                  <a:lnTo>
                    <a:pt x="9327" y="5699"/>
                  </a:lnTo>
                  <a:cubicBezTo>
                    <a:pt x="9382" y="4965"/>
                    <a:pt x="10001" y="4016"/>
                    <a:pt x="10056" y="3282"/>
                  </a:cubicBezTo>
                  <a:lnTo>
                    <a:pt x="8639" y="2368"/>
                  </a:lnTo>
                  <a:lnTo>
                    <a:pt x="7220" y="1828"/>
                  </a:lnTo>
                  <a:lnTo>
                    <a:pt x="5288" y="914"/>
                  </a:lnTo>
                  <a:lnTo>
                    <a:pt x="3355" y="914"/>
                  </a:lnTo>
                  <a:lnTo>
                    <a:pt x="2389" y="0"/>
                  </a:lnTo>
                  <a:lnTo>
                    <a:pt x="457" y="914"/>
                  </a:lnTo>
                  <a:lnTo>
                    <a:pt x="0" y="971"/>
                  </a:lnTo>
                  <a:cubicBezTo>
                    <a:pt x="152" y="1866"/>
                    <a:pt x="757" y="2548"/>
                    <a:pt x="910" y="3443"/>
                  </a:cubicBezTo>
                  <a:lnTo>
                    <a:pt x="2389" y="4571"/>
                  </a:lnTo>
                  <a:close/>
                </a:path>
              </a:pathLst>
            </a:custGeom>
            <a:grpFill/>
            <a:ln w="9525">
              <a:solidFill>
                <a:schemeClr val="bg1"/>
              </a:solidFill>
              <a:round/>
            </a:ln>
          </p:spPr>
          <p:txBody>
            <a:bodyPr/>
            <a:lstStyle/>
            <a:p>
              <a:endParaRPr lang="en-GB"/>
            </a:p>
          </p:txBody>
        </p:sp>
        <p:sp>
          <p:nvSpPr>
            <p:cNvPr id="20" name="Freeform 252"/>
            <p:cNvSpPr/>
            <p:nvPr/>
          </p:nvSpPr>
          <p:spPr bwMode="auto">
            <a:xfrm rot="21133526">
              <a:off x="8323141" y="2718983"/>
              <a:ext cx="67741" cy="36290"/>
            </a:xfrm>
            <a:custGeom>
              <a:gdLst>
                <a:gd name="T0" fmla="*/ 0 w 1912593"/>
                <a:gd name="T1" fmla="*/ 0 h 1229193"/>
                <a:gd name="T2" fmla="*/ 0 w 1912593"/>
                <a:gd name="T3" fmla="*/ 0 h 1229193"/>
                <a:gd name="T4" fmla="*/ 0 w 1912593"/>
                <a:gd name="T5" fmla="*/ 0 h 1229193"/>
                <a:gd name="T6" fmla="*/ 0 w 1912593"/>
                <a:gd name="T7" fmla="*/ 0 h 1229193"/>
                <a:gd name="T8" fmla="*/ 0 w 1912593"/>
                <a:gd name="T9" fmla="*/ 0 h 1229193"/>
                <a:gd name="T10" fmla="*/ 0 w 1912593"/>
                <a:gd name="T11" fmla="*/ 0 h 1229193"/>
                <a:gd name="T12" fmla="*/ 0 w 1912593"/>
                <a:gd name="T13" fmla="*/ 0 h 1229193"/>
                <a:gd name="T14" fmla="*/ 0 w 1912593"/>
                <a:gd name="T15" fmla="*/ 0 h 1229193"/>
                <a:gd name="T16" fmla="*/ 0 w 1912593"/>
                <a:gd name="T17" fmla="*/ 0 h 1229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12593" h="1229193">
                  <a:moveTo>
                    <a:pt x="0" y="233280"/>
                  </a:moveTo>
                  <a:lnTo>
                    <a:pt x="83793" y="1154242"/>
                  </a:lnTo>
                  <a:lnTo>
                    <a:pt x="1103124" y="1229193"/>
                  </a:lnTo>
                  <a:lnTo>
                    <a:pt x="1912593" y="314793"/>
                  </a:lnTo>
                  <a:lnTo>
                    <a:pt x="1792672" y="0"/>
                  </a:lnTo>
                  <a:lnTo>
                    <a:pt x="1124055" y="252554"/>
                  </a:lnTo>
                  <a:cubicBezTo>
                    <a:pt x="892871" y="224853"/>
                    <a:pt x="379360" y="273001"/>
                    <a:pt x="148176" y="245300"/>
                  </a:cubicBezTo>
                  <a:lnTo>
                    <a:pt x="128763" y="242675"/>
                  </a:lnTo>
                  <a:lnTo>
                    <a:pt x="0" y="233280"/>
                  </a:lnTo>
                  <a:close/>
                </a:path>
              </a:pathLst>
            </a:custGeom>
            <a:grpFill/>
            <a:ln w="9525">
              <a:solidFill>
                <a:schemeClr val="bg1"/>
              </a:solidFill>
              <a:round/>
            </a:ln>
          </p:spPr>
          <p:txBody>
            <a:bodyPr/>
            <a:lstStyle/>
            <a:p>
              <a:endParaRPr lang="en-GB"/>
            </a:p>
          </p:txBody>
        </p:sp>
        <p:sp>
          <p:nvSpPr>
            <p:cNvPr id="21" name="Freeform 253"/>
            <p:cNvSpPr/>
            <p:nvPr/>
          </p:nvSpPr>
          <p:spPr bwMode="auto">
            <a:xfrm>
              <a:off x="8326770" y="2726241"/>
              <a:ext cx="108870" cy="113708"/>
            </a:xfrm>
            <a:custGeom>
              <a:gdLst>
                <a:gd name="T0" fmla="*/ 0 w 3644175"/>
                <a:gd name="T1" fmla="*/ 0 h 3780713"/>
                <a:gd name="T2" fmla="*/ 0 w 3644175"/>
                <a:gd name="T3" fmla="*/ 0 h 3780713"/>
                <a:gd name="T4" fmla="*/ 0 w 3644175"/>
                <a:gd name="T5" fmla="*/ 0 h 3780713"/>
                <a:gd name="T6" fmla="*/ 0 w 3644175"/>
                <a:gd name="T7" fmla="*/ 0 h 3780713"/>
                <a:gd name="T8" fmla="*/ 0 w 3644175"/>
                <a:gd name="T9" fmla="*/ 0 h 3780713"/>
                <a:gd name="T10" fmla="*/ 0 w 3644175"/>
                <a:gd name="T11" fmla="*/ 0 h 3780713"/>
                <a:gd name="T12" fmla="*/ 0 w 3644175"/>
                <a:gd name="T13" fmla="*/ 0 h 3780713"/>
                <a:gd name="T14" fmla="*/ 0 w 3644175"/>
                <a:gd name="T15" fmla="*/ 0 h 3780713"/>
                <a:gd name="T16" fmla="*/ 0 w 3644175"/>
                <a:gd name="T17" fmla="*/ 0 h 3780713"/>
                <a:gd name="T18" fmla="*/ 0 w 3644175"/>
                <a:gd name="T19" fmla="*/ 0 h 3780713"/>
                <a:gd name="T20" fmla="*/ 0 w 3644175"/>
                <a:gd name="T21" fmla="*/ 0 h 3780713"/>
                <a:gd name="T22" fmla="*/ 0 w 3644175"/>
                <a:gd name="T23" fmla="*/ 0 h 3780713"/>
                <a:gd name="T24" fmla="*/ 0 w 3644175"/>
                <a:gd name="T25" fmla="*/ 0 h 3780713"/>
                <a:gd name="T26" fmla="*/ 0 w 3644175"/>
                <a:gd name="T27" fmla="*/ 0 h 3780713"/>
                <a:gd name="T28" fmla="*/ 0 w 3644175"/>
                <a:gd name="T29" fmla="*/ 0 h 3780713"/>
                <a:gd name="T30" fmla="*/ 0 w 3644175"/>
                <a:gd name="T31" fmla="*/ 0 h 3780713"/>
                <a:gd name="T32" fmla="*/ 0 w 3644175"/>
                <a:gd name="T33" fmla="*/ 0 h 3780713"/>
                <a:gd name="T34" fmla="*/ 0 w 3644175"/>
                <a:gd name="T35" fmla="*/ 0 h 3780713"/>
                <a:gd name="T36" fmla="*/ 0 w 3644175"/>
                <a:gd name="T37" fmla="*/ 0 h 3780713"/>
                <a:gd name="T38" fmla="*/ 0 w 3644175"/>
                <a:gd name="T39" fmla="*/ 0 h 37807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644175" h="3780713">
                  <a:moveTo>
                    <a:pt x="2018109" y="0"/>
                  </a:moveTo>
                  <a:lnTo>
                    <a:pt x="1131347" y="970851"/>
                  </a:lnTo>
                  <a:lnTo>
                    <a:pt x="106496" y="992543"/>
                  </a:lnTo>
                  <a:lnTo>
                    <a:pt x="0" y="1285960"/>
                  </a:lnTo>
                  <a:lnTo>
                    <a:pt x="250657" y="1838746"/>
                  </a:lnTo>
                  <a:lnTo>
                    <a:pt x="476240" y="1522355"/>
                  </a:lnTo>
                  <a:lnTo>
                    <a:pt x="637449" y="1360281"/>
                  </a:lnTo>
                  <a:lnTo>
                    <a:pt x="900975" y="1622129"/>
                  </a:lnTo>
                  <a:lnTo>
                    <a:pt x="1125827" y="2401618"/>
                  </a:lnTo>
                  <a:lnTo>
                    <a:pt x="1614428" y="2951232"/>
                  </a:lnTo>
                  <a:cubicBezTo>
                    <a:pt x="2156362" y="3074631"/>
                    <a:pt x="2677783" y="3504219"/>
                    <a:pt x="3209460" y="3780713"/>
                  </a:cubicBezTo>
                  <a:lnTo>
                    <a:pt x="1455611" y="1667100"/>
                  </a:lnTo>
                  <a:lnTo>
                    <a:pt x="1543203" y="1366330"/>
                  </a:lnTo>
                  <a:lnTo>
                    <a:pt x="1755414" y="1517198"/>
                  </a:lnTo>
                  <a:lnTo>
                    <a:pt x="3644175" y="1622129"/>
                  </a:lnTo>
                  <a:lnTo>
                    <a:pt x="3394079" y="610450"/>
                  </a:lnTo>
                  <a:lnTo>
                    <a:pt x="3170007" y="750786"/>
                  </a:lnTo>
                  <a:lnTo>
                    <a:pt x="2480463" y="641709"/>
                  </a:lnTo>
                  <a:lnTo>
                    <a:pt x="2078068" y="137463"/>
                  </a:lnTo>
                  <a:lnTo>
                    <a:pt x="2018109" y="0"/>
                  </a:lnTo>
                  <a:close/>
                </a:path>
              </a:pathLst>
            </a:custGeom>
            <a:grpFill/>
            <a:ln w="9525">
              <a:solidFill>
                <a:schemeClr val="bg1"/>
              </a:solidFill>
              <a:round/>
            </a:ln>
          </p:spPr>
          <p:txBody>
            <a:bodyPr/>
            <a:lstStyle/>
            <a:p>
              <a:endParaRPr lang="en-GB"/>
            </a:p>
          </p:txBody>
        </p:sp>
        <p:sp>
          <p:nvSpPr>
            <p:cNvPr id="22" name="Freeform 254"/>
            <p:cNvSpPr/>
            <p:nvPr/>
          </p:nvSpPr>
          <p:spPr bwMode="auto">
            <a:xfrm>
              <a:off x="8371528" y="2766159"/>
              <a:ext cx="74999" cy="74999"/>
            </a:xfrm>
            <a:custGeom>
              <a:gdLst>
                <a:gd name="T0" fmla="*/ 0 w 2398426"/>
                <a:gd name="T1" fmla="*/ 0 h 2488994"/>
                <a:gd name="T2" fmla="*/ 0 w 2398426"/>
                <a:gd name="T3" fmla="*/ 0 h 2488994"/>
                <a:gd name="T4" fmla="*/ 0 w 2398426"/>
                <a:gd name="T5" fmla="*/ 0 h 2488994"/>
                <a:gd name="T6" fmla="*/ 0 w 2398426"/>
                <a:gd name="T7" fmla="*/ 0 h 2488994"/>
                <a:gd name="T8" fmla="*/ 0 w 2398426"/>
                <a:gd name="T9" fmla="*/ 0 h 2488994"/>
                <a:gd name="T10" fmla="*/ 0 w 2398426"/>
                <a:gd name="T11" fmla="*/ 0 h 2488994"/>
                <a:gd name="T12" fmla="*/ 0 w 2398426"/>
                <a:gd name="T13" fmla="*/ 0 h 2488994"/>
                <a:gd name="T14" fmla="*/ 0 w 2398426"/>
                <a:gd name="T15" fmla="*/ 0 h 2488994"/>
                <a:gd name="T16" fmla="*/ 0 60000 65536"/>
                <a:gd name="T17" fmla="*/ 0 60000 65536"/>
                <a:gd name="T18" fmla="*/ 0 60000 65536"/>
                <a:gd name="T19" fmla="*/ 0 60000 65536"/>
                <a:gd name="T20" fmla="*/ 0 60000 65536"/>
                <a:gd name="T21" fmla="*/ 0 60000 65536"/>
                <a:gd name="T22" fmla="*/ 0 60000 65536"/>
                <a:gd name="T23" fmla="*/ 0 60000 65536"/>
              </a:gd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98426" h="2488994">
                  <a:moveTo>
                    <a:pt x="2113613" y="269822"/>
                  </a:moveTo>
                  <a:lnTo>
                    <a:pt x="254833" y="149901"/>
                  </a:lnTo>
                  <a:lnTo>
                    <a:pt x="74951" y="0"/>
                  </a:lnTo>
                  <a:lnTo>
                    <a:pt x="0" y="329783"/>
                  </a:lnTo>
                  <a:lnTo>
                    <a:pt x="1691048" y="2488994"/>
                  </a:lnTo>
                  <a:lnTo>
                    <a:pt x="2177788" y="1556144"/>
                  </a:lnTo>
                  <a:lnTo>
                    <a:pt x="2398426" y="1439055"/>
                  </a:lnTo>
                  <a:lnTo>
                    <a:pt x="2113613" y="269822"/>
                  </a:lnTo>
                  <a:close/>
                </a:path>
              </a:pathLst>
            </a:custGeom>
            <a:grpFill/>
            <a:ln w="9525">
              <a:solidFill>
                <a:schemeClr val="bg1"/>
              </a:solidFill>
              <a:round/>
            </a:ln>
          </p:spPr>
          <p:txBody>
            <a:bodyPr/>
            <a:lstStyle/>
            <a:p>
              <a:endParaRPr lang="en-GB"/>
            </a:p>
          </p:txBody>
        </p:sp>
        <p:sp>
          <p:nvSpPr>
            <p:cNvPr id="23" name="Freeform 255"/>
            <p:cNvSpPr/>
            <p:nvPr/>
          </p:nvSpPr>
          <p:spPr bwMode="auto">
            <a:xfrm rot="286500">
              <a:off x="8425962" y="2812127"/>
              <a:ext cx="33871" cy="44758"/>
            </a:xfrm>
            <a:custGeom>
              <a:gdLst>
                <a:gd name="T0" fmla="*/ 0 w 1259245"/>
                <a:gd name="T1" fmla="*/ 0 h 1506961"/>
                <a:gd name="T2" fmla="*/ 0 w 1259245"/>
                <a:gd name="T3" fmla="*/ 0 h 1506961"/>
                <a:gd name="T4" fmla="*/ 0 w 1259245"/>
                <a:gd name="T5" fmla="*/ 0 h 1506961"/>
                <a:gd name="T6" fmla="*/ 0 w 1259245"/>
                <a:gd name="T7" fmla="*/ 0 h 1506961"/>
                <a:gd name="T8" fmla="*/ 0 w 1259245"/>
                <a:gd name="T9" fmla="*/ 0 h 1506961"/>
                <a:gd name="T10" fmla="*/ 0 60000 65536"/>
                <a:gd name="T11" fmla="*/ 0 60000 65536"/>
                <a:gd name="T12" fmla="*/ 0 60000 65536"/>
                <a:gd name="T13" fmla="*/ 0 60000 65536"/>
                <a:gd name="T14" fmla="*/ 0 60000 65536"/>
              </a:gdLst>
              <a:cxnLst>
                <a:cxn ang="T10">
                  <a:pos x="T0" y="T1"/>
                </a:cxn>
                <a:cxn ang="T11">
                  <a:pos x="T2" y="T3"/>
                </a:cxn>
                <a:cxn ang="T12">
                  <a:pos x="T4" y="T5"/>
                </a:cxn>
                <a:cxn ang="T13">
                  <a:pos x="T6" y="T7"/>
                </a:cxn>
                <a:cxn ang="T14">
                  <a:pos x="T8" y="T9"/>
                </a:cxn>
              </a:cxnLst>
              <a:rect l="0" t="0" r="r" b="b"/>
              <a:pathLst>
                <a:path w="1259245" h="1506961">
                  <a:moveTo>
                    <a:pt x="459998" y="0"/>
                  </a:moveTo>
                  <a:lnTo>
                    <a:pt x="0" y="967315"/>
                  </a:lnTo>
                  <a:lnTo>
                    <a:pt x="599606" y="1506961"/>
                  </a:lnTo>
                  <a:lnTo>
                    <a:pt x="1259243" y="571259"/>
                  </a:lnTo>
                  <a:lnTo>
                    <a:pt x="459998" y="0"/>
                  </a:lnTo>
                  <a:close/>
                </a:path>
              </a:pathLst>
            </a:custGeom>
            <a:grpFill/>
            <a:ln w="9525">
              <a:solidFill>
                <a:schemeClr val="bg1"/>
              </a:solidFill>
              <a:round/>
            </a:ln>
          </p:spPr>
          <p:txBody>
            <a:bodyPr/>
            <a:lstStyle/>
            <a:p>
              <a:endParaRPr lang="en-GB"/>
            </a:p>
          </p:txBody>
        </p:sp>
        <p:sp>
          <p:nvSpPr>
            <p:cNvPr id="24" name="Freeform 256"/>
            <p:cNvSpPr/>
            <p:nvPr/>
          </p:nvSpPr>
          <p:spPr bwMode="auto">
            <a:xfrm>
              <a:off x="8427172" y="2734708"/>
              <a:ext cx="54435" cy="43548"/>
            </a:xfrm>
            <a:custGeom>
              <a:gdLst>
                <a:gd name="T0" fmla="*/ 0 w 1678899"/>
                <a:gd name="T1" fmla="*/ 0 h 1259174"/>
                <a:gd name="T2" fmla="*/ 0 w 1678899"/>
                <a:gd name="T3" fmla="*/ 0 h 1259174"/>
                <a:gd name="T4" fmla="*/ 0 w 1678899"/>
                <a:gd name="T5" fmla="*/ 0 h 1259174"/>
                <a:gd name="T6" fmla="*/ 0 w 1678899"/>
                <a:gd name="T7" fmla="*/ 0 h 1259174"/>
                <a:gd name="T8" fmla="*/ 0 w 1678899"/>
                <a:gd name="T9" fmla="*/ 0 h 1259174"/>
                <a:gd name="T10" fmla="*/ 0 w 1678899"/>
                <a:gd name="T11" fmla="*/ 0 h 1259174"/>
                <a:gd name="T12" fmla="*/ 0 60000 65536"/>
                <a:gd name="T13" fmla="*/ 0 60000 65536"/>
                <a:gd name="T14" fmla="*/ 0 60000 65536"/>
                <a:gd name="T15" fmla="*/ 0 60000 65536"/>
                <a:gd name="T16" fmla="*/ 0 60000 65536"/>
                <a:gd name="T17" fmla="*/ 0 60000 65536"/>
              </a:gdLst>
              <a:cxnLst>
                <a:cxn ang="T12">
                  <a:pos x="T0" y="T1"/>
                </a:cxn>
                <a:cxn ang="T13">
                  <a:pos x="T2" y="T3"/>
                </a:cxn>
                <a:cxn ang="T14">
                  <a:pos x="T4" y="T5"/>
                </a:cxn>
                <a:cxn ang="T15">
                  <a:pos x="T6" y="T7"/>
                </a:cxn>
                <a:cxn ang="T16">
                  <a:pos x="T8" y="T9"/>
                </a:cxn>
                <a:cxn ang="T17">
                  <a:pos x="T10" y="T11"/>
                </a:cxn>
              </a:cxnLst>
              <a:rect l="0" t="0" r="r" b="b"/>
              <a:pathLst>
                <a:path w="1678898" h="1259174">
                  <a:moveTo>
                    <a:pt x="209862" y="1154242"/>
                  </a:moveTo>
                  <a:lnTo>
                    <a:pt x="1678899" y="1259174"/>
                  </a:lnTo>
                  <a:lnTo>
                    <a:pt x="1663908" y="899410"/>
                  </a:lnTo>
                  <a:lnTo>
                    <a:pt x="854439" y="0"/>
                  </a:lnTo>
                  <a:lnTo>
                    <a:pt x="0" y="269823"/>
                  </a:lnTo>
                  <a:lnTo>
                    <a:pt x="209862" y="1154242"/>
                  </a:lnTo>
                  <a:close/>
                </a:path>
              </a:pathLst>
            </a:custGeom>
            <a:grpFill/>
            <a:ln w="9525">
              <a:solidFill>
                <a:schemeClr val="bg1"/>
              </a:solidFill>
              <a:round/>
            </a:ln>
          </p:spPr>
          <p:txBody>
            <a:bodyPr/>
            <a:lstStyle/>
            <a:p>
              <a:endParaRPr lang="en-GB"/>
            </a:p>
          </p:txBody>
        </p:sp>
        <p:sp>
          <p:nvSpPr>
            <p:cNvPr id="25" name="Freeform 257"/>
            <p:cNvSpPr/>
            <p:nvPr/>
          </p:nvSpPr>
          <p:spPr bwMode="auto">
            <a:xfrm>
              <a:off x="8436849" y="2774627"/>
              <a:ext cx="76208" cy="73789"/>
            </a:xfrm>
            <a:custGeom>
              <a:gdLst>
                <a:gd name="T0" fmla="*/ 0 w 2578308"/>
                <a:gd name="T1" fmla="*/ 0 h 2368446"/>
                <a:gd name="T2" fmla="*/ 0 w 2578308"/>
                <a:gd name="T3" fmla="*/ 0 h 2368446"/>
                <a:gd name="T4" fmla="*/ 0 w 2578308"/>
                <a:gd name="T5" fmla="*/ 0 h 2368446"/>
                <a:gd name="T6" fmla="*/ 0 w 2578308"/>
                <a:gd name="T7" fmla="*/ 0 h 2368446"/>
                <a:gd name="T8" fmla="*/ 0 w 2578308"/>
                <a:gd name="T9" fmla="*/ 0 h 2368446"/>
                <a:gd name="T10" fmla="*/ 0 w 2578308"/>
                <a:gd name="T11" fmla="*/ 0 h 2368446"/>
                <a:gd name="T12" fmla="*/ 0 w 2578308"/>
                <a:gd name="T13" fmla="*/ 0 h 2368446"/>
                <a:gd name="T14" fmla="*/ 0 w 2578308"/>
                <a:gd name="T15" fmla="*/ 0 h 2368446"/>
                <a:gd name="T16" fmla="*/ 0 w 2578308"/>
                <a:gd name="T17" fmla="*/ 0 h 2368446"/>
                <a:gd name="T18" fmla="*/ 0 w 2578308"/>
                <a:gd name="T19" fmla="*/ 0 h 2368446"/>
                <a:gd name="T20" fmla="*/ 0 w 2578308"/>
                <a:gd name="T21" fmla="*/ 0 h 2368446"/>
                <a:gd name="T22" fmla="*/ 0 w 2578308"/>
                <a:gd name="T23" fmla="*/ 0 h 23684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78308" h="2368446">
                  <a:moveTo>
                    <a:pt x="0" y="0"/>
                  </a:moveTo>
                  <a:lnTo>
                    <a:pt x="254833" y="1154242"/>
                  </a:lnTo>
                  <a:lnTo>
                    <a:pt x="104931" y="1259173"/>
                  </a:lnTo>
                  <a:lnTo>
                    <a:pt x="855821" y="1873287"/>
                  </a:lnTo>
                  <a:lnTo>
                    <a:pt x="1111621" y="1524299"/>
                  </a:lnTo>
                  <a:lnTo>
                    <a:pt x="1734645" y="2033965"/>
                  </a:lnTo>
                  <a:lnTo>
                    <a:pt x="1633928" y="2368446"/>
                  </a:lnTo>
                  <a:lnTo>
                    <a:pt x="2338465" y="2263514"/>
                  </a:lnTo>
                  <a:lnTo>
                    <a:pt x="2578308" y="1514006"/>
                  </a:lnTo>
                  <a:lnTo>
                    <a:pt x="2113613" y="224852"/>
                  </a:lnTo>
                  <a:lnTo>
                    <a:pt x="1439056" y="14990"/>
                  </a:lnTo>
                  <a:lnTo>
                    <a:pt x="0" y="0"/>
                  </a:lnTo>
                  <a:close/>
                </a:path>
              </a:pathLst>
            </a:custGeom>
            <a:grpFill/>
            <a:ln w="9525">
              <a:solidFill>
                <a:schemeClr val="bg1"/>
              </a:solidFill>
              <a:round/>
            </a:ln>
          </p:spPr>
          <p:txBody>
            <a:bodyPr/>
            <a:lstStyle/>
            <a:p>
              <a:endParaRPr lang="en-GB"/>
            </a:p>
          </p:txBody>
        </p:sp>
        <p:sp>
          <p:nvSpPr>
            <p:cNvPr id="26" name="Freeform 258"/>
            <p:cNvSpPr/>
            <p:nvPr/>
          </p:nvSpPr>
          <p:spPr bwMode="auto">
            <a:xfrm>
              <a:off x="8457413" y="2820595"/>
              <a:ext cx="30242" cy="37499"/>
            </a:xfrm>
            <a:custGeom>
              <a:gdLst>
                <a:gd name="T0" fmla="*/ 0 w 1097536"/>
                <a:gd name="T1" fmla="*/ 0 h 1184223"/>
                <a:gd name="T2" fmla="*/ 0 w 1097536"/>
                <a:gd name="T3" fmla="*/ 0 h 1184223"/>
                <a:gd name="T4" fmla="*/ 0 w 1097536"/>
                <a:gd name="T5" fmla="*/ 0 h 1184223"/>
                <a:gd name="T6" fmla="*/ 0 w 1097536"/>
                <a:gd name="T7" fmla="*/ 0 h 1184223"/>
                <a:gd name="T8" fmla="*/ 0 w 1097536"/>
                <a:gd name="T9" fmla="*/ 0 h 1184223"/>
                <a:gd name="T10" fmla="*/ 0 w 1097536"/>
                <a:gd name="T11" fmla="*/ 0 h 1184223"/>
                <a:gd name="T12" fmla="*/ 0 60000 65536"/>
                <a:gd name="T13" fmla="*/ 0 60000 65536"/>
                <a:gd name="T14" fmla="*/ 0 60000 65536"/>
                <a:gd name="T15" fmla="*/ 0 60000 65536"/>
                <a:gd name="T16" fmla="*/ 0 60000 65536"/>
                <a:gd name="T17" fmla="*/ 0 60000 65536"/>
              </a:gdLst>
              <a:cxnLst>
                <a:cxn ang="T12">
                  <a:pos x="T0" y="T1"/>
                </a:cxn>
                <a:cxn ang="T13">
                  <a:pos x="T2" y="T3"/>
                </a:cxn>
                <a:cxn ang="T14">
                  <a:pos x="T4" y="T5"/>
                </a:cxn>
                <a:cxn ang="T15">
                  <a:pos x="T6" y="T7"/>
                </a:cxn>
                <a:cxn ang="T16">
                  <a:pos x="T8" y="T9"/>
                </a:cxn>
                <a:cxn ang="T17">
                  <a:pos x="T10" y="T11"/>
                </a:cxn>
              </a:cxnLst>
              <a:rect l="0" t="0" r="r" b="b"/>
              <a:pathLst>
                <a:path w="1097536" h="1184223">
                  <a:moveTo>
                    <a:pt x="482939" y="0"/>
                  </a:moveTo>
                  <a:lnTo>
                    <a:pt x="0" y="416160"/>
                  </a:lnTo>
                  <a:lnTo>
                    <a:pt x="452959" y="1184223"/>
                  </a:lnTo>
                  <a:lnTo>
                    <a:pt x="1067555" y="824459"/>
                  </a:lnTo>
                  <a:lnTo>
                    <a:pt x="1097536" y="509666"/>
                  </a:lnTo>
                  <a:lnTo>
                    <a:pt x="482939" y="0"/>
                  </a:lnTo>
                  <a:close/>
                </a:path>
              </a:pathLst>
            </a:custGeom>
            <a:grpFill/>
            <a:ln w="9525">
              <a:solidFill>
                <a:schemeClr val="bg1"/>
              </a:solidFill>
              <a:round/>
            </a:ln>
          </p:spPr>
          <p:txBody>
            <a:bodyPr/>
            <a:lstStyle/>
            <a:p>
              <a:endParaRPr lang="en-GB"/>
            </a:p>
          </p:txBody>
        </p:sp>
        <p:sp>
          <p:nvSpPr>
            <p:cNvPr id="27" name="Freeform 259"/>
            <p:cNvSpPr/>
            <p:nvPr/>
          </p:nvSpPr>
          <p:spPr bwMode="auto">
            <a:xfrm>
              <a:off x="8470720" y="2841159"/>
              <a:ext cx="49596" cy="45967"/>
            </a:xfrm>
            <a:custGeom>
              <a:gdLst>
                <a:gd name="T0" fmla="*/ 0 w 1852882"/>
                <a:gd name="T1" fmla="*/ 0 h 1521018"/>
                <a:gd name="T2" fmla="*/ 0 w 1852882"/>
                <a:gd name="T3" fmla="*/ 0 h 1521018"/>
                <a:gd name="T4" fmla="*/ 0 w 1852882"/>
                <a:gd name="T5" fmla="*/ 0 h 1521018"/>
                <a:gd name="T6" fmla="*/ 0 w 1852882"/>
                <a:gd name="T7" fmla="*/ 0 h 1521018"/>
                <a:gd name="T8" fmla="*/ 0 w 1852882"/>
                <a:gd name="T9" fmla="*/ 0 h 1521018"/>
                <a:gd name="T10" fmla="*/ 0 w 1852882"/>
                <a:gd name="T11" fmla="*/ 0 h 1521018"/>
                <a:gd name="T12" fmla="*/ 0 w 1852882"/>
                <a:gd name="T13" fmla="*/ 0 h 1521018"/>
                <a:gd name="T14" fmla="*/ 0 w 1852882"/>
                <a:gd name="T15" fmla="*/ 0 h 1521018"/>
                <a:gd name="T16" fmla="*/ 0 w 1852882"/>
                <a:gd name="T17" fmla="*/ 0 h 1521018"/>
                <a:gd name="T18" fmla="*/ 0 w 1852882"/>
                <a:gd name="T19" fmla="*/ 0 h 1521018"/>
                <a:gd name="T20" fmla="*/ 0 w 1852882"/>
                <a:gd name="T21" fmla="*/ 0 h 15210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52882" h="1521018">
                  <a:moveTo>
                    <a:pt x="0" y="507061"/>
                  </a:moveTo>
                  <a:lnTo>
                    <a:pt x="0" y="1211599"/>
                  </a:lnTo>
                  <a:lnTo>
                    <a:pt x="435424" y="1521018"/>
                  </a:lnTo>
                  <a:lnTo>
                    <a:pt x="839449" y="1391481"/>
                  </a:lnTo>
                  <a:lnTo>
                    <a:pt x="1763339" y="952692"/>
                  </a:lnTo>
                  <a:lnTo>
                    <a:pt x="1852882" y="743963"/>
                  </a:lnTo>
                  <a:lnTo>
                    <a:pt x="1756379" y="372784"/>
                  </a:lnTo>
                  <a:lnTo>
                    <a:pt x="1563372" y="307281"/>
                  </a:lnTo>
                  <a:lnTo>
                    <a:pt x="1370668" y="0"/>
                  </a:lnTo>
                  <a:lnTo>
                    <a:pt x="644577" y="177278"/>
                  </a:lnTo>
                  <a:lnTo>
                    <a:pt x="0" y="507061"/>
                  </a:lnTo>
                  <a:close/>
                </a:path>
              </a:pathLst>
            </a:custGeom>
            <a:grpFill/>
            <a:ln w="9525">
              <a:solidFill>
                <a:schemeClr val="bg1"/>
              </a:solidFill>
              <a:round/>
            </a:ln>
          </p:spPr>
          <p:txBody>
            <a:bodyPr/>
            <a:lstStyle/>
            <a:p>
              <a:endParaRPr lang="en-GB"/>
            </a:p>
          </p:txBody>
        </p:sp>
        <p:sp>
          <p:nvSpPr>
            <p:cNvPr id="28" name="Freeform 260"/>
            <p:cNvSpPr/>
            <p:nvPr/>
          </p:nvSpPr>
          <p:spPr bwMode="auto">
            <a:xfrm>
              <a:off x="8440478" y="2833901"/>
              <a:ext cx="41129" cy="83467"/>
            </a:xfrm>
            <a:custGeom>
              <a:gdLst>
                <a:gd name="T0" fmla="*/ 0 w 444747"/>
                <a:gd name="T1" fmla="*/ 1 h 900169"/>
                <a:gd name="T2" fmla="*/ 0 w 444747"/>
                <a:gd name="T3" fmla="*/ 1 h 900169"/>
                <a:gd name="T4" fmla="*/ 0 w 444747"/>
                <a:gd name="T5" fmla="*/ 2 h 900169"/>
                <a:gd name="T6" fmla="*/ 1 w 444747"/>
                <a:gd name="T7" fmla="*/ 3 h 900169"/>
                <a:gd name="T8" fmla="*/ 1 w 444747"/>
                <a:gd name="T9" fmla="*/ 3 h 900169"/>
                <a:gd name="T10" fmla="*/ 1 w 444747"/>
                <a:gd name="T11" fmla="*/ 2 h 900169"/>
                <a:gd name="T12" fmla="*/ 1 w 444747"/>
                <a:gd name="T13" fmla="*/ 2 h 900169"/>
                <a:gd name="T14" fmla="*/ 1 w 444747"/>
                <a:gd name="T15" fmla="*/ 2 h 900169"/>
                <a:gd name="T16" fmla="*/ 1 w 444747"/>
                <a:gd name="T17" fmla="*/ 2 h 900169"/>
                <a:gd name="T18" fmla="*/ 1 w 444747"/>
                <a:gd name="T19" fmla="*/ 1 h 900169"/>
                <a:gd name="T20" fmla="*/ 1 w 444747"/>
                <a:gd name="T21" fmla="*/ 0 h 900169"/>
                <a:gd name="T22" fmla="*/ 0 w 444747"/>
                <a:gd name="T23" fmla="*/ 1 h 9001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747" h="900169">
                  <a:moveTo>
                    <a:pt x="0" y="238385"/>
                  </a:moveTo>
                  <a:lnTo>
                    <a:pt x="99623" y="298870"/>
                  </a:lnTo>
                  <a:lnTo>
                    <a:pt x="99623" y="715154"/>
                  </a:lnTo>
                  <a:lnTo>
                    <a:pt x="263290" y="900169"/>
                  </a:lnTo>
                  <a:lnTo>
                    <a:pt x="327333" y="836125"/>
                  </a:lnTo>
                  <a:lnTo>
                    <a:pt x="384261" y="683132"/>
                  </a:lnTo>
                  <a:lnTo>
                    <a:pt x="362913" y="608414"/>
                  </a:lnTo>
                  <a:lnTo>
                    <a:pt x="444747" y="576393"/>
                  </a:lnTo>
                  <a:lnTo>
                    <a:pt x="327333" y="476769"/>
                  </a:lnTo>
                  <a:lnTo>
                    <a:pt x="327333" y="266849"/>
                  </a:lnTo>
                  <a:lnTo>
                    <a:pt x="185014" y="0"/>
                  </a:lnTo>
                  <a:lnTo>
                    <a:pt x="0" y="238385"/>
                  </a:lnTo>
                  <a:close/>
                </a:path>
              </a:pathLst>
            </a:custGeom>
            <a:grpFill/>
            <a:ln w="9525">
              <a:solidFill>
                <a:schemeClr val="bg1"/>
              </a:solidFill>
              <a:round/>
            </a:ln>
          </p:spPr>
          <p:txBody>
            <a:bodyPr/>
            <a:lstStyle/>
            <a:p>
              <a:endParaRPr lang="en-GB"/>
            </a:p>
          </p:txBody>
        </p:sp>
        <p:sp>
          <p:nvSpPr>
            <p:cNvPr id="29" name="Freeform 257"/>
            <p:cNvSpPr/>
            <p:nvPr/>
          </p:nvSpPr>
          <p:spPr bwMode="auto">
            <a:xfrm>
              <a:off x="7856211" y="2463743"/>
              <a:ext cx="83466" cy="124596"/>
            </a:xfrm>
            <a:custGeom>
              <a:gdLst>
                <a:gd name="T0" fmla="*/ 2147483646 w 84"/>
                <a:gd name="T1" fmla="*/ 2147483646 h 126"/>
                <a:gd name="T2" fmla="*/ 0 w 84"/>
                <a:gd name="T3" fmla="*/ 2147483646 h 126"/>
                <a:gd name="T4" fmla="*/ 0 w 84"/>
                <a:gd name="T5" fmla="*/ 2147483646 h 126"/>
                <a:gd name="T6" fmla="*/ 2147483646 w 84"/>
                <a:gd name="T7" fmla="*/ 2147483646 h 126"/>
                <a:gd name="T8" fmla="*/ 2147483646 w 84"/>
                <a:gd name="T9" fmla="*/ 2147483646 h 126"/>
                <a:gd name="T10" fmla="*/ 2147483646 w 84"/>
                <a:gd name="T11" fmla="*/ 2147483646 h 126"/>
                <a:gd name="T12" fmla="*/ 2147483646 w 84"/>
                <a:gd name="T13" fmla="*/ 2147483646 h 126"/>
                <a:gd name="T14" fmla="*/ 2147483646 w 84"/>
                <a:gd name="T15" fmla="*/ 2147483646 h 126"/>
                <a:gd name="T16" fmla="*/ 2147483646 w 84"/>
                <a:gd name="T17" fmla="*/ 2147483646 h 126"/>
                <a:gd name="T18" fmla="*/ 2147483646 w 84"/>
                <a:gd name="T19" fmla="*/ 2147483646 h 126"/>
                <a:gd name="T20" fmla="*/ 2147483646 w 84"/>
                <a:gd name="T21" fmla="*/ 2147483646 h 126"/>
                <a:gd name="T22" fmla="*/ 2147483646 w 84"/>
                <a:gd name="T23" fmla="*/ 0 h 126"/>
                <a:gd name="T24" fmla="*/ 2147483646 w 84"/>
                <a:gd name="T25" fmla="*/ 2147483646 h 126"/>
                <a:gd name="T26" fmla="*/ 2147483646 w 84"/>
                <a:gd name="T27" fmla="*/ 2147483646 h 126"/>
                <a:gd name="T28" fmla="*/ 2147483646 w 84"/>
                <a:gd name="T29" fmla="*/ 2147483646 h 126"/>
                <a:gd name="T30" fmla="*/ 2147483646 w 84"/>
                <a:gd name="T31" fmla="*/ 2147483646 h 126"/>
                <a:gd name="T32" fmla="*/ 2147483646 w 84"/>
                <a:gd name="T33" fmla="*/ 2147483646 h 126"/>
                <a:gd name="T34" fmla="*/ 2147483646 w 84"/>
                <a:gd name="T35" fmla="*/ 2147483646 h 126"/>
                <a:gd name="T36" fmla="*/ 2147483646 w 84"/>
                <a:gd name="T37" fmla="*/ 2147483646 h 126"/>
                <a:gd name="T38" fmla="*/ 2147483646 w 84"/>
                <a:gd name="T39" fmla="*/ 2147483646 h 126"/>
                <a:gd name="T40" fmla="*/ 2147483646 w 84"/>
                <a:gd name="T41" fmla="*/ 2147483646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4" h="125">
                  <a:moveTo>
                    <a:pt x="18" y="126"/>
                  </a:moveTo>
                  <a:lnTo>
                    <a:pt x="0" y="114"/>
                  </a:lnTo>
                  <a:lnTo>
                    <a:pt x="0" y="102"/>
                  </a:lnTo>
                  <a:lnTo>
                    <a:pt x="6" y="96"/>
                  </a:lnTo>
                  <a:lnTo>
                    <a:pt x="12" y="84"/>
                  </a:lnTo>
                  <a:lnTo>
                    <a:pt x="12" y="66"/>
                  </a:lnTo>
                  <a:lnTo>
                    <a:pt x="6" y="60"/>
                  </a:lnTo>
                  <a:lnTo>
                    <a:pt x="12" y="54"/>
                  </a:lnTo>
                  <a:lnTo>
                    <a:pt x="6" y="36"/>
                  </a:lnTo>
                  <a:lnTo>
                    <a:pt x="30" y="30"/>
                  </a:lnTo>
                  <a:lnTo>
                    <a:pt x="30" y="18"/>
                  </a:lnTo>
                  <a:lnTo>
                    <a:pt x="54" y="0"/>
                  </a:lnTo>
                  <a:lnTo>
                    <a:pt x="60" y="6"/>
                  </a:lnTo>
                  <a:lnTo>
                    <a:pt x="72" y="6"/>
                  </a:lnTo>
                  <a:lnTo>
                    <a:pt x="78" y="18"/>
                  </a:lnTo>
                  <a:lnTo>
                    <a:pt x="84" y="30"/>
                  </a:lnTo>
                  <a:lnTo>
                    <a:pt x="72" y="42"/>
                  </a:lnTo>
                  <a:lnTo>
                    <a:pt x="78" y="66"/>
                  </a:lnTo>
                  <a:lnTo>
                    <a:pt x="72" y="96"/>
                  </a:lnTo>
                  <a:lnTo>
                    <a:pt x="54" y="102"/>
                  </a:lnTo>
                  <a:lnTo>
                    <a:pt x="18" y="126"/>
                  </a:lnTo>
                  <a:close/>
                </a:path>
              </a:pathLst>
            </a:custGeom>
            <a:grpFill/>
            <a:ln w="9525">
              <a:solidFill>
                <a:schemeClr val="bg1"/>
              </a:solidFill>
              <a:round/>
            </a:ln>
          </p:spPr>
          <p:txBody>
            <a:bodyPr/>
            <a:lstStyle/>
            <a:p>
              <a:endParaRPr lang="en-GB"/>
            </a:p>
          </p:txBody>
        </p:sp>
        <p:sp>
          <p:nvSpPr>
            <p:cNvPr id="30" name="Freeform 258"/>
            <p:cNvSpPr/>
            <p:nvPr/>
          </p:nvSpPr>
          <p:spPr bwMode="auto">
            <a:xfrm>
              <a:off x="9058617" y="1446416"/>
              <a:ext cx="332657" cy="424592"/>
            </a:xfrm>
            <a:custGeom>
              <a:gdLst>
                <a:gd name="T0" fmla="*/ 2147483646 w 336"/>
                <a:gd name="T1" fmla="*/ 2147483646 h 427"/>
                <a:gd name="T2" fmla="*/ 2147483646 w 336"/>
                <a:gd name="T3" fmla="*/ 2147483646 h 427"/>
                <a:gd name="T4" fmla="*/ 2147483646 w 336"/>
                <a:gd name="T5" fmla="*/ 2147483646 h 427"/>
                <a:gd name="T6" fmla="*/ 2147483646 w 336"/>
                <a:gd name="T7" fmla="*/ 2147483646 h 427"/>
                <a:gd name="T8" fmla="*/ 2147483646 w 336"/>
                <a:gd name="T9" fmla="*/ 2147483646 h 427"/>
                <a:gd name="T10" fmla="*/ 2147483646 w 336"/>
                <a:gd name="T11" fmla="*/ 2147483646 h 427"/>
                <a:gd name="T12" fmla="*/ 2147483646 w 336"/>
                <a:gd name="T13" fmla="*/ 2147483646 h 427"/>
                <a:gd name="T14" fmla="*/ 2147483646 w 336"/>
                <a:gd name="T15" fmla="*/ 2147483646 h 427"/>
                <a:gd name="T16" fmla="*/ 2147483646 w 336"/>
                <a:gd name="T17" fmla="*/ 2147483646 h 427"/>
                <a:gd name="T18" fmla="*/ 2147483646 w 336"/>
                <a:gd name="T19" fmla="*/ 2147483646 h 427"/>
                <a:gd name="T20" fmla="*/ 2147483646 w 336"/>
                <a:gd name="T21" fmla="*/ 2147483646 h 427"/>
                <a:gd name="T22" fmla="*/ 2147483646 w 336"/>
                <a:gd name="T23" fmla="*/ 0 h 427"/>
                <a:gd name="T24" fmla="*/ 2147483646 w 336"/>
                <a:gd name="T25" fmla="*/ 2147483646 h 427"/>
                <a:gd name="T26" fmla="*/ 2147483646 w 336"/>
                <a:gd name="T27" fmla="*/ 2147483646 h 427"/>
                <a:gd name="T28" fmla="*/ 2147483646 w 336"/>
                <a:gd name="T29" fmla="*/ 2147483646 h 427"/>
                <a:gd name="T30" fmla="*/ 2147483646 w 336"/>
                <a:gd name="T31" fmla="*/ 2147483646 h 427"/>
                <a:gd name="T32" fmla="*/ 2147483646 w 336"/>
                <a:gd name="T33" fmla="*/ 2147483646 h 427"/>
                <a:gd name="T34" fmla="*/ 2147483646 w 336"/>
                <a:gd name="T35" fmla="*/ 2147483646 h 427"/>
                <a:gd name="T36" fmla="*/ 2147483646 w 336"/>
                <a:gd name="T37" fmla="*/ 2147483646 h 427"/>
                <a:gd name="T38" fmla="*/ 2147483646 w 336"/>
                <a:gd name="T39" fmla="*/ 2147483646 h 427"/>
                <a:gd name="T40" fmla="*/ 2147483646 w 336"/>
                <a:gd name="T41" fmla="*/ 2147483646 h 427"/>
                <a:gd name="T42" fmla="*/ 2147483646 w 336"/>
                <a:gd name="T43" fmla="*/ 2147483646 h 427"/>
                <a:gd name="T44" fmla="*/ 2147483646 w 336"/>
                <a:gd name="T45" fmla="*/ 2147483646 h 427"/>
                <a:gd name="T46" fmla="*/ 2147483646 w 336"/>
                <a:gd name="T47" fmla="*/ 2147483646 h 427"/>
                <a:gd name="T48" fmla="*/ 2147483646 w 336"/>
                <a:gd name="T49" fmla="*/ 2147483646 h 427"/>
                <a:gd name="T50" fmla="*/ 2147483646 w 336"/>
                <a:gd name="T51" fmla="*/ 2147483646 h 427"/>
                <a:gd name="T52" fmla="*/ 2147483646 w 336"/>
                <a:gd name="T53" fmla="*/ 2147483646 h 427"/>
                <a:gd name="T54" fmla="*/ 0 w 336"/>
                <a:gd name="T55" fmla="*/ 2147483646 h 427"/>
                <a:gd name="T56" fmla="*/ 2147483646 w 336"/>
                <a:gd name="T57" fmla="*/ 2147483646 h 427"/>
                <a:gd name="T58" fmla="*/ 2147483646 w 336"/>
                <a:gd name="T59" fmla="*/ 2147483646 h 427"/>
                <a:gd name="T60" fmla="*/ 2147483646 w 336"/>
                <a:gd name="T61" fmla="*/ 2147483646 h 427"/>
                <a:gd name="T62" fmla="*/ 2147483646 w 336"/>
                <a:gd name="T63" fmla="*/ 2147483646 h 427"/>
                <a:gd name="T64" fmla="*/ 2147483646 w 336"/>
                <a:gd name="T65" fmla="*/ 2147483646 h 4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36" h="427">
                  <a:moveTo>
                    <a:pt x="120" y="427"/>
                  </a:moveTo>
                  <a:lnTo>
                    <a:pt x="96" y="397"/>
                  </a:lnTo>
                  <a:lnTo>
                    <a:pt x="78" y="325"/>
                  </a:lnTo>
                  <a:lnTo>
                    <a:pt x="96" y="282"/>
                  </a:lnTo>
                  <a:lnTo>
                    <a:pt x="144" y="180"/>
                  </a:lnTo>
                  <a:lnTo>
                    <a:pt x="192" y="150"/>
                  </a:lnTo>
                  <a:lnTo>
                    <a:pt x="222" y="114"/>
                  </a:lnTo>
                  <a:lnTo>
                    <a:pt x="252" y="96"/>
                  </a:lnTo>
                  <a:lnTo>
                    <a:pt x="294" y="72"/>
                  </a:lnTo>
                  <a:lnTo>
                    <a:pt x="336" y="30"/>
                  </a:lnTo>
                  <a:lnTo>
                    <a:pt x="330" y="6"/>
                  </a:lnTo>
                  <a:lnTo>
                    <a:pt x="294" y="0"/>
                  </a:lnTo>
                  <a:lnTo>
                    <a:pt x="270" y="24"/>
                  </a:lnTo>
                  <a:lnTo>
                    <a:pt x="252" y="42"/>
                  </a:lnTo>
                  <a:lnTo>
                    <a:pt x="222" y="48"/>
                  </a:lnTo>
                  <a:lnTo>
                    <a:pt x="186" y="48"/>
                  </a:lnTo>
                  <a:lnTo>
                    <a:pt x="174" y="60"/>
                  </a:lnTo>
                  <a:lnTo>
                    <a:pt x="162" y="78"/>
                  </a:lnTo>
                  <a:lnTo>
                    <a:pt x="114" y="126"/>
                  </a:lnTo>
                  <a:lnTo>
                    <a:pt x="90" y="138"/>
                  </a:lnTo>
                  <a:lnTo>
                    <a:pt x="84" y="168"/>
                  </a:lnTo>
                  <a:lnTo>
                    <a:pt x="66" y="186"/>
                  </a:lnTo>
                  <a:lnTo>
                    <a:pt x="42" y="216"/>
                  </a:lnTo>
                  <a:lnTo>
                    <a:pt x="42" y="240"/>
                  </a:lnTo>
                  <a:lnTo>
                    <a:pt x="30" y="270"/>
                  </a:lnTo>
                  <a:lnTo>
                    <a:pt x="12" y="295"/>
                  </a:lnTo>
                  <a:lnTo>
                    <a:pt x="18" y="325"/>
                  </a:lnTo>
                  <a:lnTo>
                    <a:pt x="0" y="349"/>
                  </a:lnTo>
                  <a:lnTo>
                    <a:pt x="18" y="391"/>
                  </a:lnTo>
                  <a:lnTo>
                    <a:pt x="48" y="403"/>
                  </a:lnTo>
                  <a:lnTo>
                    <a:pt x="54" y="415"/>
                  </a:lnTo>
                  <a:lnTo>
                    <a:pt x="72" y="421"/>
                  </a:lnTo>
                  <a:lnTo>
                    <a:pt x="120" y="427"/>
                  </a:lnTo>
                  <a:close/>
                </a:path>
              </a:pathLst>
            </a:custGeom>
            <a:grpFill/>
            <a:ln w="9525">
              <a:solidFill>
                <a:schemeClr val="bg1"/>
              </a:solidFill>
              <a:round/>
            </a:ln>
          </p:spPr>
          <p:txBody>
            <a:bodyPr/>
            <a:lstStyle/>
            <a:p>
              <a:endParaRPr lang="en-GB"/>
            </a:p>
          </p:txBody>
        </p:sp>
        <p:sp>
          <p:nvSpPr>
            <p:cNvPr id="31" name="Freeform 259"/>
            <p:cNvSpPr/>
            <p:nvPr/>
          </p:nvSpPr>
          <p:spPr bwMode="auto">
            <a:xfrm>
              <a:off x="8861441" y="3944372"/>
              <a:ext cx="127015" cy="263707"/>
            </a:xfrm>
            <a:custGeom>
              <a:gdLst>
                <a:gd name="T0" fmla="*/ 2147483646 w 126"/>
                <a:gd name="T1" fmla="*/ 2147483646 h 265"/>
                <a:gd name="T2" fmla="*/ 0 w 126"/>
                <a:gd name="T3" fmla="*/ 2147483646 h 265"/>
                <a:gd name="T4" fmla="*/ 2147483646 w 126"/>
                <a:gd name="T5" fmla="*/ 2147483646 h 265"/>
                <a:gd name="T6" fmla="*/ 2147483646 w 126"/>
                <a:gd name="T7" fmla="*/ 2147483646 h 265"/>
                <a:gd name="T8" fmla="*/ 2147483646 w 126"/>
                <a:gd name="T9" fmla="*/ 2147483646 h 265"/>
                <a:gd name="T10" fmla="*/ 2147483646 w 126"/>
                <a:gd name="T11" fmla="*/ 2147483646 h 265"/>
                <a:gd name="T12" fmla="*/ 2147483646 w 126"/>
                <a:gd name="T13" fmla="*/ 2147483646 h 265"/>
                <a:gd name="T14" fmla="*/ 2147483646 w 126"/>
                <a:gd name="T15" fmla="*/ 2147483646 h 265"/>
                <a:gd name="T16" fmla="*/ 2147483646 w 126"/>
                <a:gd name="T17" fmla="*/ 0 h 265"/>
                <a:gd name="T18" fmla="*/ 2147483646 w 126"/>
                <a:gd name="T19" fmla="*/ 2147483646 h 265"/>
                <a:gd name="T20" fmla="*/ 2147483646 w 126"/>
                <a:gd name="T21" fmla="*/ 2147483646 h 265"/>
                <a:gd name="T22" fmla="*/ 2147483646 w 126"/>
                <a:gd name="T23" fmla="*/ 2147483646 h 265"/>
                <a:gd name="T24" fmla="*/ 2147483646 w 126"/>
                <a:gd name="T25" fmla="*/ 2147483646 h 265"/>
                <a:gd name="T26" fmla="*/ 2147483646 w 126"/>
                <a:gd name="T27" fmla="*/ 2147483646 h 265"/>
                <a:gd name="T28" fmla="*/ 2147483646 w 126"/>
                <a:gd name="T29" fmla="*/ 2147483646 h 265"/>
                <a:gd name="T30" fmla="*/ 2147483646 w 126"/>
                <a:gd name="T31" fmla="*/ 2147483646 h 265"/>
                <a:gd name="T32" fmla="*/ 2147483646 w 126"/>
                <a:gd name="T33" fmla="*/ 2147483646 h 2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5" h="265">
                  <a:moveTo>
                    <a:pt x="6" y="217"/>
                  </a:moveTo>
                  <a:lnTo>
                    <a:pt x="0" y="193"/>
                  </a:lnTo>
                  <a:lnTo>
                    <a:pt x="12" y="169"/>
                  </a:lnTo>
                  <a:lnTo>
                    <a:pt x="24" y="139"/>
                  </a:lnTo>
                  <a:lnTo>
                    <a:pt x="12" y="91"/>
                  </a:lnTo>
                  <a:lnTo>
                    <a:pt x="30" y="78"/>
                  </a:lnTo>
                  <a:lnTo>
                    <a:pt x="54" y="60"/>
                  </a:lnTo>
                  <a:lnTo>
                    <a:pt x="78" y="24"/>
                  </a:lnTo>
                  <a:lnTo>
                    <a:pt x="108" y="0"/>
                  </a:lnTo>
                  <a:lnTo>
                    <a:pt x="126" y="24"/>
                  </a:lnTo>
                  <a:lnTo>
                    <a:pt x="126" y="66"/>
                  </a:lnTo>
                  <a:lnTo>
                    <a:pt x="126" y="91"/>
                  </a:lnTo>
                  <a:lnTo>
                    <a:pt x="78" y="253"/>
                  </a:lnTo>
                  <a:lnTo>
                    <a:pt x="54" y="259"/>
                  </a:lnTo>
                  <a:lnTo>
                    <a:pt x="30" y="265"/>
                  </a:lnTo>
                  <a:lnTo>
                    <a:pt x="6" y="247"/>
                  </a:lnTo>
                  <a:lnTo>
                    <a:pt x="6" y="217"/>
                  </a:lnTo>
                  <a:close/>
                </a:path>
              </a:pathLst>
            </a:custGeom>
            <a:grpFill/>
            <a:ln w="9525">
              <a:solidFill>
                <a:schemeClr val="bg1"/>
              </a:solidFill>
              <a:round/>
            </a:ln>
          </p:spPr>
          <p:txBody>
            <a:bodyPr/>
            <a:lstStyle/>
            <a:p>
              <a:endParaRPr lang="en-GB"/>
            </a:p>
          </p:txBody>
        </p:sp>
        <p:sp>
          <p:nvSpPr>
            <p:cNvPr id="32" name="Freeform 266"/>
            <p:cNvSpPr/>
            <p:nvPr/>
          </p:nvSpPr>
          <p:spPr bwMode="auto">
            <a:xfrm>
              <a:off x="11206981" y="4551624"/>
              <a:ext cx="136692" cy="156047"/>
            </a:xfrm>
            <a:custGeom>
              <a:gdLst>
                <a:gd name="T0" fmla="*/ 0 w 138"/>
                <a:gd name="T1" fmla="*/ 2147483646 h 157"/>
                <a:gd name="T2" fmla="*/ 2147483646 w 138"/>
                <a:gd name="T3" fmla="*/ 2147483646 h 157"/>
                <a:gd name="T4" fmla="*/ 2147483646 w 138"/>
                <a:gd name="T5" fmla="*/ 2147483646 h 157"/>
                <a:gd name="T6" fmla="*/ 2147483646 w 138"/>
                <a:gd name="T7" fmla="*/ 2147483646 h 157"/>
                <a:gd name="T8" fmla="*/ 2147483646 w 138"/>
                <a:gd name="T9" fmla="*/ 2147483646 h 157"/>
                <a:gd name="T10" fmla="*/ 2147483646 w 138"/>
                <a:gd name="T11" fmla="*/ 2147483646 h 157"/>
                <a:gd name="T12" fmla="*/ 2147483646 w 138"/>
                <a:gd name="T13" fmla="*/ 0 h 157"/>
                <a:gd name="T14" fmla="*/ 2147483646 w 138"/>
                <a:gd name="T15" fmla="*/ 2147483646 h 157"/>
                <a:gd name="T16" fmla="*/ 2147483646 w 138"/>
                <a:gd name="T17" fmla="*/ 2147483646 h 157"/>
                <a:gd name="T18" fmla="*/ 2147483646 w 138"/>
                <a:gd name="T19" fmla="*/ 2147483646 h 157"/>
                <a:gd name="T20" fmla="*/ 2147483646 w 138"/>
                <a:gd name="T21" fmla="*/ 2147483646 h 157"/>
                <a:gd name="T22" fmla="*/ 2147483646 w 138"/>
                <a:gd name="T23" fmla="*/ 2147483646 h 157"/>
                <a:gd name="T24" fmla="*/ 2147483646 w 138"/>
                <a:gd name="T25" fmla="*/ 2147483646 h 157"/>
                <a:gd name="T26" fmla="*/ 2147483646 w 138"/>
                <a:gd name="T27" fmla="*/ 2147483646 h 157"/>
                <a:gd name="T28" fmla="*/ 2147483646 w 138"/>
                <a:gd name="T29" fmla="*/ 2147483646 h 157"/>
                <a:gd name="T30" fmla="*/ 2147483646 w 138"/>
                <a:gd name="T31" fmla="*/ 2147483646 h 157"/>
                <a:gd name="T32" fmla="*/ 2147483646 w 138"/>
                <a:gd name="T33" fmla="*/ 2147483646 h 157"/>
                <a:gd name="T34" fmla="*/ 0 w 138"/>
                <a:gd name="T35" fmla="*/ 2147483646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8" h="157">
                  <a:moveTo>
                    <a:pt x="0" y="133"/>
                  </a:moveTo>
                  <a:lnTo>
                    <a:pt x="18" y="97"/>
                  </a:lnTo>
                  <a:lnTo>
                    <a:pt x="30" y="79"/>
                  </a:lnTo>
                  <a:lnTo>
                    <a:pt x="66" y="60"/>
                  </a:lnTo>
                  <a:lnTo>
                    <a:pt x="78" y="54"/>
                  </a:lnTo>
                  <a:lnTo>
                    <a:pt x="90" y="30"/>
                  </a:lnTo>
                  <a:lnTo>
                    <a:pt x="102" y="0"/>
                  </a:lnTo>
                  <a:lnTo>
                    <a:pt x="114" y="12"/>
                  </a:lnTo>
                  <a:lnTo>
                    <a:pt x="138" y="18"/>
                  </a:lnTo>
                  <a:lnTo>
                    <a:pt x="138" y="36"/>
                  </a:lnTo>
                  <a:lnTo>
                    <a:pt x="114" y="54"/>
                  </a:lnTo>
                  <a:lnTo>
                    <a:pt x="102" y="67"/>
                  </a:lnTo>
                  <a:lnTo>
                    <a:pt x="78" y="91"/>
                  </a:lnTo>
                  <a:lnTo>
                    <a:pt x="72" y="115"/>
                  </a:lnTo>
                  <a:lnTo>
                    <a:pt x="66" y="151"/>
                  </a:lnTo>
                  <a:lnTo>
                    <a:pt x="36" y="157"/>
                  </a:lnTo>
                  <a:lnTo>
                    <a:pt x="18" y="151"/>
                  </a:lnTo>
                  <a:lnTo>
                    <a:pt x="0" y="133"/>
                  </a:lnTo>
                  <a:close/>
                </a:path>
              </a:pathLst>
            </a:custGeom>
            <a:grpFill/>
            <a:ln w="9525">
              <a:solidFill>
                <a:schemeClr val="bg1"/>
              </a:solidFill>
              <a:round/>
            </a:ln>
          </p:spPr>
          <p:txBody>
            <a:bodyPr/>
            <a:lstStyle/>
            <a:p>
              <a:endParaRPr lang="en-GB"/>
            </a:p>
          </p:txBody>
        </p:sp>
        <p:sp>
          <p:nvSpPr>
            <p:cNvPr id="33" name="Freeform 267"/>
            <p:cNvSpPr/>
            <p:nvPr/>
          </p:nvSpPr>
          <p:spPr bwMode="auto">
            <a:xfrm>
              <a:off x="11325528" y="4411303"/>
              <a:ext cx="95563" cy="153628"/>
            </a:xfrm>
            <a:custGeom>
              <a:gdLst>
                <a:gd name="T0" fmla="*/ 2147483646 w 96"/>
                <a:gd name="T1" fmla="*/ 2147483646 h 156"/>
                <a:gd name="T2" fmla="*/ 2147483646 w 96"/>
                <a:gd name="T3" fmla="*/ 2147483646 h 156"/>
                <a:gd name="T4" fmla="*/ 2147483646 w 96"/>
                <a:gd name="T5" fmla="*/ 2147483646 h 156"/>
                <a:gd name="T6" fmla="*/ 0 w 96"/>
                <a:gd name="T7" fmla="*/ 0 h 156"/>
                <a:gd name="T8" fmla="*/ 2147483646 w 96"/>
                <a:gd name="T9" fmla="*/ 2147483646 h 156"/>
                <a:gd name="T10" fmla="*/ 2147483646 w 96"/>
                <a:gd name="T11" fmla="*/ 2147483646 h 156"/>
                <a:gd name="T12" fmla="*/ 2147483646 w 96"/>
                <a:gd name="T13" fmla="*/ 2147483646 h 156"/>
                <a:gd name="T14" fmla="*/ 2147483646 w 96"/>
                <a:gd name="T15" fmla="*/ 2147483646 h 156"/>
                <a:gd name="T16" fmla="*/ 2147483646 w 96"/>
                <a:gd name="T17" fmla="*/ 2147483646 h 156"/>
                <a:gd name="T18" fmla="*/ 2147483646 w 96"/>
                <a:gd name="T19" fmla="*/ 2147483646 h 156"/>
                <a:gd name="T20" fmla="*/ 2147483646 w 96"/>
                <a:gd name="T21" fmla="*/ 2147483646 h 156"/>
                <a:gd name="T22" fmla="*/ 2147483646 w 96"/>
                <a:gd name="T23" fmla="*/ 2147483646 h 156"/>
                <a:gd name="T24" fmla="*/ 2147483646 w 96"/>
                <a:gd name="T25" fmla="*/ 2147483646 h 156"/>
                <a:gd name="T26" fmla="*/ 2147483646 w 96"/>
                <a:gd name="T27" fmla="*/ 2147483646 h 156"/>
                <a:gd name="T28" fmla="*/ 2147483646 w 96"/>
                <a:gd name="T29" fmla="*/ 2147483646 h 156"/>
                <a:gd name="T30" fmla="*/ 2147483646 w 96"/>
                <a:gd name="T31" fmla="*/ 2147483646 h 156"/>
                <a:gd name="T32" fmla="*/ 2147483646 w 96"/>
                <a:gd name="T33" fmla="*/ 2147483646 h 156"/>
                <a:gd name="T34" fmla="*/ 2147483646 w 96"/>
                <a:gd name="T35" fmla="*/ 2147483646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6" h="156">
                  <a:moveTo>
                    <a:pt x="6" y="108"/>
                  </a:moveTo>
                  <a:lnTo>
                    <a:pt x="24" y="78"/>
                  </a:lnTo>
                  <a:lnTo>
                    <a:pt x="24" y="54"/>
                  </a:lnTo>
                  <a:lnTo>
                    <a:pt x="0" y="0"/>
                  </a:lnTo>
                  <a:lnTo>
                    <a:pt x="30" y="12"/>
                  </a:lnTo>
                  <a:lnTo>
                    <a:pt x="30" y="42"/>
                  </a:lnTo>
                  <a:lnTo>
                    <a:pt x="42" y="60"/>
                  </a:lnTo>
                  <a:lnTo>
                    <a:pt x="60" y="78"/>
                  </a:lnTo>
                  <a:lnTo>
                    <a:pt x="84" y="66"/>
                  </a:lnTo>
                  <a:lnTo>
                    <a:pt x="96" y="78"/>
                  </a:lnTo>
                  <a:lnTo>
                    <a:pt x="90" y="90"/>
                  </a:lnTo>
                  <a:lnTo>
                    <a:pt x="78" y="102"/>
                  </a:lnTo>
                  <a:lnTo>
                    <a:pt x="66" y="114"/>
                  </a:lnTo>
                  <a:lnTo>
                    <a:pt x="60" y="132"/>
                  </a:lnTo>
                  <a:lnTo>
                    <a:pt x="42" y="156"/>
                  </a:lnTo>
                  <a:lnTo>
                    <a:pt x="24" y="144"/>
                  </a:lnTo>
                  <a:lnTo>
                    <a:pt x="30" y="126"/>
                  </a:lnTo>
                  <a:lnTo>
                    <a:pt x="6" y="108"/>
                  </a:lnTo>
                  <a:close/>
                </a:path>
              </a:pathLst>
            </a:custGeom>
            <a:grpFill/>
            <a:ln w="9525">
              <a:solidFill>
                <a:schemeClr val="bg1"/>
              </a:solidFill>
              <a:round/>
            </a:ln>
          </p:spPr>
          <p:txBody>
            <a:bodyPr/>
            <a:lstStyle/>
            <a:p>
              <a:endParaRPr lang="en-GB"/>
            </a:p>
          </p:txBody>
        </p:sp>
        <p:sp>
          <p:nvSpPr>
            <p:cNvPr id="34" name="Freeform 268"/>
            <p:cNvSpPr/>
            <p:nvPr/>
          </p:nvSpPr>
          <p:spPr bwMode="auto">
            <a:xfrm>
              <a:off x="10195701" y="3933486"/>
              <a:ext cx="753621" cy="572171"/>
            </a:xfrm>
            <a:custGeom>
              <a:gdLst>
                <a:gd name="T0" fmla="*/ 2147483646 w 757"/>
                <a:gd name="T1" fmla="*/ 2147483646 h 577"/>
                <a:gd name="T2" fmla="*/ 2147483646 w 757"/>
                <a:gd name="T3" fmla="*/ 2147483646 h 577"/>
                <a:gd name="T4" fmla="*/ 0 w 757"/>
                <a:gd name="T5" fmla="*/ 2147483646 h 577"/>
                <a:gd name="T6" fmla="*/ 2147483646 w 757"/>
                <a:gd name="T7" fmla="*/ 2147483646 h 577"/>
                <a:gd name="T8" fmla="*/ 2147483646 w 757"/>
                <a:gd name="T9" fmla="*/ 2147483646 h 577"/>
                <a:gd name="T10" fmla="*/ 2147483646 w 757"/>
                <a:gd name="T11" fmla="*/ 2147483646 h 577"/>
                <a:gd name="T12" fmla="*/ 2147483646 w 757"/>
                <a:gd name="T13" fmla="*/ 2147483646 h 577"/>
                <a:gd name="T14" fmla="*/ 2147483646 w 757"/>
                <a:gd name="T15" fmla="*/ 2147483646 h 577"/>
                <a:gd name="T16" fmla="*/ 2147483646 w 757"/>
                <a:gd name="T17" fmla="*/ 2147483646 h 577"/>
                <a:gd name="T18" fmla="*/ 2147483646 w 757"/>
                <a:gd name="T19" fmla="*/ 2147483646 h 577"/>
                <a:gd name="T20" fmla="*/ 2147483646 w 757"/>
                <a:gd name="T21" fmla="*/ 0 h 577"/>
                <a:gd name="T22" fmla="*/ 2147483646 w 757"/>
                <a:gd name="T23" fmla="*/ 2147483646 h 577"/>
                <a:gd name="T24" fmla="*/ 2147483646 w 757"/>
                <a:gd name="T25" fmla="*/ 2147483646 h 577"/>
                <a:gd name="T26" fmla="*/ 2147483646 w 757"/>
                <a:gd name="T27" fmla="*/ 2147483646 h 577"/>
                <a:gd name="T28" fmla="*/ 2147483646 w 757"/>
                <a:gd name="T29" fmla="*/ 2147483646 h 577"/>
                <a:gd name="T30" fmla="*/ 2147483646 w 757"/>
                <a:gd name="T31" fmla="*/ 2147483646 h 577"/>
                <a:gd name="T32" fmla="*/ 2147483646 w 757"/>
                <a:gd name="T33" fmla="*/ 2147483646 h 577"/>
                <a:gd name="T34" fmla="*/ 2147483646 w 757"/>
                <a:gd name="T35" fmla="*/ 2147483646 h 577"/>
                <a:gd name="T36" fmla="*/ 2147483646 w 757"/>
                <a:gd name="T37" fmla="*/ 2147483646 h 577"/>
                <a:gd name="T38" fmla="*/ 2147483646 w 757"/>
                <a:gd name="T39" fmla="*/ 2147483646 h 577"/>
                <a:gd name="T40" fmla="*/ 2147483646 w 757"/>
                <a:gd name="T41" fmla="*/ 2147483646 h 577"/>
                <a:gd name="T42" fmla="*/ 2147483646 w 757"/>
                <a:gd name="T43" fmla="*/ 2147483646 h 577"/>
                <a:gd name="T44" fmla="*/ 2147483646 w 757"/>
                <a:gd name="T45" fmla="*/ 2147483646 h 577"/>
                <a:gd name="T46" fmla="*/ 2147483646 w 757"/>
                <a:gd name="T47" fmla="*/ 2147483646 h 577"/>
                <a:gd name="T48" fmla="*/ 2147483646 w 757"/>
                <a:gd name="T49" fmla="*/ 2147483646 h 577"/>
                <a:gd name="T50" fmla="*/ 2147483646 w 757"/>
                <a:gd name="T51" fmla="*/ 2147483646 h 577"/>
                <a:gd name="T52" fmla="*/ 2147483646 w 757"/>
                <a:gd name="T53" fmla="*/ 2147483646 h 577"/>
                <a:gd name="T54" fmla="*/ 2147483646 w 757"/>
                <a:gd name="T55" fmla="*/ 2147483646 h 577"/>
                <a:gd name="T56" fmla="*/ 2147483646 w 757"/>
                <a:gd name="T57" fmla="*/ 2147483646 h 577"/>
                <a:gd name="T58" fmla="*/ 2147483646 w 757"/>
                <a:gd name="T59" fmla="*/ 2147483646 h 577"/>
                <a:gd name="T60" fmla="*/ 2147483646 w 757"/>
                <a:gd name="T61" fmla="*/ 2147483646 h 577"/>
                <a:gd name="T62" fmla="*/ 2147483646 w 757"/>
                <a:gd name="T63" fmla="*/ 2147483646 h 577"/>
                <a:gd name="T64" fmla="*/ 2147483646 w 757"/>
                <a:gd name="T65" fmla="*/ 2147483646 h 577"/>
                <a:gd name="T66" fmla="*/ 2147483646 w 757"/>
                <a:gd name="T67" fmla="*/ 2147483646 h 577"/>
                <a:gd name="T68" fmla="*/ 2147483646 w 757"/>
                <a:gd name="T69" fmla="*/ 2147483646 h 577"/>
                <a:gd name="T70" fmla="*/ 2147483646 w 757"/>
                <a:gd name="T71" fmla="*/ 2147483646 h 57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57" h="577">
                  <a:moveTo>
                    <a:pt x="30" y="463"/>
                  </a:moveTo>
                  <a:lnTo>
                    <a:pt x="36" y="415"/>
                  </a:lnTo>
                  <a:lnTo>
                    <a:pt x="30" y="385"/>
                  </a:lnTo>
                  <a:lnTo>
                    <a:pt x="6" y="307"/>
                  </a:lnTo>
                  <a:lnTo>
                    <a:pt x="6" y="283"/>
                  </a:lnTo>
                  <a:lnTo>
                    <a:pt x="0" y="247"/>
                  </a:lnTo>
                  <a:lnTo>
                    <a:pt x="6" y="217"/>
                  </a:lnTo>
                  <a:lnTo>
                    <a:pt x="30" y="193"/>
                  </a:lnTo>
                  <a:lnTo>
                    <a:pt x="78" y="175"/>
                  </a:lnTo>
                  <a:lnTo>
                    <a:pt x="114" y="151"/>
                  </a:lnTo>
                  <a:lnTo>
                    <a:pt x="144" y="145"/>
                  </a:lnTo>
                  <a:lnTo>
                    <a:pt x="156" y="109"/>
                  </a:lnTo>
                  <a:lnTo>
                    <a:pt x="180" y="97"/>
                  </a:lnTo>
                  <a:lnTo>
                    <a:pt x="204" y="90"/>
                  </a:lnTo>
                  <a:lnTo>
                    <a:pt x="240" y="60"/>
                  </a:lnTo>
                  <a:lnTo>
                    <a:pt x="264" y="48"/>
                  </a:lnTo>
                  <a:lnTo>
                    <a:pt x="282" y="60"/>
                  </a:lnTo>
                  <a:lnTo>
                    <a:pt x="300" y="66"/>
                  </a:lnTo>
                  <a:lnTo>
                    <a:pt x="312" y="42"/>
                  </a:lnTo>
                  <a:lnTo>
                    <a:pt x="330" y="24"/>
                  </a:lnTo>
                  <a:lnTo>
                    <a:pt x="360" y="18"/>
                  </a:lnTo>
                  <a:lnTo>
                    <a:pt x="372" y="0"/>
                  </a:lnTo>
                  <a:lnTo>
                    <a:pt x="396" y="6"/>
                  </a:lnTo>
                  <a:lnTo>
                    <a:pt x="438" y="12"/>
                  </a:lnTo>
                  <a:lnTo>
                    <a:pt x="432" y="36"/>
                  </a:lnTo>
                  <a:lnTo>
                    <a:pt x="420" y="66"/>
                  </a:lnTo>
                  <a:lnTo>
                    <a:pt x="438" y="78"/>
                  </a:lnTo>
                  <a:lnTo>
                    <a:pt x="468" y="78"/>
                  </a:lnTo>
                  <a:lnTo>
                    <a:pt x="492" y="115"/>
                  </a:lnTo>
                  <a:lnTo>
                    <a:pt x="510" y="109"/>
                  </a:lnTo>
                  <a:lnTo>
                    <a:pt x="540" y="90"/>
                  </a:lnTo>
                  <a:lnTo>
                    <a:pt x="540" y="30"/>
                  </a:lnTo>
                  <a:lnTo>
                    <a:pt x="564" y="0"/>
                  </a:lnTo>
                  <a:lnTo>
                    <a:pt x="576" y="42"/>
                  </a:lnTo>
                  <a:lnTo>
                    <a:pt x="582" y="54"/>
                  </a:lnTo>
                  <a:lnTo>
                    <a:pt x="594" y="60"/>
                  </a:lnTo>
                  <a:lnTo>
                    <a:pt x="612" y="121"/>
                  </a:lnTo>
                  <a:lnTo>
                    <a:pt x="642" y="151"/>
                  </a:lnTo>
                  <a:lnTo>
                    <a:pt x="678" y="163"/>
                  </a:lnTo>
                  <a:lnTo>
                    <a:pt x="690" y="199"/>
                  </a:lnTo>
                  <a:lnTo>
                    <a:pt x="708" y="211"/>
                  </a:lnTo>
                  <a:lnTo>
                    <a:pt x="714" y="241"/>
                  </a:lnTo>
                  <a:lnTo>
                    <a:pt x="751" y="265"/>
                  </a:lnTo>
                  <a:lnTo>
                    <a:pt x="751" y="289"/>
                  </a:lnTo>
                  <a:lnTo>
                    <a:pt x="757" y="325"/>
                  </a:lnTo>
                  <a:lnTo>
                    <a:pt x="757" y="379"/>
                  </a:lnTo>
                  <a:lnTo>
                    <a:pt x="714" y="469"/>
                  </a:lnTo>
                  <a:lnTo>
                    <a:pt x="696" y="523"/>
                  </a:lnTo>
                  <a:lnTo>
                    <a:pt x="696" y="547"/>
                  </a:lnTo>
                  <a:lnTo>
                    <a:pt x="684" y="547"/>
                  </a:lnTo>
                  <a:lnTo>
                    <a:pt x="660" y="559"/>
                  </a:lnTo>
                  <a:lnTo>
                    <a:pt x="636" y="577"/>
                  </a:lnTo>
                  <a:lnTo>
                    <a:pt x="618" y="577"/>
                  </a:lnTo>
                  <a:lnTo>
                    <a:pt x="594" y="559"/>
                  </a:lnTo>
                  <a:lnTo>
                    <a:pt x="576" y="571"/>
                  </a:lnTo>
                  <a:lnTo>
                    <a:pt x="534" y="553"/>
                  </a:lnTo>
                  <a:lnTo>
                    <a:pt x="498" y="535"/>
                  </a:lnTo>
                  <a:lnTo>
                    <a:pt x="480" y="505"/>
                  </a:lnTo>
                  <a:lnTo>
                    <a:pt x="468" y="481"/>
                  </a:lnTo>
                  <a:lnTo>
                    <a:pt x="444" y="487"/>
                  </a:lnTo>
                  <a:lnTo>
                    <a:pt x="420" y="463"/>
                  </a:lnTo>
                  <a:lnTo>
                    <a:pt x="378" y="421"/>
                  </a:lnTo>
                  <a:lnTo>
                    <a:pt x="312" y="409"/>
                  </a:lnTo>
                  <a:lnTo>
                    <a:pt x="264" y="415"/>
                  </a:lnTo>
                  <a:lnTo>
                    <a:pt x="204" y="433"/>
                  </a:lnTo>
                  <a:lnTo>
                    <a:pt x="198" y="451"/>
                  </a:lnTo>
                  <a:lnTo>
                    <a:pt x="162" y="457"/>
                  </a:lnTo>
                  <a:lnTo>
                    <a:pt x="138" y="457"/>
                  </a:lnTo>
                  <a:lnTo>
                    <a:pt x="120" y="475"/>
                  </a:lnTo>
                  <a:lnTo>
                    <a:pt x="84" y="487"/>
                  </a:lnTo>
                  <a:lnTo>
                    <a:pt x="60" y="487"/>
                  </a:lnTo>
                  <a:lnTo>
                    <a:pt x="30" y="463"/>
                  </a:lnTo>
                  <a:close/>
                </a:path>
              </a:pathLst>
            </a:custGeom>
            <a:grpFill/>
            <a:ln w="9525" cap="flat" cmpd="sng">
              <a:solidFill>
                <a:schemeClr val="bg1"/>
              </a:solidFill>
              <a:prstDash val="solid"/>
              <a:round/>
              <a:headEnd type="none" w="med" len="med"/>
              <a:tailEnd type="none" w="med" len="med"/>
            </a:ln>
            <a:effectLst/>
          </p:spPr>
          <p:txBody>
            <a:bodyPr/>
            <a:lstStyle/>
            <a:p>
              <a:endParaRPr lang="en-GB"/>
            </a:p>
          </p:txBody>
        </p:sp>
        <p:sp>
          <p:nvSpPr>
            <p:cNvPr id="35" name="Freeform 269"/>
            <p:cNvSpPr/>
            <p:nvPr/>
          </p:nvSpPr>
          <p:spPr bwMode="auto">
            <a:xfrm>
              <a:off x="10787227" y="4539527"/>
              <a:ext cx="66532" cy="90725"/>
            </a:xfrm>
            <a:custGeom>
              <a:gdLst>
                <a:gd name="T0" fmla="*/ 0 w 66"/>
                <a:gd name="T1" fmla="*/ 2147483646 h 91"/>
                <a:gd name="T2" fmla="*/ 2147483646 w 66"/>
                <a:gd name="T3" fmla="*/ 2147483646 h 91"/>
                <a:gd name="T4" fmla="*/ 2147483646 w 66"/>
                <a:gd name="T5" fmla="*/ 2147483646 h 91"/>
                <a:gd name="T6" fmla="*/ 2147483646 w 66"/>
                <a:gd name="T7" fmla="*/ 2147483646 h 91"/>
                <a:gd name="T8" fmla="*/ 2147483646 w 66"/>
                <a:gd name="T9" fmla="*/ 2147483646 h 91"/>
                <a:gd name="T10" fmla="*/ 2147483646 w 66"/>
                <a:gd name="T11" fmla="*/ 2147483646 h 91"/>
                <a:gd name="T12" fmla="*/ 2147483646 w 66"/>
                <a:gd name="T13" fmla="*/ 0 h 91"/>
                <a:gd name="T14" fmla="*/ 2147483646 w 66"/>
                <a:gd name="T15" fmla="*/ 2147483646 h 91"/>
                <a:gd name="T16" fmla="*/ 0 w 66"/>
                <a:gd name="T17" fmla="*/ 2147483646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91">
                  <a:moveTo>
                    <a:pt x="0" y="18"/>
                  </a:moveTo>
                  <a:lnTo>
                    <a:pt x="12" y="48"/>
                  </a:lnTo>
                  <a:lnTo>
                    <a:pt x="18" y="72"/>
                  </a:lnTo>
                  <a:lnTo>
                    <a:pt x="36" y="91"/>
                  </a:lnTo>
                  <a:lnTo>
                    <a:pt x="48" y="66"/>
                  </a:lnTo>
                  <a:lnTo>
                    <a:pt x="66" y="30"/>
                  </a:lnTo>
                  <a:lnTo>
                    <a:pt x="66" y="0"/>
                  </a:lnTo>
                  <a:lnTo>
                    <a:pt x="42" y="12"/>
                  </a:lnTo>
                  <a:lnTo>
                    <a:pt x="0" y="18"/>
                  </a:lnTo>
                  <a:close/>
                </a:path>
              </a:pathLst>
            </a:custGeom>
            <a:grpFill/>
            <a:ln w="9525">
              <a:solidFill>
                <a:schemeClr val="bg1"/>
              </a:solidFill>
              <a:round/>
            </a:ln>
          </p:spPr>
          <p:txBody>
            <a:bodyPr/>
            <a:lstStyle/>
            <a:p>
              <a:endParaRPr lang="en-GB"/>
            </a:p>
          </p:txBody>
        </p:sp>
        <p:sp>
          <p:nvSpPr>
            <p:cNvPr id="36" name="Freeform 271"/>
            <p:cNvSpPr/>
            <p:nvPr/>
          </p:nvSpPr>
          <p:spPr bwMode="auto">
            <a:xfrm>
              <a:off x="10147315" y="3588731"/>
              <a:ext cx="172982" cy="202014"/>
            </a:xfrm>
            <a:custGeom>
              <a:gdLst>
                <a:gd name="T0" fmla="*/ 2147483646 w 174"/>
                <a:gd name="T1" fmla="*/ 2147483646 h 204"/>
                <a:gd name="T2" fmla="*/ 0 w 174"/>
                <a:gd name="T3" fmla="*/ 2147483646 h 204"/>
                <a:gd name="T4" fmla="*/ 0 w 174"/>
                <a:gd name="T5" fmla="*/ 2147483646 h 204"/>
                <a:gd name="T6" fmla="*/ 2147483646 w 174"/>
                <a:gd name="T7" fmla="*/ 2147483646 h 204"/>
                <a:gd name="T8" fmla="*/ 2147483646 w 174"/>
                <a:gd name="T9" fmla="*/ 2147483646 h 204"/>
                <a:gd name="T10" fmla="*/ 2147483646 w 174"/>
                <a:gd name="T11" fmla="*/ 2147483646 h 204"/>
                <a:gd name="T12" fmla="*/ 2147483646 w 174"/>
                <a:gd name="T13" fmla="*/ 2147483646 h 204"/>
                <a:gd name="T14" fmla="*/ 2147483646 w 174"/>
                <a:gd name="T15" fmla="*/ 0 h 204"/>
                <a:gd name="T16" fmla="*/ 2147483646 w 174"/>
                <a:gd name="T17" fmla="*/ 2147483646 h 204"/>
                <a:gd name="T18" fmla="*/ 2147483646 w 174"/>
                <a:gd name="T19" fmla="*/ 2147483646 h 204"/>
                <a:gd name="T20" fmla="*/ 2147483646 w 174"/>
                <a:gd name="T21" fmla="*/ 2147483646 h 204"/>
                <a:gd name="T22" fmla="*/ 2147483646 w 174"/>
                <a:gd name="T23" fmla="*/ 2147483646 h 204"/>
                <a:gd name="T24" fmla="*/ 2147483646 w 174"/>
                <a:gd name="T25" fmla="*/ 2147483646 h 204"/>
                <a:gd name="T26" fmla="*/ 2147483646 w 174"/>
                <a:gd name="T27" fmla="*/ 2147483646 h 204"/>
                <a:gd name="T28" fmla="*/ 2147483646 w 174"/>
                <a:gd name="T29" fmla="*/ 2147483646 h 204"/>
                <a:gd name="T30" fmla="*/ 2147483646 w 174"/>
                <a:gd name="T31" fmla="*/ 2147483646 h 204"/>
                <a:gd name="T32" fmla="*/ 2147483646 w 174"/>
                <a:gd name="T33" fmla="*/ 2147483646 h 204"/>
                <a:gd name="T34" fmla="*/ 2147483646 w 174"/>
                <a:gd name="T35" fmla="*/ 2147483646 h 204"/>
                <a:gd name="T36" fmla="*/ 2147483646 w 174"/>
                <a:gd name="T37" fmla="*/ 2147483646 h 204"/>
                <a:gd name="T38" fmla="*/ 2147483646 w 174"/>
                <a:gd name="T39" fmla="*/ 2147483646 h 204"/>
                <a:gd name="T40" fmla="*/ 2147483646 w 174"/>
                <a:gd name="T41" fmla="*/ 2147483646 h 204"/>
                <a:gd name="T42" fmla="*/ 2147483646 w 174"/>
                <a:gd name="T43" fmla="*/ 2147483646 h 204"/>
                <a:gd name="T44" fmla="*/ 2147483646 w 174"/>
                <a:gd name="T45" fmla="*/ 2147483646 h 204"/>
                <a:gd name="T46" fmla="*/ 2147483646 w 174"/>
                <a:gd name="T47" fmla="*/ 2147483646 h 2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74" h="204">
                  <a:moveTo>
                    <a:pt x="12" y="168"/>
                  </a:moveTo>
                  <a:lnTo>
                    <a:pt x="0" y="144"/>
                  </a:lnTo>
                  <a:lnTo>
                    <a:pt x="0" y="108"/>
                  </a:lnTo>
                  <a:lnTo>
                    <a:pt x="12" y="90"/>
                  </a:lnTo>
                  <a:lnTo>
                    <a:pt x="36" y="84"/>
                  </a:lnTo>
                  <a:lnTo>
                    <a:pt x="60" y="66"/>
                  </a:lnTo>
                  <a:lnTo>
                    <a:pt x="96" y="24"/>
                  </a:lnTo>
                  <a:lnTo>
                    <a:pt x="138" y="0"/>
                  </a:lnTo>
                  <a:lnTo>
                    <a:pt x="162" y="12"/>
                  </a:lnTo>
                  <a:lnTo>
                    <a:pt x="174" y="30"/>
                  </a:lnTo>
                  <a:lnTo>
                    <a:pt x="156" y="48"/>
                  </a:lnTo>
                  <a:lnTo>
                    <a:pt x="150" y="66"/>
                  </a:lnTo>
                  <a:lnTo>
                    <a:pt x="156" y="90"/>
                  </a:lnTo>
                  <a:lnTo>
                    <a:pt x="174" y="108"/>
                  </a:lnTo>
                  <a:lnTo>
                    <a:pt x="156" y="120"/>
                  </a:lnTo>
                  <a:lnTo>
                    <a:pt x="150" y="132"/>
                  </a:lnTo>
                  <a:lnTo>
                    <a:pt x="138" y="150"/>
                  </a:lnTo>
                  <a:lnTo>
                    <a:pt x="126" y="168"/>
                  </a:lnTo>
                  <a:lnTo>
                    <a:pt x="114" y="198"/>
                  </a:lnTo>
                  <a:lnTo>
                    <a:pt x="90" y="204"/>
                  </a:lnTo>
                  <a:lnTo>
                    <a:pt x="72" y="192"/>
                  </a:lnTo>
                  <a:lnTo>
                    <a:pt x="42" y="192"/>
                  </a:lnTo>
                  <a:lnTo>
                    <a:pt x="24" y="192"/>
                  </a:lnTo>
                  <a:lnTo>
                    <a:pt x="12" y="168"/>
                  </a:lnTo>
                  <a:close/>
                </a:path>
              </a:pathLst>
            </a:custGeom>
            <a:grpFill/>
            <a:ln w="9525">
              <a:solidFill>
                <a:schemeClr val="bg1"/>
              </a:solidFill>
              <a:round/>
            </a:ln>
          </p:spPr>
          <p:txBody>
            <a:bodyPr/>
            <a:lstStyle/>
            <a:p>
              <a:endParaRPr lang="en-GB"/>
            </a:p>
          </p:txBody>
        </p:sp>
        <p:sp>
          <p:nvSpPr>
            <p:cNvPr id="37" name="Freeform 274"/>
            <p:cNvSpPr/>
            <p:nvPr/>
          </p:nvSpPr>
          <p:spPr bwMode="auto">
            <a:xfrm>
              <a:off x="10297313" y="3689134"/>
              <a:ext cx="107660" cy="131853"/>
            </a:xfrm>
            <a:custGeom>
              <a:gdLst>
                <a:gd name="T0" fmla="*/ 2147483646 w 108"/>
                <a:gd name="T1" fmla="*/ 2147483646 h 132"/>
                <a:gd name="T2" fmla="*/ 2147483646 w 108"/>
                <a:gd name="T3" fmla="*/ 2147483646 h 132"/>
                <a:gd name="T4" fmla="*/ 0 w 108"/>
                <a:gd name="T5" fmla="*/ 2147483646 h 132"/>
                <a:gd name="T6" fmla="*/ 2147483646 w 108"/>
                <a:gd name="T7" fmla="*/ 2147483646 h 132"/>
                <a:gd name="T8" fmla="*/ 2147483646 w 108"/>
                <a:gd name="T9" fmla="*/ 2147483646 h 132"/>
                <a:gd name="T10" fmla="*/ 2147483646 w 108"/>
                <a:gd name="T11" fmla="*/ 2147483646 h 132"/>
                <a:gd name="T12" fmla="*/ 2147483646 w 108"/>
                <a:gd name="T13" fmla="*/ 2147483646 h 132"/>
                <a:gd name="T14" fmla="*/ 2147483646 w 108"/>
                <a:gd name="T15" fmla="*/ 0 h 132"/>
                <a:gd name="T16" fmla="*/ 2147483646 w 108"/>
                <a:gd name="T17" fmla="*/ 2147483646 h 132"/>
                <a:gd name="T18" fmla="*/ 2147483646 w 108"/>
                <a:gd name="T19" fmla="*/ 2147483646 h 132"/>
                <a:gd name="T20" fmla="*/ 2147483646 w 108"/>
                <a:gd name="T21" fmla="*/ 2147483646 h 132"/>
                <a:gd name="T22" fmla="*/ 2147483646 w 108"/>
                <a:gd name="T23" fmla="*/ 2147483646 h 132"/>
                <a:gd name="T24" fmla="*/ 2147483646 w 108"/>
                <a:gd name="T25" fmla="*/ 2147483646 h 132"/>
                <a:gd name="T26" fmla="*/ 2147483646 w 108"/>
                <a:gd name="T27" fmla="*/ 2147483646 h 132"/>
                <a:gd name="T28" fmla="*/ 2147483646 w 108"/>
                <a:gd name="T29" fmla="*/ 2147483646 h 132"/>
                <a:gd name="T30" fmla="*/ 2147483646 w 108"/>
                <a:gd name="T31" fmla="*/ 2147483646 h 132"/>
                <a:gd name="T32" fmla="*/ 2147483646 w 108"/>
                <a:gd name="T33" fmla="*/ 2147483646 h 132"/>
                <a:gd name="T34" fmla="*/ 2147483646 w 108"/>
                <a:gd name="T35" fmla="*/ 2147483646 h 132"/>
                <a:gd name="T36" fmla="*/ 2147483646 w 108"/>
                <a:gd name="T37" fmla="*/ 2147483646 h 132"/>
                <a:gd name="T38" fmla="*/ 2147483646 w 108"/>
                <a:gd name="T39" fmla="*/ 2147483646 h 132"/>
                <a:gd name="T40" fmla="*/ 2147483646 w 108"/>
                <a:gd name="T41" fmla="*/ 2147483646 h 132"/>
                <a:gd name="T42" fmla="*/ 2147483646 w 108"/>
                <a:gd name="T43" fmla="*/ 2147483646 h 132"/>
                <a:gd name="T44" fmla="*/ 2147483646 w 108"/>
                <a:gd name="T45" fmla="*/ 2147483646 h 132"/>
                <a:gd name="T46" fmla="*/ 2147483646 w 108"/>
                <a:gd name="T47" fmla="*/ 2147483646 h 1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8" h="132">
                  <a:moveTo>
                    <a:pt x="12" y="126"/>
                  </a:moveTo>
                  <a:lnTo>
                    <a:pt x="12" y="108"/>
                  </a:lnTo>
                  <a:lnTo>
                    <a:pt x="0" y="84"/>
                  </a:lnTo>
                  <a:lnTo>
                    <a:pt x="6" y="66"/>
                  </a:lnTo>
                  <a:lnTo>
                    <a:pt x="24" y="24"/>
                  </a:lnTo>
                  <a:lnTo>
                    <a:pt x="36" y="12"/>
                  </a:lnTo>
                  <a:lnTo>
                    <a:pt x="66" y="6"/>
                  </a:lnTo>
                  <a:lnTo>
                    <a:pt x="108" y="0"/>
                  </a:lnTo>
                  <a:lnTo>
                    <a:pt x="108" y="12"/>
                  </a:lnTo>
                  <a:lnTo>
                    <a:pt x="90" y="12"/>
                  </a:lnTo>
                  <a:lnTo>
                    <a:pt x="54" y="24"/>
                  </a:lnTo>
                  <a:lnTo>
                    <a:pt x="42" y="42"/>
                  </a:lnTo>
                  <a:lnTo>
                    <a:pt x="84" y="42"/>
                  </a:lnTo>
                  <a:lnTo>
                    <a:pt x="90" y="60"/>
                  </a:lnTo>
                  <a:lnTo>
                    <a:pt x="78" y="66"/>
                  </a:lnTo>
                  <a:lnTo>
                    <a:pt x="66" y="78"/>
                  </a:lnTo>
                  <a:lnTo>
                    <a:pt x="90" y="102"/>
                  </a:lnTo>
                  <a:lnTo>
                    <a:pt x="96" y="126"/>
                  </a:lnTo>
                  <a:lnTo>
                    <a:pt x="72" y="126"/>
                  </a:lnTo>
                  <a:lnTo>
                    <a:pt x="54" y="108"/>
                  </a:lnTo>
                  <a:lnTo>
                    <a:pt x="36" y="84"/>
                  </a:lnTo>
                  <a:lnTo>
                    <a:pt x="36" y="114"/>
                  </a:lnTo>
                  <a:lnTo>
                    <a:pt x="36" y="132"/>
                  </a:lnTo>
                  <a:lnTo>
                    <a:pt x="12" y="126"/>
                  </a:lnTo>
                  <a:close/>
                </a:path>
              </a:pathLst>
            </a:custGeom>
            <a:grpFill/>
            <a:ln w="9525">
              <a:solidFill>
                <a:schemeClr val="bg1"/>
              </a:solidFill>
              <a:round/>
            </a:ln>
          </p:spPr>
          <p:txBody>
            <a:bodyPr/>
            <a:lstStyle/>
            <a:p>
              <a:endParaRPr lang="en-GB"/>
            </a:p>
          </p:txBody>
        </p:sp>
        <p:sp>
          <p:nvSpPr>
            <p:cNvPr id="38" name="Freeform 275"/>
            <p:cNvSpPr/>
            <p:nvPr/>
          </p:nvSpPr>
          <p:spPr bwMode="auto">
            <a:xfrm>
              <a:off x="10052961" y="3839132"/>
              <a:ext cx="202014" cy="45967"/>
            </a:xfrm>
            <a:custGeom>
              <a:gdLst>
                <a:gd name="T0" fmla="*/ 0 w 34"/>
                <a:gd name="T1" fmla="*/ 2147483646 h 8"/>
                <a:gd name="T2" fmla="*/ 2147483646 w 34"/>
                <a:gd name="T3" fmla="*/ 0 h 8"/>
                <a:gd name="T4" fmla="*/ 2147483646 w 34"/>
                <a:gd name="T5" fmla="*/ 0 h 8"/>
                <a:gd name="T6" fmla="*/ 2147483646 w 34"/>
                <a:gd name="T7" fmla="*/ 2147483646 h 8"/>
                <a:gd name="T8" fmla="*/ 2147483646 w 34"/>
                <a:gd name="T9" fmla="*/ 2147483646 h 8"/>
                <a:gd name="T10" fmla="*/ 2147483646 w 34"/>
                <a:gd name="T11" fmla="*/ 2147483646 h 8"/>
                <a:gd name="T12" fmla="*/ 2147483646 w 34"/>
                <a:gd name="T13" fmla="*/ 2147483646 h 8"/>
                <a:gd name="T14" fmla="*/ 2147483646 w 34"/>
                <a:gd name="T15" fmla="*/ 2147483646 h 8"/>
                <a:gd name="T16" fmla="*/ 2147483646 w 34"/>
                <a:gd name="T17" fmla="*/ 2147483646 h 8"/>
                <a:gd name="T18" fmla="*/ 2147483646 w 34"/>
                <a:gd name="T19" fmla="*/ 2147483646 h 8"/>
                <a:gd name="T20" fmla="*/ 0 w 34"/>
                <a:gd name="T21" fmla="*/ 2147483646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 h="8">
                  <a:moveTo>
                    <a:pt x="0" y="1"/>
                  </a:moveTo>
                  <a:cubicBezTo>
                    <a:pt x="9" y="0"/>
                    <a:pt x="9" y="0"/>
                    <a:pt x="9" y="0"/>
                  </a:cubicBezTo>
                  <a:cubicBezTo>
                    <a:pt x="16" y="0"/>
                    <a:pt x="16" y="0"/>
                    <a:pt x="16" y="0"/>
                  </a:cubicBezTo>
                  <a:cubicBezTo>
                    <a:pt x="20" y="1"/>
                    <a:pt x="20" y="1"/>
                    <a:pt x="20" y="1"/>
                  </a:cubicBezTo>
                  <a:cubicBezTo>
                    <a:pt x="23" y="3"/>
                    <a:pt x="23" y="3"/>
                    <a:pt x="23" y="3"/>
                  </a:cubicBezTo>
                  <a:cubicBezTo>
                    <a:pt x="31" y="5"/>
                    <a:pt x="31" y="5"/>
                    <a:pt x="31" y="5"/>
                  </a:cubicBezTo>
                  <a:cubicBezTo>
                    <a:pt x="34" y="8"/>
                    <a:pt x="34" y="8"/>
                    <a:pt x="34" y="8"/>
                  </a:cubicBezTo>
                  <a:cubicBezTo>
                    <a:pt x="26" y="7"/>
                    <a:pt x="26" y="7"/>
                    <a:pt x="26" y="7"/>
                  </a:cubicBezTo>
                  <a:cubicBezTo>
                    <a:pt x="19" y="6"/>
                    <a:pt x="19" y="6"/>
                    <a:pt x="19" y="6"/>
                  </a:cubicBezTo>
                  <a:cubicBezTo>
                    <a:pt x="19" y="6"/>
                    <a:pt x="10" y="4"/>
                    <a:pt x="8" y="4"/>
                  </a:cubicBezTo>
                  <a:cubicBezTo>
                    <a:pt x="7" y="3"/>
                    <a:pt x="0" y="1"/>
                    <a:pt x="0" y="1"/>
                  </a:cubicBezTo>
                  <a:close/>
                </a:path>
              </a:pathLst>
            </a:custGeom>
            <a:grpFill/>
            <a:ln w="9525">
              <a:solidFill>
                <a:schemeClr val="bg1"/>
              </a:solidFill>
              <a:round/>
            </a:ln>
          </p:spPr>
          <p:txBody>
            <a:bodyPr/>
            <a:lstStyle/>
            <a:p>
              <a:endParaRPr lang="en-GB"/>
            </a:p>
          </p:txBody>
        </p:sp>
        <p:sp>
          <p:nvSpPr>
            <p:cNvPr id="39" name="Freeform 276"/>
            <p:cNvSpPr/>
            <p:nvPr/>
          </p:nvSpPr>
          <p:spPr bwMode="auto">
            <a:xfrm>
              <a:off x="6847350" y="2591968"/>
              <a:ext cx="120966" cy="136692"/>
            </a:xfrm>
            <a:custGeom>
              <a:gdLst>
                <a:gd name="T0" fmla="*/ 0 w 120"/>
                <a:gd name="T1" fmla="*/ 2147483646 h 138"/>
                <a:gd name="T2" fmla="*/ 0 w 120"/>
                <a:gd name="T3" fmla="*/ 2147483646 h 138"/>
                <a:gd name="T4" fmla="*/ 2147483646 w 120"/>
                <a:gd name="T5" fmla="*/ 2147483646 h 138"/>
                <a:gd name="T6" fmla="*/ 2147483646 w 120"/>
                <a:gd name="T7" fmla="*/ 2147483646 h 138"/>
                <a:gd name="T8" fmla="*/ 2147483646 w 120"/>
                <a:gd name="T9" fmla="*/ 0 h 138"/>
                <a:gd name="T10" fmla="*/ 2147483646 w 120"/>
                <a:gd name="T11" fmla="*/ 2147483646 h 138"/>
                <a:gd name="T12" fmla="*/ 2147483646 w 120"/>
                <a:gd name="T13" fmla="*/ 2147483646 h 138"/>
                <a:gd name="T14" fmla="*/ 2147483646 w 120"/>
                <a:gd name="T15" fmla="*/ 2147483646 h 138"/>
                <a:gd name="T16" fmla="*/ 2147483646 w 120"/>
                <a:gd name="T17" fmla="*/ 2147483646 h 138"/>
                <a:gd name="T18" fmla="*/ 2147483646 w 120"/>
                <a:gd name="T19" fmla="*/ 2147483646 h 138"/>
                <a:gd name="T20" fmla="*/ 2147483646 w 120"/>
                <a:gd name="T21" fmla="*/ 2147483646 h 138"/>
                <a:gd name="T22" fmla="*/ 2147483646 w 120"/>
                <a:gd name="T23" fmla="*/ 2147483646 h 138"/>
                <a:gd name="T24" fmla="*/ 2147483646 w 120"/>
                <a:gd name="T25" fmla="*/ 2147483646 h 138"/>
                <a:gd name="T26" fmla="*/ 2147483646 w 120"/>
                <a:gd name="T27" fmla="*/ 2147483646 h 138"/>
                <a:gd name="T28" fmla="*/ 2147483646 w 120"/>
                <a:gd name="T29" fmla="*/ 2147483646 h 138"/>
                <a:gd name="T30" fmla="*/ 2147483646 w 120"/>
                <a:gd name="T31" fmla="*/ 2147483646 h 138"/>
                <a:gd name="T32" fmla="*/ 0 w 120"/>
                <a:gd name="T33" fmla="*/ 2147483646 h 1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0" h="138">
                  <a:moveTo>
                    <a:pt x="0" y="114"/>
                  </a:moveTo>
                  <a:lnTo>
                    <a:pt x="0" y="90"/>
                  </a:lnTo>
                  <a:lnTo>
                    <a:pt x="6" y="72"/>
                  </a:lnTo>
                  <a:lnTo>
                    <a:pt x="36" y="24"/>
                  </a:lnTo>
                  <a:lnTo>
                    <a:pt x="66" y="0"/>
                  </a:lnTo>
                  <a:lnTo>
                    <a:pt x="66" y="18"/>
                  </a:lnTo>
                  <a:lnTo>
                    <a:pt x="54" y="42"/>
                  </a:lnTo>
                  <a:lnTo>
                    <a:pt x="60" y="54"/>
                  </a:lnTo>
                  <a:lnTo>
                    <a:pt x="108" y="78"/>
                  </a:lnTo>
                  <a:lnTo>
                    <a:pt x="120" y="108"/>
                  </a:lnTo>
                  <a:lnTo>
                    <a:pt x="120" y="132"/>
                  </a:lnTo>
                  <a:lnTo>
                    <a:pt x="96" y="138"/>
                  </a:lnTo>
                  <a:lnTo>
                    <a:pt x="84" y="120"/>
                  </a:lnTo>
                  <a:lnTo>
                    <a:pt x="66" y="126"/>
                  </a:lnTo>
                  <a:lnTo>
                    <a:pt x="48" y="114"/>
                  </a:lnTo>
                  <a:lnTo>
                    <a:pt x="18" y="108"/>
                  </a:lnTo>
                  <a:lnTo>
                    <a:pt x="0" y="114"/>
                  </a:lnTo>
                  <a:close/>
                </a:path>
              </a:pathLst>
            </a:custGeom>
            <a:grpFill/>
            <a:ln w="9525">
              <a:solidFill>
                <a:schemeClr val="bg1"/>
              </a:solidFill>
              <a:round/>
            </a:ln>
          </p:spPr>
          <p:txBody>
            <a:bodyPr/>
            <a:lstStyle/>
            <a:p>
              <a:endParaRPr lang="en-GB"/>
            </a:p>
          </p:txBody>
        </p:sp>
        <p:sp>
          <p:nvSpPr>
            <p:cNvPr id="40" name="Freeform 277"/>
            <p:cNvSpPr/>
            <p:nvPr/>
          </p:nvSpPr>
          <p:spPr bwMode="auto">
            <a:xfrm>
              <a:off x="6350178" y="3282686"/>
              <a:ext cx="210482" cy="59273"/>
            </a:xfrm>
            <a:custGeom>
              <a:gdLst>
                <a:gd name="T0" fmla="*/ 2147483646 w 35"/>
                <a:gd name="T1" fmla="*/ 2147483646 h 10"/>
                <a:gd name="T2" fmla="*/ 2147483646 w 35"/>
                <a:gd name="T3" fmla="*/ 0 h 10"/>
                <a:gd name="T4" fmla="*/ 2147483646 w 35"/>
                <a:gd name="T5" fmla="*/ 0 h 10"/>
                <a:gd name="T6" fmla="*/ 2147483646 w 35"/>
                <a:gd name="T7" fmla="*/ 2147483646 h 10"/>
                <a:gd name="T8" fmla="*/ 2147483646 w 35"/>
                <a:gd name="T9" fmla="*/ 2147483646 h 10"/>
                <a:gd name="T10" fmla="*/ 2147483646 w 35"/>
                <a:gd name="T11" fmla="*/ 2147483646 h 10"/>
                <a:gd name="T12" fmla="*/ 2147483646 w 35"/>
                <a:gd name="T13" fmla="*/ 2147483646 h 10"/>
                <a:gd name="T14" fmla="*/ 2147483646 w 35"/>
                <a:gd name="T15" fmla="*/ 2147483646 h 10"/>
                <a:gd name="T16" fmla="*/ 2147483646 w 35"/>
                <a:gd name="T17" fmla="*/ 2147483646 h 10"/>
                <a:gd name="T18" fmla="*/ 2147483646 w 35"/>
                <a:gd name="T19" fmla="*/ 2147483646 h 10"/>
                <a:gd name="T20" fmla="*/ 2147483646 w 35"/>
                <a:gd name="T21" fmla="*/ 2147483646 h 10"/>
                <a:gd name="T22" fmla="*/ 2147483646 w 35"/>
                <a:gd name="T23" fmla="*/ 2147483646 h 10"/>
                <a:gd name="T24" fmla="*/ 2147483646 w 35"/>
                <a:gd name="T25" fmla="*/ 2147483646 h 10"/>
                <a:gd name="T26" fmla="*/ 2147483646 w 35"/>
                <a:gd name="T27" fmla="*/ 2147483646 h 10"/>
                <a:gd name="T28" fmla="*/ 0 w 35"/>
                <a:gd name="T29" fmla="*/ 2147483646 h 10"/>
                <a:gd name="T30" fmla="*/ 2147483646 w 35"/>
                <a:gd name="T31" fmla="*/ 2147483646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 h="10">
                  <a:moveTo>
                    <a:pt x="2" y="1"/>
                  </a:moveTo>
                  <a:cubicBezTo>
                    <a:pt x="8" y="0"/>
                    <a:pt x="8" y="0"/>
                    <a:pt x="8" y="0"/>
                  </a:cubicBezTo>
                  <a:cubicBezTo>
                    <a:pt x="19" y="0"/>
                    <a:pt x="19" y="0"/>
                    <a:pt x="19" y="0"/>
                  </a:cubicBezTo>
                  <a:cubicBezTo>
                    <a:pt x="26" y="3"/>
                    <a:pt x="26" y="3"/>
                    <a:pt x="26" y="3"/>
                  </a:cubicBezTo>
                  <a:cubicBezTo>
                    <a:pt x="26" y="3"/>
                    <a:pt x="27" y="5"/>
                    <a:pt x="28" y="6"/>
                  </a:cubicBezTo>
                  <a:cubicBezTo>
                    <a:pt x="30" y="7"/>
                    <a:pt x="33" y="7"/>
                    <a:pt x="33" y="7"/>
                  </a:cubicBezTo>
                  <a:cubicBezTo>
                    <a:pt x="35" y="9"/>
                    <a:pt x="35" y="9"/>
                    <a:pt x="35" y="9"/>
                  </a:cubicBezTo>
                  <a:cubicBezTo>
                    <a:pt x="35" y="9"/>
                    <a:pt x="35" y="10"/>
                    <a:pt x="33" y="10"/>
                  </a:cubicBezTo>
                  <a:cubicBezTo>
                    <a:pt x="31" y="10"/>
                    <a:pt x="25" y="10"/>
                    <a:pt x="25" y="10"/>
                  </a:cubicBezTo>
                  <a:cubicBezTo>
                    <a:pt x="23" y="8"/>
                    <a:pt x="23" y="8"/>
                    <a:pt x="23" y="8"/>
                  </a:cubicBezTo>
                  <a:cubicBezTo>
                    <a:pt x="21" y="5"/>
                    <a:pt x="21" y="5"/>
                    <a:pt x="21" y="5"/>
                  </a:cubicBezTo>
                  <a:cubicBezTo>
                    <a:pt x="15" y="4"/>
                    <a:pt x="15" y="4"/>
                    <a:pt x="15" y="4"/>
                  </a:cubicBezTo>
                  <a:cubicBezTo>
                    <a:pt x="9" y="4"/>
                    <a:pt x="9" y="4"/>
                    <a:pt x="9" y="4"/>
                  </a:cubicBezTo>
                  <a:cubicBezTo>
                    <a:pt x="5" y="4"/>
                    <a:pt x="5" y="4"/>
                    <a:pt x="5" y="4"/>
                  </a:cubicBezTo>
                  <a:cubicBezTo>
                    <a:pt x="0" y="3"/>
                    <a:pt x="0" y="3"/>
                    <a:pt x="0" y="3"/>
                  </a:cubicBezTo>
                  <a:lnTo>
                    <a:pt x="2" y="1"/>
                  </a:lnTo>
                  <a:close/>
                </a:path>
              </a:pathLst>
            </a:custGeom>
            <a:grpFill/>
            <a:ln w="9525">
              <a:solidFill>
                <a:schemeClr val="bg1"/>
              </a:solidFill>
              <a:round/>
            </a:ln>
          </p:spPr>
          <p:txBody>
            <a:bodyPr/>
            <a:lstStyle/>
            <a:p>
              <a:endParaRPr lang="en-GB"/>
            </a:p>
          </p:txBody>
        </p:sp>
        <p:sp>
          <p:nvSpPr>
            <p:cNvPr id="41" name="Freeform 278"/>
            <p:cNvSpPr/>
            <p:nvPr/>
          </p:nvSpPr>
          <p:spPr bwMode="auto">
            <a:xfrm>
              <a:off x="6560660" y="3348008"/>
              <a:ext cx="130644" cy="36290"/>
            </a:xfrm>
            <a:custGeom>
              <a:gdLst>
                <a:gd name="T0" fmla="*/ 2147483646 w 132"/>
                <a:gd name="T1" fmla="*/ 0 h 36"/>
                <a:gd name="T2" fmla="*/ 2147483646 w 132"/>
                <a:gd name="T3" fmla="*/ 2147483646 h 36"/>
                <a:gd name="T4" fmla="*/ 0 w 132"/>
                <a:gd name="T5" fmla="*/ 2147483646 h 36"/>
                <a:gd name="T6" fmla="*/ 2147483646 w 132"/>
                <a:gd name="T7" fmla="*/ 2147483646 h 36"/>
                <a:gd name="T8" fmla="*/ 2147483646 w 132"/>
                <a:gd name="T9" fmla="*/ 2147483646 h 36"/>
                <a:gd name="T10" fmla="*/ 2147483646 w 132"/>
                <a:gd name="T11" fmla="*/ 2147483646 h 36"/>
                <a:gd name="T12" fmla="*/ 2147483646 w 132"/>
                <a:gd name="T13" fmla="*/ 2147483646 h 36"/>
                <a:gd name="T14" fmla="*/ 2147483646 w 132"/>
                <a:gd name="T15" fmla="*/ 2147483646 h 36"/>
                <a:gd name="T16" fmla="*/ 2147483646 w 132"/>
                <a:gd name="T17" fmla="*/ 2147483646 h 36"/>
                <a:gd name="T18" fmla="*/ 2147483646 w 132"/>
                <a:gd name="T19" fmla="*/ 0 h 36"/>
                <a:gd name="T20" fmla="*/ 2147483646 w 132"/>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2" h="36">
                  <a:moveTo>
                    <a:pt x="24" y="0"/>
                  </a:moveTo>
                  <a:lnTo>
                    <a:pt x="24" y="12"/>
                  </a:lnTo>
                  <a:lnTo>
                    <a:pt x="0" y="18"/>
                  </a:lnTo>
                  <a:lnTo>
                    <a:pt x="30" y="30"/>
                  </a:lnTo>
                  <a:lnTo>
                    <a:pt x="42" y="36"/>
                  </a:lnTo>
                  <a:lnTo>
                    <a:pt x="66" y="36"/>
                  </a:lnTo>
                  <a:lnTo>
                    <a:pt x="84" y="24"/>
                  </a:lnTo>
                  <a:lnTo>
                    <a:pt x="132" y="30"/>
                  </a:lnTo>
                  <a:lnTo>
                    <a:pt x="108" y="18"/>
                  </a:lnTo>
                  <a:lnTo>
                    <a:pt x="72" y="0"/>
                  </a:lnTo>
                  <a:lnTo>
                    <a:pt x="24" y="0"/>
                  </a:lnTo>
                  <a:close/>
                </a:path>
              </a:pathLst>
            </a:custGeom>
            <a:grpFill/>
            <a:ln w="9525">
              <a:solidFill>
                <a:schemeClr val="bg1"/>
              </a:solidFill>
              <a:round/>
            </a:ln>
          </p:spPr>
          <p:txBody>
            <a:bodyPr/>
            <a:lstStyle/>
            <a:p>
              <a:endParaRPr lang="en-GB"/>
            </a:p>
          </p:txBody>
        </p:sp>
        <p:sp>
          <p:nvSpPr>
            <p:cNvPr id="42" name="Freeform 279"/>
            <p:cNvSpPr/>
            <p:nvPr/>
          </p:nvSpPr>
          <p:spPr bwMode="auto">
            <a:xfrm>
              <a:off x="8284432" y="2946400"/>
              <a:ext cx="59273" cy="35080"/>
            </a:xfrm>
            <a:custGeom>
              <a:gdLst>
                <a:gd name="T0" fmla="*/ 0 w 60"/>
                <a:gd name="T1" fmla="*/ 2147483646 h 36"/>
                <a:gd name="T2" fmla="*/ 2147483646 w 60"/>
                <a:gd name="T3" fmla="*/ 0 h 36"/>
                <a:gd name="T4" fmla="*/ 2147483646 w 60"/>
                <a:gd name="T5" fmla="*/ 2147483646 h 36"/>
                <a:gd name="T6" fmla="*/ 2147483646 w 60"/>
                <a:gd name="T7" fmla="*/ 2147483646 h 36"/>
                <a:gd name="T8" fmla="*/ 2147483646 w 60"/>
                <a:gd name="T9" fmla="*/ 2147483646 h 36"/>
                <a:gd name="T10" fmla="*/ 2147483646 w 60"/>
                <a:gd name="T11" fmla="*/ 2147483646 h 36"/>
                <a:gd name="T12" fmla="*/ 0 w 60"/>
                <a:gd name="T13" fmla="*/ 2147483646 h 36"/>
                <a:gd name="T14" fmla="*/ 0 60000 65536"/>
                <a:gd name="T15" fmla="*/ 0 60000 65536"/>
                <a:gd name="T16" fmla="*/ 0 60000 65536"/>
                <a:gd name="T17" fmla="*/ 0 60000 65536"/>
                <a:gd name="T18" fmla="*/ 0 60000 65536"/>
                <a:gd name="T19" fmla="*/ 0 60000 65536"/>
                <a:gd name="T20" fmla="*/ 0 60000 65536"/>
              </a:gdLst>
              <a:cxnLst>
                <a:cxn ang="T14">
                  <a:pos x="T0" y="T1"/>
                </a:cxn>
                <a:cxn ang="T15">
                  <a:pos x="T2" y="T3"/>
                </a:cxn>
                <a:cxn ang="T16">
                  <a:pos x="T4" y="T5"/>
                </a:cxn>
                <a:cxn ang="T17">
                  <a:pos x="T6" y="T7"/>
                </a:cxn>
                <a:cxn ang="T18">
                  <a:pos x="T8" y="T9"/>
                </a:cxn>
                <a:cxn ang="T19">
                  <a:pos x="T10" y="T11"/>
                </a:cxn>
                <a:cxn ang="T20">
                  <a:pos x="T12" y="T13"/>
                </a:cxn>
              </a:cxnLst>
              <a:rect l="0" t="0" r="r" b="b"/>
              <a:pathLst>
                <a:path w="60" h="36">
                  <a:moveTo>
                    <a:pt x="0" y="12"/>
                  </a:moveTo>
                  <a:lnTo>
                    <a:pt x="36" y="0"/>
                  </a:lnTo>
                  <a:lnTo>
                    <a:pt x="60" y="6"/>
                  </a:lnTo>
                  <a:lnTo>
                    <a:pt x="60" y="18"/>
                  </a:lnTo>
                  <a:lnTo>
                    <a:pt x="54" y="36"/>
                  </a:lnTo>
                  <a:lnTo>
                    <a:pt x="30" y="24"/>
                  </a:lnTo>
                  <a:lnTo>
                    <a:pt x="0" y="12"/>
                  </a:lnTo>
                  <a:close/>
                </a:path>
              </a:pathLst>
            </a:custGeom>
            <a:grpFill/>
            <a:ln w="9525">
              <a:solidFill>
                <a:schemeClr val="bg1"/>
              </a:solidFill>
              <a:round/>
            </a:ln>
          </p:spPr>
          <p:txBody>
            <a:bodyPr/>
            <a:lstStyle/>
            <a:p>
              <a:endParaRPr lang="en-GB"/>
            </a:p>
          </p:txBody>
        </p:sp>
        <p:sp>
          <p:nvSpPr>
            <p:cNvPr id="43" name="Freeform 280"/>
            <p:cNvSpPr/>
            <p:nvPr/>
          </p:nvSpPr>
          <p:spPr bwMode="auto">
            <a:xfrm>
              <a:off x="8217900" y="2878659"/>
              <a:ext cx="24193" cy="47177"/>
            </a:xfrm>
            <a:custGeom>
              <a:gdLst>
                <a:gd name="T0" fmla="*/ 0 w 24"/>
                <a:gd name="T1" fmla="*/ 2147483646 h 48"/>
                <a:gd name="T2" fmla="*/ 2147483646 w 24"/>
                <a:gd name="T3" fmla="*/ 2147483646 h 48"/>
                <a:gd name="T4" fmla="*/ 2147483646 w 24"/>
                <a:gd name="T5" fmla="*/ 0 h 48"/>
                <a:gd name="T6" fmla="*/ 2147483646 w 24"/>
                <a:gd name="T7" fmla="*/ 2147483646 h 48"/>
                <a:gd name="T8" fmla="*/ 2147483646 w 24"/>
                <a:gd name="T9" fmla="*/ 2147483646 h 48"/>
                <a:gd name="T10" fmla="*/ 0 w 24"/>
                <a:gd name="T11" fmla="*/ 2147483646 h 48"/>
                <a:gd name="T12" fmla="*/ 0 60000 65536"/>
                <a:gd name="T13" fmla="*/ 0 60000 65536"/>
                <a:gd name="T14" fmla="*/ 0 60000 65536"/>
                <a:gd name="T15" fmla="*/ 0 60000 65536"/>
                <a:gd name="T16" fmla="*/ 0 60000 65536"/>
                <a:gd name="T17" fmla="*/ 0 60000 65536"/>
              </a:gdLst>
              <a:cxnLst>
                <a:cxn ang="T12">
                  <a:pos x="T0" y="T1"/>
                </a:cxn>
                <a:cxn ang="T13">
                  <a:pos x="T2" y="T3"/>
                </a:cxn>
                <a:cxn ang="T14">
                  <a:pos x="T4" y="T5"/>
                </a:cxn>
                <a:cxn ang="T15">
                  <a:pos x="T6" y="T7"/>
                </a:cxn>
                <a:cxn ang="T16">
                  <a:pos x="T8" y="T9"/>
                </a:cxn>
                <a:cxn ang="T17">
                  <a:pos x="T10" y="T11"/>
                </a:cxn>
              </a:cxnLst>
              <a:rect l="0" t="0" r="r" b="b"/>
              <a:pathLst>
                <a:path w="24" h="48">
                  <a:moveTo>
                    <a:pt x="0" y="48"/>
                  </a:moveTo>
                  <a:lnTo>
                    <a:pt x="6" y="6"/>
                  </a:lnTo>
                  <a:lnTo>
                    <a:pt x="18" y="0"/>
                  </a:lnTo>
                  <a:lnTo>
                    <a:pt x="24" y="24"/>
                  </a:lnTo>
                  <a:lnTo>
                    <a:pt x="24" y="48"/>
                  </a:lnTo>
                  <a:lnTo>
                    <a:pt x="0" y="48"/>
                  </a:lnTo>
                  <a:close/>
                </a:path>
              </a:pathLst>
            </a:custGeom>
            <a:grpFill/>
            <a:ln w="9525">
              <a:solidFill>
                <a:schemeClr val="bg1"/>
              </a:solidFill>
              <a:round/>
            </a:ln>
          </p:spPr>
          <p:txBody>
            <a:bodyPr/>
            <a:lstStyle/>
            <a:p>
              <a:endParaRPr lang="en-GB"/>
            </a:p>
          </p:txBody>
        </p:sp>
        <p:sp>
          <p:nvSpPr>
            <p:cNvPr id="44" name="Freeform 281"/>
            <p:cNvSpPr/>
            <p:nvPr/>
          </p:nvSpPr>
          <p:spPr bwMode="auto">
            <a:xfrm>
              <a:off x="8211852" y="2830272"/>
              <a:ext cx="30241" cy="36290"/>
            </a:xfrm>
            <a:custGeom>
              <a:gdLst>
                <a:gd name="T0" fmla="*/ 0 w 30"/>
                <a:gd name="T1" fmla="*/ 2147483646 h 37"/>
                <a:gd name="T2" fmla="*/ 2147483646 w 30"/>
                <a:gd name="T3" fmla="*/ 0 h 37"/>
                <a:gd name="T4" fmla="*/ 2147483646 w 30"/>
                <a:gd name="T5" fmla="*/ 2147483646 h 37"/>
                <a:gd name="T6" fmla="*/ 2147483646 w 30"/>
                <a:gd name="T7" fmla="*/ 2147483646 h 37"/>
                <a:gd name="T8" fmla="*/ 0 w 30"/>
                <a:gd name="T9" fmla="*/ 2147483646 h 37"/>
                <a:gd name="T10" fmla="*/ 0 60000 65536"/>
                <a:gd name="T11" fmla="*/ 0 60000 65536"/>
                <a:gd name="T12" fmla="*/ 0 60000 65536"/>
                <a:gd name="T13" fmla="*/ 0 60000 65536"/>
                <a:gd name="T14" fmla="*/ 0 60000 65536"/>
              </a:gdLst>
              <a:cxnLst>
                <a:cxn ang="T10">
                  <a:pos x="T0" y="T1"/>
                </a:cxn>
                <a:cxn ang="T11">
                  <a:pos x="T2" y="T3"/>
                </a:cxn>
                <a:cxn ang="T12">
                  <a:pos x="T4" y="T5"/>
                </a:cxn>
                <a:cxn ang="T13">
                  <a:pos x="T6" y="T7"/>
                </a:cxn>
                <a:cxn ang="T14">
                  <a:pos x="T8" y="T9"/>
                </a:cxn>
              </a:cxnLst>
              <a:rect l="0" t="0" r="r" b="b"/>
              <a:pathLst>
                <a:path w="30" h="37">
                  <a:moveTo>
                    <a:pt x="0" y="12"/>
                  </a:moveTo>
                  <a:lnTo>
                    <a:pt x="24" y="0"/>
                  </a:lnTo>
                  <a:lnTo>
                    <a:pt x="30" y="24"/>
                  </a:lnTo>
                  <a:lnTo>
                    <a:pt x="24" y="37"/>
                  </a:lnTo>
                  <a:lnTo>
                    <a:pt x="0" y="12"/>
                  </a:lnTo>
                  <a:close/>
                </a:path>
              </a:pathLst>
            </a:custGeom>
            <a:grpFill/>
            <a:ln w="9525">
              <a:solidFill>
                <a:schemeClr val="bg1"/>
              </a:solidFill>
              <a:round/>
            </a:ln>
          </p:spPr>
          <p:txBody>
            <a:bodyPr/>
            <a:lstStyle/>
            <a:p>
              <a:endParaRPr lang="en-GB"/>
            </a:p>
          </p:txBody>
        </p:sp>
        <p:sp>
          <p:nvSpPr>
            <p:cNvPr id="45" name="Freeform 282"/>
            <p:cNvSpPr/>
            <p:nvPr/>
          </p:nvSpPr>
          <p:spPr bwMode="auto">
            <a:xfrm>
              <a:off x="8820313" y="2964544"/>
              <a:ext cx="30242" cy="6049"/>
            </a:xfrm>
            <a:custGeom>
              <a:gdLst>
                <a:gd name="T0" fmla="*/ 2147483646 w 30"/>
                <a:gd name="T1" fmla="*/ 0 h 6"/>
                <a:gd name="T2" fmla="*/ 2147483646 w 30"/>
                <a:gd name="T3" fmla="*/ 0 h 6"/>
                <a:gd name="T4" fmla="*/ 0 w 30"/>
                <a:gd name="T5" fmla="*/ 2147483646 h 6"/>
                <a:gd name="T6" fmla="*/ 2147483646 w 30"/>
                <a:gd name="T7" fmla="*/ 0 h 6"/>
                <a:gd name="T8" fmla="*/ 0 60000 65536"/>
                <a:gd name="T9" fmla="*/ 0 60000 65536"/>
                <a:gd name="T10" fmla="*/ 0 60000 65536"/>
                <a:gd name="T11" fmla="*/ 0 60000 65536"/>
              </a:gdLst>
              <a:cxnLst>
                <a:cxn ang="T8">
                  <a:pos x="T0" y="T1"/>
                </a:cxn>
                <a:cxn ang="T9">
                  <a:pos x="T2" y="T3"/>
                </a:cxn>
                <a:cxn ang="T10">
                  <a:pos x="T4" y="T5"/>
                </a:cxn>
                <a:cxn ang="T11">
                  <a:pos x="T6" y="T7"/>
                </a:cxn>
              </a:cxnLst>
              <a:rect l="0" t="0" r="r" b="b"/>
              <a:pathLst>
                <a:path w="30" h="6">
                  <a:moveTo>
                    <a:pt x="24" y="0"/>
                  </a:moveTo>
                  <a:lnTo>
                    <a:pt x="30" y="0"/>
                  </a:lnTo>
                  <a:lnTo>
                    <a:pt x="0" y="6"/>
                  </a:lnTo>
                  <a:lnTo>
                    <a:pt x="24" y="0"/>
                  </a:lnTo>
                  <a:close/>
                </a:path>
              </a:pathLst>
            </a:custGeom>
            <a:grpFill/>
            <a:ln w="9525">
              <a:solidFill>
                <a:schemeClr val="bg1"/>
              </a:solidFill>
              <a:round/>
            </a:ln>
          </p:spPr>
          <p:txBody>
            <a:bodyPr/>
            <a:lstStyle/>
            <a:p>
              <a:endParaRPr lang="en-GB"/>
            </a:p>
          </p:txBody>
        </p:sp>
        <p:sp>
          <p:nvSpPr>
            <p:cNvPr id="46" name="Rectangle 283"/>
            <p:cNvSpPr>
              <a:spLocks noChangeArrowheads="1"/>
            </p:cNvSpPr>
            <p:nvPr/>
          </p:nvSpPr>
          <p:spPr bwMode="auto">
            <a:xfrm flipH="1">
              <a:off x="8713862" y="3141155"/>
              <a:ext cx="0" cy="2419"/>
            </a:xfrm>
            <a:prstGeom prst="rect">
              <a:avLst/>
            </a:prstGeom>
            <a:grpFill/>
            <a:ln w="9525">
              <a:solidFill>
                <a:schemeClr val="bg1"/>
              </a:solidFill>
              <a:miter lim="800000"/>
            </a:ln>
          </p:spPr>
          <p:txBody>
            <a:bodyPr/>
            <a:lstStyle>
              <a:lvl1pPr>
                <a:defRPr sz="1400" b="1">
                  <a:solidFill>
                    <a:schemeClr val="bg1"/>
                  </a:solidFill>
                  <a:latin typeface="Arial" panose="020b0604020202020204" pitchFamily="34" charset="0"/>
                  <a:ea typeface="MS PGothic" panose="020b0600070205080204" pitchFamily="34" charset="-128"/>
                </a:defRPr>
              </a:lvl1pPr>
              <a:lvl2pPr marL="742950" indent="-285750">
                <a:defRPr sz="1400" b="1">
                  <a:solidFill>
                    <a:schemeClr val="bg1"/>
                  </a:solidFill>
                  <a:latin typeface="Arial" panose="020b0604020202020204" pitchFamily="34" charset="0"/>
                  <a:ea typeface="MS PGothic" panose="020b0600070205080204" pitchFamily="34" charset="-128"/>
                </a:defRPr>
              </a:lvl2pPr>
              <a:lvl3pPr marL="1143000" indent="-228600">
                <a:defRPr sz="1400" b="1">
                  <a:solidFill>
                    <a:schemeClr val="bg1"/>
                  </a:solidFill>
                  <a:latin typeface="Arial" panose="020b0604020202020204" pitchFamily="34" charset="0"/>
                  <a:ea typeface="MS PGothic" panose="020b0600070205080204" pitchFamily="34" charset="-128"/>
                </a:defRPr>
              </a:lvl3pPr>
              <a:lvl4pPr marL="1600200" indent="-228600">
                <a:defRPr sz="1400" b="1">
                  <a:solidFill>
                    <a:schemeClr val="bg1"/>
                  </a:solidFill>
                  <a:latin typeface="Arial" panose="020b0604020202020204" pitchFamily="34" charset="0"/>
                  <a:ea typeface="MS PGothic" panose="020b0600070205080204" pitchFamily="34" charset="-128"/>
                </a:defRPr>
              </a:lvl4pPr>
              <a:lvl5pPr marL="2057400" indent="-228600">
                <a:defRPr sz="14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9pPr>
            </a:lstStyle>
            <a:p>
              <a:pPr algn="ctr" eaLnBrk="1" hangingPunct="1">
                <a:spcBef>
                  <a:spcPct val="15000"/>
                </a:spcBef>
              </a:pPr>
              <a:endParaRPr lang="en-US" altLang="en-US"/>
            </a:p>
          </p:txBody>
        </p:sp>
        <p:sp>
          <p:nvSpPr>
            <p:cNvPr id="47" name="Freeform 284"/>
            <p:cNvSpPr/>
            <p:nvPr/>
          </p:nvSpPr>
          <p:spPr bwMode="auto">
            <a:xfrm>
              <a:off x="8516687" y="2850836"/>
              <a:ext cx="374996" cy="136692"/>
            </a:xfrm>
            <a:custGeom>
              <a:gdLst>
                <a:gd name="T0" fmla="*/ 2147483646 w 10616"/>
                <a:gd name="T1" fmla="*/ 2147483646 h 10000"/>
                <a:gd name="T2" fmla="*/ 2147483646 w 10616"/>
                <a:gd name="T3" fmla="*/ 2147483646 h 10000"/>
                <a:gd name="T4" fmla="*/ 2147483646 w 10616"/>
                <a:gd name="T5" fmla="*/ 2147483646 h 10000"/>
                <a:gd name="T6" fmla="*/ 2147483646 w 10616"/>
                <a:gd name="T7" fmla="*/ 2147483646 h 10000"/>
                <a:gd name="T8" fmla="*/ 2147483646 w 10616"/>
                <a:gd name="T9" fmla="*/ 2147483646 h 10000"/>
                <a:gd name="T10" fmla="*/ 2147483646 w 10616"/>
                <a:gd name="T11" fmla="*/ 2147483646 h 10000"/>
                <a:gd name="T12" fmla="*/ 2147483646 w 10616"/>
                <a:gd name="T13" fmla="*/ 2147483646 h 10000"/>
                <a:gd name="T14" fmla="*/ 2147483646 w 10616"/>
                <a:gd name="T15" fmla="*/ 2147483646 h 10000"/>
                <a:gd name="T16" fmla="*/ 2147483646 w 10616"/>
                <a:gd name="T17" fmla="*/ 2147483646 h 10000"/>
                <a:gd name="T18" fmla="*/ 2147483646 w 10616"/>
                <a:gd name="T19" fmla="*/ 2147483646 h 10000"/>
                <a:gd name="T20" fmla="*/ 2147483646 w 10616"/>
                <a:gd name="T21" fmla="*/ 2147483646 h 10000"/>
                <a:gd name="T22" fmla="*/ 2147483646 w 10616"/>
                <a:gd name="T23" fmla="*/ 2147483646 h 10000"/>
                <a:gd name="T24" fmla="*/ 2147483646 w 10616"/>
                <a:gd name="T25" fmla="*/ 0 h 10000"/>
                <a:gd name="T26" fmla="*/ 2147483646 w 10616"/>
                <a:gd name="T27" fmla="*/ 0 h 10000"/>
                <a:gd name="T28" fmla="*/ 2147483646 w 10616"/>
                <a:gd name="T29" fmla="*/ 2147483646 h 10000"/>
                <a:gd name="T30" fmla="*/ 2147483646 w 10616"/>
                <a:gd name="T31" fmla="*/ 2147483646 h 10000"/>
                <a:gd name="T32" fmla="*/ 2147483646 w 10616"/>
                <a:gd name="T33" fmla="*/ 2147483646 h 10000"/>
                <a:gd name="T34" fmla="*/ 2147483646 w 10616"/>
                <a:gd name="T35" fmla="*/ 2147483646 h 10000"/>
                <a:gd name="T36" fmla="*/ 2147483646 w 10616"/>
                <a:gd name="T37" fmla="*/ 2147483646 h 10000"/>
                <a:gd name="T38" fmla="*/ 2147483646 w 10616"/>
                <a:gd name="T39" fmla="*/ 0 h 10000"/>
                <a:gd name="T40" fmla="*/ 2147483646 w 10616"/>
                <a:gd name="T41" fmla="*/ 0 h 10000"/>
                <a:gd name="T42" fmla="*/ 2147483646 w 10616"/>
                <a:gd name="T43" fmla="*/ 0 h 10000"/>
                <a:gd name="T44" fmla="*/ 2147483646 w 10616"/>
                <a:gd name="T45" fmla="*/ 2147483646 h 10000"/>
                <a:gd name="T46" fmla="*/ 2147483646 w 10616"/>
                <a:gd name="T47" fmla="*/ 2147483646 h 10000"/>
                <a:gd name="T48" fmla="*/ 2147483646 w 10616"/>
                <a:gd name="T49" fmla="*/ 2147483646 h 10000"/>
                <a:gd name="T50" fmla="*/ 2147483646 w 10616"/>
                <a:gd name="T51" fmla="*/ 2147483646 h 10000"/>
                <a:gd name="T52" fmla="*/ 2147483646 w 10616"/>
                <a:gd name="T53" fmla="*/ 2147483646 h 10000"/>
                <a:gd name="T54" fmla="*/ 2147483646 w 10616"/>
                <a:gd name="T55" fmla="*/ 2147483646 h 10000"/>
                <a:gd name="T56" fmla="*/ 2147483646 w 10616"/>
                <a:gd name="T57" fmla="*/ 2147483646 h 10000"/>
                <a:gd name="T58" fmla="*/ 2147483646 w 10616"/>
                <a:gd name="T59" fmla="*/ 2147483646 h 10000"/>
                <a:gd name="T60" fmla="*/ 2147483646 w 10616"/>
                <a:gd name="T61" fmla="*/ 2147483646 h 10000"/>
                <a:gd name="T62" fmla="*/ 0 w 10616"/>
                <a:gd name="T63" fmla="*/ 2147483646 h 10000"/>
                <a:gd name="T64" fmla="*/ 2147483646 w 10616"/>
                <a:gd name="T65" fmla="*/ 2147483646 h 10000"/>
                <a:gd name="T66" fmla="*/ 2147483646 w 10616"/>
                <a:gd name="T67" fmla="*/ 2147483646 h 10000"/>
                <a:gd name="T68" fmla="*/ 2147483646 w 10616"/>
                <a:gd name="T69" fmla="*/ 2147483646 h 10000"/>
                <a:gd name="T70" fmla="*/ 2147483646 w 10616"/>
                <a:gd name="T71" fmla="*/ 2147483646 h 10000"/>
                <a:gd name="T72" fmla="*/ 2147483646 w 10616"/>
                <a:gd name="T73" fmla="*/ 2147483646 h 10000"/>
                <a:gd name="T74" fmla="*/ 2147483646 w 10616"/>
                <a:gd name="T75" fmla="*/ 2147483646 h 10000"/>
                <a:gd name="T76" fmla="*/ 2147483646 w 10616"/>
                <a:gd name="T77" fmla="*/ 2147483646 h 10000"/>
                <a:gd name="T78" fmla="*/ 2147483646 w 10616"/>
                <a:gd name="T79" fmla="*/ 2147483646 h 10000"/>
                <a:gd name="T80" fmla="*/ 2147483646 w 10616"/>
                <a:gd name="T81" fmla="*/ 2147483646 h 10000"/>
                <a:gd name="T82" fmla="*/ 2147483646 w 10616"/>
                <a:gd name="T83" fmla="*/ 2147483646 h 10000"/>
                <a:gd name="T84" fmla="*/ 2147483646 w 10616"/>
                <a:gd name="T85" fmla="*/ 2147483646 h 100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616" h="10000">
                  <a:moveTo>
                    <a:pt x="6379" y="8696"/>
                  </a:moveTo>
                  <a:lnTo>
                    <a:pt x="6718" y="9130"/>
                  </a:lnTo>
                  <a:lnTo>
                    <a:pt x="8582" y="8696"/>
                  </a:lnTo>
                  <a:lnTo>
                    <a:pt x="9430" y="8261"/>
                  </a:lnTo>
                  <a:lnTo>
                    <a:pt x="10277" y="7826"/>
                  </a:lnTo>
                  <a:lnTo>
                    <a:pt x="10616" y="8261"/>
                  </a:lnTo>
                  <a:cubicBezTo>
                    <a:pt x="10560" y="7826"/>
                    <a:pt x="10503" y="7392"/>
                    <a:pt x="10447" y="6957"/>
                  </a:cubicBezTo>
                  <a:lnTo>
                    <a:pt x="10447" y="3913"/>
                  </a:lnTo>
                  <a:cubicBezTo>
                    <a:pt x="10503" y="3768"/>
                    <a:pt x="10560" y="3623"/>
                    <a:pt x="10616" y="3478"/>
                  </a:cubicBezTo>
                  <a:lnTo>
                    <a:pt x="9938" y="1304"/>
                  </a:lnTo>
                  <a:lnTo>
                    <a:pt x="9599" y="435"/>
                  </a:lnTo>
                  <a:lnTo>
                    <a:pt x="9091" y="435"/>
                  </a:lnTo>
                  <a:cubicBezTo>
                    <a:pt x="9034" y="290"/>
                    <a:pt x="8978" y="145"/>
                    <a:pt x="8921" y="0"/>
                  </a:cubicBezTo>
                  <a:lnTo>
                    <a:pt x="8243" y="1304"/>
                  </a:lnTo>
                  <a:lnTo>
                    <a:pt x="7396" y="1304"/>
                  </a:lnTo>
                  <a:lnTo>
                    <a:pt x="7226" y="1304"/>
                  </a:lnTo>
                  <a:lnTo>
                    <a:pt x="6548" y="435"/>
                  </a:lnTo>
                  <a:lnTo>
                    <a:pt x="6040" y="0"/>
                  </a:lnTo>
                  <a:lnTo>
                    <a:pt x="4684" y="0"/>
                  </a:lnTo>
                  <a:lnTo>
                    <a:pt x="4345" y="0"/>
                  </a:lnTo>
                  <a:lnTo>
                    <a:pt x="3836" y="435"/>
                  </a:lnTo>
                  <a:lnTo>
                    <a:pt x="3497" y="1304"/>
                  </a:lnTo>
                  <a:lnTo>
                    <a:pt x="2650" y="1739"/>
                  </a:lnTo>
                  <a:cubicBezTo>
                    <a:pt x="2593" y="1594"/>
                    <a:pt x="2537" y="1449"/>
                    <a:pt x="2480" y="1304"/>
                  </a:cubicBezTo>
                  <a:lnTo>
                    <a:pt x="2311" y="1304"/>
                  </a:lnTo>
                  <a:lnTo>
                    <a:pt x="1972" y="2609"/>
                  </a:lnTo>
                  <a:cubicBezTo>
                    <a:pt x="1746" y="2609"/>
                    <a:pt x="1494" y="2631"/>
                    <a:pt x="1294" y="2609"/>
                  </a:cubicBezTo>
                  <a:cubicBezTo>
                    <a:pt x="1094" y="2587"/>
                    <a:pt x="883" y="2261"/>
                    <a:pt x="770" y="2478"/>
                  </a:cubicBezTo>
                  <a:cubicBezTo>
                    <a:pt x="657" y="2695"/>
                    <a:pt x="333" y="2962"/>
                    <a:pt x="205" y="3117"/>
                  </a:cubicBezTo>
                  <a:cubicBezTo>
                    <a:pt x="77" y="3272"/>
                    <a:pt x="0" y="3266"/>
                    <a:pt x="0" y="3407"/>
                  </a:cubicBezTo>
                  <a:cubicBezTo>
                    <a:pt x="113" y="3701"/>
                    <a:pt x="482" y="5084"/>
                    <a:pt x="698" y="5748"/>
                  </a:cubicBezTo>
                  <a:cubicBezTo>
                    <a:pt x="914" y="6412"/>
                    <a:pt x="1138" y="6900"/>
                    <a:pt x="1294" y="7391"/>
                  </a:cubicBezTo>
                  <a:cubicBezTo>
                    <a:pt x="1450" y="7882"/>
                    <a:pt x="1520" y="8261"/>
                    <a:pt x="1633" y="8696"/>
                  </a:cubicBezTo>
                  <a:lnTo>
                    <a:pt x="3158" y="9130"/>
                  </a:lnTo>
                  <a:lnTo>
                    <a:pt x="3328" y="9130"/>
                  </a:lnTo>
                  <a:lnTo>
                    <a:pt x="4514" y="10000"/>
                  </a:lnTo>
                  <a:lnTo>
                    <a:pt x="5192" y="9130"/>
                  </a:lnTo>
                  <a:lnTo>
                    <a:pt x="5870" y="10000"/>
                  </a:lnTo>
                  <a:lnTo>
                    <a:pt x="6379" y="8696"/>
                  </a:lnTo>
                  <a:close/>
                </a:path>
              </a:pathLst>
            </a:custGeom>
            <a:grpFill/>
            <a:ln w="9525">
              <a:solidFill>
                <a:schemeClr val="bg1"/>
              </a:solidFill>
              <a:round/>
            </a:ln>
          </p:spPr>
          <p:txBody>
            <a:bodyPr/>
            <a:lstStyle/>
            <a:p>
              <a:endParaRPr lang="en-GB"/>
            </a:p>
          </p:txBody>
        </p:sp>
        <p:sp>
          <p:nvSpPr>
            <p:cNvPr id="48" name="Freeform 285"/>
            <p:cNvSpPr/>
            <p:nvPr/>
          </p:nvSpPr>
          <p:spPr bwMode="auto">
            <a:xfrm>
              <a:off x="8705395" y="2964544"/>
              <a:ext cx="137902" cy="111289"/>
            </a:xfrm>
            <a:custGeom>
              <a:gdLst>
                <a:gd name="T0" fmla="*/ 2147483646 w 139"/>
                <a:gd name="T1" fmla="*/ 2147483646 h 114"/>
                <a:gd name="T2" fmla="*/ 2147483646 w 139"/>
                <a:gd name="T3" fmla="*/ 2147483646 h 114"/>
                <a:gd name="T4" fmla="*/ 2147483646 w 139"/>
                <a:gd name="T5" fmla="*/ 2147483646 h 114"/>
                <a:gd name="T6" fmla="*/ 2147483646 w 139"/>
                <a:gd name="T7" fmla="*/ 2147483646 h 114"/>
                <a:gd name="T8" fmla="*/ 2147483646 w 139"/>
                <a:gd name="T9" fmla="*/ 2147483646 h 114"/>
                <a:gd name="T10" fmla="*/ 2147483646 w 139"/>
                <a:gd name="T11" fmla="*/ 2147483646 h 114"/>
                <a:gd name="T12" fmla="*/ 2147483646 w 139"/>
                <a:gd name="T13" fmla="*/ 0 h 114"/>
                <a:gd name="T14" fmla="*/ 2147483646 w 139"/>
                <a:gd name="T15" fmla="*/ 2147483646 h 114"/>
                <a:gd name="T16" fmla="*/ 2147483646 w 139"/>
                <a:gd name="T17" fmla="*/ 2147483646 h 114"/>
                <a:gd name="T18" fmla="*/ 2147483646 w 139"/>
                <a:gd name="T19" fmla="*/ 2147483646 h 114"/>
                <a:gd name="T20" fmla="*/ 2147483646 w 139"/>
                <a:gd name="T21" fmla="*/ 2147483646 h 114"/>
                <a:gd name="T22" fmla="*/ 2147483646 w 139"/>
                <a:gd name="T23" fmla="*/ 2147483646 h 114"/>
                <a:gd name="T24" fmla="*/ 2147483646 w 139"/>
                <a:gd name="T25" fmla="*/ 2147483646 h 114"/>
                <a:gd name="T26" fmla="*/ 0 w 139"/>
                <a:gd name="T27" fmla="*/ 2147483646 h 114"/>
                <a:gd name="T28" fmla="*/ 2147483646 w 139"/>
                <a:gd name="T29" fmla="*/ 2147483646 h 114"/>
                <a:gd name="T30" fmla="*/ 2147483646 w 139"/>
                <a:gd name="T31" fmla="*/ 2147483646 h 1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9" h="114">
                  <a:moveTo>
                    <a:pt x="25" y="114"/>
                  </a:moveTo>
                  <a:lnTo>
                    <a:pt x="61" y="96"/>
                  </a:lnTo>
                  <a:lnTo>
                    <a:pt x="73" y="90"/>
                  </a:lnTo>
                  <a:lnTo>
                    <a:pt x="115" y="66"/>
                  </a:lnTo>
                  <a:lnTo>
                    <a:pt x="127" y="24"/>
                  </a:lnTo>
                  <a:lnTo>
                    <a:pt x="139" y="6"/>
                  </a:lnTo>
                  <a:lnTo>
                    <a:pt x="139" y="0"/>
                  </a:lnTo>
                  <a:lnTo>
                    <a:pt x="115" y="6"/>
                  </a:lnTo>
                  <a:lnTo>
                    <a:pt x="49" y="12"/>
                  </a:lnTo>
                  <a:lnTo>
                    <a:pt x="37" y="6"/>
                  </a:lnTo>
                  <a:lnTo>
                    <a:pt x="19" y="24"/>
                  </a:lnTo>
                  <a:lnTo>
                    <a:pt x="25" y="48"/>
                  </a:lnTo>
                  <a:lnTo>
                    <a:pt x="0" y="102"/>
                  </a:lnTo>
                  <a:lnTo>
                    <a:pt x="13" y="102"/>
                  </a:lnTo>
                  <a:lnTo>
                    <a:pt x="25" y="114"/>
                  </a:lnTo>
                  <a:close/>
                </a:path>
              </a:pathLst>
            </a:custGeom>
            <a:grpFill/>
            <a:ln w="9525">
              <a:solidFill>
                <a:schemeClr val="bg1"/>
              </a:solidFill>
              <a:round/>
            </a:ln>
          </p:spPr>
          <p:txBody>
            <a:bodyPr/>
            <a:lstStyle/>
            <a:p>
              <a:endParaRPr lang="en-GB"/>
            </a:p>
          </p:txBody>
        </p:sp>
        <p:sp>
          <p:nvSpPr>
            <p:cNvPr id="49" name="Freeform 286"/>
            <p:cNvSpPr/>
            <p:nvPr/>
          </p:nvSpPr>
          <p:spPr bwMode="auto">
            <a:xfrm>
              <a:off x="8687250" y="3052850"/>
              <a:ext cx="96773" cy="88305"/>
            </a:xfrm>
            <a:custGeom>
              <a:gdLst>
                <a:gd name="T0" fmla="*/ 2147483646 w 97"/>
                <a:gd name="T1" fmla="*/ 2147483646 h 90"/>
                <a:gd name="T2" fmla="*/ 2147483646 w 97"/>
                <a:gd name="T3" fmla="*/ 0 h 90"/>
                <a:gd name="T4" fmla="*/ 2147483646 w 97"/>
                <a:gd name="T5" fmla="*/ 2147483646 h 90"/>
                <a:gd name="T6" fmla="*/ 2147483646 w 97"/>
                <a:gd name="T7" fmla="*/ 2147483646 h 90"/>
                <a:gd name="T8" fmla="*/ 2147483646 w 97"/>
                <a:gd name="T9" fmla="*/ 2147483646 h 90"/>
                <a:gd name="T10" fmla="*/ 2147483646 w 97"/>
                <a:gd name="T11" fmla="*/ 2147483646 h 90"/>
                <a:gd name="T12" fmla="*/ 2147483646 w 97"/>
                <a:gd name="T13" fmla="*/ 2147483646 h 90"/>
                <a:gd name="T14" fmla="*/ 0 w 97"/>
                <a:gd name="T15" fmla="*/ 2147483646 h 90"/>
                <a:gd name="T16" fmla="*/ 2147483646 w 97"/>
                <a:gd name="T17" fmla="*/ 2147483646 h 90"/>
                <a:gd name="T18" fmla="*/ 2147483646 w 97"/>
                <a:gd name="T19" fmla="*/ 2147483646 h 90"/>
                <a:gd name="T20" fmla="*/ 2147483646 w 97"/>
                <a:gd name="T21" fmla="*/ 2147483646 h 90"/>
                <a:gd name="T22" fmla="*/ 2147483646 w 97"/>
                <a:gd name="T23" fmla="*/ 2147483646 h 90"/>
                <a:gd name="T24" fmla="*/ 2147483646 w 97"/>
                <a:gd name="T25" fmla="*/ 2147483646 h 90"/>
                <a:gd name="T26" fmla="*/ 2147483646 w 97"/>
                <a:gd name="T27" fmla="*/ 2147483646 h 90"/>
                <a:gd name="T28" fmla="*/ 2147483646 w 97"/>
                <a:gd name="T29" fmla="*/ 2147483646 h 90"/>
                <a:gd name="T30" fmla="*/ 2147483646 w 97"/>
                <a:gd name="T31" fmla="*/ 2147483646 h 90"/>
                <a:gd name="T32" fmla="*/ 2147483646 w 97"/>
                <a:gd name="T33" fmla="*/ 2147483646 h 90"/>
                <a:gd name="T34" fmla="*/ 2147483646 w 97"/>
                <a:gd name="T35" fmla="*/ 2147483646 h 90"/>
                <a:gd name="T36" fmla="*/ 2147483646 w 97"/>
                <a:gd name="T37" fmla="*/ 2147483646 h 90"/>
                <a:gd name="T38" fmla="*/ 2147483646 w 97"/>
                <a:gd name="T39" fmla="*/ 2147483646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close/>
                </a:path>
              </a:pathLst>
            </a:custGeom>
            <a:grpFill/>
            <a:ln w="9525">
              <a:solidFill>
                <a:schemeClr val="bg1"/>
              </a:solidFill>
              <a:round/>
            </a:ln>
          </p:spPr>
          <p:txBody>
            <a:bodyPr/>
            <a:lstStyle/>
            <a:p>
              <a:endParaRPr lang="en-GB"/>
            </a:p>
          </p:txBody>
        </p:sp>
        <p:sp>
          <p:nvSpPr>
            <p:cNvPr id="50" name="Freeform 287"/>
            <p:cNvSpPr/>
            <p:nvPr/>
          </p:nvSpPr>
          <p:spPr bwMode="auto">
            <a:xfrm>
              <a:off x="8687250" y="3052850"/>
              <a:ext cx="96773" cy="88305"/>
            </a:xfrm>
            <a:custGeom>
              <a:gdLst>
                <a:gd name="T0" fmla="*/ 2147483646 w 97"/>
                <a:gd name="T1" fmla="*/ 2147483646 h 90"/>
                <a:gd name="T2" fmla="*/ 2147483646 w 97"/>
                <a:gd name="T3" fmla="*/ 0 h 90"/>
                <a:gd name="T4" fmla="*/ 2147483646 w 97"/>
                <a:gd name="T5" fmla="*/ 2147483646 h 90"/>
                <a:gd name="T6" fmla="*/ 2147483646 w 97"/>
                <a:gd name="T7" fmla="*/ 2147483646 h 90"/>
                <a:gd name="T8" fmla="*/ 2147483646 w 97"/>
                <a:gd name="T9" fmla="*/ 2147483646 h 90"/>
                <a:gd name="T10" fmla="*/ 2147483646 w 97"/>
                <a:gd name="T11" fmla="*/ 2147483646 h 90"/>
                <a:gd name="T12" fmla="*/ 2147483646 w 97"/>
                <a:gd name="T13" fmla="*/ 2147483646 h 90"/>
                <a:gd name="T14" fmla="*/ 0 w 97"/>
                <a:gd name="T15" fmla="*/ 2147483646 h 90"/>
                <a:gd name="T16" fmla="*/ 2147483646 w 97"/>
                <a:gd name="T17" fmla="*/ 2147483646 h 90"/>
                <a:gd name="T18" fmla="*/ 2147483646 w 97"/>
                <a:gd name="T19" fmla="*/ 2147483646 h 90"/>
                <a:gd name="T20" fmla="*/ 2147483646 w 97"/>
                <a:gd name="T21" fmla="*/ 2147483646 h 90"/>
                <a:gd name="T22" fmla="*/ 2147483646 w 97"/>
                <a:gd name="T23" fmla="*/ 2147483646 h 90"/>
                <a:gd name="T24" fmla="*/ 2147483646 w 97"/>
                <a:gd name="T25" fmla="*/ 2147483646 h 90"/>
                <a:gd name="T26" fmla="*/ 2147483646 w 97"/>
                <a:gd name="T27" fmla="*/ 2147483646 h 90"/>
                <a:gd name="T28" fmla="*/ 2147483646 w 97"/>
                <a:gd name="T29" fmla="*/ 2147483646 h 90"/>
                <a:gd name="T30" fmla="*/ 2147483646 w 97"/>
                <a:gd name="T31" fmla="*/ 2147483646 h 90"/>
                <a:gd name="T32" fmla="*/ 2147483646 w 97"/>
                <a:gd name="T33" fmla="*/ 2147483646 h 90"/>
                <a:gd name="T34" fmla="*/ 2147483646 w 97"/>
                <a:gd name="T35" fmla="*/ 2147483646 h 90"/>
                <a:gd name="T36" fmla="*/ 2147483646 w 97"/>
                <a:gd name="T37" fmla="*/ 2147483646 h 90"/>
                <a:gd name="T38" fmla="*/ 2147483646 w 97"/>
                <a:gd name="T39" fmla="*/ 2147483646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path>
              </a:pathLst>
            </a:custGeom>
            <a:grpFill/>
            <a:ln w="9525">
              <a:solidFill>
                <a:schemeClr val="bg1"/>
              </a:solidFill>
              <a:round/>
            </a:ln>
          </p:spPr>
          <p:txBody>
            <a:bodyPr/>
            <a:lstStyle/>
            <a:p>
              <a:endParaRPr lang="en-GB"/>
            </a:p>
          </p:txBody>
        </p:sp>
        <p:sp>
          <p:nvSpPr>
            <p:cNvPr id="51" name="Freeform 288"/>
            <p:cNvSpPr/>
            <p:nvPr/>
          </p:nvSpPr>
          <p:spPr bwMode="auto">
            <a:xfrm>
              <a:off x="9022327" y="3219784"/>
              <a:ext cx="90724" cy="59273"/>
            </a:xfrm>
            <a:custGeom>
              <a:gdLst>
                <a:gd name="T0" fmla="*/ 2147483646 w 90"/>
                <a:gd name="T1" fmla="*/ 2147483646 h 60"/>
                <a:gd name="T2" fmla="*/ 2147483646 w 90"/>
                <a:gd name="T3" fmla="*/ 2147483646 h 60"/>
                <a:gd name="T4" fmla="*/ 2147483646 w 90"/>
                <a:gd name="T5" fmla="*/ 2147483646 h 60"/>
                <a:gd name="T6" fmla="*/ 2147483646 w 90"/>
                <a:gd name="T7" fmla="*/ 2147483646 h 60"/>
                <a:gd name="T8" fmla="*/ 2147483646 w 90"/>
                <a:gd name="T9" fmla="*/ 0 h 60"/>
                <a:gd name="T10" fmla="*/ 2147483646 w 90"/>
                <a:gd name="T11" fmla="*/ 2147483646 h 60"/>
                <a:gd name="T12" fmla="*/ 2147483646 w 90"/>
                <a:gd name="T13" fmla="*/ 2147483646 h 60"/>
                <a:gd name="T14" fmla="*/ 0 w 90"/>
                <a:gd name="T15" fmla="*/ 2147483646 h 60"/>
                <a:gd name="T16" fmla="*/ 2147483646 w 90"/>
                <a:gd name="T17" fmla="*/ 2147483646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 h="60">
                  <a:moveTo>
                    <a:pt x="18" y="48"/>
                  </a:moveTo>
                  <a:lnTo>
                    <a:pt x="66" y="60"/>
                  </a:lnTo>
                  <a:lnTo>
                    <a:pt x="78" y="30"/>
                  </a:lnTo>
                  <a:lnTo>
                    <a:pt x="90" y="24"/>
                  </a:lnTo>
                  <a:lnTo>
                    <a:pt x="84" y="0"/>
                  </a:lnTo>
                  <a:lnTo>
                    <a:pt x="30" y="18"/>
                  </a:lnTo>
                  <a:lnTo>
                    <a:pt x="6" y="6"/>
                  </a:lnTo>
                  <a:lnTo>
                    <a:pt x="0" y="24"/>
                  </a:lnTo>
                  <a:lnTo>
                    <a:pt x="18" y="48"/>
                  </a:lnTo>
                  <a:close/>
                </a:path>
              </a:pathLst>
            </a:custGeom>
            <a:grpFill/>
            <a:ln w="9525">
              <a:solidFill>
                <a:schemeClr val="bg1"/>
              </a:solidFill>
              <a:round/>
            </a:ln>
          </p:spPr>
          <p:txBody>
            <a:bodyPr/>
            <a:lstStyle/>
            <a:p>
              <a:endParaRPr lang="en-GB"/>
            </a:p>
          </p:txBody>
        </p:sp>
        <p:sp>
          <p:nvSpPr>
            <p:cNvPr id="52" name="Freeform 289"/>
            <p:cNvSpPr/>
            <p:nvPr/>
          </p:nvSpPr>
          <p:spPr bwMode="auto">
            <a:xfrm>
              <a:off x="9035633" y="3242767"/>
              <a:ext cx="142740" cy="165724"/>
            </a:xfrm>
            <a:custGeom>
              <a:gdLst>
                <a:gd name="T0" fmla="*/ 2147483646 w 24"/>
                <a:gd name="T1" fmla="*/ 2147483646 h 28"/>
                <a:gd name="T2" fmla="*/ 2147483646 w 24"/>
                <a:gd name="T3" fmla="*/ 2147483646 h 28"/>
                <a:gd name="T4" fmla="*/ 2147483646 w 24"/>
                <a:gd name="T5" fmla="*/ 2147483646 h 28"/>
                <a:gd name="T6" fmla="*/ 2147483646 w 24"/>
                <a:gd name="T7" fmla="*/ 2147483646 h 28"/>
                <a:gd name="T8" fmla="*/ 0 w 24"/>
                <a:gd name="T9" fmla="*/ 2147483646 h 28"/>
                <a:gd name="T10" fmla="*/ 2147483646 w 24"/>
                <a:gd name="T11" fmla="*/ 2147483646 h 28"/>
                <a:gd name="T12" fmla="*/ 2147483646 w 24"/>
                <a:gd name="T13" fmla="*/ 2147483646 h 28"/>
                <a:gd name="T14" fmla="*/ 2147483646 w 24"/>
                <a:gd name="T15" fmla="*/ 2147483646 h 28"/>
                <a:gd name="T16" fmla="*/ 2147483646 w 24"/>
                <a:gd name="T17" fmla="*/ 2147483646 h 28"/>
                <a:gd name="T18" fmla="*/ 2147483646 w 24"/>
                <a:gd name="T19" fmla="*/ 2147483646 h 28"/>
                <a:gd name="T20" fmla="*/ 2147483646 w 24"/>
                <a:gd name="T21" fmla="*/ 2147483646 h 28"/>
                <a:gd name="T22" fmla="*/ 2147483646 w 24"/>
                <a:gd name="T23" fmla="*/ 2147483646 h 28"/>
                <a:gd name="T24" fmla="*/ 2147483646 w 24"/>
                <a:gd name="T25" fmla="*/ 0 h 28"/>
                <a:gd name="T26" fmla="*/ 2147483646 w 24"/>
                <a:gd name="T27" fmla="*/ 0 h 28"/>
                <a:gd name="T28" fmla="*/ 2147483646 w 24"/>
                <a:gd name="T29" fmla="*/ 2147483646 h 28"/>
                <a:gd name="T30" fmla="*/ 2147483646 w 24"/>
                <a:gd name="T31" fmla="*/ 2147483646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4" h="28">
                  <a:moveTo>
                    <a:pt x="9" y="6"/>
                  </a:moveTo>
                  <a:cubicBezTo>
                    <a:pt x="10" y="6"/>
                    <a:pt x="10" y="6"/>
                    <a:pt x="10" y="6"/>
                  </a:cubicBezTo>
                  <a:cubicBezTo>
                    <a:pt x="9" y="13"/>
                    <a:pt x="9" y="13"/>
                    <a:pt x="9" y="13"/>
                  </a:cubicBezTo>
                  <a:cubicBezTo>
                    <a:pt x="4" y="17"/>
                    <a:pt x="4" y="17"/>
                    <a:pt x="4" y="17"/>
                  </a:cubicBezTo>
                  <a:cubicBezTo>
                    <a:pt x="4" y="17"/>
                    <a:pt x="3" y="18"/>
                    <a:pt x="0" y="18"/>
                  </a:cubicBezTo>
                  <a:cubicBezTo>
                    <a:pt x="1" y="21"/>
                    <a:pt x="1" y="21"/>
                    <a:pt x="1" y="21"/>
                  </a:cubicBezTo>
                  <a:cubicBezTo>
                    <a:pt x="4" y="28"/>
                    <a:pt x="4" y="28"/>
                    <a:pt x="4" y="28"/>
                  </a:cubicBezTo>
                  <a:cubicBezTo>
                    <a:pt x="11" y="23"/>
                    <a:pt x="11" y="23"/>
                    <a:pt x="11" y="23"/>
                  </a:cubicBezTo>
                  <a:cubicBezTo>
                    <a:pt x="17" y="15"/>
                    <a:pt x="17" y="15"/>
                    <a:pt x="17" y="15"/>
                  </a:cubicBezTo>
                  <a:cubicBezTo>
                    <a:pt x="20" y="11"/>
                    <a:pt x="20" y="11"/>
                    <a:pt x="20" y="11"/>
                  </a:cubicBezTo>
                  <a:cubicBezTo>
                    <a:pt x="24" y="7"/>
                    <a:pt x="24" y="7"/>
                    <a:pt x="24" y="7"/>
                  </a:cubicBezTo>
                  <a:cubicBezTo>
                    <a:pt x="16" y="1"/>
                    <a:pt x="16" y="1"/>
                    <a:pt x="16" y="1"/>
                  </a:cubicBezTo>
                  <a:cubicBezTo>
                    <a:pt x="13" y="0"/>
                    <a:pt x="13" y="0"/>
                    <a:pt x="13" y="0"/>
                  </a:cubicBezTo>
                  <a:cubicBezTo>
                    <a:pt x="13" y="0"/>
                    <a:pt x="13" y="0"/>
                    <a:pt x="13" y="0"/>
                  </a:cubicBezTo>
                  <a:cubicBezTo>
                    <a:pt x="11" y="1"/>
                    <a:pt x="11" y="1"/>
                    <a:pt x="11" y="1"/>
                  </a:cubicBezTo>
                  <a:lnTo>
                    <a:pt x="9" y="6"/>
                  </a:lnTo>
                  <a:close/>
                </a:path>
              </a:pathLst>
            </a:custGeom>
            <a:grpFill/>
            <a:ln w="9525">
              <a:solidFill>
                <a:schemeClr val="bg1"/>
              </a:solidFill>
              <a:round/>
            </a:ln>
          </p:spPr>
          <p:txBody>
            <a:bodyPr/>
            <a:lstStyle/>
            <a:p>
              <a:endParaRPr lang="en-GB"/>
            </a:p>
          </p:txBody>
        </p:sp>
        <p:sp>
          <p:nvSpPr>
            <p:cNvPr id="53" name="Freeform 290"/>
            <p:cNvSpPr/>
            <p:nvPr/>
          </p:nvSpPr>
          <p:spPr bwMode="auto">
            <a:xfrm>
              <a:off x="8856603" y="3349218"/>
              <a:ext cx="202014" cy="125805"/>
            </a:xfrm>
            <a:custGeom>
              <a:gdLst>
                <a:gd name="T0" fmla="*/ 2147483646 w 34"/>
                <a:gd name="T1" fmla="*/ 0 h 21"/>
                <a:gd name="T2" fmla="*/ 2147483646 w 34"/>
                <a:gd name="T3" fmla="*/ 2147483646 h 21"/>
                <a:gd name="T4" fmla="*/ 2147483646 w 34"/>
                <a:gd name="T5" fmla="*/ 2147483646 h 21"/>
                <a:gd name="T6" fmla="*/ 2147483646 w 34"/>
                <a:gd name="T7" fmla="*/ 2147483646 h 21"/>
                <a:gd name="T8" fmla="*/ 0 w 34"/>
                <a:gd name="T9" fmla="*/ 2147483646 h 21"/>
                <a:gd name="T10" fmla="*/ 2147483646 w 34"/>
                <a:gd name="T11" fmla="*/ 2147483646 h 21"/>
                <a:gd name="T12" fmla="*/ 2147483646 w 34"/>
                <a:gd name="T13" fmla="*/ 2147483646 h 21"/>
                <a:gd name="T14" fmla="*/ 2147483646 w 34"/>
                <a:gd name="T15" fmla="*/ 2147483646 h 21"/>
                <a:gd name="T16" fmla="*/ 2147483646 w 34"/>
                <a:gd name="T17" fmla="*/ 2147483646 h 21"/>
                <a:gd name="T18" fmla="*/ 2147483646 w 34"/>
                <a:gd name="T19" fmla="*/ 2147483646 h 21"/>
                <a:gd name="T20" fmla="*/ 2147483646 w 34"/>
                <a:gd name="T21" fmla="*/ 2147483646 h 21"/>
                <a:gd name="T22" fmla="*/ 2147483646 w 34"/>
                <a:gd name="T23" fmla="*/ 2147483646 h 21"/>
                <a:gd name="T24" fmla="*/ 2147483646 w 34"/>
                <a:gd name="T25" fmla="*/ 2147483646 h 21"/>
                <a:gd name="T26" fmla="*/ 2147483646 w 34"/>
                <a:gd name="T27" fmla="*/ 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 h="21">
                  <a:moveTo>
                    <a:pt x="30" y="0"/>
                  </a:moveTo>
                  <a:cubicBezTo>
                    <a:pt x="25" y="2"/>
                    <a:pt x="18" y="3"/>
                    <a:pt x="18" y="4"/>
                  </a:cubicBezTo>
                  <a:cubicBezTo>
                    <a:pt x="16" y="5"/>
                    <a:pt x="14" y="7"/>
                    <a:pt x="14" y="7"/>
                  </a:cubicBezTo>
                  <a:cubicBezTo>
                    <a:pt x="3" y="7"/>
                    <a:pt x="3" y="7"/>
                    <a:pt x="3" y="7"/>
                  </a:cubicBezTo>
                  <a:cubicBezTo>
                    <a:pt x="0" y="8"/>
                    <a:pt x="0" y="8"/>
                    <a:pt x="0" y="8"/>
                  </a:cubicBezTo>
                  <a:cubicBezTo>
                    <a:pt x="1" y="12"/>
                    <a:pt x="1" y="12"/>
                    <a:pt x="1" y="12"/>
                  </a:cubicBezTo>
                  <a:cubicBezTo>
                    <a:pt x="5" y="21"/>
                    <a:pt x="5" y="21"/>
                    <a:pt x="5" y="21"/>
                  </a:cubicBezTo>
                  <a:cubicBezTo>
                    <a:pt x="12" y="19"/>
                    <a:pt x="12" y="19"/>
                    <a:pt x="12" y="19"/>
                  </a:cubicBezTo>
                  <a:cubicBezTo>
                    <a:pt x="15" y="19"/>
                    <a:pt x="15" y="19"/>
                    <a:pt x="15" y="19"/>
                  </a:cubicBezTo>
                  <a:cubicBezTo>
                    <a:pt x="19" y="15"/>
                    <a:pt x="19" y="15"/>
                    <a:pt x="19" y="15"/>
                  </a:cubicBezTo>
                  <a:cubicBezTo>
                    <a:pt x="25" y="13"/>
                    <a:pt x="25" y="13"/>
                    <a:pt x="25" y="13"/>
                  </a:cubicBezTo>
                  <a:cubicBezTo>
                    <a:pt x="34" y="10"/>
                    <a:pt x="34" y="10"/>
                    <a:pt x="34" y="10"/>
                  </a:cubicBezTo>
                  <a:cubicBezTo>
                    <a:pt x="31" y="3"/>
                    <a:pt x="31" y="3"/>
                    <a:pt x="31" y="3"/>
                  </a:cubicBezTo>
                  <a:lnTo>
                    <a:pt x="30" y="0"/>
                  </a:lnTo>
                  <a:close/>
                </a:path>
              </a:pathLst>
            </a:custGeom>
            <a:grpFill/>
            <a:ln w="9525">
              <a:solidFill>
                <a:schemeClr val="bg1"/>
              </a:solidFill>
              <a:round/>
            </a:ln>
          </p:spPr>
          <p:txBody>
            <a:bodyPr/>
            <a:lstStyle/>
            <a:p>
              <a:endParaRPr lang="en-GB"/>
            </a:p>
          </p:txBody>
        </p:sp>
        <p:sp>
          <p:nvSpPr>
            <p:cNvPr id="54" name="Freeform 291"/>
            <p:cNvSpPr/>
            <p:nvPr/>
          </p:nvSpPr>
          <p:spPr bwMode="auto">
            <a:xfrm>
              <a:off x="8713862" y="3075833"/>
              <a:ext cx="374996" cy="321771"/>
            </a:xfrm>
            <a:custGeom>
              <a:gdLst>
                <a:gd name="T0" fmla="*/ 2147483646 w 63"/>
                <a:gd name="T1" fmla="*/ 2147483646 h 54"/>
                <a:gd name="T2" fmla="*/ 2147483646 w 63"/>
                <a:gd name="T3" fmla="*/ 2147483646 h 54"/>
                <a:gd name="T4" fmla="*/ 2147483646 w 63"/>
                <a:gd name="T5" fmla="*/ 2147483646 h 54"/>
                <a:gd name="T6" fmla="*/ 2147483646 w 63"/>
                <a:gd name="T7" fmla="*/ 2147483646 h 54"/>
                <a:gd name="T8" fmla="*/ 2147483646 w 63"/>
                <a:gd name="T9" fmla="*/ 2147483646 h 54"/>
                <a:gd name="T10" fmla="*/ 2147483646 w 63"/>
                <a:gd name="T11" fmla="*/ 2147483646 h 54"/>
                <a:gd name="T12" fmla="*/ 2147483646 w 63"/>
                <a:gd name="T13" fmla="*/ 2147483646 h 54"/>
                <a:gd name="T14" fmla="*/ 2147483646 w 63"/>
                <a:gd name="T15" fmla="*/ 2147483646 h 54"/>
                <a:gd name="T16" fmla="*/ 2147483646 w 63"/>
                <a:gd name="T17" fmla="*/ 2147483646 h 54"/>
                <a:gd name="T18" fmla="*/ 2147483646 w 63"/>
                <a:gd name="T19" fmla="*/ 2147483646 h 54"/>
                <a:gd name="T20" fmla="*/ 2147483646 w 63"/>
                <a:gd name="T21" fmla="*/ 2147483646 h 54"/>
                <a:gd name="T22" fmla="*/ 2147483646 w 63"/>
                <a:gd name="T23" fmla="*/ 2147483646 h 54"/>
                <a:gd name="T24" fmla="*/ 2147483646 w 63"/>
                <a:gd name="T25" fmla="*/ 2147483646 h 54"/>
                <a:gd name="T26" fmla="*/ 2147483646 w 63"/>
                <a:gd name="T27" fmla="*/ 2147483646 h 54"/>
                <a:gd name="T28" fmla="*/ 2147483646 w 63"/>
                <a:gd name="T29" fmla="*/ 0 h 54"/>
                <a:gd name="T30" fmla="*/ 2147483646 w 63"/>
                <a:gd name="T31" fmla="*/ 0 h 54"/>
                <a:gd name="T32" fmla="*/ 2147483646 w 63"/>
                <a:gd name="T33" fmla="*/ 2147483646 h 54"/>
                <a:gd name="T34" fmla="*/ 2147483646 w 63"/>
                <a:gd name="T35" fmla="*/ 2147483646 h 54"/>
                <a:gd name="T36" fmla="*/ 2147483646 w 63"/>
                <a:gd name="T37" fmla="*/ 2147483646 h 54"/>
                <a:gd name="T38" fmla="*/ 2147483646 w 63"/>
                <a:gd name="T39" fmla="*/ 2147483646 h 54"/>
                <a:gd name="T40" fmla="*/ 2147483646 w 63"/>
                <a:gd name="T41" fmla="*/ 2147483646 h 54"/>
                <a:gd name="T42" fmla="*/ 2147483646 w 63"/>
                <a:gd name="T43" fmla="*/ 2147483646 h 54"/>
                <a:gd name="T44" fmla="*/ 0 w 63"/>
                <a:gd name="T45" fmla="*/ 2147483646 h 54"/>
                <a:gd name="T46" fmla="*/ 2147483646 w 63"/>
                <a:gd name="T47" fmla="*/ 2147483646 h 54"/>
                <a:gd name="T48" fmla="*/ 2147483646 w 63"/>
                <a:gd name="T49" fmla="*/ 2147483646 h 54"/>
                <a:gd name="T50" fmla="*/ 2147483646 w 63"/>
                <a:gd name="T51" fmla="*/ 2147483646 h 54"/>
                <a:gd name="T52" fmla="*/ 2147483646 w 63"/>
                <a:gd name="T53" fmla="*/ 2147483646 h 54"/>
                <a:gd name="T54" fmla="*/ 2147483646 w 63"/>
                <a:gd name="T55" fmla="*/ 2147483646 h 54"/>
                <a:gd name="T56" fmla="*/ 2147483646 w 63"/>
                <a:gd name="T57" fmla="*/ 2147483646 h 54"/>
                <a:gd name="T58" fmla="*/ 2147483646 w 63"/>
                <a:gd name="T59" fmla="*/ 2147483646 h 54"/>
                <a:gd name="T60" fmla="*/ 2147483646 w 63"/>
                <a:gd name="T61" fmla="*/ 2147483646 h 54"/>
                <a:gd name="T62" fmla="*/ 2147483646 w 63"/>
                <a:gd name="T63" fmla="*/ 2147483646 h 54"/>
                <a:gd name="T64" fmla="*/ 2147483646 w 63"/>
                <a:gd name="T65" fmla="*/ 2147483646 h 54"/>
                <a:gd name="T66" fmla="*/ 2147483646 w 63"/>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2" h="54">
                  <a:moveTo>
                    <a:pt x="63" y="34"/>
                  </a:moveTo>
                  <a:cubicBezTo>
                    <a:pt x="55" y="32"/>
                    <a:pt x="55" y="32"/>
                    <a:pt x="55" y="32"/>
                  </a:cubicBezTo>
                  <a:cubicBezTo>
                    <a:pt x="52" y="28"/>
                    <a:pt x="52" y="28"/>
                    <a:pt x="52" y="28"/>
                  </a:cubicBezTo>
                  <a:cubicBezTo>
                    <a:pt x="53" y="25"/>
                    <a:pt x="53" y="25"/>
                    <a:pt x="53" y="25"/>
                  </a:cubicBezTo>
                  <a:cubicBezTo>
                    <a:pt x="52" y="25"/>
                    <a:pt x="52" y="25"/>
                    <a:pt x="52" y="25"/>
                  </a:cubicBezTo>
                  <a:cubicBezTo>
                    <a:pt x="48" y="23"/>
                    <a:pt x="48" y="23"/>
                    <a:pt x="48" y="23"/>
                  </a:cubicBezTo>
                  <a:cubicBezTo>
                    <a:pt x="46" y="17"/>
                    <a:pt x="46" y="17"/>
                    <a:pt x="46" y="17"/>
                  </a:cubicBezTo>
                  <a:cubicBezTo>
                    <a:pt x="42" y="13"/>
                    <a:pt x="42" y="13"/>
                    <a:pt x="42" y="13"/>
                  </a:cubicBezTo>
                  <a:cubicBezTo>
                    <a:pt x="42" y="12"/>
                    <a:pt x="42" y="12"/>
                    <a:pt x="42" y="12"/>
                  </a:cubicBezTo>
                  <a:cubicBezTo>
                    <a:pt x="39" y="12"/>
                    <a:pt x="39" y="12"/>
                    <a:pt x="39" y="12"/>
                  </a:cubicBezTo>
                  <a:cubicBezTo>
                    <a:pt x="36" y="10"/>
                    <a:pt x="36" y="10"/>
                    <a:pt x="36" y="10"/>
                  </a:cubicBezTo>
                  <a:cubicBezTo>
                    <a:pt x="28" y="9"/>
                    <a:pt x="28" y="9"/>
                    <a:pt x="28" y="9"/>
                  </a:cubicBezTo>
                  <a:cubicBezTo>
                    <a:pt x="25" y="6"/>
                    <a:pt x="25" y="6"/>
                    <a:pt x="25" y="6"/>
                  </a:cubicBezTo>
                  <a:cubicBezTo>
                    <a:pt x="15" y="1"/>
                    <a:pt x="15" y="1"/>
                    <a:pt x="15" y="1"/>
                  </a:cubicBezTo>
                  <a:cubicBezTo>
                    <a:pt x="11" y="0"/>
                    <a:pt x="11" y="0"/>
                    <a:pt x="11" y="0"/>
                  </a:cubicBezTo>
                  <a:cubicBezTo>
                    <a:pt x="12" y="0"/>
                    <a:pt x="12" y="0"/>
                    <a:pt x="12" y="0"/>
                  </a:cubicBezTo>
                  <a:cubicBezTo>
                    <a:pt x="10" y="1"/>
                    <a:pt x="10" y="1"/>
                    <a:pt x="10" y="1"/>
                  </a:cubicBezTo>
                  <a:cubicBezTo>
                    <a:pt x="6" y="2"/>
                    <a:pt x="6" y="2"/>
                    <a:pt x="6" y="2"/>
                  </a:cubicBezTo>
                  <a:cubicBezTo>
                    <a:pt x="8" y="7"/>
                    <a:pt x="8" y="7"/>
                    <a:pt x="8" y="7"/>
                  </a:cubicBezTo>
                  <a:cubicBezTo>
                    <a:pt x="7" y="9"/>
                    <a:pt x="7" y="9"/>
                    <a:pt x="7" y="9"/>
                  </a:cubicBezTo>
                  <a:cubicBezTo>
                    <a:pt x="4" y="9"/>
                    <a:pt x="4" y="9"/>
                    <a:pt x="4" y="9"/>
                  </a:cubicBezTo>
                  <a:cubicBezTo>
                    <a:pt x="2" y="11"/>
                    <a:pt x="2" y="11"/>
                    <a:pt x="2" y="11"/>
                  </a:cubicBezTo>
                  <a:cubicBezTo>
                    <a:pt x="0" y="11"/>
                    <a:pt x="0" y="11"/>
                    <a:pt x="0" y="11"/>
                  </a:cubicBezTo>
                  <a:cubicBezTo>
                    <a:pt x="2" y="15"/>
                    <a:pt x="2" y="15"/>
                    <a:pt x="2" y="15"/>
                  </a:cubicBezTo>
                  <a:cubicBezTo>
                    <a:pt x="9" y="29"/>
                    <a:pt x="9" y="29"/>
                    <a:pt x="9" y="29"/>
                  </a:cubicBezTo>
                  <a:cubicBezTo>
                    <a:pt x="13" y="33"/>
                    <a:pt x="13" y="33"/>
                    <a:pt x="13" y="33"/>
                  </a:cubicBezTo>
                  <a:cubicBezTo>
                    <a:pt x="15" y="39"/>
                    <a:pt x="15" y="39"/>
                    <a:pt x="15" y="39"/>
                  </a:cubicBezTo>
                  <a:cubicBezTo>
                    <a:pt x="17" y="46"/>
                    <a:pt x="17" y="46"/>
                    <a:pt x="17" y="46"/>
                  </a:cubicBezTo>
                  <a:cubicBezTo>
                    <a:pt x="24" y="53"/>
                    <a:pt x="24" y="53"/>
                    <a:pt x="24" y="53"/>
                  </a:cubicBezTo>
                  <a:cubicBezTo>
                    <a:pt x="24" y="54"/>
                    <a:pt x="24" y="54"/>
                    <a:pt x="24" y="54"/>
                  </a:cubicBezTo>
                  <a:cubicBezTo>
                    <a:pt x="27" y="53"/>
                    <a:pt x="27" y="53"/>
                    <a:pt x="27" y="53"/>
                  </a:cubicBezTo>
                  <a:cubicBezTo>
                    <a:pt x="38" y="53"/>
                    <a:pt x="38" y="53"/>
                    <a:pt x="38" y="53"/>
                  </a:cubicBezTo>
                  <a:cubicBezTo>
                    <a:pt x="38" y="53"/>
                    <a:pt x="40" y="51"/>
                    <a:pt x="42" y="50"/>
                  </a:cubicBezTo>
                  <a:cubicBezTo>
                    <a:pt x="42" y="49"/>
                    <a:pt x="49" y="48"/>
                    <a:pt x="54" y="46"/>
                  </a:cubicBezTo>
                </a:path>
              </a:pathLst>
            </a:custGeom>
            <a:grpFill/>
            <a:ln w="9525">
              <a:solidFill>
                <a:schemeClr val="bg1"/>
              </a:solidFill>
              <a:round/>
            </a:ln>
          </p:spPr>
          <p:txBody>
            <a:bodyPr/>
            <a:lstStyle/>
            <a:p>
              <a:endParaRPr lang="en-GB"/>
            </a:p>
          </p:txBody>
        </p:sp>
        <p:sp>
          <p:nvSpPr>
            <p:cNvPr id="55" name="Freeform 292"/>
            <p:cNvSpPr/>
            <p:nvPr/>
          </p:nvSpPr>
          <p:spPr bwMode="auto">
            <a:xfrm>
              <a:off x="9035633" y="3279057"/>
              <a:ext cx="59274" cy="70161"/>
            </a:xfrm>
            <a:custGeom>
              <a:gdLst>
                <a:gd name="T0" fmla="*/ 0 w 10"/>
                <a:gd name="T1" fmla="*/ 2147483646 h 12"/>
                <a:gd name="T2" fmla="*/ 2147483646 w 10"/>
                <a:gd name="T3" fmla="*/ 2147483646 h 12"/>
                <a:gd name="T4" fmla="*/ 2147483646 w 10"/>
                <a:gd name="T5" fmla="*/ 2147483646 h 12"/>
                <a:gd name="T6" fmla="*/ 2147483646 w 10"/>
                <a:gd name="T7" fmla="*/ 0 h 12"/>
                <a:gd name="T8" fmla="*/ 2147483646 w 10"/>
                <a:gd name="T9" fmla="*/ 0 h 12"/>
                <a:gd name="T10" fmla="*/ 0 60000 65536"/>
                <a:gd name="T11" fmla="*/ 0 60000 65536"/>
                <a:gd name="T12" fmla="*/ 0 60000 65536"/>
                <a:gd name="T13" fmla="*/ 0 60000 65536"/>
                <a:gd name="T14" fmla="*/ 0 60000 65536"/>
              </a:gdLst>
              <a:cxnLst>
                <a:cxn ang="T10">
                  <a:pos x="T0" y="T1"/>
                </a:cxn>
                <a:cxn ang="T11">
                  <a:pos x="T2" y="T3"/>
                </a:cxn>
                <a:cxn ang="T12">
                  <a:pos x="T4" y="T5"/>
                </a:cxn>
                <a:cxn ang="T13">
                  <a:pos x="T6" y="T7"/>
                </a:cxn>
                <a:cxn ang="T14">
                  <a:pos x="T8" y="T9"/>
                </a:cxn>
              </a:cxnLst>
              <a:rect l="0" t="0" r="r" b="b"/>
              <a:pathLst>
                <a:path w="10" h="12">
                  <a:moveTo>
                    <a:pt x="0" y="12"/>
                  </a:moveTo>
                  <a:cubicBezTo>
                    <a:pt x="3" y="12"/>
                    <a:pt x="4" y="11"/>
                    <a:pt x="4" y="11"/>
                  </a:cubicBezTo>
                  <a:cubicBezTo>
                    <a:pt x="9" y="7"/>
                    <a:pt x="9" y="7"/>
                    <a:pt x="9" y="7"/>
                  </a:cubicBezTo>
                  <a:cubicBezTo>
                    <a:pt x="10" y="0"/>
                    <a:pt x="10" y="0"/>
                    <a:pt x="10" y="0"/>
                  </a:cubicBezTo>
                  <a:cubicBezTo>
                    <a:pt x="9" y="0"/>
                    <a:pt x="9" y="0"/>
                    <a:pt x="9" y="0"/>
                  </a:cubicBezTo>
                </a:path>
              </a:pathLst>
            </a:custGeom>
            <a:grpFill/>
            <a:ln w="9525">
              <a:solidFill>
                <a:schemeClr val="bg1"/>
              </a:solidFill>
              <a:round/>
            </a:ln>
          </p:spPr>
          <p:txBody>
            <a:bodyPr/>
            <a:lstStyle/>
            <a:p>
              <a:endParaRPr lang="en-GB"/>
            </a:p>
          </p:txBody>
        </p:sp>
        <p:sp>
          <p:nvSpPr>
            <p:cNvPr id="56" name="Freeform 293"/>
            <p:cNvSpPr/>
            <p:nvPr/>
          </p:nvSpPr>
          <p:spPr bwMode="auto">
            <a:xfrm>
              <a:off x="8777975" y="2957286"/>
              <a:ext cx="189917" cy="191127"/>
            </a:xfrm>
            <a:custGeom>
              <a:gdLst>
                <a:gd name="T0" fmla="*/ 2147483646 w 192"/>
                <a:gd name="T1" fmla="*/ 2147483646 h 192"/>
                <a:gd name="T2" fmla="*/ 2147483646 w 192"/>
                <a:gd name="T3" fmla="*/ 2147483646 h 192"/>
                <a:gd name="T4" fmla="*/ 2147483646 w 192"/>
                <a:gd name="T5" fmla="*/ 2147483646 h 192"/>
                <a:gd name="T6" fmla="*/ 2147483646 w 192"/>
                <a:gd name="T7" fmla="*/ 2147483646 h 192"/>
                <a:gd name="T8" fmla="*/ 2147483646 w 192"/>
                <a:gd name="T9" fmla="*/ 2147483646 h 192"/>
                <a:gd name="T10" fmla="*/ 2147483646 w 192"/>
                <a:gd name="T11" fmla="*/ 0 h 192"/>
                <a:gd name="T12" fmla="*/ 2147483646 w 192"/>
                <a:gd name="T13" fmla="*/ 2147483646 h 192"/>
                <a:gd name="T14" fmla="*/ 2147483646 w 192"/>
                <a:gd name="T15" fmla="*/ 2147483646 h 192"/>
                <a:gd name="T16" fmla="*/ 2147483646 w 192"/>
                <a:gd name="T17" fmla="*/ 2147483646 h 192"/>
                <a:gd name="T18" fmla="*/ 2147483646 w 192"/>
                <a:gd name="T19" fmla="*/ 2147483646 h 192"/>
                <a:gd name="T20" fmla="*/ 2147483646 w 192"/>
                <a:gd name="T21" fmla="*/ 2147483646 h 192"/>
                <a:gd name="T22" fmla="*/ 0 w 192"/>
                <a:gd name="T23" fmla="*/ 2147483646 h 192"/>
                <a:gd name="T24" fmla="*/ 0 w 192"/>
                <a:gd name="T25" fmla="*/ 2147483646 h 192"/>
                <a:gd name="T26" fmla="*/ 2147483646 w 192"/>
                <a:gd name="T27" fmla="*/ 2147483646 h 192"/>
                <a:gd name="T28" fmla="*/ 2147483646 w 192"/>
                <a:gd name="T29" fmla="*/ 2147483646 h 192"/>
                <a:gd name="T30" fmla="*/ 2147483646 w 192"/>
                <a:gd name="T31" fmla="*/ 2147483646 h 192"/>
                <a:gd name="T32" fmla="*/ 2147483646 w 192"/>
                <a:gd name="T33" fmla="*/ 2147483646 h 192"/>
                <a:gd name="T34" fmla="*/ 2147483646 w 192"/>
                <a:gd name="T35" fmla="*/ 2147483646 h 192"/>
                <a:gd name="T36" fmla="*/ 2147483646 w 192"/>
                <a:gd name="T37" fmla="*/ 2147483646 h 192"/>
                <a:gd name="T38" fmla="*/ 2147483646 w 192"/>
                <a:gd name="T39" fmla="*/ 2147483646 h 192"/>
                <a:gd name="T40" fmla="*/ 2147483646 w 192"/>
                <a:gd name="T41" fmla="*/ 2147483646 h 192"/>
                <a:gd name="T42" fmla="*/ 2147483646 w 192"/>
                <a:gd name="T43" fmla="*/ 2147483646 h 192"/>
                <a:gd name="T44" fmla="*/ 2147483646 w 192"/>
                <a:gd name="T45" fmla="*/ 2147483646 h 1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2" h="192">
                  <a:moveTo>
                    <a:pt x="168" y="120"/>
                  </a:moveTo>
                  <a:lnTo>
                    <a:pt x="132" y="90"/>
                  </a:lnTo>
                  <a:lnTo>
                    <a:pt x="132" y="66"/>
                  </a:lnTo>
                  <a:lnTo>
                    <a:pt x="138" y="42"/>
                  </a:lnTo>
                  <a:lnTo>
                    <a:pt x="114" y="6"/>
                  </a:lnTo>
                  <a:lnTo>
                    <a:pt x="102" y="0"/>
                  </a:lnTo>
                  <a:lnTo>
                    <a:pt x="72" y="6"/>
                  </a:lnTo>
                  <a:lnTo>
                    <a:pt x="66" y="6"/>
                  </a:lnTo>
                  <a:lnTo>
                    <a:pt x="66" y="12"/>
                  </a:lnTo>
                  <a:lnTo>
                    <a:pt x="54" y="30"/>
                  </a:lnTo>
                  <a:lnTo>
                    <a:pt x="42" y="72"/>
                  </a:lnTo>
                  <a:lnTo>
                    <a:pt x="0" y="96"/>
                  </a:lnTo>
                  <a:lnTo>
                    <a:pt x="0" y="120"/>
                  </a:lnTo>
                  <a:lnTo>
                    <a:pt x="24" y="126"/>
                  </a:lnTo>
                  <a:lnTo>
                    <a:pt x="84" y="156"/>
                  </a:lnTo>
                  <a:lnTo>
                    <a:pt x="102" y="174"/>
                  </a:lnTo>
                  <a:lnTo>
                    <a:pt x="150" y="180"/>
                  </a:lnTo>
                  <a:lnTo>
                    <a:pt x="168" y="192"/>
                  </a:lnTo>
                  <a:lnTo>
                    <a:pt x="186" y="192"/>
                  </a:lnTo>
                  <a:lnTo>
                    <a:pt x="180" y="180"/>
                  </a:lnTo>
                  <a:lnTo>
                    <a:pt x="192" y="174"/>
                  </a:lnTo>
                  <a:lnTo>
                    <a:pt x="180" y="150"/>
                  </a:lnTo>
                  <a:lnTo>
                    <a:pt x="168" y="120"/>
                  </a:lnTo>
                  <a:close/>
                </a:path>
              </a:pathLst>
            </a:custGeom>
            <a:grpFill/>
            <a:ln w="9525">
              <a:solidFill>
                <a:schemeClr val="bg1"/>
              </a:solidFill>
              <a:round/>
            </a:ln>
          </p:spPr>
          <p:txBody>
            <a:bodyPr/>
            <a:lstStyle/>
            <a:p>
              <a:endParaRPr lang="en-GB"/>
            </a:p>
          </p:txBody>
        </p:sp>
        <p:sp>
          <p:nvSpPr>
            <p:cNvPr id="57" name="Freeform 294"/>
            <p:cNvSpPr/>
            <p:nvPr/>
          </p:nvSpPr>
          <p:spPr bwMode="auto">
            <a:xfrm>
              <a:off x="8886845" y="2905271"/>
              <a:ext cx="358061" cy="325399"/>
            </a:xfrm>
            <a:custGeom>
              <a:gdLst>
                <a:gd name="T0" fmla="*/ 2147483646 w 60"/>
                <a:gd name="T1" fmla="*/ 2147483646 h 55"/>
                <a:gd name="T2" fmla="*/ 2147483646 w 60"/>
                <a:gd name="T3" fmla="*/ 2147483646 h 55"/>
                <a:gd name="T4" fmla="*/ 2147483646 w 60"/>
                <a:gd name="T5" fmla="*/ 2147483646 h 55"/>
                <a:gd name="T6" fmla="*/ 2147483646 w 60"/>
                <a:gd name="T7" fmla="*/ 2147483646 h 55"/>
                <a:gd name="T8" fmla="*/ 2147483646 w 60"/>
                <a:gd name="T9" fmla="*/ 2147483646 h 55"/>
                <a:gd name="T10" fmla="*/ 2147483646 w 60"/>
                <a:gd name="T11" fmla="*/ 2147483646 h 55"/>
                <a:gd name="T12" fmla="*/ 2147483646 w 60"/>
                <a:gd name="T13" fmla="*/ 2147483646 h 55"/>
                <a:gd name="T14" fmla="*/ 2147483646 w 60"/>
                <a:gd name="T15" fmla="*/ 2147483646 h 55"/>
                <a:gd name="T16" fmla="*/ 2147483646 w 60"/>
                <a:gd name="T17" fmla="*/ 2147483646 h 55"/>
                <a:gd name="T18" fmla="*/ 2147483646 w 60"/>
                <a:gd name="T19" fmla="*/ 2147483646 h 55"/>
                <a:gd name="T20" fmla="*/ 2147483646 w 60"/>
                <a:gd name="T21" fmla="*/ 2147483646 h 55"/>
                <a:gd name="T22" fmla="*/ 2147483646 w 60"/>
                <a:gd name="T23" fmla="*/ 2147483646 h 55"/>
                <a:gd name="T24" fmla="*/ 2147483646 w 60"/>
                <a:gd name="T25" fmla="*/ 2147483646 h 55"/>
                <a:gd name="T26" fmla="*/ 2147483646 w 60"/>
                <a:gd name="T27" fmla="*/ 2147483646 h 55"/>
                <a:gd name="T28" fmla="*/ 2147483646 w 60"/>
                <a:gd name="T29" fmla="*/ 2147483646 h 55"/>
                <a:gd name="T30" fmla="*/ 2147483646 w 60"/>
                <a:gd name="T31" fmla="*/ 2147483646 h 55"/>
                <a:gd name="T32" fmla="*/ 2147483646 w 60"/>
                <a:gd name="T33" fmla="*/ 2147483646 h 55"/>
                <a:gd name="T34" fmla="*/ 2147483646 w 60"/>
                <a:gd name="T35" fmla="*/ 2147483646 h 55"/>
                <a:gd name="T36" fmla="*/ 2147483646 w 60"/>
                <a:gd name="T37" fmla="*/ 2147483646 h 55"/>
                <a:gd name="T38" fmla="*/ 2147483646 w 60"/>
                <a:gd name="T39" fmla="*/ 2147483646 h 55"/>
                <a:gd name="T40" fmla="*/ 2147483646 w 60"/>
                <a:gd name="T41" fmla="*/ 0 h 55"/>
                <a:gd name="T42" fmla="*/ 2147483646 w 60"/>
                <a:gd name="T43" fmla="*/ 2147483646 h 55"/>
                <a:gd name="T44" fmla="*/ 2147483646 w 60"/>
                <a:gd name="T45" fmla="*/ 2147483646 h 55"/>
                <a:gd name="T46" fmla="*/ 0 w 60"/>
                <a:gd name="T47" fmla="*/ 0 h 55"/>
                <a:gd name="T48" fmla="*/ 0 w 60"/>
                <a:gd name="T49" fmla="*/ 0 h 55"/>
                <a:gd name="T50" fmla="*/ 0 w 60"/>
                <a:gd name="T51" fmla="*/ 2147483646 h 55"/>
                <a:gd name="T52" fmla="*/ 2147483646 w 60"/>
                <a:gd name="T53" fmla="*/ 2147483646 h 55"/>
                <a:gd name="T54" fmla="*/ 2147483646 w 60"/>
                <a:gd name="T55" fmla="*/ 2147483646 h 55"/>
                <a:gd name="T56" fmla="*/ 2147483646 w 60"/>
                <a:gd name="T57" fmla="*/ 2147483646 h 55"/>
                <a:gd name="T58" fmla="*/ 2147483646 w 60"/>
                <a:gd name="T59" fmla="*/ 2147483646 h 55"/>
                <a:gd name="T60" fmla="*/ 2147483646 w 60"/>
                <a:gd name="T61" fmla="*/ 2147483646 h 55"/>
                <a:gd name="T62" fmla="*/ 2147483646 w 60"/>
                <a:gd name="T63" fmla="*/ 2147483646 h 55"/>
                <a:gd name="T64" fmla="*/ 2147483646 w 60"/>
                <a:gd name="T65" fmla="*/ 2147483646 h 55"/>
                <a:gd name="T66" fmla="*/ 2147483646 w 60"/>
                <a:gd name="T67" fmla="*/ 2147483646 h 55"/>
                <a:gd name="T68" fmla="*/ 2147483646 w 60"/>
                <a:gd name="T69" fmla="*/ 2147483646 h 55"/>
                <a:gd name="T70" fmla="*/ 2147483646 w 60"/>
                <a:gd name="T71" fmla="*/ 2147483646 h 55"/>
                <a:gd name="T72" fmla="*/ 2147483646 w 60"/>
                <a:gd name="T73" fmla="*/ 2147483646 h 55"/>
                <a:gd name="T74" fmla="*/ 2147483646 w 60"/>
                <a:gd name="T75" fmla="*/ 2147483646 h 55"/>
                <a:gd name="T76" fmla="*/ 2147483646 w 60"/>
                <a:gd name="T77" fmla="*/ 2147483646 h 55"/>
                <a:gd name="T78" fmla="*/ 2147483646 w 60"/>
                <a:gd name="T79" fmla="*/ 2147483646 h 55"/>
                <a:gd name="T80" fmla="*/ 2147483646 w 60"/>
                <a:gd name="T81" fmla="*/ 2147483646 h 55"/>
                <a:gd name="T82" fmla="*/ 2147483646 w 60"/>
                <a:gd name="T83" fmla="*/ 2147483646 h 55"/>
                <a:gd name="T84" fmla="*/ 2147483646 w 60"/>
                <a:gd name="T85" fmla="*/ 2147483646 h 55"/>
                <a:gd name="T86" fmla="*/ 2147483646 w 60"/>
                <a:gd name="T87" fmla="*/ 2147483646 h 55"/>
                <a:gd name="T88" fmla="*/ 2147483646 w 60"/>
                <a:gd name="T89" fmla="*/ 2147483646 h 55"/>
                <a:gd name="T90" fmla="*/ 2147483646 w 60"/>
                <a:gd name="T91" fmla="*/ 2147483646 h 55"/>
                <a:gd name="T92" fmla="*/ 2147483646 w 60"/>
                <a:gd name="T93" fmla="*/ 2147483646 h 55"/>
                <a:gd name="T94" fmla="*/ 2147483646 w 60"/>
                <a:gd name="T95" fmla="*/ 2147483646 h 55"/>
                <a:gd name="T96" fmla="*/ 2147483646 w 60"/>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0" h="55">
                  <a:moveTo>
                    <a:pt x="53" y="38"/>
                  </a:moveTo>
                  <a:cubicBezTo>
                    <a:pt x="53" y="38"/>
                    <a:pt x="53" y="38"/>
                    <a:pt x="53" y="38"/>
                  </a:cubicBezTo>
                  <a:cubicBezTo>
                    <a:pt x="55" y="32"/>
                    <a:pt x="55" y="32"/>
                    <a:pt x="55" y="32"/>
                  </a:cubicBezTo>
                  <a:cubicBezTo>
                    <a:pt x="51" y="30"/>
                    <a:pt x="51" y="30"/>
                    <a:pt x="51" y="30"/>
                  </a:cubicBezTo>
                  <a:cubicBezTo>
                    <a:pt x="51" y="25"/>
                    <a:pt x="51" y="25"/>
                    <a:pt x="51" y="25"/>
                  </a:cubicBezTo>
                  <a:cubicBezTo>
                    <a:pt x="52" y="21"/>
                    <a:pt x="52" y="21"/>
                    <a:pt x="52" y="21"/>
                  </a:cubicBezTo>
                  <a:cubicBezTo>
                    <a:pt x="53" y="12"/>
                    <a:pt x="53" y="12"/>
                    <a:pt x="53" y="12"/>
                  </a:cubicBezTo>
                  <a:cubicBezTo>
                    <a:pt x="49" y="11"/>
                    <a:pt x="49" y="11"/>
                    <a:pt x="49" y="11"/>
                  </a:cubicBezTo>
                  <a:cubicBezTo>
                    <a:pt x="45" y="8"/>
                    <a:pt x="45" y="8"/>
                    <a:pt x="45" y="8"/>
                  </a:cubicBezTo>
                  <a:cubicBezTo>
                    <a:pt x="40" y="5"/>
                    <a:pt x="40" y="5"/>
                    <a:pt x="40" y="5"/>
                  </a:cubicBezTo>
                  <a:cubicBezTo>
                    <a:pt x="36" y="6"/>
                    <a:pt x="36" y="6"/>
                    <a:pt x="36" y="6"/>
                  </a:cubicBezTo>
                  <a:cubicBezTo>
                    <a:pt x="31" y="8"/>
                    <a:pt x="31" y="8"/>
                    <a:pt x="31" y="8"/>
                  </a:cubicBezTo>
                  <a:cubicBezTo>
                    <a:pt x="30" y="10"/>
                    <a:pt x="30" y="10"/>
                    <a:pt x="30" y="10"/>
                  </a:cubicBezTo>
                  <a:cubicBezTo>
                    <a:pt x="26" y="11"/>
                    <a:pt x="26" y="11"/>
                    <a:pt x="26" y="11"/>
                  </a:cubicBezTo>
                  <a:cubicBezTo>
                    <a:pt x="22" y="11"/>
                    <a:pt x="22" y="11"/>
                    <a:pt x="22" y="11"/>
                  </a:cubicBezTo>
                  <a:cubicBezTo>
                    <a:pt x="19" y="9"/>
                    <a:pt x="19" y="9"/>
                    <a:pt x="19" y="9"/>
                  </a:cubicBezTo>
                  <a:cubicBezTo>
                    <a:pt x="15" y="9"/>
                    <a:pt x="15" y="9"/>
                    <a:pt x="15" y="9"/>
                  </a:cubicBezTo>
                  <a:cubicBezTo>
                    <a:pt x="15" y="6"/>
                    <a:pt x="15" y="6"/>
                    <a:pt x="15" y="6"/>
                  </a:cubicBezTo>
                  <a:cubicBezTo>
                    <a:pt x="12" y="4"/>
                    <a:pt x="12" y="4"/>
                    <a:pt x="12" y="4"/>
                  </a:cubicBezTo>
                  <a:cubicBezTo>
                    <a:pt x="12" y="2"/>
                    <a:pt x="12" y="2"/>
                    <a:pt x="12" y="2"/>
                  </a:cubicBezTo>
                  <a:cubicBezTo>
                    <a:pt x="10" y="0"/>
                    <a:pt x="10" y="0"/>
                    <a:pt x="10" y="0"/>
                  </a:cubicBezTo>
                  <a:cubicBezTo>
                    <a:pt x="6" y="3"/>
                    <a:pt x="6" y="3"/>
                    <a:pt x="6" y="3"/>
                  </a:cubicBezTo>
                  <a:cubicBezTo>
                    <a:pt x="3" y="2"/>
                    <a:pt x="3" y="2"/>
                    <a:pt x="3" y="2"/>
                  </a:cubicBezTo>
                  <a:cubicBezTo>
                    <a:pt x="0" y="0"/>
                    <a:pt x="0" y="0"/>
                    <a:pt x="0" y="0"/>
                  </a:cubicBezTo>
                  <a:cubicBezTo>
                    <a:pt x="0" y="0"/>
                    <a:pt x="0" y="0"/>
                    <a:pt x="0" y="0"/>
                  </a:cubicBezTo>
                  <a:cubicBezTo>
                    <a:pt x="0" y="0"/>
                    <a:pt x="0" y="6"/>
                    <a:pt x="0" y="7"/>
                  </a:cubicBezTo>
                  <a:cubicBezTo>
                    <a:pt x="0" y="7"/>
                    <a:pt x="1" y="10"/>
                    <a:pt x="1" y="10"/>
                  </a:cubicBezTo>
                  <a:cubicBezTo>
                    <a:pt x="1" y="10"/>
                    <a:pt x="1" y="10"/>
                    <a:pt x="1" y="10"/>
                  </a:cubicBezTo>
                  <a:cubicBezTo>
                    <a:pt x="5" y="16"/>
                    <a:pt x="5" y="16"/>
                    <a:pt x="5" y="16"/>
                  </a:cubicBezTo>
                  <a:cubicBezTo>
                    <a:pt x="4" y="20"/>
                    <a:pt x="4" y="20"/>
                    <a:pt x="4" y="20"/>
                  </a:cubicBezTo>
                  <a:cubicBezTo>
                    <a:pt x="4" y="24"/>
                    <a:pt x="4" y="24"/>
                    <a:pt x="4" y="24"/>
                  </a:cubicBezTo>
                  <a:cubicBezTo>
                    <a:pt x="10" y="29"/>
                    <a:pt x="10" y="29"/>
                    <a:pt x="10" y="29"/>
                  </a:cubicBezTo>
                  <a:cubicBezTo>
                    <a:pt x="12" y="34"/>
                    <a:pt x="12" y="34"/>
                    <a:pt x="12" y="34"/>
                  </a:cubicBezTo>
                  <a:cubicBezTo>
                    <a:pt x="14" y="38"/>
                    <a:pt x="14" y="38"/>
                    <a:pt x="14" y="38"/>
                  </a:cubicBezTo>
                  <a:cubicBezTo>
                    <a:pt x="15" y="36"/>
                    <a:pt x="15" y="36"/>
                    <a:pt x="15" y="36"/>
                  </a:cubicBezTo>
                  <a:cubicBezTo>
                    <a:pt x="19" y="39"/>
                    <a:pt x="19" y="39"/>
                    <a:pt x="19" y="39"/>
                  </a:cubicBezTo>
                  <a:cubicBezTo>
                    <a:pt x="23" y="44"/>
                    <a:pt x="23" y="44"/>
                    <a:pt x="23" y="44"/>
                  </a:cubicBezTo>
                  <a:cubicBezTo>
                    <a:pt x="28" y="48"/>
                    <a:pt x="28" y="48"/>
                    <a:pt x="28" y="48"/>
                  </a:cubicBezTo>
                  <a:cubicBezTo>
                    <a:pt x="34" y="49"/>
                    <a:pt x="34" y="49"/>
                    <a:pt x="34" y="49"/>
                  </a:cubicBezTo>
                  <a:cubicBezTo>
                    <a:pt x="39" y="48"/>
                    <a:pt x="39" y="48"/>
                    <a:pt x="39" y="48"/>
                  </a:cubicBezTo>
                  <a:cubicBezTo>
                    <a:pt x="42" y="52"/>
                    <a:pt x="42" y="52"/>
                    <a:pt x="42" y="52"/>
                  </a:cubicBezTo>
                  <a:cubicBezTo>
                    <a:pt x="53" y="55"/>
                    <a:pt x="53" y="55"/>
                    <a:pt x="53" y="55"/>
                  </a:cubicBezTo>
                  <a:cubicBezTo>
                    <a:pt x="55" y="55"/>
                    <a:pt x="55" y="55"/>
                    <a:pt x="55" y="55"/>
                  </a:cubicBezTo>
                  <a:cubicBezTo>
                    <a:pt x="55" y="51"/>
                    <a:pt x="55" y="51"/>
                    <a:pt x="55" y="51"/>
                  </a:cubicBezTo>
                  <a:cubicBezTo>
                    <a:pt x="60" y="49"/>
                    <a:pt x="60" y="49"/>
                    <a:pt x="60" y="49"/>
                  </a:cubicBezTo>
                  <a:cubicBezTo>
                    <a:pt x="59" y="46"/>
                    <a:pt x="59" y="46"/>
                    <a:pt x="59" y="46"/>
                  </a:cubicBezTo>
                  <a:cubicBezTo>
                    <a:pt x="58" y="44"/>
                    <a:pt x="58" y="44"/>
                    <a:pt x="58" y="44"/>
                  </a:cubicBezTo>
                  <a:cubicBezTo>
                    <a:pt x="54" y="40"/>
                    <a:pt x="54" y="40"/>
                    <a:pt x="54" y="40"/>
                  </a:cubicBezTo>
                  <a:cubicBezTo>
                    <a:pt x="53" y="38"/>
                    <a:pt x="53" y="38"/>
                    <a:pt x="53" y="38"/>
                  </a:cubicBezTo>
                </a:path>
              </a:pathLst>
            </a:custGeom>
            <a:grpFill/>
            <a:ln w="9525">
              <a:solidFill>
                <a:schemeClr val="bg1"/>
              </a:solidFill>
              <a:round/>
            </a:ln>
          </p:spPr>
          <p:txBody>
            <a:bodyPr/>
            <a:lstStyle/>
            <a:p>
              <a:endParaRPr lang="en-GB"/>
            </a:p>
          </p:txBody>
        </p:sp>
        <p:sp>
          <p:nvSpPr>
            <p:cNvPr id="58" name="Freeform 299"/>
            <p:cNvSpPr/>
            <p:nvPr/>
          </p:nvSpPr>
          <p:spPr bwMode="auto">
            <a:xfrm>
              <a:off x="8435639" y="2428663"/>
              <a:ext cx="120966" cy="82257"/>
            </a:xfrm>
            <a:custGeom>
              <a:gdLst>
                <a:gd name="T0" fmla="*/ 2147483646 w 20"/>
                <a:gd name="T1" fmla="*/ 2147483646 h 14"/>
                <a:gd name="T2" fmla="*/ 2147483646 w 20"/>
                <a:gd name="T3" fmla="*/ 2147483646 h 14"/>
                <a:gd name="T4" fmla="*/ 2147483646 w 20"/>
                <a:gd name="T5" fmla="*/ 0 h 14"/>
                <a:gd name="T6" fmla="*/ 2147483646 w 20"/>
                <a:gd name="T7" fmla="*/ 2147483646 h 14"/>
                <a:gd name="T8" fmla="*/ 2147483646 w 20"/>
                <a:gd name="T9" fmla="*/ 0 h 14"/>
                <a:gd name="T10" fmla="*/ 2147483646 w 20"/>
                <a:gd name="T11" fmla="*/ 0 h 14"/>
                <a:gd name="T12" fmla="*/ 2147483646 w 20"/>
                <a:gd name="T13" fmla="*/ 2147483646 h 14"/>
                <a:gd name="T14" fmla="*/ 2147483646 w 20"/>
                <a:gd name="T15" fmla="*/ 2147483646 h 14"/>
                <a:gd name="T16" fmla="*/ 0 w 20"/>
                <a:gd name="T17" fmla="*/ 2147483646 h 14"/>
                <a:gd name="T18" fmla="*/ 2147483646 w 20"/>
                <a:gd name="T19" fmla="*/ 2147483646 h 14"/>
                <a:gd name="T20" fmla="*/ 2147483646 w 20"/>
                <a:gd name="T21" fmla="*/ 2147483646 h 14"/>
                <a:gd name="T22" fmla="*/ 2147483646 w 20"/>
                <a:gd name="T23" fmla="*/ 2147483646 h 14"/>
                <a:gd name="T24" fmla="*/ 2147483646 w 20"/>
                <a:gd name="T25" fmla="*/ 2147483646 h 14"/>
                <a:gd name="T26" fmla="*/ 2147483646 w 20"/>
                <a:gd name="T27" fmla="*/ 2147483646 h 14"/>
                <a:gd name="T28" fmla="*/ 2147483646 w 20"/>
                <a:gd name="T29" fmla="*/ 2147483646 h 14"/>
                <a:gd name="T30" fmla="*/ 2147483646 w 20"/>
                <a:gd name="T31" fmla="*/ 2147483646 h 14"/>
                <a:gd name="T32" fmla="*/ 2147483646 w 20"/>
                <a:gd name="T33" fmla="*/ 2147483646 h 14"/>
                <a:gd name="T34" fmla="*/ 2147483646 w 20"/>
                <a:gd name="T35" fmla="*/ 2147483646 h 14"/>
                <a:gd name="T36" fmla="*/ 2147483646 w 20"/>
                <a:gd name="T37" fmla="*/ 2147483646 h 14"/>
                <a:gd name="T38" fmla="*/ 2147483646 w 20"/>
                <a:gd name="T39" fmla="*/ 2147483646 h 14"/>
                <a:gd name="T40" fmla="*/ 2147483646 w 20"/>
                <a:gd name="T41" fmla="*/ 2147483646 h 14"/>
                <a:gd name="T42" fmla="*/ 2147483646 w 20"/>
                <a:gd name="T43" fmla="*/ 2147483646 h 14"/>
                <a:gd name="T44" fmla="*/ 2147483646 w 20"/>
                <a:gd name="T45" fmla="*/ 2147483646 h 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0" h="14">
                  <a:moveTo>
                    <a:pt x="19" y="4"/>
                  </a:moveTo>
                  <a:cubicBezTo>
                    <a:pt x="17" y="2"/>
                    <a:pt x="17" y="2"/>
                    <a:pt x="17" y="2"/>
                  </a:cubicBezTo>
                  <a:cubicBezTo>
                    <a:pt x="15" y="0"/>
                    <a:pt x="15" y="0"/>
                    <a:pt x="15" y="0"/>
                  </a:cubicBezTo>
                  <a:cubicBezTo>
                    <a:pt x="13" y="1"/>
                    <a:pt x="13" y="1"/>
                    <a:pt x="13" y="1"/>
                  </a:cubicBezTo>
                  <a:cubicBezTo>
                    <a:pt x="9" y="0"/>
                    <a:pt x="9" y="0"/>
                    <a:pt x="9" y="0"/>
                  </a:cubicBezTo>
                  <a:cubicBezTo>
                    <a:pt x="5" y="0"/>
                    <a:pt x="5" y="0"/>
                    <a:pt x="5" y="0"/>
                  </a:cubicBezTo>
                  <a:cubicBezTo>
                    <a:pt x="1" y="1"/>
                    <a:pt x="1" y="1"/>
                    <a:pt x="1" y="1"/>
                  </a:cubicBezTo>
                  <a:cubicBezTo>
                    <a:pt x="1" y="3"/>
                    <a:pt x="1" y="5"/>
                    <a:pt x="1" y="5"/>
                  </a:cubicBezTo>
                  <a:cubicBezTo>
                    <a:pt x="0" y="6"/>
                    <a:pt x="0" y="6"/>
                    <a:pt x="0" y="6"/>
                  </a:cubicBezTo>
                  <a:cubicBezTo>
                    <a:pt x="2" y="6"/>
                    <a:pt x="2" y="6"/>
                    <a:pt x="2" y="6"/>
                  </a:cubicBezTo>
                  <a:cubicBezTo>
                    <a:pt x="4" y="7"/>
                    <a:pt x="4" y="7"/>
                    <a:pt x="4" y="7"/>
                  </a:cubicBezTo>
                  <a:cubicBezTo>
                    <a:pt x="6" y="8"/>
                    <a:pt x="6" y="8"/>
                    <a:pt x="6" y="8"/>
                  </a:cubicBezTo>
                  <a:cubicBezTo>
                    <a:pt x="7" y="10"/>
                    <a:pt x="7" y="10"/>
                    <a:pt x="7" y="10"/>
                  </a:cubicBezTo>
                  <a:cubicBezTo>
                    <a:pt x="6" y="12"/>
                    <a:pt x="6" y="12"/>
                    <a:pt x="6" y="12"/>
                  </a:cubicBezTo>
                  <a:cubicBezTo>
                    <a:pt x="7" y="12"/>
                    <a:pt x="7" y="12"/>
                    <a:pt x="7" y="12"/>
                  </a:cubicBezTo>
                  <a:cubicBezTo>
                    <a:pt x="9" y="14"/>
                    <a:pt x="9" y="14"/>
                    <a:pt x="9" y="14"/>
                  </a:cubicBezTo>
                  <a:cubicBezTo>
                    <a:pt x="11" y="13"/>
                    <a:pt x="11" y="13"/>
                    <a:pt x="11" y="13"/>
                  </a:cubicBezTo>
                  <a:cubicBezTo>
                    <a:pt x="13" y="12"/>
                    <a:pt x="13" y="12"/>
                    <a:pt x="13" y="12"/>
                  </a:cubicBezTo>
                  <a:cubicBezTo>
                    <a:pt x="13" y="12"/>
                    <a:pt x="15" y="12"/>
                    <a:pt x="16" y="12"/>
                  </a:cubicBezTo>
                  <a:cubicBezTo>
                    <a:pt x="17" y="12"/>
                    <a:pt x="16" y="9"/>
                    <a:pt x="16" y="9"/>
                  </a:cubicBezTo>
                  <a:cubicBezTo>
                    <a:pt x="18" y="7"/>
                    <a:pt x="18" y="7"/>
                    <a:pt x="18" y="7"/>
                  </a:cubicBezTo>
                  <a:cubicBezTo>
                    <a:pt x="20" y="4"/>
                    <a:pt x="20" y="4"/>
                    <a:pt x="20" y="4"/>
                  </a:cubicBezTo>
                  <a:cubicBezTo>
                    <a:pt x="19" y="4"/>
                    <a:pt x="19" y="4"/>
                    <a:pt x="19" y="4"/>
                  </a:cubicBezTo>
                </a:path>
              </a:pathLst>
            </a:custGeom>
            <a:grpFill/>
            <a:ln w="9525">
              <a:solidFill>
                <a:schemeClr val="bg1"/>
              </a:solidFill>
              <a:round/>
            </a:ln>
          </p:spPr>
          <p:txBody>
            <a:bodyPr/>
            <a:lstStyle/>
            <a:p>
              <a:endParaRPr lang="en-GB"/>
            </a:p>
          </p:txBody>
        </p:sp>
        <p:sp>
          <p:nvSpPr>
            <p:cNvPr id="59" name="Freeform 300"/>
            <p:cNvSpPr/>
            <p:nvPr/>
          </p:nvSpPr>
          <p:spPr bwMode="auto">
            <a:xfrm>
              <a:off x="8488865" y="2314955"/>
              <a:ext cx="90725" cy="77419"/>
            </a:xfrm>
            <a:custGeom>
              <a:gdLst>
                <a:gd name="T0" fmla="*/ 2147483646 w 90"/>
                <a:gd name="T1" fmla="*/ 2147483646 h 78"/>
                <a:gd name="T2" fmla="*/ 2147483646 w 90"/>
                <a:gd name="T3" fmla="*/ 2147483646 h 78"/>
                <a:gd name="T4" fmla="*/ 2147483646 w 90"/>
                <a:gd name="T5" fmla="*/ 2147483646 h 78"/>
                <a:gd name="T6" fmla="*/ 2147483646 w 90"/>
                <a:gd name="T7" fmla="*/ 2147483646 h 78"/>
                <a:gd name="T8" fmla="*/ 2147483646 w 90"/>
                <a:gd name="T9" fmla="*/ 2147483646 h 78"/>
                <a:gd name="T10" fmla="*/ 2147483646 w 90"/>
                <a:gd name="T11" fmla="*/ 0 h 78"/>
                <a:gd name="T12" fmla="*/ 2147483646 w 90"/>
                <a:gd name="T13" fmla="*/ 0 h 78"/>
                <a:gd name="T14" fmla="*/ 2147483646 w 90"/>
                <a:gd name="T15" fmla="*/ 0 h 78"/>
                <a:gd name="T16" fmla="*/ 0 w 90"/>
                <a:gd name="T17" fmla="*/ 2147483646 h 78"/>
                <a:gd name="T18" fmla="*/ 0 w 90"/>
                <a:gd name="T19" fmla="*/ 2147483646 h 78"/>
                <a:gd name="T20" fmla="*/ 2147483646 w 90"/>
                <a:gd name="T21" fmla="*/ 2147483646 h 78"/>
                <a:gd name="T22" fmla="*/ 2147483646 w 90"/>
                <a:gd name="T23" fmla="*/ 2147483646 h 78"/>
                <a:gd name="T24" fmla="*/ 2147483646 w 90"/>
                <a:gd name="T25" fmla="*/ 2147483646 h 78"/>
                <a:gd name="T26" fmla="*/ 2147483646 w 90"/>
                <a:gd name="T27" fmla="*/ 2147483646 h 78"/>
                <a:gd name="T28" fmla="*/ 2147483646 w 90"/>
                <a:gd name="T29" fmla="*/ 2147483646 h 78"/>
                <a:gd name="T30" fmla="*/ 2147483646 w 90"/>
                <a:gd name="T31" fmla="*/ 2147483646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0" h="78">
                  <a:moveTo>
                    <a:pt x="54" y="66"/>
                  </a:moveTo>
                  <a:lnTo>
                    <a:pt x="78" y="78"/>
                  </a:lnTo>
                  <a:lnTo>
                    <a:pt x="84" y="42"/>
                  </a:lnTo>
                  <a:lnTo>
                    <a:pt x="84" y="30"/>
                  </a:lnTo>
                  <a:lnTo>
                    <a:pt x="90" y="6"/>
                  </a:lnTo>
                  <a:lnTo>
                    <a:pt x="84" y="0"/>
                  </a:lnTo>
                  <a:lnTo>
                    <a:pt x="72" y="0"/>
                  </a:lnTo>
                  <a:lnTo>
                    <a:pt x="36" y="0"/>
                  </a:lnTo>
                  <a:lnTo>
                    <a:pt x="0" y="18"/>
                  </a:lnTo>
                  <a:lnTo>
                    <a:pt x="0" y="30"/>
                  </a:lnTo>
                  <a:lnTo>
                    <a:pt x="6" y="42"/>
                  </a:lnTo>
                  <a:lnTo>
                    <a:pt x="12" y="48"/>
                  </a:lnTo>
                  <a:lnTo>
                    <a:pt x="18" y="54"/>
                  </a:lnTo>
                  <a:lnTo>
                    <a:pt x="12" y="60"/>
                  </a:lnTo>
                  <a:lnTo>
                    <a:pt x="36" y="54"/>
                  </a:lnTo>
                  <a:lnTo>
                    <a:pt x="54" y="66"/>
                  </a:lnTo>
                  <a:close/>
                </a:path>
              </a:pathLst>
            </a:custGeom>
            <a:grpFill/>
            <a:ln w="9525">
              <a:solidFill>
                <a:schemeClr val="bg1"/>
              </a:solidFill>
              <a:round/>
            </a:ln>
          </p:spPr>
          <p:txBody>
            <a:bodyPr/>
            <a:lstStyle/>
            <a:p>
              <a:endParaRPr lang="en-GB"/>
            </a:p>
          </p:txBody>
        </p:sp>
        <p:sp>
          <p:nvSpPr>
            <p:cNvPr id="60" name="Freeform 301"/>
            <p:cNvSpPr/>
            <p:nvPr/>
          </p:nvSpPr>
          <p:spPr bwMode="auto">
            <a:xfrm>
              <a:off x="8485236" y="2434711"/>
              <a:ext cx="177820" cy="160886"/>
            </a:xfrm>
            <a:custGeom>
              <a:gdLst>
                <a:gd name="T0" fmla="*/ 2147483646 w 30"/>
                <a:gd name="T1" fmla="*/ 2147483646 h 27"/>
                <a:gd name="T2" fmla="*/ 2147483646 w 30"/>
                <a:gd name="T3" fmla="*/ 2147483646 h 27"/>
                <a:gd name="T4" fmla="*/ 2147483646 w 30"/>
                <a:gd name="T5" fmla="*/ 2147483646 h 27"/>
                <a:gd name="T6" fmla="*/ 2147483646 w 30"/>
                <a:gd name="T7" fmla="*/ 2147483646 h 27"/>
                <a:gd name="T8" fmla="*/ 2147483646 w 30"/>
                <a:gd name="T9" fmla="*/ 0 h 27"/>
                <a:gd name="T10" fmla="*/ 2147483646 w 30"/>
                <a:gd name="T11" fmla="*/ 2147483646 h 27"/>
                <a:gd name="T12" fmla="*/ 2147483646 w 30"/>
                <a:gd name="T13" fmla="*/ 2147483646 h 27"/>
                <a:gd name="T14" fmla="*/ 2147483646 w 30"/>
                <a:gd name="T15" fmla="*/ 2147483646 h 27"/>
                <a:gd name="T16" fmla="*/ 2147483646 w 30"/>
                <a:gd name="T17" fmla="*/ 2147483646 h 27"/>
                <a:gd name="T18" fmla="*/ 2147483646 w 30"/>
                <a:gd name="T19" fmla="*/ 2147483646 h 27"/>
                <a:gd name="T20" fmla="*/ 2147483646 w 30"/>
                <a:gd name="T21" fmla="*/ 2147483646 h 27"/>
                <a:gd name="T22" fmla="*/ 2147483646 w 30"/>
                <a:gd name="T23" fmla="*/ 2147483646 h 27"/>
                <a:gd name="T24" fmla="*/ 2147483646 w 30"/>
                <a:gd name="T25" fmla="*/ 2147483646 h 27"/>
                <a:gd name="T26" fmla="*/ 2147483646 w 30"/>
                <a:gd name="T27" fmla="*/ 2147483646 h 27"/>
                <a:gd name="T28" fmla="*/ 2147483646 w 30"/>
                <a:gd name="T29" fmla="*/ 2147483646 h 27"/>
                <a:gd name="T30" fmla="*/ 2147483646 w 30"/>
                <a:gd name="T31" fmla="*/ 2147483646 h 27"/>
                <a:gd name="T32" fmla="*/ 0 w 30"/>
                <a:gd name="T33" fmla="*/ 2147483646 h 27"/>
                <a:gd name="T34" fmla="*/ 2147483646 w 30"/>
                <a:gd name="T35" fmla="*/ 2147483646 h 27"/>
                <a:gd name="T36" fmla="*/ 2147483646 w 30"/>
                <a:gd name="T37" fmla="*/ 2147483646 h 27"/>
                <a:gd name="T38" fmla="*/ 2147483646 w 30"/>
                <a:gd name="T39" fmla="*/ 2147483646 h 27"/>
                <a:gd name="T40" fmla="*/ 2147483646 w 30"/>
                <a:gd name="T41" fmla="*/ 2147483646 h 27"/>
                <a:gd name="T42" fmla="*/ 2147483646 w 30"/>
                <a:gd name="T43" fmla="*/ 2147483646 h 27"/>
                <a:gd name="T44" fmla="*/ 2147483646 w 30"/>
                <a:gd name="T45" fmla="*/ 2147483646 h 27"/>
                <a:gd name="T46" fmla="*/ 2147483646 w 30"/>
                <a:gd name="T47" fmla="*/ 2147483646 h 27"/>
                <a:gd name="T48" fmla="*/ 2147483646 w 30"/>
                <a:gd name="T49" fmla="*/ 2147483646 h 27"/>
                <a:gd name="T50" fmla="*/ 2147483646 w 30"/>
                <a:gd name="T51" fmla="*/ 2147483646 h 27"/>
                <a:gd name="T52" fmla="*/ 2147483646 w 30"/>
                <a:gd name="T53" fmla="*/ 2147483646 h 27"/>
                <a:gd name="T54" fmla="*/ 2147483646 w 30"/>
                <a:gd name="T55" fmla="*/ 2147483646 h 27"/>
                <a:gd name="T56" fmla="*/ 2147483646 w 30"/>
                <a:gd name="T57" fmla="*/ 2147483646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27">
                  <a:moveTo>
                    <a:pt x="30" y="14"/>
                  </a:moveTo>
                  <a:cubicBezTo>
                    <a:pt x="27" y="11"/>
                    <a:pt x="27" y="11"/>
                    <a:pt x="27" y="11"/>
                  </a:cubicBezTo>
                  <a:cubicBezTo>
                    <a:pt x="23" y="3"/>
                    <a:pt x="23" y="3"/>
                    <a:pt x="23" y="3"/>
                  </a:cubicBezTo>
                  <a:cubicBezTo>
                    <a:pt x="20" y="2"/>
                    <a:pt x="20" y="2"/>
                    <a:pt x="20" y="2"/>
                  </a:cubicBezTo>
                  <a:cubicBezTo>
                    <a:pt x="17" y="0"/>
                    <a:pt x="17" y="0"/>
                    <a:pt x="17" y="0"/>
                  </a:cubicBezTo>
                  <a:cubicBezTo>
                    <a:pt x="14" y="2"/>
                    <a:pt x="14" y="2"/>
                    <a:pt x="14" y="2"/>
                  </a:cubicBezTo>
                  <a:cubicBezTo>
                    <a:pt x="11" y="3"/>
                    <a:pt x="11" y="3"/>
                    <a:pt x="11" y="3"/>
                  </a:cubicBezTo>
                  <a:cubicBezTo>
                    <a:pt x="12" y="3"/>
                    <a:pt x="12" y="3"/>
                    <a:pt x="12" y="3"/>
                  </a:cubicBezTo>
                  <a:cubicBezTo>
                    <a:pt x="10" y="6"/>
                    <a:pt x="10" y="6"/>
                    <a:pt x="10" y="6"/>
                  </a:cubicBezTo>
                  <a:cubicBezTo>
                    <a:pt x="8" y="8"/>
                    <a:pt x="8" y="8"/>
                    <a:pt x="8" y="8"/>
                  </a:cubicBezTo>
                  <a:cubicBezTo>
                    <a:pt x="8" y="8"/>
                    <a:pt x="9" y="11"/>
                    <a:pt x="8" y="11"/>
                  </a:cubicBezTo>
                  <a:cubicBezTo>
                    <a:pt x="7" y="11"/>
                    <a:pt x="5" y="11"/>
                    <a:pt x="5" y="11"/>
                  </a:cubicBezTo>
                  <a:cubicBezTo>
                    <a:pt x="3" y="12"/>
                    <a:pt x="3" y="12"/>
                    <a:pt x="3" y="12"/>
                  </a:cubicBezTo>
                  <a:cubicBezTo>
                    <a:pt x="1" y="13"/>
                    <a:pt x="1" y="13"/>
                    <a:pt x="1" y="13"/>
                  </a:cubicBezTo>
                  <a:cubicBezTo>
                    <a:pt x="1" y="14"/>
                    <a:pt x="1" y="14"/>
                    <a:pt x="1" y="14"/>
                  </a:cubicBezTo>
                  <a:cubicBezTo>
                    <a:pt x="2" y="18"/>
                    <a:pt x="2" y="18"/>
                    <a:pt x="2" y="18"/>
                  </a:cubicBezTo>
                  <a:cubicBezTo>
                    <a:pt x="0" y="20"/>
                    <a:pt x="0" y="20"/>
                    <a:pt x="0" y="20"/>
                  </a:cubicBezTo>
                  <a:cubicBezTo>
                    <a:pt x="1" y="23"/>
                    <a:pt x="1" y="23"/>
                    <a:pt x="1" y="23"/>
                  </a:cubicBezTo>
                  <a:cubicBezTo>
                    <a:pt x="1" y="25"/>
                    <a:pt x="1" y="25"/>
                    <a:pt x="1" y="25"/>
                  </a:cubicBezTo>
                  <a:cubicBezTo>
                    <a:pt x="3" y="24"/>
                    <a:pt x="3" y="24"/>
                    <a:pt x="3" y="24"/>
                  </a:cubicBezTo>
                  <a:cubicBezTo>
                    <a:pt x="7" y="24"/>
                    <a:pt x="7" y="24"/>
                    <a:pt x="7" y="24"/>
                  </a:cubicBezTo>
                  <a:cubicBezTo>
                    <a:pt x="13" y="26"/>
                    <a:pt x="13" y="26"/>
                    <a:pt x="13" y="26"/>
                  </a:cubicBezTo>
                  <a:cubicBezTo>
                    <a:pt x="20" y="26"/>
                    <a:pt x="20" y="26"/>
                    <a:pt x="20" y="26"/>
                  </a:cubicBezTo>
                  <a:cubicBezTo>
                    <a:pt x="24" y="27"/>
                    <a:pt x="24" y="27"/>
                    <a:pt x="24" y="27"/>
                  </a:cubicBezTo>
                  <a:cubicBezTo>
                    <a:pt x="26" y="21"/>
                    <a:pt x="26" y="21"/>
                    <a:pt x="26" y="21"/>
                  </a:cubicBezTo>
                  <a:cubicBezTo>
                    <a:pt x="27" y="21"/>
                    <a:pt x="27" y="21"/>
                    <a:pt x="27" y="21"/>
                  </a:cubicBezTo>
                  <a:cubicBezTo>
                    <a:pt x="26" y="17"/>
                    <a:pt x="26" y="17"/>
                    <a:pt x="26" y="17"/>
                  </a:cubicBezTo>
                  <a:cubicBezTo>
                    <a:pt x="29" y="16"/>
                    <a:pt x="29" y="16"/>
                    <a:pt x="29" y="16"/>
                  </a:cubicBezTo>
                  <a:lnTo>
                    <a:pt x="30" y="14"/>
                  </a:lnTo>
                  <a:close/>
                </a:path>
              </a:pathLst>
            </a:custGeom>
            <a:grpFill/>
            <a:ln w="9525">
              <a:solidFill>
                <a:schemeClr val="bg1"/>
              </a:solidFill>
              <a:round/>
            </a:ln>
          </p:spPr>
          <p:txBody>
            <a:bodyPr/>
            <a:lstStyle/>
            <a:p>
              <a:endParaRPr lang="en-GB"/>
            </a:p>
          </p:txBody>
        </p:sp>
        <p:sp>
          <p:nvSpPr>
            <p:cNvPr id="61" name="Freeform 302"/>
            <p:cNvSpPr/>
            <p:nvPr/>
          </p:nvSpPr>
          <p:spPr bwMode="auto">
            <a:xfrm>
              <a:off x="8441688" y="2369389"/>
              <a:ext cx="145160" cy="82257"/>
            </a:xfrm>
            <a:custGeom>
              <a:gdLst>
                <a:gd name="T0" fmla="*/ 2147483646 w 24"/>
                <a:gd name="T1" fmla="*/ 2147483646 h 14"/>
                <a:gd name="T2" fmla="*/ 2147483646 w 24"/>
                <a:gd name="T3" fmla="*/ 2147483646 h 14"/>
                <a:gd name="T4" fmla="*/ 2147483646 w 24"/>
                <a:gd name="T5" fmla="*/ 2147483646 h 14"/>
                <a:gd name="T6" fmla="*/ 2147483646 w 24"/>
                <a:gd name="T7" fmla="*/ 2147483646 h 14"/>
                <a:gd name="T8" fmla="*/ 2147483646 w 24"/>
                <a:gd name="T9" fmla="*/ 2147483646 h 14"/>
                <a:gd name="T10" fmla="*/ 2147483646 w 24"/>
                <a:gd name="T11" fmla="*/ 2147483646 h 14"/>
                <a:gd name="T12" fmla="*/ 2147483646 w 24"/>
                <a:gd name="T13" fmla="*/ 2147483646 h 14"/>
                <a:gd name="T14" fmla="*/ 2147483646 w 24"/>
                <a:gd name="T15" fmla="*/ 2147483646 h 14"/>
                <a:gd name="T16" fmla="*/ 2147483646 w 24"/>
                <a:gd name="T17" fmla="*/ 2147483646 h 14"/>
                <a:gd name="T18" fmla="*/ 2147483646 w 24"/>
                <a:gd name="T19" fmla="*/ 2147483646 h 14"/>
                <a:gd name="T20" fmla="*/ 2147483646 w 24"/>
                <a:gd name="T21" fmla="*/ 2147483646 h 14"/>
                <a:gd name="T22" fmla="*/ 2147483646 w 24"/>
                <a:gd name="T23" fmla="*/ 0 h 14"/>
                <a:gd name="T24" fmla="*/ 2147483646 w 24"/>
                <a:gd name="T25" fmla="*/ 2147483646 h 14"/>
                <a:gd name="T26" fmla="*/ 2147483646 w 24"/>
                <a:gd name="T27" fmla="*/ 2147483646 h 14"/>
                <a:gd name="T28" fmla="*/ 2147483646 w 24"/>
                <a:gd name="T29" fmla="*/ 2147483646 h 14"/>
                <a:gd name="T30" fmla="*/ 2147483646 w 24"/>
                <a:gd name="T31" fmla="*/ 2147483646 h 14"/>
                <a:gd name="T32" fmla="*/ 2147483646 w 24"/>
                <a:gd name="T33" fmla="*/ 2147483646 h 14"/>
                <a:gd name="T34" fmla="*/ 2147483646 w 24"/>
                <a:gd name="T35" fmla="*/ 2147483646 h 14"/>
                <a:gd name="T36" fmla="*/ 0 w 24"/>
                <a:gd name="T37" fmla="*/ 2147483646 h 14"/>
                <a:gd name="T38" fmla="*/ 2147483646 w 24"/>
                <a:gd name="T39" fmla="*/ 2147483646 h 14"/>
                <a:gd name="T40" fmla="*/ 2147483646 w 24"/>
                <a:gd name="T41" fmla="*/ 2147483646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14">
                  <a:moveTo>
                    <a:pt x="8" y="10"/>
                  </a:moveTo>
                  <a:cubicBezTo>
                    <a:pt x="12" y="11"/>
                    <a:pt x="12" y="11"/>
                    <a:pt x="12" y="11"/>
                  </a:cubicBezTo>
                  <a:cubicBezTo>
                    <a:pt x="14" y="10"/>
                    <a:pt x="14" y="10"/>
                    <a:pt x="14" y="10"/>
                  </a:cubicBezTo>
                  <a:cubicBezTo>
                    <a:pt x="16" y="12"/>
                    <a:pt x="16" y="12"/>
                    <a:pt x="16" y="12"/>
                  </a:cubicBezTo>
                  <a:cubicBezTo>
                    <a:pt x="18" y="14"/>
                    <a:pt x="18" y="14"/>
                    <a:pt x="18" y="14"/>
                  </a:cubicBezTo>
                  <a:cubicBezTo>
                    <a:pt x="21" y="13"/>
                    <a:pt x="21" y="13"/>
                    <a:pt x="21" y="13"/>
                  </a:cubicBezTo>
                  <a:cubicBezTo>
                    <a:pt x="24" y="11"/>
                    <a:pt x="24" y="11"/>
                    <a:pt x="24" y="11"/>
                  </a:cubicBezTo>
                  <a:cubicBezTo>
                    <a:pt x="23" y="10"/>
                    <a:pt x="23" y="10"/>
                    <a:pt x="23" y="10"/>
                  </a:cubicBezTo>
                  <a:cubicBezTo>
                    <a:pt x="21" y="5"/>
                    <a:pt x="21" y="5"/>
                    <a:pt x="21" y="5"/>
                  </a:cubicBezTo>
                  <a:cubicBezTo>
                    <a:pt x="21" y="4"/>
                    <a:pt x="21" y="4"/>
                    <a:pt x="21" y="4"/>
                  </a:cubicBezTo>
                  <a:cubicBezTo>
                    <a:pt x="17" y="2"/>
                    <a:pt x="17" y="2"/>
                    <a:pt x="17" y="2"/>
                  </a:cubicBezTo>
                  <a:cubicBezTo>
                    <a:pt x="14" y="0"/>
                    <a:pt x="14" y="0"/>
                    <a:pt x="14" y="0"/>
                  </a:cubicBezTo>
                  <a:cubicBezTo>
                    <a:pt x="10" y="1"/>
                    <a:pt x="10" y="1"/>
                    <a:pt x="10" y="1"/>
                  </a:cubicBezTo>
                  <a:cubicBezTo>
                    <a:pt x="9" y="5"/>
                    <a:pt x="9" y="5"/>
                    <a:pt x="9" y="5"/>
                  </a:cubicBezTo>
                  <a:cubicBezTo>
                    <a:pt x="8" y="6"/>
                    <a:pt x="8" y="6"/>
                    <a:pt x="8" y="6"/>
                  </a:cubicBezTo>
                  <a:cubicBezTo>
                    <a:pt x="5" y="3"/>
                    <a:pt x="5" y="3"/>
                    <a:pt x="5" y="3"/>
                  </a:cubicBezTo>
                  <a:cubicBezTo>
                    <a:pt x="3" y="3"/>
                    <a:pt x="3" y="3"/>
                    <a:pt x="3" y="3"/>
                  </a:cubicBezTo>
                  <a:cubicBezTo>
                    <a:pt x="3" y="3"/>
                    <a:pt x="1" y="7"/>
                    <a:pt x="1" y="8"/>
                  </a:cubicBezTo>
                  <a:cubicBezTo>
                    <a:pt x="1" y="8"/>
                    <a:pt x="0" y="10"/>
                    <a:pt x="0" y="11"/>
                  </a:cubicBezTo>
                  <a:cubicBezTo>
                    <a:pt x="4" y="10"/>
                    <a:pt x="4" y="10"/>
                    <a:pt x="4" y="10"/>
                  </a:cubicBezTo>
                  <a:lnTo>
                    <a:pt x="8" y="10"/>
                  </a:lnTo>
                  <a:close/>
                </a:path>
              </a:pathLst>
            </a:custGeom>
            <a:grpFill/>
            <a:ln w="9525">
              <a:solidFill>
                <a:schemeClr val="bg1"/>
              </a:solidFill>
              <a:round/>
            </a:ln>
          </p:spPr>
          <p:txBody>
            <a:bodyPr/>
            <a:lstStyle/>
            <a:p>
              <a:endParaRPr lang="en-GB"/>
            </a:p>
          </p:txBody>
        </p:sp>
        <p:sp>
          <p:nvSpPr>
            <p:cNvPr id="62" name="Freeform 303"/>
            <p:cNvSpPr/>
            <p:nvPr/>
          </p:nvSpPr>
          <p:spPr bwMode="auto">
            <a:xfrm>
              <a:off x="7754599" y="3475023"/>
              <a:ext cx="143950" cy="107661"/>
            </a:xfrm>
            <a:custGeom>
              <a:gdLst>
                <a:gd name="T0" fmla="*/ 2147483646 w 24"/>
                <a:gd name="T1" fmla="*/ 2147483646 h 18"/>
                <a:gd name="T2" fmla="*/ 2147483646 w 24"/>
                <a:gd name="T3" fmla="*/ 2147483646 h 18"/>
                <a:gd name="T4" fmla="*/ 2147483646 w 24"/>
                <a:gd name="T5" fmla="*/ 2147483646 h 18"/>
                <a:gd name="T6" fmla="*/ 2147483646 w 24"/>
                <a:gd name="T7" fmla="*/ 2147483646 h 18"/>
                <a:gd name="T8" fmla="*/ 2147483646 w 24"/>
                <a:gd name="T9" fmla="*/ 2147483646 h 18"/>
                <a:gd name="T10" fmla="*/ 2147483646 w 24"/>
                <a:gd name="T11" fmla="*/ 2147483646 h 18"/>
                <a:gd name="T12" fmla="*/ 2147483646 w 24"/>
                <a:gd name="T13" fmla="*/ 2147483646 h 18"/>
                <a:gd name="T14" fmla="*/ 2147483646 w 24"/>
                <a:gd name="T15" fmla="*/ 2147483646 h 18"/>
                <a:gd name="T16" fmla="*/ 2147483646 w 24"/>
                <a:gd name="T17" fmla="*/ 2147483646 h 18"/>
                <a:gd name="T18" fmla="*/ 2147483646 w 24"/>
                <a:gd name="T19" fmla="*/ 2147483646 h 18"/>
                <a:gd name="T20" fmla="*/ 2147483646 w 24"/>
                <a:gd name="T21" fmla="*/ 2147483646 h 18"/>
                <a:gd name="T22" fmla="*/ 2147483646 w 24"/>
                <a:gd name="T23" fmla="*/ 2147483646 h 18"/>
                <a:gd name="T24" fmla="*/ 2147483646 w 24"/>
                <a:gd name="T25" fmla="*/ 2147483646 h 18"/>
                <a:gd name="T26" fmla="*/ 2147483646 w 24"/>
                <a:gd name="T27" fmla="*/ 2147483646 h 18"/>
                <a:gd name="T28" fmla="*/ 2147483646 w 24"/>
                <a:gd name="T29" fmla="*/ 2147483646 h 18"/>
                <a:gd name="T30" fmla="*/ 2147483646 w 24"/>
                <a:gd name="T31" fmla="*/ 2147483646 h 18"/>
                <a:gd name="T32" fmla="*/ 2147483646 w 24"/>
                <a:gd name="T33" fmla="*/ 0 h 18"/>
                <a:gd name="T34" fmla="*/ 2147483646 w 24"/>
                <a:gd name="T35" fmla="*/ 0 h 18"/>
                <a:gd name="T36" fmla="*/ 2147483646 w 24"/>
                <a:gd name="T37" fmla="*/ 2147483646 h 18"/>
                <a:gd name="T38" fmla="*/ 2147483646 w 24"/>
                <a:gd name="T39" fmla="*/ 2147483646 h 18"/>
                <a:gd name="T40" fmla="*/ 2147483646 w 24"/>
                <a:gd name="T41" fmla="*/ 2147483646 h 18"/>
                <a:gd name="T42" fmla="*/ 0 w 24"/>
                <a:gd name="T43" fmla="*/ 2147483646 h 18"/>
                <a:gd name="T44" fmla="*/ 2147483646 w 24"/>
                <a:gd name="T45" fmla="*/ 2147483646 h 18"/>
                <a:gd name="T46" fmla="*/ 2147483646 w 24"/>
                <a:gd name="T47" fmla="*/ 2147483646 h 18"/>
                <a:gd name="T48" fmla="*/ 2147483646 w 24"/>
                <a:gd name="T49" fmla="*/ 2147483646 h 18"/>
                <a:gd name="T50" fmla="*/ 2147483646 w 24"/>
                <a:gd name="T51" fmla="*/ 2147483646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 h="18">
                  <a:moveTo>
                    <a:pt x="9" y="10"/>
                  </a:moveTo>
                  <a:cubicBezTo>
                    <a:pt x="13" y="10"/>
                    <a:pt x="13" y="10"/>
                    <a:pt x="13" y="10"/>
                  </a:cubicBezTo>
                  <a:cubicBezTo>
                    <a:pt x="15" y="13"/>
                    <a:pt x="15" y="13"/>
                    <a:pt x="15" y="13"/>
                  </a:cubicBezTo>
                  <a:cubicBezTo>
                    <a:pt x="16" y="14"/>
                    <a:pt x="16" y="14"/>
                    <a:pt x="16" y="14"/>
                  </a:cubicBezTo>
                  <a:cubicBezTo>
                    <a:pt x="18" y="15"/>
                    <a:pt x="18" y="15"/>
                    <a:pt x="18" y="15"/>
                  </a:cubicBezTo>
                  <a:cubicBezTo>
                    <a:pt x="18" y="15"/>
                    <a:pt x="19" y="18"/>
                    <a:pt x="20" y="18"/>
                  </a:cubicBezTo>
                  <a:cubicBezTo>
                    <a:pt x="20" y="18"/>
                    <a:pt x="21" y="17"/>
                    <a:pt x="22" y="17"/>
                  </a:cubicBezTo>
                  <a:cubicBezTo>
                    <a:pt x="23" y="17"/>
                    <a:pt x="24" y="16"/>
                    <a:pt x="24" y="16"/>
                  </a:cubicBezTo>
                  <a:cubicBezTo>
                    <a:pt x="24" y="12"/>
                    <a:pt x="24" y="12"/>
                    <a:pt x="24" y="12"/>
                  </a:cubicBezTo>
                  <a:cubicBezTo>
                    <a:pt x="24" y="8"/>
                    <a:pt x="24" y="8"/>
                    <a:pt x="24" y="8"/>
                  </a:cubicBezTo>
                  <a:cubicBezTo>
                    <a:pt x="23" y="8"/>
                    <a:pt x="23" y="8"/>
                    <a:pt x="23" y="8"/>
                  </a:cubicBezTo>
                  <a:cubicBezTo>
                    <a:pt x="21" y="3"/>
                    <a:pt x="21" y="3"/>
                    <a:pt x="21" y="3"/>
                  </a:cubicBezTo>
                  <a:cubicBezTo>
                    <a:pt x="21" y="3"/>
                    <a:pt x="21" y="1"/>
                    <a:pt x="20" y="1"/>
                  </a:cubicBezTo>
                  <a:cubicBezTo>
                    <a:pt x="20" y="1"/>
                    <a:pt x="16" y="2"/>
                    <a:pt x="16" y="2"/>
                  </a:cubicBezTo>
                  <a:cubicBezTo>
                    <a:pt x="12" y="2"/>
                    <a:pt x="12" y="2"/>
                    <a:pt x="12" y="2"/>
                  </a:cubicBezTo>
                  <a:cubicBezTo>
                    <a:pt x="12" y="1"/>
                    <a:pt x="12" y="1"/>
                    <a:pt x="12" y="1"/>
                  </a:cubicBezTo>
                  <a:cubicBezTo>
                    <a:pt x="7" y="0"/>
                    <a:pt x="7" y="0"/>
                    <a:pt x="7" y="0"/>
                  </a:cubicBezTo>
                  <a:cubicBezTo>
                    <a:pt x="5" y="0"/>
                    <a:pt x="5" y="0"/>
                    <a:pt x="5" y="0"/>
                  </a:cubicBezTo>
                  <a:cubicBezTo>
                    <a:pt x="5" y="1"/>
                    <a:pt x="5" y="1"/>
                    <a:pt x="5" y="1"/>
                  </a:cubicBezTo>
                  <a:cubicBezTo>
                    <a:pt x="5" y="4"/>
                    <a:pt x="5" y="4"/>
                    <a:pt x="5" y="4"/>
                  </a:cubicBezTo>
                  <a:cubicBezTo>
                    <a:pt x="3" y="4"/>
                    <a:pt x="3" y="4"/>
                    <a:pt x="3" y="4"/>
                  </a:cubicBezTo>
                  <a:cubicBezTo>
                    <a:pt x="0" y="6"/>
                    <a:pt x="0" y="6"/>
                    <a:pt x="0" y="6"/>
                  </a:cubicBezTo>
                  <a:cubicBezTo>
                    <a:pt x="1" y="6"/>
                    <a:pt x="1" y="6"/>
                    <a:pt x="1" y="6"/>
                  </a:cubicBezTo>
                  <a:cubicBezTo>
                    <a:pt x="6" y="13"/>
                    <a:pt x="6" y="13"/>
                    <a:pt x="6" y="13"/>
                  </a:cubicBezTo>
                  <a:cubicBezTo>
                    <a:pt x="8" y="12"/>
                    <a:pt x="8" y="12"/>
                    <a:pt x="8" y="12"/>
                  </a:cubicBezTo>
                  <a:lnTo>
                    <a:pt x="9" y="10"/>
                  </a:lnTo>
                  <a:close/>
                </a:path>
              </a:pathLst>
            </a:custGeom>
            <a:grpFill/>
            <a:ln w="9525">
              <a:solidFill>
                <a:schemeClr val="bg1"/>
              </a:solidFill>
              <a:round/>
            </a:ln>
          </p:spPr>
          <p:txBody>
            <a:bodyPr/>
            <a:lstStyle/>
            <a:p>
              <a:endParaRPr lang="en-GB"/>
            </a:p>
          </p:txBody>
        </p:sp>
        <p:sp>
          <p:nvSpPr>
            <p:cNvPr id="63" name="Freeform 304"/>
            <p:cNvSpPr/>
            <p:nvPr/>
          </p:nvSpPr>
          <p:spPr bwMode="auto">
            <a:xfrm>
              <a:off x="7719518" y="3397604"/>
              <a:ext cx="112499" cy="84677"/>
            </a:xfrm>
            <a:custGeom>
              <a:gdLst>
                <a:gd name="T0" fmla="*/ 2147483646 w 114"/>
                <a:gd name="T1" fmla="*/ 2147483646 h 85"/>
                <a:gd name="T2" fmla="*/ 2147483646 w 114"/>
                <a:gd name="T3" fmla="*/ 2147483646 h 85"/>
                <a:gd name="T4" fmla="*/ 2147483646 w 114"/>
                <a:gd name="T5" fmla="*/ 2147483646 h 85"/>
                <a:gd name="T6" fmla="*/ 2147483646 w 114"/>
                <a:gd name="T7" fmla="*/ 2147483646 h 85"/>
                <a:gd name="T8" fmla="*/ 2147483646 w 114"/>
                <a:gd name="T9" fmla="*/ 2147483646 h 85"/>
                <a:gd name="T10" fmla="*/ 2147483646 w 114"/>
                <a:gd name="T11" fmla="*/ 2147483646 h 85"/>
                <a:gd name="T12" fmla="*/ 2147483646 w 114"/>
                <a:gd name="T13" fmla="*/ 2147483646 h 85"/>
                <a:gd name="T14" fmla="*/ 2147483646 w 114"/>
                <a:gd name="T15" fmla="*/ 2147483646 h 85"/>
                <a:gd name="T16" fmla="*/ 2147483646 w 114"/>
                <a:gd name="T17" fmla="*/ 2147483646 h 85"/>
                <a:gd name="T18" fmla="*/ 2147483646 w 114"/>
                <a:gd name="T19" fmla="*/ 2147483646 h 85"/>
                <a:gd name="T20" fmla="*/ 2147483646 w 114"/>
                <a:gd name="T21" fmla="*/ 2147483646 h 85"/>
                <a:gd name="T22" fmla="*/ 2147483646 w 114"/>
                <a:gd name="T23" fmla="*/ 0 h 85"/>
                <a:gd name="T24" fmla="*/ 2147483646 w 114"/>
                <a:gd name="T25" fmla="*/ 2147483646 h 85"/>
                <a:gd name="T26" fmla="*/ 2147483646 w 114"/>
                <a:gd name="T27" fmla="*/ 2147483646 h 85"/>
                <a:gd name="T28" fmla="*/ 0 w 114"/>
                <a:gd name="T29" fmla="*/ 2147483646 h 85"/>
                <a:gd name="T30" fmla="*/ 2147483646 w 114"/>
                <a:gd name="T31" fmla="*/ 2147483646 h 85"/>
                <a:gd name="T32" fmla="*/ 2147483646 w 114"/>
                <a:gd name="T33" fmla="*/ 2147483646 h 85"/>
                <a:gd name="T34" fmla="*/ 2147483646 w 114"/>
                <a:gd name="T35" fmla="*/ 2147483646 h 85"/>
                <a:gd name="T36" fmla="*/ 2147483646 w 114"/>
                <a:gd name="T37" fmla="*/ 2147483646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4" h="85">
                  <a:moveTo>
                    <a:pt x="54" y="79"/>
                  </a:moveTo>
                  <a:lnTo>
                    <a:pt x="66" y="79"/>
                  </a:lnTo>
                  <a:lnTo>
                    <a:pt x="78" y="79"/>
                  </a:lnTo>
                  <a:lnTo>
                    <a:pt x="108" y="85"/>
                  </a:lnTo>
                  <a:lnTo>
                    <a:pt x="114" y="85"/>
                  </a:lnTo>
                  <a:lnTo>
                    <a:pt x="102" y="61"/>
                  </a:lnTo>
                  <a:lnTo>
                    <a:pt x="96" y="43"/>
                  </a:lnTo>
                  <a:lnTo>
                    <a:pt x="96" y="36"/>
                  </a:lnTo>
                  <a:lnTo>
                    <a:pt x="84" y="30"/>
                  </a:lnTo>
                  <a:lnTo>
                    <a:pt x="72" y="18"/>
                  </a:lnTo>
                  <a:lnTo>
                    <a:pt x="42" y="0"/>
                  </a:lnTo>
                  <a:lnTo>
                    <a:pt x="30" y="6"/>
                  </a:lnTo>
                  <a:lnTo>
                    <a:pt x="12" y="6"/>
                  </a:lnTo>
                  <a:lnTo>
                    <a:pt x="0" y="43"/>
                  </a:lnTo>
                  <a:lnTo>
                    <a:pt x="12" y="85"/>
                  </a:lnTo>
                  <a:lnTo>
                    <a:pt x="18" y="85"/>
                  </a:lnTo>
                  <a:lnTo>
                    <a:pt x="24" y="85"/>
                  </a:lnTo>
                  <a:lnTo>
                    <a:pt x="54" y="79"/>
                  </a:lnTo>
                  <a:close/>
                </a:path>
              </a:pathLst>
            </a:custGeom>
            <a:grpFill/>
            <a:ln w="9525">
              <a:solidFill>
                <a:schemeClr val="bg1"/>
              </a:solidFill>
              <a:round/>
            </a:ln>
          </p:spPr>
          <p:txBody>
            <a:bodyPr/>
            <a:lstStyle/>
            <a:p>
              <a:endParaRPr lang="en-GB"/>
            </a:p>
          </p:txBody>
        </p:sp>
        <p:sp>
          <p:nvSpPr>
            <p:cNvPr id="64" name="Freeform 305"/>
            <p:cNvSpPr/>
            <p:nvPr/>
          </p:nvSpPr>
          <p:spPr bwMode="auto">
            <a:xfrm>
              <a:off x="7725567" y="3190752"/>
              <a:ext cx="227417" cy="243142"/>
            </a:xfrm>
            <a:custGeom>
              <a:gdLst>
                <a:gd name="T0" fmla="*/ 2147483646 w 38"/>
                <a:gd name="T1" fmla="*/ 2147483646 h 41"/>
                <a:gd name="T2" fmla="*/ 2147483646 w 38"/>
                <a:gd name="T3" fmla="*/ 2147483646 h 41"/>
                <a:gd name="T4" fmla="*/ 2147483646 w 38"/>
                <a:gd name="T5" fmla="*/ 2147483646 h 41"/>
                <a:gd name="T6" fmla="*/ 2147483646 w 38"/>
                <a:gd name="T7" fmla="*/ 2147483646 h 41"/>
                <a:gd name="T8" fmla="*/ 2147483646 w 38"/>
                <a:gd name="T9" fmla="*/ 2147483646 h 41"/>
                <a:gd name="T10" fmla="*/ 2147483646 w 38"/>
                <a:gd name="T11" fmla="*/ 2147483646 h 41"/>
                <a:gd name="T12" fmla="*/ 2147483646 w 38"/>
                <a:gd name="T13" fmla="*/ 2147483646 h 41"/>
                <a:gd name="T14" fmla="*/ 2147483646 w 38"/>
                <a:gd name="T15" fmla="*/ 2147483646 h 41"/>
                <a:gd name="T16" fmla="*/ 2147483646 w 38"/>
                <a:gd name="T17" fmla="*/ 2147483646 h 41"/>
                <a:gd name="T18" fmla="*/ 2147483646 w 38"/>
                <a:gd name="T19" fmla="*/ 2147483646 h 41"/>
                <a:gd name="T20" fmla="*/ 2147483646 w 38"/>
                <a:gd name="T21" fmla="*/ 2147483646 h 41"/>
                <a:gd name="T22" fmla="*/ 2147483646 w 38"/>
                <a:gd name="T23" fmla="*/ 2147483646 h 41"/>
                <a:gd name="T24" fmla="*/ 2147483646 w 38"/>
                <a:gd name="T25" fmla="*/ 2147483646 h 41"/>
                <a:gd name="T26" fmla="*/ 2147483646 w 38"/>
                <a:gd name="T27" fmla="*/ 0 h 41"/>
                <a:gd name="T28" fmla="*/ 2147483646 w 38"/>
                <a:gd name="T29" fmla="*/ 2147483646 h 41"/>
                <a:gd name="T30" fmla="*/ 2147483646 w 38"/>
                <a:gd name="T31" fmla="*/ 2147483646 h 41"/>
                <a:gd name="T32" fmla="*/ 2147483646 w 38"/>
                <a:gd name="T33" fmla="*/ 2147483646 h 41"/>
                <a:gd name="T34" fmla="*/ 2147483646 w 38"/>
                <a:gd name="T35" fmla="*/ 2147483646 h 41"/>
                <a:gd name="T36" fmla="*/ 2147483646 w 38"/>
                <a:gd name="T37" fmla="*/ 2147483646 h 41"/>
                <a:gd name="T38" fmla="*/ 2147483646 w 38"/>
                <a:gd name="T39" fmla="*/ 2147483646 h 41"/>
                <a:gd name="T40" fmla="*/ 0 w 38"/>
                <a:gd name="T41" fmla="*/ 2147483646 h 41"/>
                <a:gd name="T42" fmla="*/ 2147483646 w 38"/>
                <a:gd name="T43" fmla="*/ 2147483646 h 41"/>
                <a:gd name="T44" fmla="*/ 2147483646 w 38"/>
                <a:gd name="T45" fmla="*/ 2147483646 h 41"/>
                <a:gd name="T46" fmla="*/ 2147483646 w 38"/>
                <a:gd name="T47" fmla="*/ 2147483646 h 41"/>
                <a:gd name="T48" fmla="*/ 2147483646 w 38"/>
                <a:gd name="T49" fmla="*/ 2147483646 h 41"/>
                <a:gd name="T50" fmla="*/ 2147483646 w 38"/>
                <a:gd name="T51" fmla="*/ 2147483646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8" h="41">
                  <a:moveTo>
                    <a:pt x="6" y="35"/>
                  </a:moveTo>
                  <a:cubicBezTo>
                    <a:pt x="11" y="38"/>
                    <a:pt x="11" y="38"/>
                    <a:pt x="11" y="38"/>
                  </a:cubicBezTo>
                  <a:cubicBezTo>
                    <a:pt x="13" y="40"/>
                    <a:pt x="13" y="40"/>
                    <a:pt x="13" y="40"/>
                  </a:cubicBezTo>
                  <a:cubicBezTo>
                    <a:pt x="15" y="41"/>
                    <a:pt x="15" y="41"/>
                    <a:pt x="15" y="41"/>
                  </a:cubicBezTo>
                  <a:cubicBezTo>
                    <a:pt x="15" y="41"/>
                    <a:pt x="15" y="41"/>
                    <a:pt x="15" y="41"/>
                  </a:cubicBezTo>
                  <a:cubicBezTo>
                    <a:pt x="18" y="38"/>
                    <a:pt x="18" y="38"/>
                    <a:pt x="18" y="38"/>
                  </a:cubicBezTo>
                  <a:cubicBezTo>
                    <a:pt x="20" y="40"/>
                    <a:pt x="20" y="40"/>
                    <a:pt x="20" y="40"/>
                  </a:cubicBezTo>
                  <a:cubicBezTo>
                    <a:pt x="21" y="39"/>
                    <a:pt x="21" y="39"/>
                    <a:pt x="21" y="39"/>
                  </a:cubicBezTo>
                  <a:cubicBezTo>
                    <a:pt x="35" y="39"/>
                    <a:pt x="35" y="39"/>
                    <a:pt x="35" y="39"/>
                  </a:cubicBezTo>
                  <a:cubicBezTo>
                    <a:pt x="38" y="37"/>
                    <a:pt x="38" y="37"/>
                    <a:pt x="38" y="37"/>
                  </a:cubicBezTo>
                  <a:cubicBezTo>
                    <a:pt x="36" y="36"/>
                    <a:pt x="36" y="36"/>
                    <a:pt x="36" y="36"/>
                  </a:cubicBezTo>
                  <a:cubicBezTo>
                    <a:pt x="33" y="7"/>
                    <a:pt x="33" y="7"/>
                    <a:pt x="33" y="7"/>
                  </a:cubicBezTo>
                  <a:cubicBezTo>
                    <a:pt x="36" y="7"/>
                    <a:pt x="36" y="7"/>
                    <a:pt x="36" y="7"/>
                  </a:cubicBezTo>
                  <a:cubicBezTo>
                    <a:pt x="27" y="0"/>
                    <a:pt x="27" y="0"/>
                    <a:pt x="27" y="0"/>
                  </a:cubicBezTo>
                  <a:cubicBezTo>
                    <a:pt x="27" y="3"/>
                    <a:pt x="27" y="3"/>
                    <a:pt x="27" y="3"/>
                  </a:cubicBezTo>
                  <a:cubicBezTo>
                    <a:pt x="17" y="3"/>
                    <a:pt x="17" y="3"/>
                    <a:pt x="17" y="3"/>
                  </a:cubicBezTo>
                  <a:cubicBezTo>
                    <a:pt x="16" y="11"/>
                    <a:pt x="16" y="11"/>
                    <a:pt x="16" y="11"/>
                  </a:cubicBezTo>
                  <a:cubicBezTo>
                    <a:pt x="14" y="13"/>
                    <a:pt x="14" y="13"/>
                    <a:pt x="14" y="13"/>
                  </a:cubicBezTo>
                  <a:cubicBezTo>
                    <a:pt x="14" y="13"/>
                    <a:pt x="14" y="20"/>
                    <a:pt x="13" y="20"/>
                  </a:cubicBezTo>
                  <a:cubicBezTo>
                    <a:pt x="13" y="20"/>
                    <a:pt x="5" y="19"/>
                    <a:pt x="1" y="19"/>
                  </a:cubicBezTo>
                  <a:cubicBezTo>
                    <a:pt x="0" y="20"/>
                    <a:pt x="0" y="20"/>
                    <a:pt x="0" y="20"/>
                  </a:cubicBezTo>
                  <a:cubicBezTo>
                    <a:pt x="3" y="26"/>
                    <a:pt x="3" y="26"/>
                    <a:pt x="3" y="26"/>
                  </a:cubicBezTo>
                  <a:cubicBezTo>
                    <a:pt x="3" y="33"/>
                    <a:pt x="3" y="33"/>
                    <a:pt x="3" y="33"/>
                  </a:cubicBezTo>
                  <a:cubicBezTo>
                    <a:pt x="1" y="36"/>
                    <a:pt x="1" y="36"/>
                    <a:pt x="1" y="36"/>
                  </a:cubicBezTo>
                  <a:cubicBezTo>
                    <a:pt x="4" y="36"/>
                    <a:pt x="4" y="36"/>
                    <a:pt x="4" y="36"/>
                  </a:cubicBezTo>
                  <a:lnTo>
                    <a:pt x="6" y="35"/>
                  </a:lnTo>
                  <a:close/>
                </a:path>
              </a:pathLst>
            </a:custGeom>
            <a:grpFill/>
            <a:ln w="9525">
              <a:solidFill>
                <a:schemeClr val="bg1"/>
              </a:solidFill>
              <a:round/>
            </a:ln>
          </p:spPr>
          <p:txBody>
            <a:bodyPr/>
            <a:lstStyle/>
            <a:p>
              <a:endParaRPr lang="en-GB"/>
            </a:p>
          </p:txBody>
        </p:sp>
        <p:sp>
          <p:nvSpPr>
            <p:cNvPr id="65" name="Freeform 306"/>
            <p:cNvSpPr/>
            <p:nvPr/>
          </p:nvSpPr>
          <p:spPr bwMode="auto">
            <a:xfrm>
              <a:off x="8508219" y="3089140"/>
              <a:ext cx="215320" cy="208062"/>
            </a:xfrm>
            <a:custGeom>
              <a:gdLst>
                <a:gd name="T0" fmla="*/ 0 w 36"/>
                <a:gd name="T1" fmla="*/ 2147483646 h 35"/>
                <a:gd name="T2" fmla="*/ 2147483646 w 36"/>
                <a:gd name="T3" fmla="*/ 2147483646 h 35"/>
                <a:gd name="T4" fmla="*/ 2147483646 w 36"/>
                <a:gd name="T5" fmla="*/ 2147483646 h 35"/>
                <a:gd name="T6" fmla="*/ 2147483646 w 36"/>
                <a:gd name="T7" fmla="*/ 2147483646 h 35"/>
                <a:gd name="T8" fmla="*/ 2147483646 w 36"/>
                <a:gd name="T9" fmla="*/ 2147483646 h 35"/>
                <a:gd name="T10" fmla="*/ 2147483646 w 36"/>
                <a:gd name="T11" fmla="*/ 2147483646 h 35"/>
                <a:gd name="T12" fmla="*/ 2147483646 w 36"/>
                <a:gd name="T13" fmla="*/ 2147483646 h 35"/>
                <a:gd name="T14" fmla="*/ 2147483646 w 36"/>
                <a:gd name="T15" fmla="*/ 2147483646 h 35"/>
                <a:gd name="T16" fmla="*/ 2147483646 w 36"/>
                <a:gd name="T17" fmla="*/ 2147483646 h 35"/>
                <a:gd name="T18" fmla="*/ 2147483646 w 36"/>
                <a:gd name="T19" fmla="*/ 2147483646 h 35"/>
                <a:gd name="T20" fmla="*/ 2147483646 w 36"/>
                <a:gd name="T21" fmla="*/ 2147483646 h 35"/>
                <a:gd name="T22" fmla="*/ 2147483646 w 36"/>
                <a:gd name="T23" fmla="*/ 2147483646 h 35"/>
                <a:gd name="T24" fmla="*/ 2147483646 w 36"/>
                <a:gd name="T25" fmla="*/ 2147483646 h 35"/>
                <a:gd name="T26" fmla="*/ 2147483646 w 36"/>
                <a:gd name="T27" fmla="*/ 2147483646 h 35"/>
                <a:gd name="T28" fmla="*/ 2147483646 w 36"/>
                <a:gd name="T29" fmla="*/ 2147483646 h 35"/>
                <a:gd name="T30" fmla="*/ 2147483646 w 36"/>
                <a:gd name="T31" fmla="*/ 2147483646 h 35"/>
                <a:gd name="T32" fmla="*/ 2147483646 w 36"/>
                <a:gd name="T33" fmla="*/ 2147483646 h 35"/>
                <a:gd name="T34" fmla="*/ 2147483646 w 36"/>
                <a:gd name="T35" fmla="*/ 2147483646 h 35"/>
                <a:gd name="T36" fmla="*/ 2147483646 w 36"/>
                <a:gd name="T37" fmla="*/ 2147483646 h 35"/>
                <a:gd name="T38" fmla="*/ 2147483646 w 36"/>
                <a:gd name="T39" fmla="*/ 2147483646 h 35"/>
                <a:gd name="T40" fmla="*/ 2147483646 w 36"/>
                <a:gd name="T41" fmla="*/ 0 h 35"/>
                <a:gd name="T42" fmla="*/ 2147483646 w 36"/>
                <a:gd name="T43" fmla="*/ 0 h 35"/>
                <a:gd name="T44" fmla="*/ 2147483646 w 36"/>
                <a:gd name="T45" fmla="*/ 2147483646 h 35"/>
                <a:gd name="T46" fmla="*/ 0 w 36"/>
                <a:gd name="T47" fmla="*/ 2147483646 h 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6" h="35">
                  <a:moveTo>
                    <a:pt x="0" y="5"/>
                  </a:moveTo>
                  <a:cubicBezTo>
                    <a:pt x="0" y="5"/>
                    <a:pt x="1" y="7"/>
                    <a:pt x="1" y="8"/>
                  </a:cubicBezTo>
                  <a:cubicBezTo>
                    <a:pt x="1" y="8"/>
                    <a:pt x="2" y="10"/>
                    <a:pt x="2" y="10"/>
                  </a:cubicBezTo>
                  <a:cubicBezTo>
                    <a:pt x="2" y="10"/>
                    <a:pt x="1" y="35"/>
                    <a:pt x="2" y="35"/>
                  </a:cubicBezTo>
                  <a:cubicBezTo>
                    <a:pt x="2" y="35"/>
                    <a:pt x="2" y="35"/>
                    <a:pt x="3" y="35"/>
                  </a:cubicBezTo>
                  <a:cubicBezTo>
                    <a:pt x="7" y="35"/>
                    <a:pt x="29" y="35"/>
                    <a:pt x="29" y="35"/>
                  </a:cubicBezTo>
                  <a:cubicBezTo>
                    <a:pt x="34" y="32"/>
                    <a:pt x="34" y="32"/>
                    <a:pt x="34" y="32"/>
                  </a:cubicBezTo>
                  <a:cubicBezTo>
                    <a:pt x="36" y="30"/>
                    <a:pt x="36" y="30"/>
                    <a:pt x="36" y="30"/>
                  </a:cubicBezTo>
                  <a:cubicBezTo>
                    <a:pt x="36" y="30"/>
                    <a:pt x="36" y="30"/>
                    <a:pt x="36" y="30"/>
                  </a:cubicBezTo>
                  <a:cubicBezTo>
                    <a:pt x="33" y="23"/>
                    <a:pt x="33" y="23"/>
                    <a:pt x="33" y="23"/>
                  </a:cubicBezTo>
                  <a:cubicBezTo>
                    <a:pt x="29" y="15"/>
                    <a:pt x="29" y="15"/>
                    <a:pt x="29" y="15"/>
                  </a:cubicBezTo>
                  <a:cubicBezTo>
                    <a:pt x="24" y="8"/>
                    <a:pt x="24" y="8"/>
                    <a:pt x="24" y="8"/>
                  </a:cubicBezTo>
                  <a:cubicBezTo>
                    <a:pt x="31" y="12"/>
                    <a:pt x="31" y="12"/>
                    <a:pt x="31" y="12"/>
                  </a:cubicBezTo>
                  <a:cubicBezTo>
                    <a:pt x="34" y="9"/>
                    <a:pt x="34" y="9"/>
                    <a:pt x="34" y="9"/>
                  </a:cubicBezTo>
                  <a:cubicBezTo>
                    <a:pt x="33" y="9"/>
                    <a:pt x="33" y="9"/>
                    <a:pt x="33" y="9"/>
                  </a:cubicBezTo>
                  <a:cubicBezTo>
                    <a:pt x="30" y="1"/>
                    <a:pt x="30" y="1"/>
                    <a:pt x="30" y="1"/>
                  </a:cubicBezTo>
                  <a:cubicBezTo>
                    <a:pt x="28" y="3"/>
                    <a:pt x="28" y="3"/>
                    <a:pt x="28" y="3"/>
                  </a:cubicBezTo>
                  <a:cubicBezTo>
                    <a:pt x="22" y="2"/>
                    <a:pt x="22" y="2"/>
                    <a:pt x="22" y="2"/>
                  </a:cubicBezTo>
                  <a:cubicBezTo>
                    <a:pt x="19" y="1"/>
                    <a:pt x="19" y="1"/>
                    <a:pt x="19" y="1"/>
                  </a:cubicBezTo>
                  <a:cubicBezTo>
                    <a:pt x="12" y="3"/>
                    <a:pt x="12" y="3"/>
                    <a:pt x="12" y="3"/>
                  </a:cubicBezTo>
                  <a:cubicBezTo>
                    <a:pt x="6" y="0"/>
                    <a:pt x="6" y="0"/>
                    <a:pt x="6" y="0"/>
                  </a:cubicBezTo>
                  <a:cubicBezTo>
                    <a:pt x="2" y="0"/>
                    <a:pt x="2" y="0"/>
                    <a:pt x="2" y="0"/>
                  </a:cubicBezTo>
                  <a:cubicBezTo>
                    <a:pt x="1" y="2"/>
                    <a:pt x="1" y="2"/>
                    <a:pt x="1" y="2"/>
                  </a:cubicBezTo>
                  <a:lnTo>
                    <a:pt x="0" y="5"/>
                  </a:lnTo>
                  <a:close/>
                </a:path>
              </a:pathLst>
            </a:custGeom>
            <a:grpFill/>
            <a:ln w="9525">
              <a:solidFill>
                <a:schemeClr val="bg1"/>
              </a:solidFill>
              <a:round/>
            </a:ln>
          </p:spPr>
          <p:txBody>
            <a:bodyPr/>
            <a:lstStyle/>
            <a:p>
              <a:endParaRPr lang="en-GB"/>
            </a:p>
          </p:txBody>
        </p:sp>
        <p:sp>
          <p:nvSpPr>
            <p:cNvPr id="66" name="Freeform 307"/>
            <p:cNvSpPr/>
            <p:nvPr/>
          </p:nvSpPr>
          <p:spPr bwMode="auto">
            <a:xfrm>
              <a:off x="8214271" y="3052850"/>
              <a:ext cx="312093" cy="296367"/>
            </a:xfrm>
            <a:custGeom>
              <a:gdLst>
                <a:gd name="T0" fmla="*/ 2147483646 w 52"/>
                <a:gd name="T1" fmla="*/ 2147483646 h 50"/>
                <a:gd name="T2" fmla="*/ 2147483646 w 52"/>
                <a:gd name="T3" fmla="*/ 2147483646 h 50"/>
                <a:gd name="T4" fmla="*/ 2147483646 w 52"/>
                <a:gd name="T5" fmla="*/ 2147483646 h 50"/>
                <a:gd name="T6" fmla="*/ 0 w 52"/>
                <a:gd name="T7" fmla="*/ 2147483646 h 50"/>
                <a:gd name="T8" fmla="*/ 0 w 52"/>
                <a:gd name="T9" fmla="*/ 2147483646 h 50"/>
                <a:gd name="T10" fmla="*/ 2147483646 w 52"/>
                <a:gd name="T11" fmla="*/ 2147483646 h 50"/>
                <a:gd name="T12" fmla="*/ 2147483646 w 52"/>
                <a:gd name="T13" fmla="*/ 2147483646 h 50"/>
                <a:gd name="T14" fmla="*/ 2147483646 w 52"/>
                <a:gd name="T15" fmla="*/ 2147483646 h 50"/>
                <a:gd name="T16" fmla="*/ 2147483646 w 52"/>
                <a:gd name="T17" fmla="*/ 2147483646 h 50"/>
                <a:gd name="T18" fmla="*/ 2147483646 w 52"/>
                <a:gd name="T19" fmla="*/ 2147483646 h 50"/>
                <a:gd name="T20" fmla="*/ 2147483646 w 52"/>
                <a:gd name="T21" fmla="*/ 2147483646 h 50"/>
                <a:gd name="T22" fmla="*/ 2147483646 w 52"/>
                <a:gd name="T23" fmla="*/ 2147483646 h 50"/>
                <a:gd name="T24" fmla="*/ 2147483646 w 52"/>
                <a:gd name="T25" fmla="*/ 2147483646 h 50"/>
                <a:gd name="T26" fmla="*/ 2147483646 w 52"/>
                <a:gd name="T27" fmla="*/ 2147483646 h 50"/>
                <a:gd name="T28" fmla="*/ 2147483646 w 52"/>
                <a:gd name="T29" fmla="*/ 2147483646 h 50"/>
                <a:gd name="T30" fmla="*/ 2147483646 w 52"/>
                <a:gd name="T31" fmla="*/ 2147483646 h 50"/>
                <a:gd name="T32" fmla="*/ 2147483646 w 52"/>
                <a:gd name="T33" fmla="*/ 2147483646 h 50"/>
                <a:gd name="T34" fmla="*/ 2147483646 w 52"/>
                <a:gd name="T35" fmla="*/ 2147483646 h 50"/>
                <a:gd name="T36" fmla="*/ 2147483646 w 52"/>
                <a:gd name="T37" fmla="*/ 2147483646 h 50"/>
                <a:gd name="T38" fmla="*/ 2147483646 w 52"/>
                <a:gd name="T39" fmla="*/ 2147483646 h 50"/>
                <a:gd name="T40" fmla="*/ 2147483646 w 52"/>
                <a:gd name="T41" fmla="*/ 2147483646 h 50"/>
                <a:gd name="T42" fmla="*/ 2147483646 w 52"/>
                <a:gd name="T43" fmla="*/ 2147483646 h 50"/>
                <a:gd name="T44" fmla="*/ 2147483646 w 52"/>
                <a:gd name="T45" fmla="*/ 2147483646 h 50"/>
                <a:gd name="T46" fmla="*/ 2147483646 w 52"/>
                <a:gd name="T47" fmla="*/ 2147483646 h 50"/>
                <a:gd name="T48" fmla="*/ 2147483646 w 52"/>
                <a:gd name="T49" fmla="*/ 2147483646 h 50"/>
                <a:gd name="T50" fmla="*/ 2147483646 w 52"/>
                <a:gd name="T51" fmla="*/ 2147483646 h 50"/>
                <a:gd name="T52" fmla="*/ 2147483646 w 52"/>
                <a:gd name="T53" fmla="*/ 2147483646 h 50"/>
                <a:gd name="T54" fmla="*/ 2147483646 w 52"/>
                <a:gd name="T55" fmla="*/ 2147483646 h 50"/>
                <a:gd name="T56" fmla="*/ 2147483646 w 52"/>
                <a:gd name="T57" fmla="*/ 2147483646 h 50"/>
                <a:gd name="T58" fmla="*/ 2147483646 w 52"/>
                <a:gd name="T59" fmla="*/ 2147483646 h 50"/>
                <a:gd name="T60" fmla="*/ 2147483646 w 52"/>
                <a:gd name="T61" fmla="*/ 2147483646 h 50"/>
                <a:gd name="T62" fmla="*/ 2147483646 w 52"/>
                <a:gd name="T63" fmla="*/ 2147483646 h 50"/>
                <a:gd name="T64" fmla="*/ 2147483646 w 52"/>
                <a:gd name="T65" fmla="*/ 2147483646 h 50"/>
                <a:gd name="T66" fmla="*/ 2147483646 w 52"/>
                <a:gd name="T67" fmla="*/ 0 h 50"/>
                <a:gd name="T68" fmla="*/ 2147483646 w 52"/>
                <a:gd name="T69" fmla="*/ 2147483646 h 50"/>
                <a:gd name="T70" fmla="*/ 2147483646 w 52"/>
                <a:gd name="T71" fmla="*/ 2147483646 h 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 h="50">
                  <a:moveTo>
                    <a:pt x="4" y="6"/>
                  </a:moveTo>
                  <a:cubicBezTo>
                    <a:pt x="3" y="9"/>
                    <a:pt x="3" y="9"/>
                    <a:pt x="3" y="9"/>
                  </a:cubicBezTo>
                  <a:cubicBezTo>
                    <a:pt x="2" y="10"/>
                    <a:pt x="2" y="10"/>
                    <a:pt x="2" y="10"/>
                  </a:cubicBezTo>
                  <a:cubicBezTo>
                    <a:pt x="0" y="12"/>
                    <a:pt x="0" y="12"/>
                    <a:pt x="0" y="12"/>
                  </a:cubicBezTo>
                  <a:cubicBezTo>
                    <a:pt x="0" y="29"/>
                    <a:pt x="0" y="29"/>
                    <a:pt x="0" y="29"/>
                  </a:cubicBezTo>
                  <a:cubicBezTo>
                    <a:pt x="6" y="34"/>
                    <a:pt x="6" y="34"/>
                    <a:pt x="6" y="34"/>
                  </a:cubicBezTo>
                  <a:cubicBezTo>
                    <a:pt x="9" y="35"/>
                    <a:pt x="9" y="35"/>
                    <a:pt x="9" y="35"/>
                  </a:cubicBezTo>
                  <a:cubicBezTo>
                    <a:pt x="17" y="36"/>
                    <a:pt x="17" y="36"/>
                    <a:pt x="17" y="36"/>
                  </a:cubicBezTo>
                  <a:cubicBezTo>
                    <a:pt x="19" y="38"/>
                    <a:pt x="19" y="38"/>
                    <a:pt x="19" y="38"/>
                  </a:cubicBezTo>
                  <a:cubicBezTo>
                    <a:pt x="23" y="36"/>
                    <a:pt x="23" y="36"/>
                    <a:pt x="23" y="36"/>
                  </a:cubicBezTo>
                  <a:cubicBezTo>
                    <a:pt x="47" y="49"/>
                    <a:pt x="47" y="49"/>
                    <a:pt x="47" y="49"/>
                  </a:cubicBezTo>
                  <a:cubicBezTo>
                    <a:pt x="47" y="48"/>
                    <a:pt x="47" y="48"/>
                    <a:pt x="47" y="48"/>
                  </a:cubicBezTo>
                  <a:cubicBezTo>
                    <a:pt x="47" y="49"/>
                    <a:pt x="47" y="49"/>
                    <a:pt x="47" y="49"/>
                  </a:cubicBezTo>
                  <a:cubicBezTo>
                    <a:pt x="48" y="50"/>
                    <a:pt x="48" y="50"/>
                    <a:pt x="48" y="50"/>
                  </a:cubicBezTo>
                  <a:cubicBezTo>
                    <a:pt x="48" y="47"/>
                    <a:pt x="48" y="47"/>
                    <a:pt x="48" y="47"/>
                  </a:cubicBezTo>
                  <a:cubicBezTo>
                    <a:pt x="51" y="47"/>
                    <a:pt x="51" y="47"/>
                    <a:pt x="51" y="47"/>
                  </a:cubicBezTo>
                  <a:cubicBezTo>
                    <a:pt x="52" y="41"/>
                    <a:pt x="52" y="41"/>
                    <a:pt x="52" y="41"/>
                  </a:cubicBezTo>
                  <a:cubicBezTo>
                    <a:pt x="51" y="41"/>
                    <a:pt x="51" y="41"/>
                    <a:pt x="51" y="41"/>
                  </a:cubicBezTo>
                  <a:cubicBezTo>
                    <a:pt x="50" y="41"/>
                    <a:pt x="51" y="16"/>
                    <a:pt x="51" y="16"/>
                  </a:cubicBezTo>
                  <a:cubicBezTo>
                    <a:pt x="51" y="16"/>
                    <a:pt x="50" y="14"/>
                    <a:pt x="50" y="14"/>
                  </a:cubicBezTo>
                  <a:cubicBezTo>
                    <a:pt x="50" y="13"/>
                    <a:pt x="49" y="11"/>
                    <a:pt x="49" y="11"/>
                  </a:cubicBezTo>
                  <a:cubicBezTo>
                    <a:pt x="50" y="8"/>
                    <a:pt x="50" y="8"/>
                    <a:pt x="50" y="8"/>
                  </a:cubicBezTo>
                  <a:cubicBezTo>
                    <a:pt x="51" y="6"/>
                    <a:pt x="51" y="6"/>
                    <a:pt x="51" y="6"/>
                  </a:cubicBezTo>
                  <a:cubicBezTo>
                    <a:pt x="48" y="5"/>
                    <a:pt x="48" y="5"/>
                    <a:pt x="48" y="5"/>
                  </a:cubicBezTo>
                  <a:cubicBezTo>
                    <a:pt x="45" y="3"/>
                    <a:pt x="45" y="3"/>
                    <a:pt x="45" y="3"/>
                  </a:cubicBezTo>
                  <a:cubicBezTo>
                    <a:pt x="41" y="2"/>
                    <a:pt x="41" y="2"/>
                    <a:pt x="41" y="2"/>
                  </a:cubicBezTo>
                  <a:cubicBezTo>
                    <a:pt x="35" y="4"/>
                    <a:pt x="35" y="4"/>
                    <a:pt x="35" y="4"/>
                  </a:cubicBezTo>
                  <a:cubicBezTo>
                    <a:pt x="35" y="8"/>
                    <a:pt x="35" y="8"/>
                    <a:pt x="35" y="8"/>
                  </a:cubicBezTo>
                  <a:cubicBezTo>
                    <a:pt x="29" y="10"/>
                    <a:pt x="29" y="10"/>
                    <a:pt x="29" y="10"/>
                  </a:cubicBezTo>
                  <a:cubicBezTo>
                    <a:pt x="25" y="7"/>
                    <a:pt x="25" y="7"/>
                    <a:pt x="25" y="7"/>
                  </a:cubicBezTo>
                  <a:cubicBezTo>
                    <a:pt x="22" y="5"/>
                    <a:pt x="22" y="5"/>
                    <a:pt x="22" y="5"/>
                  </a:cubicBezTo>
                  <a:cubicBezTo>
                    <a:pt x="20" y="3"/>
                    <a:pt x="20" y="3"/>
                    <a:pt x="20" y="3"/>
                  </a:cubicBezTo>
                  <a:cubicBezTo>
                    <a:pt x="13" y="2"/>
                    <a:pt x="13" y="2"/>
                    <a:pt x="13" y="2"/>
                  </a:cubicBezTo>
                  <a:cubicBezTo>
                    <a:pt x="8" y="0"/>
                    <a:pt x="8" y="0"/>
                    <a:pt x="8" y="0"/>
                  </a:cubicBezTo>
                  <a:cubicBezTo>
                    <a:pt x="8" y="2"/>
                    <a:pt x="8" y="2"/>
                    <a:pt x="8" y="2"/>
                  </a:cubicBezTo>
                  <a:lnTo>
                    <a:pt x="4" y="6"/>
                  </a:lnTo>
                  <a:close/>
                </a:path>
              </a:pathLst>
            </a:custGeom>
            <a:grpFill/>
            <a:ln w="9525">
              <a:solidFill>
                <a:schemeClr val="bg1"/>
              </a:solidFill>
              <a:round/>
            </a:ln>
          </p:spPr>
          <p:txBody>
            <a:bodyPr/>
            <a:lstStyle/>
            <a:p>
              <a:endParaRPr lang="en-GB"/>
            </a:p>
          </p:txBody>
        </p:sp>
        <p:sp>
          <p:nvSpPr>
            <p:cNvPr id="67" name="Freeform 308"/>
            <p:cNvSpPr/>
            <p:nvPr/>
          </p:nvSpPr>
          <p:spPr bwMode="auto">
            <a:xfrm>
              <a:off x="8184029" y="2964544"/>
              <a:ext cx="78629" cy="147579"/>
            </a:xfrm>
            <a:custGeom>
              <a:gdLst>
                <a:gd name="T0" fmla="*/ 2147483646 w 78"/>
                <a:gd name="T1" fmla="*/ 2147483646 h 150"/>
                <a:gd name="T2" fmla="*/ 2147483646 w 78"/>
                <a:gd name="T3" fmla="*/ 2147483646 h 150"/>
                <a:gd name="T4" fmla="*/ 2147483646 w 78"/>
                <a:gd name="T5" fmla="*/ 2147483646 h 150"/>
                <a:gd name="T6" fmla="*/ 0 w 78"/>
                <a:gd name="T7" fmla="*/ 2147483646 h 150"/>
                <a:gd name="T8" fmla="*/ 0 w 78"/>
                <a:gd name="T9" fmla="*/ 2147483646 h 150"/>
                <a:gd name="T10" fmla="*/ 2147483646 w 78"/>
                <a:gd name="T11" fmla="*/ 2147483646 h 150"/>
                <a:gd name="T12" fmla="*/ 2147483646 w 78"/>
                <a:gd name="T13" fmla="*/ 2147483646 h 150"/>
                <a:gd name="T14" fmla="*/ 2147483646 w 78"/>
                <a:gd name="T15" fmla="*/ 2147483646 h 150"/>
                <a:gd name="T16" fmla="*/ 2147483646 w 78"/>
                <a:gd name="T17" fmla="*/ 2147483646 h 150"/>
                <a:gd name="T18" fmla="*/ 2147483646 w 78"/>
                <a:gd name="T19" fmla="*/ 2147483646 h 150"/>
                <a:gd name="T20" fmla="*/ 2147483646 w 78"/>
                <a:gd name="T21" fmla="*/ 2147483646 h 150"/>
                <a:gd name="T22" fmla="*/ 2147483646 w 78"/>
                <a:gd name="T23" fmla="*/ 2147483646 h 150"/>
                <a:gd name="T24" fmla="*/ 2147483646 w 78"/>
                <a:gd name="T25" fmla="*/ 2147483646 h 150"/>
                <a:gd name="T26" fmla="*/ 2147483646 w 78"/>
                <a:gd name="T27" fmla="*/ 2147483646 h 150"/>
                <a:gd name="T28" fmla="*/ 2147483646 w 78"/>
                <a:gd name="T29" fmla="*/ 2147483646 h 150"/>
                <a:gd name="T30" fmla="*/ 2147483646 w 78"/>
                <a:gd name="T31" fmla="*/ 2147483646 h 150"/>
                <a:gd name="T32" fmla="*/ 2147483646 w 78"/>
                <a:gd name="T33" fmla="*/ 2147483646 h 150"/>
                <a:gd name="T34" fmla="*/ 2147483646 w 78"/>
                <a:gd name="T35" fmla="*/ 2147483646 h 150"/>
                <a:gd name="T36" fmla="*/ 2147483646 w 78"/>
                <a:gd name="T37" fmla="*/ 0 h 150"/>
                <a:gd name="T38" fmla="*/ 2147483646 w 78"/>
                <a:gd name="T39" fmla="*/ 0 h 150"/>
                <a:gd name="T40" fmla="*/ 2147483646 w 78"/>
                <a:gd name="T41" fmla="*/ 2147483646 h 150"/>
                <a:gd name="T42" fmla="*/ 2147483646 w 78"/>
                <a:gd name="T43" fmla="*/ 2147483646 h 1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8" h="150">
                  <a:moveTo>
                    <a:pt x="18" y="12"/>
                  </a:moveTo>
                  <a:lnTo>
                    <a:pt x="18" y="30"/>
                  </a:lnTo>
                  <a:lnTo>
                    <a:pt x="18" y="54"/>
                  </a:lnTo>
                  <a:lnTo>
                    <a:pt x="0" y="78"/>
                  </a:lnTo>
                  <a:lnTo>
                    <a:pt x="0" y="90"/>
                  </a:lnTo>
                  <a:lnTo>
                    <a:pt x="12" y="102"/>
                  </a:lnTo>
                  <a:lnTo>
                    <a:pt x="18" y="108"/>
                  </a:lnTo>
                  <a:lnTo>
                    <a:pt x="36" y="120"/>
                  </a:lnTo>
                  <a:lnTo>
                    <a:pt x="36" y="144"/>
                  </a:lnTo>
                  <a:lnTo>
                    <a:pt x="42" y="150"/>
                  </a:lnTo>
                  <a:lnTo>
                    <a:pt x="48" y="144"/>
                  </a:lnTo>
                  <a:lnTo>
                    <a:pt x="54" y="126"/>
                  </a:lnTo>
                  <a:lnTo>
                    <a:pt x="78" y="102"/>
                  </a:lnTo>
                  <a:lnTo>
                    <a:pt x="78" y="90"/>
                  </a:lnTo>
                  <a:lnTo>
                    <a:pt x="60" y="84"/>
                  </a:lnTo>
                  <a:lnTo>
                    <a:pt x="42" y="72"/>
                  </a:lnTo>
                  <a:lnTo>
                    <a:pt x="66" y="36"/>
                  </a:lnTo>
                  <a:lnTo>
                    <a:pt x="60" y="12"/>
                  </a:lnTo>
                  <a:lnTo>
                    <a:pt x="36" y="0"/>
                  </a:lnTo>
                  <a:lnTo>
                    <a:pt x="24" y="0"/>
                  </a:lnTo>
                  <a:lnTo>
                    <a:pt x="24" y="6"/>
                  </a:lnTo>
                  <a:lnTo>
                    <a:pt x="18" y="12"/>
                  </a:lnTo>
                  <a:close/>
                </a:path>
              </a:pathLst>
            </a:custGeom>
            <a:grpFill/>
            <a:ln w="9525">
              <a:solidFill>
                <a:schemeClr val="bg1"/>
              </a:solidFill>
              <a:round/>
            </a:ln>
          </p:spPr>
          <p:txBody>
            <a:bodyPr/>
            <a:lstStyle/>
            <a:p>
              <a:endParaRPr lang="en-GB"/>
            </a:p>
          </p:txBody>
        </p:sp>
        <p:sp>
          <p:nvSpPr>
            <p:cNvPr id="68" name="Freeform 309"/>
            <p:cNvSpPr/>
            <p:nvPr/>
          </p:nvSpPr>
          <p:spPr bwMode="auto">
            <a:xfrm>
              <a:off x="7798147" y="2999625"/>
              <a:ext cx="226207" cy="172982"/>
            </a:xfrm>
            <a:custGeom>
              <a:gdLst>
                <a:gd name="T0" fmla="*/ 2147483646 w 228"/>
                <a:gd name="T1" fmla="*/ 2147483646 h 174"/>
                <a:gd name="T2" fmla="*/ 2147483646 w 228"/>
                <a:gd name="T3" fmla="*/ 2147483646 h 174"/>
                <a:gd name="T4" fmla="*/ 2147483646 w 228"/>
                <a:gd name="T5" fmla="*/ 2147483646 h 174"/>
                <a:gd name="T6" fmla="*/ 2147483646 w 228"/>
                <a:gd name="T7" fmla="*/ 2147483646 h 174"/>
                <a:gd name="T8" fmla="*/ 2147483646 w 228"/>
                <a:gd name="T9" fmla="*/ 2147483646 h 174"/>
                <a:gd name="T10" fmla="*/ 2147483646 w 228"/>
                <a:gd name="T11" fmla="*/ 2147483646 h 174"/>
                <a:gd name="T12" fmla="*/ 2147483646 w 228"/>
                <a:gd name="T13" fmla="*/ 2147483646 h 174"/>
                <a:gd name="T14" fmla="*/ 2147483646 w 228"/>
                <a:gd name="T15" fmla="*/ 2147483646 h 174"/>
                <a:gd name="T16" fmla="*/ 2147483646 w 228"/>
                <a:gd name="T17" fmla="*/ 2147483646 h 174"/>
                <a:gd name="T18" fmla="*/ 2147483646 w 228"/>
                <a:gd name="T19" fmla="*/ 2147483646 h 174"/>
                <a:gd name="T20" fmla="*/ 2147483646 w 228"/>
                <a:gd name="T21" fmla="*/ 2147483646 h 174"/>
                <a:gd name="T22" fmla="*/ 2147483646 w 228"/>
                <a:gd name="T23" fmla="*/ 2147483646 h 174"/>
                <a:gd name="T24" fmla="*/ 2147483646 w 228"/>
                <a:gd name="T25" fmla="*/ 2147483646 h 174"/>
                <a:gd name="T26" fmla="*/ 2147483646 w 228"/>
                <a:gd name="T27" fmla="*/ 0 h 174"/>
                <a:gd name="T28" fmla="*/ 2147483646 w 228"/>
                <a:gd name="T29" fmla="*/ 2147483646 h 174"/>
                <a:gd name="T30" fmla="*/ 2147483646 w 228"/>
                <a:gd name="T31" fmla="*/ 2147483646 h 174"/>
                <a:gd name="T32" fmla="*/ 2147483646 w 228"/>
                <a:gd name="T33" fmla="*/ 2147483646 h 174"/>
                <a:gd name="T34" fmla="*/ 2147483646 w 228"/>
                <a:gd name="T35" fmla="*/ 2147483646 h 174"/>
                <a:gd name="T36" fmla="*/ 2147483646 w 228"/>
                <a:gd name="T37" fmla="*/ 2147483646 h 174"/>
                <a:gd name="T38" fmla="*/ 0 w 228"/>
                <a:gd name="T39" fmla="*/ 2147483646 h 174"/>
                <a:gd name="T40" fmla="*/ 2147483646 w 228"/>
                <a:gd name="T41" fmla="*/ 2147483646 h 174"/>
                <a:gd name="T42" fmla="*/ 2147483646 w 228"/>
                <a:gd name="T43" fmla="*/ 2147483646 h 1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8" h="174">
                  <a:moveTo>
                    <a:pt x="90" y="156"/>
                  </a:moveTo>
                  <a:lnTo>
                    <a:pt x="114" y="138"/>
                  </a:lnTo>
                  <a:lnTo>
                    <a:pt x="144" y="120"/>
                  </a:lnTo>
                  <a:lnTo>
                    <a:pt x="180" y="108"/>
                  </a:lnTo>
                  <a:lnTo>
                    <a:pt x="186" y="96"/>
                  </a:lnTo>
                  <a:lnTo>
                    <a:pt x="192" y="84"/>
                  </a:lnTo>
                  <a:lnTo>
                    <a:pt x="216" y="78"/>
                  </a:lnTo>
                  <a:lnTo>
                    <a:pt x="228" y="72"/>
                  </a:lnTo>
                  <a:lnTo>
                    <a:pt x="222" y="42"/>
                  </a:lnTo>
                  <a:lnTo>
                    <a:pt x="216" y="12"/>
                  </a:lnTo>
                  <a:lnTo>
                    <a:pt x="210" y="12"/>
                  </a:lnTo>
                  <a:lnTo>
                    <a:pt x="186" y="12"/>
                  </a:lnTo>
                  <a:lnTo>
                    <a:pt x="168" y="12"/>
                  </a:lnTo>
                  <a:lnTo>
                    <a:pt x="144" y="0"/>
                  </a:lnTo>
                  <a:lnTo>
                    <a:pt x="120" y="36"/>
                  </a:lnTo>
                  <a:lnTo>
                    <a:pt x="96" y="60"/>
                  </a:lnTo>
                  <a:lnTo>
                    <a:pt x="72" y="90"/>
                  </a:lnTo>
                  <a:lnTo>
                    <a:pt x="66" y="138"/>
                  </a:lnTo>
                  <a:lnTo>
                    <a:pt x="12" y="162"/>
                  </a:lnTo>
                  <a:lnTo>
                    <a:pt x="0" y="174"/>
                  </a:lnTo>
                  <a:lnTo>
                    <a:pt x="84" y="174"/>
                  </a:lnTo>
                  <a:lnTo>
                    <a:pt x="90" y="156"/>
                  </a:lnTo>
                  <a:close/>
                </a:path>
              </a:pathLst>
            </a:custGeom>
            <a:grpFill/>
            <a:ln w="9525">
              <a:solidFill>
                <a:schemeClr val="bg1"/>
              </a:solidFill>
              <a:round/>
            </a:ln>
          </p:spPr>
          <p:txBody>
            <a:bodyPr/>
            <a:lstStyle/>
            <a:p>
              <a:endParaRPr lang="en-GB"/>
            </a:p>
          </p:txBody>
        </p:sp>
        <p:sp>
          <p:nvSpPr>
            <p:cNvPr id="69" name="Freeform 310"/>
            <p:cNvSpPr/>
            <p:nvPr/>
          </p:nvSpPr>
          <p:spPr bwMode="auto">
            <a:xfrm>
              <a:off x="7730405" y="3172607"/>
              <a:ext cx="156046" cy="135482"/>
            </a:xfrm>
            <a:custGeom>
              <a:gdLst>
                <a:gd name="T0" fmla="*/ 2147483646 w 26"/>
                <a:gd name="T1" fmla="*/ 2147483646 h 23"/>
                <a:gd name="T2" fmla="*/ 2147483646 w 26"/>
                <a:gd name="T3" fmla="*/ 2147483646 h 23"/>
                <a:gd name="T4" fmla="*/ 2147483646 w 26"/>
                <a:gd name="T5" fmla="*/ 2147483646 h 23"/>
                <a:gd name="T6" fmla="*/ 2147483646 w 26"/>
                <a:gd name="T7" fmla="*/ 2147483646 h 23"/>
                <a:gd name="T8" fmla="*/ 2147483646 w 26"/>
                <a:gd name="T9" fmla="*/ 2147483646 h 23"/>
                <a:gd name="T10" fmla="*/ 2147483646 w 26"/>
                <a:gd name="T11" fmla="*/ 2147483646 h 23"/>
                <a:gd name="T12" fmla="*/ 2147483646 w 26"/>
                <a:gd name="T13" fmla="*/ 0 h 23"/>
                <a:gd name="T14" fmla="*/ 2147483646 w 26"/>
                <a:gd name="T15" fmla="*/ 0 h 23"/>
                <a:gd name="T16" fmla="*/ 2147483646 w 26"/>
                <a:gd name="T17" fmla="*/ 2147483646 h 23"/>
                <a:gd name="T18" fmla="*/ 2147483646 w 26"/>
                <a:gd name="T19" fmla="*/ 2147483646 h 23"/>
                <a:gd name="T20" fmla="*/ 0 w 26"/>
                <a:gd name="T21" fmla="*/ 2147483646 h 23"/>
                <a:gd name="T22" fmla="*/ 2147483646 w 26"/>
                <a:gd name="T23" fmla="*/ 2147483646 h 23"/>
                <a:gd name="T24" fmla="*/ 2147483646 w 26"/>
                <a:gd name="T25" fmla="*/ 2147483646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23">
                  <a:moveTo>
                    <a:pt x="13" y="16"/>
                  </a:moveTo>
                  <a:cubicBezTo>
                    <a:pt x="15" y="14"/>
                    <a:pt x="15" y="14"/>
                    <a:pt x="15" y="14"/>
                  </a:cubicBezTo>
                  <a:cubicBezTo>
                    <a:pt x="16" y="6"/>
                    <a:pt x="16" y="6"/>
                    <a:pt x="16" y="6"/>
                  </a:cubicBezTo>
                  <a:cubicBezTo>
                    <a:pt x="26" y="6"/>
                    <a:pt x="26" y="6"/>
                    <a:pt x="26" y="6"/>
                  </a:cubicBezTo>
                  <a:cubicBezTo>
                    <a:pt x="26" y="3"/>
                    <a:pt x="26" y="3"/>
                    <a:pt x="26" y="3"/>
                  </a:cubicBezTo>
                  <a:cubicBezTo>
                    <a:pt x="25" y="3"/>
                    <a:pt x="25" y="3"/>
                    <a:pt x="25" y="3"/>
                  </a:cubicBezTo>
                  <a:cubicBezTo>
                    <a:pt x="25" y="0"/>
                    <a:pt x="25" y="0"/>
                    <a:pt x="25" y="0"/>
                  </a:cubicBezTo>
                  <a:cubicBezTo>
                    <a:pt x="11" y="0"/>
                    <a:pt x="11" y="0"/>
                    <a:pt x="11" y="0"/>
                  </a:cubicBezTo>
                  <a:cubicBezTo>
                    <a:pt x="9" y="2"/>
                    <a:pt x="9" y="2"/>
                    <a:pt x="9" y="2"/>
                  </a:cubicBezTo>
                  <a:cubicBezTo>
                    <a:pt x="4" y="13"/>
                    <a:pt x="4" y="13"/>
                    <a:pt x="4" y="13"/>
                  </a:cubicBezTo>
                  <a:cubicBezTo>
                    <a:pt x="0" y="22"/>
                    <a:pt x="0" y="22"/>
                    <a:pt x="0" y="22"/>
                  </a:cubicBezTo>
                  <a:cubicBezTo>
                    <a:pt x="4" y="22"/>
                    <a:pt x="12" y="23"/>
                    <a:pt x="12" y="23"/>
                  </a:cubicBezTo>
                  <a:cubicBezTo>
                    <a:pt x="13" y="23"/>
                    <a:pt x="13" y="16"/>
                    <a:pt x="13" y="16"/>
                  </a:cubicBezTo>
                  <a:close/>
                </a:path>
              </a:pathLst>
            </a:custGeom>
            <a:grpFill/>
            <a:ln w="9525">
              <a:solidFill>
                <a:schemeClr val="bg1"/>
              </a:solidFill>
              <a:round/>
            </a:ln>
          </p:spPr>
          <p:txBody>
            <a:bodyPr/>
            <a:lstStyle/>
            <a:p>
              <a:endParaRPr lang="en-GB"/>
            </a:p>
          </p:txBody>
        </p:sp>
        <p:sp>
          <p:nvSpPr>
            <p:cNvPr id="70" name="Freeform 311"/>
            <p:cNvSpPr/>
            <p:nvPr/>
          </p:nvSpPr>
          <p:spPr bwMode="auto">
            <a:xfrm>
              <a:off x="7737663" y="3475023"/>
              <a:ext cx="47177" cy="36290"/>
            </a:xfrm>
            <a:custGeom>
              <a:gdLst>
                <a:gd name="T0" fmla="*/ 2147483646 w 48"/>
                <a:gd name="T1" fmla="*/ 2147483646 h 36"/>
                <a:gd name="T2" fmla="*/ 2147483646 w 48"/>
                <a:gd name="T3" fmla="*/ 2147483646 h 36"/>
                <a:gd name="T4" fmla="*/ 2147483646 w 48"/>
                <a:gd name="T5" fmla="*/ 0 h 36"/>
                <a:gd name="T6" fmla="*/ 2147483646 w 48"/>
                <a:gd name="T7" fmla="*/ 0 h 36"/>
                <a:gd name="T8" fmla="*/ 2147483646 w 48"/>
                <a:gd name="T9" fmla="*/ 2147483646 h 36"/>
                <a:gd name="T10" fmla="*/ 0 w 48"/>
                <a:gd name="T11" fmla="*/ 2147483646 h 36"/>
                <a:gd name="T12" fmla="*/ 2147483646 w 48"/>
                <a:gd name="T13" fmla="*/ 2147483646 h 36"/>
                <a:gd name="T14" fmla="*/ 2147483646 w 48"/>
                <a:gd name="T15" fmla="*/ 2147483646 h 36"/>
                <a:gd name="T16" fmla="*/ 2147483646 w 48"/>
                <a:gd name="T17" fmla="*/ 2147483646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36">
                  <a:moveTo>
                    <a:pt x="48" y="24"/>
                  </a:moveTo>
                  <a:lnTo>
                    <a:pt x="48" y="6"/>
                  </a:lnTo>
                  <a:lnTo>
                    <a:pt x="48" y="0"/>
                  </a:lnTo>
                  <a:lnTo>
                    <a:pt x="36" y="0"/>
                  </a:lnTo>
                  <a:lnTo>
                    <a:pt x="6" y="6"/>
                  </a:lnTo>
                  <a:lnTo>
                    <a:pt x="0" y="6"/>
                  </a:lnTo>
                  <a:lnTo>
                    <a:pt x="18" y="36"/>
                  </a:lnTo>
                  <a:lnTo>
                    <a:pt x="36" y="24"/>
                  </a:lnTo>
                  <a:lnTo>
                    <a:pt x="48" y="24"/>
                  </a:lnTo>
                  <a:close/>
                </a:path>
              </a:pathLst>
            </a:custGeom>
            <a:grpFill/>
            <a:ln w="9525">
              <a:solidFill>
                <a:schemeClr val="bg1"/>
              </a:solidFill>
              <a:round/>
            </a:ln>
          </p:spPr>
          <p:txBody>
            <a:bodyPr/>
            <a:lstStyle/>
            <a:p>
              <a:endParaRPr lang="en-GB"/>
            </a:p>
          </p:txBody>
        </p:sp>
        <p:sp>
          <p:nvSpPr>
            <p:cNvPr id="71" name="Freeform 312"/>
            <p:cNvSpPr/>
            <p:nvPr/>
          </p:nvSpPr>
          <p:spPr bwMode="auto">
            <a:xfrm>
              <a:off x="8461043" y="3268170"/>
              <a:ext cx="309674" cy="379835"/>
            </a:xfrm>
            <a:custGeom>
              <a:gdLst>
                <a:gd name="T0" fmla="*/ 2147483646 w 52"/>
                <a:gd name="T1" fmla="*/ 2147483646 h 64"/>
                <a:gd name="T2" fmla="*/ 2147483646 w 52"/>
                <a:gd name="T3" fmla="*/ 2147483646 h 64"/>
                <a:gd name="T4" fmla="*/ 2147483646 w 52"/>
                <a:gd name="T5" fmla="*/ 2147483646 h 64"/>
                <a:gd name="T6" fmla="*/ 2147483646 w 52"/>
                <a:gd name="T7" fmla="*/ 2147483646 h 64"/>
                <a:gd name="T8" fmla="*/ 2147483646 w 52"/>
                <a:gd name="T9" fmla="*/ 2147483646 h 64"/>
                <a:gd name="T10" fmla="*/ 2147483646 w 52"/>
                <a:gd name="T11" fmla="*/ 2147483646 h 64"/>
                <a:gd name="T12" fmla="*/ 2147483646 w 52"/>
                <a:gd name="T13" fmla="*/ 2147483646 h 64"/>
                <a:gd name="T14" fmla="*/ 2147483646 w 52"/>
                <a:gd name="T15" fmla="*/ 2147483646 h 64"/>
                <a:gd name="T16" fmla="*/ 2147483646 w 52"/>
                <a:gd name="T17" fmla="*/ 2147483646 h 64"/>
                <a:gd name="T18" fmla="*/ 0 w 52"/>
                <a:gd name="T19" fmla="*/ 2147483646 h 64"/>
                <a:gd name="T20" fmla="*/ 2147483646 w 52"/>
                <a:gd name="T21" fmla="*/ 2147483646 h 64"/>
                <a:gd name="T22" fmla="*/ 2147483646 w 52"/>
                <a:gd name="T23" fmla="*/ 2147483646 h 64"/>
                <a:gd name="T24" fmla="*/ 2147483646 w 52"/>
                <a:gd name="T25" fmla="*/ 2147483646 h 64"/>
                <a:gd name="T26" fmla="*/ 2147483646 w 52"/>
                <a:gd name="T27" fmla="*/ 2147483646 h 64"/>
                <a:gd name="T28" fmla="*/ 2147483646 w 52"/>
                <a:gd name="T29" fmla="*/ 2147483646 h 64"/>
                <a:gd name="T30" fmla="*/ 2147483646 w 52"/>
                <a:gd name="T31" fmla="*/ 2147483646 h 64"/>
                <a:gd name="T32" fmla="*/ 2147483646 w 52"/>
                <a:gd name="T33" fmla="*/ 2147483646 h 64"/>
                <a:gd name="T34" fmla="*/ 2147483646 w 52"/>
                <a:gd name="T35" fmla="*/ 2147483646 h 64"/>
                <a:gd name="T36" fmla="*/ 2147483646 w 52"/>
                <a:gd name="T37" fmla="*/ 2147483646 h 64"/>
                <a:gd name="T38" fmla="*/ 2147483646 w 52"/>
                <a:gd name="T39" fmla="*/ 2147483646 h 64"/>
                <a:gd name="T40" fmla="*/ 2147483646 w 52"/>
                <a:gd name="T41" fmla="*/ 2147483646 h 64"/>
                <a:gd name="T42" fmla="*/ 2147483646 w 52"/>
                <a:gd name="T43" fmla="*/ 2147483646 h 64"/>
                <a:gd name="T44" fmla="*/ 2147483646 w 52"/>
                <a:gd name="T45" fmla="*/ 2147483646 h 64"/>
                <a:gd name="T46" fmla="*/ 2147483646 w 52"/>
                <a:gd name="T47" fmla="*/ 2147483646 h 64"/>
                <a:gd name="T48" fmla="*/ 2147483646 w 52"/>
                <a:gd name="T49" fmla="*/ 2147483646 h 64"/>
                <a:gd name="T50" fmla="*/ 2147483646 w 52"/>
                <a:gd name="T51" fmla="*/ 2147483646 h 64"/>
                <a:gd name="T52" fmla="*/ 2147483646 w 52"/>
                <a:gd name="T53" fmla="*/ 2147483646 h 64"/>
                <a:gd name="T54" fmla="*/ 2147483646 w 52"/>
                <a:gd name="T55" fmla="*/ 2147483646 h 64"/>
                <a:gd name="T56" fmla="*/ 2147483646 w 52"/>
                <a:gd name="T57" fmla="*/ 2147483646 h 64"/>
                <a:gd name="T58" fmla="*/ 2147483646 w 52"/>
                <a:gd name="T59" fmla="*/ 2147483646 h 64"/>
                <a:gd name="T60" fmla="*/ 2147483646 w 52"/>
                <a:gd name="T61" fmla="*/ 2147483646 h 64"/>
                <a:gd name="T62" fmla="*/ 2147483646 w 52"/>
                <a:gd name="T63" fmla="*/ 2147483646 h 64"/>
                <a:gd name="T64" fmla="*/ 2147483646 w 52"/>
                <a:gd name="T65" fmla="*/ 2147483646 h 64"/>
                <a:gd name="T66" fmla="*/ 2147483646 w 52"/>
                <a:gd name="T67" fmla="*/ 2147483646 h 64"/>
                <a:gd name="T68" fmla="*/ 2147483646 w 52"/>
                <a:gd name="T69" fmla="*/ 2147483646 h 64"/>
                <a:gd name="T70" fmla="*/ 2147483646 w 52"/>
                <a:gd name="T71" fmla="*/ 0 h 64"/>
                <a:gd name="T72" fmla="*/ 2147483646 w 52"/>
                <a:gd name="T73" fmla="*/ 2147483646 h 64"/>
                <a:gd name="T74" fmla="*/ 2147483646 w 52"/>
                <a:gd name="T75" fmla="*/ 2147483646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2" h="64">
                  <a:moveTo>
                    <a:pt x="37" y="5"/>
                  </a:moveTo>
                  <a:cubicBezTo>
                    <a:pt x="37" y="5"/>
                    <a:pt x="15" y="5"/>
                    <a:pt x="11" y="5"/>
                  </a:cubicBezTo>
                  <a:cubicBezTo>
                    <a:pt x="10" y="11"/>
                    <a:pt x="10" y="11"/>
                    <a:pt x="10" y="11"/>
                  </a:cubicBezTo>
                  <a:cubicBezTo>
                    <a:pt x="7" y="11"/>
                    <a:pt x="7" y="11"/>
                    <a:pt x="7" y="11"/>
                  </a:cubicBezTo>
                  <a:cubicBezTo>
                    <a:pt x="7" y="14"/>
                    <a:pt x="7" y="14"/>
                    <a:pt x="7" y="14"/>
                  </a:cubicBezTo>
                  <a:cubicBezTo>
                    <a:pt x="6" y="13"/>
                    <a:pt x="6" y="13"/>
                    <a:pt x="6" y="13"/>
                  </a:cubicBezTo>
                  <a:cubicBezTo>
                    <a:pt x="5" y="25"/>
                    <a:pt x="5" y="25"/>
                    <a:pt x="5" y="25"/>
                  </a:cubicBezTo>
                  <a:cubicBezTo>
                    <a:pt x="2" y="27"/>
                    <a:pt x="2" y="27"/>
                    <a:pt x="2" y="27"/>
                  </a:cubicBezTo>
                  <a:cubicBezTo>
                    <a:pt x="1" y="32"/>
                    <a:pt x="1" y="32"/>
                    <a:pt x="1" y="32"/>
                  </a:cubicBezTo>
                  <a:cubicBezTo>
                    <a:pt x="0" y="35"/>
                    <a:pt x="0" y="35"/>
                    <a:pt x="0" y="35"/>
                  </a:cubicBezTo>
                  <a:cubicBezTo>
                    <a:pt x="3" y="41"/>
                    <a:pt x="3" y="41"/>
                    <a:pt x="3" y="41"/>
                  </a:cubicBezTo>
                  <a:cubicBezTo>
                    <a:pt x="5" y="45"/>
                    <a:pt x="5" y="45"/>
                    <a:pt x="5" y="45"/>
                  </a:cubicBezTo>
                  <a:cubicBezTo>
                    <a:pt x="8" y="50"/>
                    <a:pt x="8" y="50"/>
                    <a:pt x="8" y="50"/>
                  </a:cubicBezTo>
                  <a:cubicBezTo>
                    <a:pt x="12" y="52"/>
                    <a:pt x="12" y="52"/>
                    <a:pt x="12" y="52"/>
                  </a:cubicBezTo>
                  <a:cubicBezTo>
                    <a:pt x="18" y="58"/>
                    <a:pt x="18" y="58"/>
                    <a:pt x="18" y="58"/>
                  </a:cubicBezTo>
                  <a:cubicBezTo>
                    <a:pt x="20" y="61"/>
                    <a:pt x="20" y="61"/>
                    <a:pt x="20" y="61"/>
                  </a:cubicBezTo>
                  <a:cubicBezTo>
                    <a:pt x="25" y="61"/>
                    <a:pt x="25" y="61"/>
                    <a:pt x="25" y="61"/>
                  </a:cubicBezTo>
                  <a:cubicBezTo>
                    <a:pt x="29" y="64"/>
                    <a:pt x="29" y="64"/>
                    <a:pt x="29" y="64"/>
                  </a:cubicBezTo>
                  <a:cubicBezTo>
                    <a:pt x="36" y="63"/>
                    <a:pt x="36" y="63"/>
                    <a:pt x="36" y="63"/>
                  </a:cubicBezTo>
                  <a:cubicBezTo>
                    <a:pt x="41" y="61"/>
                    <a:pt x="41" y="61"/>
                    <a:pt x="41" y="61"/>
                  </a:cubicBezTo>
                  <a:cubicBezTo>
                    <a:pt x="44" y="61"/>
                    <a:pt x="44" y="61"/>
                    <a:pt x="44" y="61"/>
                  </a:cubicBezTo>
                  <a:cubicBezTo>
                    <a:pt x="44" y="59"/>
                    <a:pt x="44" y="59"/>
                    <a:pt x="44" y="59"/>
                  </a:cubicBezTo>
                  <a:cubicBezTo>
                    <a:pt x="42" y="57"/>
                    <a:pt x="42" y="57"/>
                    <a:pt x="42" y="57"/>
                  </a:cubicBezTo>
                  <a:cubicBezTo>
                    <a:pt x="39" y="54"/>
                    <a:pt x="39" y="54"/>
                    <a:pt x="39" y="54"/>
                  </a:cubicBezTo>
                  <a:cubicBezTo>
                    <a:pt x="35" y="51"/>
                    <a:pt x="35" y="51"/>
                    <a:pt x="35" y="51"/>
                  </a:cubicBezTo>
                  <a:cubicBezTo>
                    <a:pt x="36" y="48"/>
                    <a:pt x="36" y="48"/>
                    <a:pt x="36" y="48"/>
                  </a:cubicBezTo>
                  <a:cubicBezTo>
                    <a:pt x="38" y="48"/>
                    <a:pt x="38" y="48"/>
                    <a:pt x="38" y="48"/>
                  </a:cubicBezTo>
                  <a:cubicBezTo>
                    <a:pt x="39" y="42"/>
                    <a:pt x="39" y="42"/>
                    <a:pt x="39" y="42"/>
                  </a:cubicBezTo>
                  <a:cubicBezTo>
                    <a:pt x="43" y="38"/>
                    <a:pt x="43" y="38"/>
                    <a:pt x="43" y="38"/>
                  </a:cubicBezTo>
                  <a:cubicBezTo>
                    <a:pt x="46" y="32"/>
                    <a:pt x="46" y="32"/>
                    <a:pt x="46" y="32"/>
                  </a:cubicBezTo>
                  <a:cubicBezTo>
                    <a:pt x="47" y="21"/>
                    <a:pt x="47" y="21"/>
                    <a:pt x="47" y="21"/>
                  </a:cubicBezTo>
                  <a:cubicBezTo>
                    <a:pt x="50" y="19"/>
                    <a:pt x="50" y="19"/>
                    <a:pt x="50" y="19"/>
                  </a:cubicBezTo>
                  <a:cubicBezTo>
                    <a:pt x="52" y="18"/>
                    <a:pt x="52" y="18"/>
                    <a:pt x="52" y="18"/>
                  </a:cubicBezTo>
                  <a:cubicBezTo>
                    <a:pt x="50" y="13"/>
                    <a:pt x="50" y="13"/>
                    <a:pt x="50" y="13"/>
                  </a:cubicBezTo>
                  <a:cubicBezTo>
                    <a:pt x="47" y="4"/>
                    <a:pt x="47" y="4"/>
                    <a:pt x="47" y="4"/>
                  </a:cubicBezTo>
                  <a:cubicBezTo>
                    <a:pt x="44" y="0"/>
                    <a:pt x="44" y="0"/>
                    <a:pt x="44" y="0"/>
                  </a:cubicBezTo>
                  <a:cubicBezTo>
                    <a:pt x="42" y="2"/>
                    <a:pt x="42" y="2"/>
                    <a:pt x="42" y="2"/>
                  </a:cubicBezTo>
                  <a:lnTo>
                    <a:pt x="37" y="5"/>
                  </a:lnTo>
                  <a:close/>
                </a:path>
              </a:pathLst>
            </a:custGeom>
            <a:grpFill/>
            <a:ln w="9525">
              <a:solidFill>
                <a:schemeClr val="bg1"/>
              </a:solidFill>
              <a:round/>
            </a:ln>
          </p:spPr>
          <p:txBody>
            <a:bodyPr/>
            <a:lstStyle/>
            <a:p>
              <a:endParaRPr lang="en-GB"/>
            </a:p>
          </p:txBody>
        </p:sp>
        <p:sp>
          <p:nvSpPr>
            <p:cNvPr id="72" name="Freeform 313"/>
            <p:cNvSpPr/>
            <p:nvPr/>
          </p:nvSpPr>
          <p:spPr bwMode="auto">
            <a:xfrm>
              <a:off x="7886452" y="3517361"/>
              <a:ext cx="113708" cy="112498"/>
            </a:xfrm>
            <a:custGeom>
              <a:gdLst>
                <a:gd name="T0" fmla="*/ 2147483646 w 19"/>
                <a:gd name="T1" fmla="*/ 2147483646 h 19"/>
                <a:gd name="T2" fmla="*/ 2147483646 w 19"/>
                <a:gd name="T3" fmla="*/ 2147483646 h 19"/>
                <a:gd name="T4" fmla="*/ 2147483646 w 19"/>
                <a:gd name="T5" fmla="*/ 2147483646 h 19"/>
                <a:gd name="T6" fmla="*/ 2147483646 w 19"/>
                <a:gd name="T7" fmla="*/ 2147483646 h 19"/>
                <a:gd name="T8" fmla="*/ 2147483646 w 19"/>
                <a:gd name="T9" fmla="*/ 2147483646 h 19"/>
                <a:gd name="T10" fmla="*/ 2147483646 w 19"/>
                <a:gd name="T11" fmla="*/ 2147483646 h 19"/>
                <a:gd name="T12" fmla="*/ 2147483646 w 19"/>
                <a:gd name="T13" fmla="*/ 0 h 19"/>
                <a:gd name="T14" fmla="*/ 2147483646 w 19"/>
                <a:gd name="T15" fmla="*/ 0 h 19"/>
                <a:gd name="T16" fmla="*/ 2147483646 w 19"/>
                <a:gd name="T17" fmla="*/ 0 h 19"/>
                <a:gd name="T18" fmla="*/ 2147483646 w 19"/>
                <a:gd name="T19" fmla="*/ 2147483646 h 19"/>
                <a:gd name="T20" fmla="*/ 2147483646 w 19"/>
                <a:gd name="T21" fmla="*/ 2147483646 h 19"/>
                <a:gd name="T22" fmla="*/ 2147483646 w 19"/>
                <a:gd name="T23" fmla="*/ 2147483646 h 19"/>
                <a:gd name="T24" fmla="*/ 2147483646 w 19"/>
                <a:gd name="T25" fmla="*/ 2147483646 h 19"/>
                <a:gd name="T26" fmla="*/ 0 w 19"/>
                <a:gd name="T27" fmla="*/ 2147483646 h 19"/>
                <a:gd name="T28" fmla="*/ 2147483646 w 19"/>
                <a:gd name="T29" fmla="*/ 2147483646 h 19"/>
                <a:gd name="T30" fmla="*/ 2147483646 w 19"/>
                <a:gd name="T31" fmla="*/ 2147483646 h 19"/>
                <a:gd name="T32" fmla="*/ 2147483646 w 19"/>
                <a:gd name="T33" fmla="*/ 2147483646 h 19"/>
                <a:gd name="T34" fmla="*/ 2147483646 w 19"/>
                <a:gd name="T35" fmla="*/ 2147483646 h 19"/>
                <a:gd name="T36" fmla="*/ 2147483646 w 19"/>
                <a:gd name="T37" fmla="*/ 2147483646 h 19"/>
                <a:gd name="T38" fmla="*/ 2147483646 w 19"/>
                <a:gd name="T39" fmla="*/ 2147483646 h 19"/>
                <a:gd name="T40" fmla="*/ 2147483646 w 19"/>
                <a:gd name="T41" fmla="*/ 2147483646 h 19"/>
                <a:gd name="T42" fmla="*/ 2147483646 w 19"/>
                <a:gd name="T43" fmla="*/ 2147483646 h 19"/>
                <a:gd name="T44" fmla="*/ 2147483646 w 19"/>
                <a:gd name="T45" fmla="*/ 2147483646 h 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 h="19">
                  <a:moveTo>
                    <a:pt x="17" y="10"/>
                  </a:moveTo>
                  <a:cubicBezTo>
                    <a:pt x="19" y="6"/>
                    <a:pt x="19" y="6"/>
                    <a:pt x="19" y="6"/>
                  </a:cubicBezTo>
                  <a:cubicBezTo>
                    <a:pt x="17" y="2"/>
                    <a:pt x="17" y="2"/>
                    <a:pt x="17" y="2"/>
                  </a:cubicBezTo>
                  <a:cubicBezTo>
                    <a:pt x="12" y="3"/>
                    <a:pt x="12" y="3"/>
                    <a:pt x="12" y="3"/>
                  </a:cubicBezTo>
                  <a:cubicBezTo>
                    <a:pt x="10" y="1"/>
                    <a:pt x="10" y="1"/>
                    <a:pt x="10" y="1"/>
                  </a:cubicBezTo>
                  <a:cubicBezTo>
                    <a:pt x="8" y="1"/>
                    <a:pt x="8" y="1"/>
                    <a:pt x="8" y="1"/>
                  </a:cubicBezTo>
                  <a:cubicBezTo>
                    <a:pt x="6" y="0"/>
                    <a:pt x="6" y="0"/>
                    <a:pt x="6" y="0"/>
                  </a:cubicBezTo>
                  <a:cubicBezTo>
                    <a:pt x="5" y="0"/>
                    <a:pt x="5" y="0"/>
                    <a:pt x="5" y="0"/>
                  </a:cubicBezTo>
                  <a:cubicBezTo>
                    <a:pt x="3" y="0"/>
                    <a:pt x="3" y="0"/>
                    <a:pt x="3" y="0"/>
                  </a:cubicBezTo>
                  <a:cubicBezTo>
                    <a:pt x="1" y="1"/>
                    <a:pt x="1" y="1"/>
                    <a:pt x="1" y="1"/>
                  </a:cubicBezTo>
                  <a:cubicBezTo>
                    <a:pt x="2" y="1"/>
                    <a:pt x="2" y="1"/>
                    <a:pt x="2" y="1"/>
                  </a:cubicBezTo>
                  <a:cubicBezTo>
                    <a:pt x="2" y="5"/>
                    <a:pt x="2" y="5"/>
                    <a:pt x="2" y="5"/>
                  </a:cubicBezTo>
                  <a:cubicBezTo>
                    <a:pt x="2" y="9"/>
                    <a:pt x="2" y="9"/>
                    <a:pt x="2" y="9"/>
                  </a:cubicBezTo>
                  <a:cubicBezTo>
                    <a:pt x="2" y="9"/>
                    <a:pt x="1" y="10"/>
                    <a:pt x="0" y="10"/>
                  </a:cubicBezTo>
                  <a:cubicBezTo>
                    <a:pt x="1" y="11"/>
                    <a:pt x="1" y="11"/>
                    <a:pt x="1" y="11"/>
                  </a:cubicBezTo>
                  <a:cubicBezTo>
                    <a:pt x="1" y="11"/>
                    <a:pt x="0" y="14"/>
                    <a:pt x="1" y="14"/>
                  </a:cubicBezTo>
                  <a:cubicBezTo>
                    <a:pt x="1" y="14"/>
                    <a:pt x="4" y="16"/>
                    <a:pt x="4" y="16"/>
                  </a:cubicBezTo>
                  <a:cubicBezTo>
                    <a:pt x="4" y="19"/>
                    <a:pt x="4" y="19"/>
                    <a:pt x="4" y="19"/>
                  </a:cubicBezTo>
                  <a:cubicBezTo>
                    <a:pt x="8" y="19"/>
                    <a:pt x="8" y="19"/>
                    <a:pt x="8" y="19"/>
                  </a:cubicBezTo>
                  <a:cubicBezTo>
                    <a:pt x="15" y="16"/>
                    <a:pt x="15" y="16"/>
                    <a:pt x="15" y="16"/>
                  </a:cubicBezTo>
                  <a:cubicBezTo>
                    <a:pt x="18" y="16"/>
                    <a:pt x="18" y="16"/>
                    <a:pt x="18" y="16"/>
                  </a:cubicBezTo>
                  <a:cubicBezTo>
                    <a:pt x="17" y="13"/>
                    <a:pt x="17" y="13"/>
                    <a:pt x="17" y="13"/>
                  </a:cubicBezTo>
                  <a:lnTo>
                    <a:pt x="17" y="10"/>
                  </a:lnTo>
                  <a:close/>
                </a:path>
              </a:pathLst>
            </a:custGeom>
            <a:grpFill/>
            <a:ln w="9525">
              <a:solidFill>
                <a:schemeClr val="bg1"/>
              </a:solidFill>
              <a:round/>
            </a:ln>
          </p:spPr>
          <p:txBody>
            <a:bodyPr/>
            <a:lstStyle/>
            <a:p>
              <a:endParaRPr lang="en-GB"/>
            </a:p>
          </p:txBody>
        </p:sp>
        <p:sp>
          <p:nvSpPr>
            <p:cNvPr id="73" name="Freeform 314"/>
            <p:cNvSpPr/>
            <p:nvPr/>
          </p:nvSpPr>
          <p:spPr bwMode="auto">
            <a:xfrm>
              <a:off x="7828388" y="3559699"/>
              <a:ext cx="81048" cy="70161"/>
            </a:xfrm>
            <a:custGeom>
              <a:gdLst>
                <a:gd name="T0" fmla="*/ 2147483646 w 14"/>
                <a:gd name="T1" fmla="*/ 2147483646 h 12"/>
                <a:gd name="T2" fmla="*/ 2147483646 w 14"/>
                <a:gd name="T3" fmla="*/ 2147483646 h 12"/>
                <a:gd name="T4" fmla="*/ 2147483646 w 14"/>
                <a:gd name="T5" fmla="*/ 2147483646 h 12"/>
                <a:gd name="T6" fmla="*/ 2147483646 w 14"/>
                <a:gd name="T7" fmla="*/ 2147483646 h 12"/>
                <a:gd name="T8" fmla="*/ 2147483646 w 14"/>
                <a:gd name="T9" fmla="*/ 2147483646 h 12"/>
                <a:gd name="T10" fmla="*/ 2147483646 w 14"/>
                <a:gd name="T11" fmla="*/ 0 h 12"/>
                <a:gd name="T12" fmla="*/ 2147483646 w 14"/>
                <a:gd name="T13" fmla="*/ 2147483646 h 12"/>
                <a:gd name="T14" fmla="*/ 2147483646 w 14"/>
                <a:gd name="T15" fmla="*/ 2147483646 h 12"/>
                <a:gd name="T16" fmla="*/ 0 w 14"/>
                <a:gd name="T17" fmla="*/ 2147483646 h 12"/>
                <a:gd name="T18" fmla="*/ 2147483646 w 14"/>
                <a:gd name="T19" fmla="*/ 2147483646 h 12"/>
                <a:gd name="T20" fmla="*/ 2147483646 w 14"/>
                <a:gd name="T21" fmla="*/ 2147483646 h 12"/>
                <a:gd name="T22" fmla="*/ 2147483646 w 14"/>
                <a:gd name="T23" fmla="*/ 2147483646 h 12"/>
                <a:gd name="T24" fmla="*/ 2147483646 w 14"/>
                <a:gd name="T25" fmla="*/ 2147483646 h 12"/>
                <a:gd name="T26" fmla="*/ 2147483646 w 14"/>
                <a:gd name="T27" fmla="*/ 214748364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 h="12">
                  <a:moveTo>
                    <a:pt x="11" y="7"/>
                  </a:moveTo>
                  <a:cubicBezTo>
                    <a:pt x="10" y="7"/>
                    <a:pt x="11" y="4"/>
                    <a:pt x="11" y="4"/>
                  </a:cubicBezTo>
                  <a:cubicBezTo>
                    <a:pt x="10" y="3"/>
                    <a:pt x="10" y="3"/>
                    <a:pt x="10" y="3"/>
                  </a:cubicBezTo>
                  <a:cubicBezTo>
                    <a:pt x="9" y="3"/>
                    <a:pt x="8" y="4"/>
                    <a:pt x="8" y="4"/>
                  </a:cubicBezTo>
                  <a:cubicBezTo>
                    <a:pt x="7" y="4"/>
                    <a:pt x="6" y="1"/>
                    <a:pt x="6" y="1"/>
                  </a:cubicBezTo>
                  <a:cubicBezTo>
                    <a:pt x="4" y="0"/>
                    <a:pt x="4" y="0"/>
                    <a:pt x="4" y="0"/>
                  </a:cubicBezTo>
                  <a:cubicBezTo>
                    <a:pt x="3" y="2"/>
                    <a:pt x="3" y="2"/>
                    <a:pt x="3" y="2"/>
                  </a:cubicBezTo>
                  <a:cubicBezTo>
                    <a:pt x="1" y="3"/>
                    <a:pt x="1" y="3"/>
                    <a:pt x="1" y="3"/>
                  </a:cubicBezTo>
                  <a:cubicBezTo>
                    <a:pt x="0" y="5"/>
                    <a:pt x="0" y="5"/>
                    <a:pt x="0" y="5"/>
                  </a:cubicBezTo>
                  <a:cubicBezTo>
                    <a:pt x="1" y="6"/>
                    <a:pt x="1" y="6"/>
                    <a:pt x="1" y="6"/>
                  </a:cubicBezTo>
                  <a:cubicBezTo>
                    <a:pt x="10" y="12"/>
                    <a:pt x="10" y="12"/>
                    <a:pt x="10" y="12"/>
                  </a:cubicBezTo>
                  <a:cubicBezTo>
                    <a:pt x="14" y="12"/>
                    <a:pt x="14" y="12"/>
                    <a:pt x="14" y="12"/>
                  </a:cubicBezTo>
                  <a:cubicBezTo>
                    <a:pt x="14" y="9"/>
                    <a:pt x="14" y="9"/>
                    <a:pt x="14" y="9"/>
                  </a:cubicBezTo>
                  <a:cubicBezTo>
                    <a:pt x="14" y="9"/>
                    <a:pt x="11" y="7"/>
                    <a:pt x="11" y="7"/>
                  </a:cubicBezTo>
                  <a:close/>
                </a:path>
              </a:pathLst>
            </a:custGeom>
            <a:grpFill/>
            <a:ln w="9525">
              <a:solidFill>
                <a:schemeClr val="bg1"/>
              </a:solidFill>
              <a:round/>
            </a:ln>
          </p:spPr>
          <p:txBody>
            <a:bodyPr/>
            <a:lstStyle/>
            <a:p>
              <a:endParaRPr lang="en-GB"/>
            </a:p>
          </p:txBody>
        </p:sp>
        <p:sp>
          <p:nvSpPr>
            <p:cNvPr id="74" name="Freeform 315"/>
            <p:cNvSpPr/>
            <p:nvPr/>
          </p:nvSpPr>
          <p:spPr bwMode="auto">
            <a:xfrm>
              <a:off x="7790889" y="3535506"/>
              <a:ext cx="60483" cy="53225"/>
            </a:xfrm>
            <a:custGeom>
              <a:gdLst>
                <a:gd name="T0" fmla="*/ 2147483646 w 60"/>
                <a:gd name="T1" fmla="*/ 2147483646 h 54"/>
                <a:gd name="T2" fmla="*/ 2147483646 w 60"/>
                <a:gd name="T3" fmla="*/ 2147483646 h 54"/>
                <a:gd name="T4" fmla="*/ 2147483646 w 60"/>
                <a:gd name="T5" fmla="*/ 2147483646 h 54"/>
                <a:gd name="T6" fmla="*/ 2147483646 w 60"/>
                <a:gd name="T7" fmla="*/ 0 h 54"/>
                <a:gd name="T8" fmla="*/ 2147483646 w 60"/>
                <a:gd name="T9" fmla="*/ 0 h 54"/>
                <a:gd name="T10" fmla="*/ 2147483646 w 60"/>
                <a:gd name="T11" fmla="*/ 2147483646 h 54"/>
                <a:gd name="T12" fmla="*/ 0 w 60"/>
                <a:gd name="T13" fmla="*/ 2147483646 h 54"/>
                <a:gd name="T14" fmla="*/ 2147483646 w 60"/>
                <a:gd name="T15" fmla="*/ 2147483646 h 54"/>
                <a:gd name="T16" fmla="*/ 2147483646 w 60"/>
                <a:gd name="T17" fmla="*/ 2147483646 h 54"/>
                <a:gd name="T18" fmla="*/ 2147483646 w 60"/>
                <a:gd name="T19" fmla="*/ 2147483646 h 54"/>
                <a:gd name="T20" fmla="*/ 2147483646 w 60"/>
                <a:gd name="T21" fmla="*/ 2147483646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54">
                  <a:moveTo>
                    <a:pt x="54" y="36"/>
                  </a:moveTo>
                  <a:lnTo>
                    <a:pt x="60" y="24"/>
                  </a:lnTo>
                  <a:lnTo>
                    <a:pt x="54" y="18"/>
                  </a:lnTo>
                  <a:lnTo>
                    <a:pt x="42" y="0"/>
                  </a:lnTo>
                  <a:lnTo>
                    <a:pt x="18" y="0"/>
                  </a:lnTo>
                  <a:lnTo>
                    <a:pt x="12" y="12"/>
                  </a:lnTo>
                  <a:lnTo>
                    <a:pt x="0" y="18"/>
                  </a:lnTo>
                  <a:lnTo>
                    <a:pt x="12" y="30"/>
                  </a:lnTo>
                  <a:lnTo>
                    <a:pt x="36" y="54"/>
                  </a:lnTo>
                  <a:lnTo>
                    <a:pt x="42" y="42"/>
                  </a:lnTo>
                  <a:lnTo>
                    <a:pt x="54" y="36"/>
                  </a:lnTo>
                  <a:close/>
                </a:path>
              </a:pathLst>
            </a:custGeom>
            <a:grpFill/>
            <a:ln w="9525">
              <a:solidFill>
                <a:schemeClr val="bg1"/>
              </a:solidFill>
              <a:round/>
            </a:ln>
          </p:spPr>
          <p:txBody>
            <a:bodyPr/>
            <a:lstStyle/>
            <a:p>
              <a:endParaRPr lang="en-GB"/>
            </a:p>
          </p:txBody>
        </p:sp>
        <p:sp>
          <p:nvSpPr>
            <p:cNvPr id="75" name="Rectangle 316"/>
            <p:cNvSpPr>
              <a:spLocks noChangeArrowheads="1"/>
            </p:cNvSpPr>
            <p:nvPr/>
          </p:nvSpPr>
          <p:spPr bwMode="auto">
            <a:xfrm>
              <a:off x="7879194" y="3172607"/>
              <a:ext cx="7258" cy="18145"/>
            </a:xfrm>
            <a:prstGeom prst="rect">
              <a:avLst/>
            </a:prstGeom>
            <a:grpFill/>
            <a:ln w="9525">
              <a:solidFill>
                <a:schemeClr val="bg1"/>
              </a:solidFill>
              <a:miter lim="800000"/>
            </a:ln>
          </p:spPr>
          <p:txBody>
            <a:bodyPr/>
            <a:lstStyle>
              <a:lvl1pPr>
                <a:defRPr sz="1400" b="1">
                  <a:solidFill>
                    <a:schemeClr val="bg1"/>
                  </a:solidFill>
                  <a:latin typeface="Arial" panose="020b0604020202020204" pitchFamily="34" charset="0"/>
                  <a:ea typeface="MS PGothic" panose="020b0600070205080204" pitchFamily="34" charset="-128"/>
                </a:defRPr>
              </a:lvl1pPr>
              <a:lvl2pPr marL="742950" indent="-285750">
                <a:defRPr sz="1400" b="1">
                  <a:solidFill>
                    <a:schemeClr val="bg1"/>
                  </a:solidFill>
                  <a:latin typeface="Arial" panose="020b0604020202020204" pitchFamily="34" charset="0"/>
                  <a:ea typeface="MS PGothic" panose="020b0600070205080204" pitchFamily="34" charset="-128"/>
                </a:defRPr>
              </a:lvl2pPr>
              <a:lvl3pPr marL="1143000" indent="-228600">
                <a:defRPr sz="1400" b="1">
                  <a:solidFill>
                    <a:schemeClr val="bg1"/>
                  </a:solidFill>
                  <a:latin typeface="Arial" panose="020b0604020202020204" pitchFamily="34" charset="0"/>
                  <a:ea typeface="MS PGothic" panose="020b0600070205080204" pitchFamily="34" charset="-128"/>
                </a:defRPr>
              </a:lvl3pPr>
              <a:lvl4pPr marL="1600200" indent="-228600">
                <a:defRPr sz="1400" b="1">
                  <a:solidFill>
                    <a:schemeClr val="bg1"/>
                  </a:solidFill>
                  <a:latin typeface="Arial" panose="020b0604020202020204" pitchFamily="34" charset="0"/>
                  <a:ea typeface="MS PGothic" panose="020b0600070205080204" pitchFamily="34" charset="-128"/>
                </a:defRPr>
              </a:lvl4pPr>
              <a:lvl5pPr marL="2057400" indent="-228600">
                <a:defRPr sz="14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9pPr>
            </a:lstStyle>
            <a:p>
              <a:pPr algn="ctr" eaLnBrk="1" hangingPunct="1">
                <a:spcBef>
                  <a:spcPct val="15000"/>
                </a:spcBef>
              </a:pPr>
              <a:endParaRPr lang="en-US" altLang="en-US"/>
            </a:p>
          </p:txBody>
        </p:sp>
        <p:sp>
          <p:nvSpPr>
            <p:cNvPr id="76" name="Freeform 317"/>
            <p:cNvSpPr/>
            <p:nvPr/>
          </p:nvSpPr>
          <p:spPr bwMode="auto">
            <a:xfrm>
              <a:off x="7879194" y="2964544"/>
              <a:ext cx="390722" cy="384673"/>
            </a:xfrm>
            <a:custGeom>
              <a:gdLst>
                <a:gd name="T0" fmla="*/ 2147483646 w 390"/>
                <a:gd name="T1" fmla="*/ 2147483646 h 390"/>
                <a:gd name="T2" fmla="*/ 2147483646 w 390"/>
                <a:gd name="T3" fmla="*/ 2147483646 h 390"/>
                <a:gd name="T4" fmla="*/ 2147483646 w 390"/>
                <a:gd name="T5" fmla="*/ 2147483646 h 390"/>
                <a:gd name="T6" fmla="*/ 2147483646 w 390"/>
                <a:gd name="T7" fmla="*/ 2147483646 h 390"/>
                <a:gd name="T8" fmla="*/ 2147483646 w 390"/>
                <a:gd name="T9" fmla="*/ 2147483646 h 390"/>
                <a:gd name="T10" fmla="*/ 2147483646 w 390"/>
                <a:gd name="T11" fmla="*/ 2147483646 h 390"/>
                <a:gd name="T12" fmla="*/ 2147483646 w 390"/>
                <a:gd name="T13" fmla="*/ 2147483646 h 390"/>
                <a:gd name="T14" fmla="*/ 2147483646 w 390"/>
                <a:gd name="T15" fmla="*/ 2147483646 h 390"/>
                <a:gd name="T16" fmla="*/ 2147483646 w 390"/>
                <a:gd name="T17" fmla="*/ 2147483646 h 390"/>
                <a:gd name="T18" fmla="*/ 2147483646 w 390"/>
                <a:gd name="T19" fmla="*/ 2147483646 h 390"/>
                <a:gd name="T20" fmla="*/ 2147483646 w 390"/>
                <a:gd name="T21" fmla="*/ 2147483646 h 390"/>
                <a:gd name="T22" fmla="*/ 2147483646 w 390"/>
                <a:gd name="T23" fmla="*/ 2147483646 h 390"/>
                <a:gd name="T24" fmla="*/ 2147483646 w 390"/>
                <a:gd name="T25" fmla="*/ 2147483646 h 390"/>
                <a:gd name="T26" fmla="*/ 2147483646 w 390"/>
                <a:gd name="T27" fmla="*/ 2147483646 h 390"/>
                <a:gd name="T28" fmla="*/ 2147483646 w 390"/>
                <a:gd name="T29" fmla="*/ 2147483646 h 390"/>
                <a:gd name="T30" fmla="*/ 2147483646 w 390"/>
                <a:gd name="T31" fmla="*/ 2147483646 h 390"/>
                <a:gd name="T32" fmla="*/ 2147483646 w 390"/>
                <a:gd name="T33" fmla="*/ 2147483646 h 390"/>
                <a:gd name="T34" fmla="*/ 2147483646 w 390"/>
                <a:gd name="T35" fmla="*/ 2147483646 h 390"/>
                <a:gd name="T36" fmla="*/ 2147483646 w 390"/>
                <a:gd name="T37" fmla="*/ 2147483646 h 390"/>
                <a:gd name="T38" fmla="*/ 2147483646 w 390"/>
                <a:gd name="T39" fmla="*/ 2147483646 h 390"/>
                <a:gd name="T40" fmla="*/ 2147483646 w 390"/>
                <a:gd name="T41" fmla="*/ 2147483646 h 390"/>
                <a:gd name="T42" fmla="*/ 2147483646 w 390"/>
                <a:gd name="T43" fmla="*/ 2147483646 h 390"/>
                <a:gd name="T44" fmla="*/ 2147483646 w 390"/>
                <a:gd name="T45" fmla="*/ 2147483646 h 390"/>
                <a:gd name="T46" fmla="*/ 2147483646 w 390"/>
                <a:gd name="T47" fmla="*/ 2147483646 h 390"/>
                <a:gd name="T48" fmla="*/ 2147483646 w 390"/>
                <a:gd name="T49" fmla="*/ 0 h 390"/>
                <a:gd name="T50" fmla="*/ 2147483646 w 390"/>
                <a:gd name="T51" fmla="*/ 2147483646 h 390"/>
                <a:gd name="T52" fmla="*/ 2147483646 w 390"/>
                <a:gd name="T53" fmla="*/ 2147483646 h 390"/>
                <a:gd name="T54" fmla="*/ 2147483646 w 390"/>
                <a:gd name="T55" fmla="*/ 2147483646 h 390"/>
                <a:gd name="T56" fmla="*/ 2147483646 w 390"/>
                <a:gd name="T57" fmla="*/ 2147483646 h 390"/>
                <a:gd name="T58" fmla="*/ 2147483646 w 390"/>
                <a:gd name="T59" fmla="*/ 2147483646 h 390"/>
                <a:gd name="T60" fmla="*/ 2147483646 w 390"/>
                <a:gd name="T61" fmla="*/ 2147483646 h 390"/>
                <a:gd name="T62" fmla="*/ 2147483646 w 390"/>
                <a:gd name="T63" fmla="*/ 2147483646 h 390"/>
                <a:gd name="T64" fmla="*/ 2147483646 w 390"/>
                <a:gd name="T65" fmla="*/ 2147483646 h 390"/>
                <a:gd name="T66" fmla="*/ 2147483646 w 390"/>
                <a:gd name="T67" fmla="*/ 2147483646 h 390"/>
                <a:gd name="T68" fmla="*/ 2147483646 w 390"/>
                <a:gd name="T69" fmla="*/ 2147483646 h 390"/>
                <a:gd name="T70" fmla="*/ 2147483646 w 390"/>
                <a:gd name="T71" fmla="*/ 2147483646 h 390"/>
                <a:gd name="T72" fmla="*/ 2147483646 w 390"/>
                <a:gd name="T73" fmla="*/ 2147483646 h 390"/>
                <a:gd name="T74" fmla="*/ 2147483646 w 390"/>
                <a:gd name="T75" fmla="*/ 2147483646 h 390"/>
                <a:gd name="T76" fmla="*/ 2147483646 w 390"/>
                <a:gd name="T77" fmla="*/ 2147483646 h 390"/>
                <a:gd name="T78" fmla="*/ 0 w 390"/>
                <a:gd name="T79" fmla="*/ 2147483646 h 390"/>
                <a:gd name="T80" fmla="*/ 2147483646 w 390"/>
                <a:gd name="T81" fmla="*/ 2147483646 h 390"/>
                <a:gd name="T82" fmla="*/ 2147483646 w 390"/>
                <a:gd name="T83" fmla="*/ 2147483646 h 390"/>
                <a:gd name="T84" fmla="*/ 2147483646 w 390"/>
                <a:gd name="T85" fmla="*/ 2147483646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close/>
                </a:path>
              </a:pathLst>
            </a:custGeom>
            <a:grpFill/>
            <a:ln w="9525">
              <a:solidFill>
                <a:schemeClr val="bg1"/>
              </a:solidFill>
              <a:round/>
            </a:ln>
          </p:spPr>
          <p:txBody>
            <a:bodyPr/>
            <a:lstStyle/>
            <a:p>
              <a:endParaRPr lang="en-GB"/>
            </a:p>
          </p:txBody>
        </p:sp>
        <p:sp>
          <p:nvSpPr>
            <p:cNvPr id="77" name="Freeform 318"/>
            <p:cNvSpPr/>
            <p:nvPr/>
          </p:nvSpPr>
          <p:spPr bwMode="auto">
            <a:xfrm>
              <a:off x="7879194" y="2964544"/>
              <a:ext cx="390722" cy="384673"/>
            </a:xfrm>
            <a:custGeom>
              <a:gdLst>
                <a:gd name="T0" fmla="*/ 2147483646 w 390"/>
                <a:gd name="T1" fmla="*/ 2147483646 h 390"/>
                <a:gd name="T2" fmla="*/ 2147483646 w 390"/>
                <a:gd name="T3" fmla="*/ 2147483646 h 390"/>
                <a:gd name="T4" fmla="*/ 2147483646 w 390"/>
                <a:gd name="T5" fmla="*/ 2147483646 h 390"/>
                <a:gd name="T6" fmla="*/ 2147483646 w 390"/>
                <a:gd name="T7" fmla="*/ 2147483646 h 390"/>
                <a:gd name="T8" fmla="*/ 2147483646 w 390"/>
                <a:gd name="T9" fmla="*/ 2147483646 h 390"/>
                <a:gd name="T10" fmla="*/ 2147483646 w 390"/>
                <a:gd name="T11" fmla="*/ 2147483646 h 390"/>
                <a:gd name="T12" fmla="*/ 2147483646 w 390"/>
                <a:gd name="T13" fmla="*/ 2147483646 h 390"/>
                <a:gd name="T14" fmla="*/ 2147483646 w 390"/>
                <a:gd name="T15" fmla="*/ 2147483646 h 390"/>
                <a:gd name="T16" fmla="*/ 2147483646 w 390"/>
                <a:gd name="T17" fmla="*/ 2147483646 h 390"/>
                <a:gd name="T18" fmla="*/ 2147483646 w 390"/>
                <a:gd name="T19" fmla="*/ 2147483646 h 390"/>
                <a:gd name="T20" fmla="*/ 2147483646 w 390"/>
                <a:gd name="T21" fmla="*/ 2147483646 h 390"/>
                <a:gd name="T22" fmla="*/ 2147483646 w 390"/>
                <a:gd name="T23" fmla="*/ 2147483646 h 390"/>
                <a:gd name="T24" fmla="*/ 2147483646 w 390"/>
                <a:gd name="T25" fmla="*/ 2147483646 h 390"/>
                <a:gd name="T26" fmla="*/ 2147483646 w 390"/>
                <a:gd name="T27" fmla="*/ 2147483646 h 390"/>
                <a:gd name="T28" fmla="*/ 2147483646 w 390"/>
                <a:gd name="T29" fmla="*/ 2147483646 h 390"/>
                <a:gd name="T30" fmla="*/ 2147483646 w 390"/>
                <a:gd name="T31" fmla="*/ 2147483646 h 390"/>
                <a:gd name="T32" fmla="*/ 2147483646 w 390"/>
                <a:gd name="T33" fmla="*/ 2147483646 h 390"/>
                <a:gd name="T34" fmla="*/ 2147483646 w 390"/>
                <a:gd name="T35" fmla="*/ 2147483646 h 390"/>
                <a:gd name="T36" fmla="*/ 2147483646 w 390"/>
                <a:gd name="T37" fmla="*/ 2147483646 h 390"/>
                <a:gd name="T38" fmla="*/ 2147483646 w 390"/>
                <a:gd name="T39" fmla="*/ 2147483646 h 390"/>
                <a:gd name="T40" fmla="*/ 2147483646 w 390"/>
                <a:gd name="T41" fmla="*/ 2147483646 h 390"/>
                <a:gd name="T42" fmla="*/ 2147483646 w 390"/>
                <a:gd name="T43" fmla="*/ 2147483646 h 390"/>
                <a:gd name="T44" fmla="*/ 2147483646 w 390"/>
                <a:gd name="T45" fmla="*/ 2147483646 h 390"/>
                <a:gd name="T46" fmla="*/ 2147483646 w 390"/>
                <a:gd name="T47" fmla="*/ 2147483646 h 390"/>
                <a:gd name="T48" fmla="*/ 2147483646 w 390"/>
                <a:gd name="T49" fmla="*/ 0 h 390"/>
                <a:gd name="T50" fmla="*/ 2147483646 w 390"/>
                <a:gd name="T51" fmla="*/ 2147483646 h 390"/>
                <a:gd name="T52" fmla="*/ 2147483646 w 390"/>
                <a:gd name="T53" fmla="*/ 2147483646 h 390"/>
                <a:gd name="T54" fmla="*/ 2147483646 w 390"/>
                <a:gd name="T55" fmla="*/ 2147483646 h 390"/>
                <a:gd name="T56" fmla="*/ 2147483646 w 390"/>
                <a:gd name="T57" fmla="*/ 2147483646 h 390"/>
                <a:gd name="T58" fmla="*/ 2147483646 w 390"/>
                <a:gd name="T59" fmla="*/ 2147483646 h 390"/>
                <a:gd name="T60" fmla="*/ 2147483646 w 390"/>
                <a:gd name="T61" fmla="*/ 2147483646 h 390"/>
                <a:gd name="T62" fmla="*/ 2147483646 w 390"/>
                <a:gd name="T63" fmla="*/ 2147483646 h 390"/>
                <a:gd name="T64" fmla="*/ 2147483646 w 390"/>
                <a:gd name="T65" fmla="*/ 2147483646 h 390"/>
                <a:gd name="T66" fmla="*/ 2147483646 w 390"/>
                <a:gd name="T67" fmla="*/ 2147483646 h 390"/>
                <a:gd name="T68" fmla="*/ 2147483646 w 390"/>
                <a:gd name="T69" fmla="*/ 2147483646 h 390"/>
                <a:gd name="T70" fmla="*/ 2147483646 w 390"/>
                <a:gd name="T71" fmla="*/ 2147483646 h 390"/>
                <a:gd name="T72" fmla="*/ 2147483646 w 390"/>
                <a:gd name="T73" fmla="*/ 2147483646 h 390"/>
                <a:gd name="T74" fmla="*/ 2147483646 w 390"/>
                <a:gd name="T75" fmla="*/ 2147483646 h 390"/>
                <a:gd name="T76" fmla="*/ 2147483646 w 390"/>
                <a:gd name="T77" fmla="*/ 2147483646 h 390"/>
                <a:gd name="T78" fmla="*/ 0 w 390"/>
                <a:gd name="T79" fmla="*/ 2147483646 h 390"/>
                <a:gd name="T80" fmla="*/ 2147483646 w 390"/>
                <a:gd name="T81" fmla="*/ 2147483646 h 390"/>
                <a:gd name="T82" fmla="*/ 2147483646 w 390"/>
                <a:gd name="T83" fmla="*/ 2147483646 h 390"/>
                <a:gd name="T84" fmla="*/ 2147483646 w 390"/>
                <a:gd name="T85" fmla="*/ 2147483646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path>
              </a:pathLst>
            </a:custGeom>
            <a:grpFill/>
            <a:ln w="9525">
              <a:solidFill>
                <a:schemeClr val="bg1"/>
              </a:solidFill>
              <a:round/>
            </a:ln>
          </p:spPr>
          <p:txBody>
            <a:bodyPr/>
            <a:lstStyle/>
            <a:p>
              <a:endParaRPr lang="en-GB"/>
            </a:p>
          </p:txBody>
        </p:sp>
        <p:sp>
          <p:nvSpPr>
            <p:cNvPr id="78" name="Freeform 327"/>
            <p:cNvSpPr/>
            <p:nvPr/>
          </p:nvSpPr>
          <p:spPr bwMode="auto">
            <a:xfrm>
              <a:off x="8992085" y="2957286"/>
              <a:ext cx="19355" cy="13307"/>
            </a:xfrm>
            <a:custGeom>
              <a:gdLst>
                <a:gd name="T0" fmla="*/ 0 w 18"/>
                <a:gd name="T1" fmla="*/ 0 h 12"/>
                <a:gd name="T2" fmla="*/ 2147483646 w 18"/>
                <a:gd name="T3" fmla="*/ 2147483646 h 12"/>
                <a:gd name="T4" fmla="*/ 2147483646 w 18"/>
                <a:gd name="T5" fmla="*/ 2147483646 h 12"/>
                <a:gd name="T6" fmla="*/ 2147483646 w 18"/>
                <a:gd name="T7" fmla="*/ 0 h 12"/>
                <a:gd name="T8" fmla="*/ 0 w 18"/>
                <a:gd name="T9" fmla="*/ 0 h 12"/>
                <a:gd name="T10" fmla="*/ 0 60000 65536"/>
                <a:gd name="T11" fmla="*/ 0 60000 65536"/>
                <a:gd name="T12" fmla="*/ 0 60000 65536"/>
                <a:gd name="T13" fmla="*/ 0 60000 65536"/>
                <a:gd name="T14" fmla="*/ 0 60000 65536"/>
              </a:gdLst>
              <a:cxnLst>
                <a:cxn ang="T10">
                  <a:pos x="T0" y="T1"/>
                </a:cxn>
                <a:cxn ang="T11">
                  <a:pos x="T2" y="T3"/>
                </a:cxn>
                <a:cxn ang="T12">
                  <a:pos x="T4" y="T5"/>
                </a:cxn>
                <a:cxn ang="T13">
                  <a:pos x="T6" y="T7"/>
                </a:cxn>
                <a:cxn ang="T14">
                  <a:pos x="T8" y="T9"/>
                </a:cxn>
              </a:cxnLst>
              <a:rect l="0" t="0" r="r" b="b"/>
              <a:pathLst>
                <a:path w="18" h="12">
                  <a:moveTo>
                    <a:pt x="0" y="0"/>
                  </a:moveTo>
                  <a:lnTo>
                    <a:pt x="18" y="12"/>
                  </a:lnTo>
                  <a:lnTo>
                    <a:pt x="6" y="0"/>
                  </a:lnTo>
                  <a:lnTo>
                    <a:pt x="0" y="0"/>
                  </a:lnTo>
                  <a:close/>
                </a:path>
              </a:pathLst>
            </a:custGeom>
            <a:grpFill/>
            <a:ln w="9525">
              <a:solidFill>
                <a:schemeClr val="bg1"/>
              </a:solidFill>
              <a:round/>
            </a:ln>
          </p:spPr>
          <p:txBody>
            <a:bodyPr/>
            <a:lstStyle/>
            <a:p>
              <a:endParaRPr lang="en-GB"/>
            </a:p>
          </p:txBody>
        </p:sp>
        <p:sp>
          <p:nvSpPr>
            <p:cNvPr id="79" name="Freeform 328"/>
            <p:cNvSpPr/>
            <p:nvPr/>
          </p:nvSpPr>
          <p:spPr bwMode="auto">
            <a:xfrm>
              <a:off x="8964263" y="2928254"/>
              <a:ext cx="10887" cy="18145"/>
            </a:xfrm>
            <a:custGeom>
              <a:gdLst>
                <a:gd name="T0" fmla="*/ 0 w 12"/>
                <a:gd name="T1" fmla="*/ 0 h 18"/>
                <a:gd name="T2" fmla="*/ 2147483646 w 12"/>
                <a:gd name="T3" fmla="*/ 2147483646 h 18"/>
                <a:gd name="T4" fmla="*/ 2147483646 w 12"/>
                <a:gd name="T5" fmla="*/ 2147483646 h 18"/>
                <a:gd name="T6" fmla="*/ 0 w 12"/>
                <a:gd name="T7" fmla="*/ 0 h 18"/>
                <a:gd name="T8" fmla="*/ 0 60000 65536"/>
                <a:gd name="T9" fmla="*/ 0 60000 65536"/>
                <a:gd name="T10" fmla="*/ 0 60000 65536"/>
                <a:gd name="T11" fmla="*/ 0 60000 65536"/>
              </a:gdLst>
              <a:cxnLst>
                <a:cxn ang="T8">
                  <a:pos x="T0" y="T1"/>
                </a:cxn>
                <a:cxn ang="T9">
                  <a:pos x="T2" y="T3"/>
                </a:cxn>
                <a:cxn ang="T10">
                  <a:pos x="T4" y="T5"/>
                </a:cxn>
                <a:cxn ang="T11">
                  <a:pos x="T6" y="T7"/>
                </a:cxn>
              </a:cxnLst>
              <a:rect l="0" t="0" r="r" b="b"/>
              <a:pathLst>
                <a:path w="12" h="18">
                  <a:moveTo>
                    <a:pt x="0" y="0"/>
                  </a:moveTo>
                  <a:lnTo>
                    <a:pt x="12" y="18"/>
                  </a:lnTo>
                  <a:lnTo>
                    <a:pt x="12" y="12"/>
                  </a:lnTo>
                  <a:lnTo>
                    <a:pt x="0" y="0"/>
                  </a:lnTo>
                  <a:close/>
                </a:path>
              </a:pathLst>
            </a:custGeom>
            <a:grpFill/>
            <a:ln w="9525">
              <a:solidFill>
                <a:schemeClr val="bg1"/>
              </a:solidFill>
              <a:round/>
            </a:ln>
          </p:spPr>
          <p:txBody>
            <a:bodyPr/>
            <a:lstStyle/>
            <a:p>
              <a:endParaRPr lang="en-GB"/>
            </a:p>
          </p:txBody>
        </p:sp>
        <p:sp>
          <p:nvSpPr>
            <p:cNvPr id="80" name="Freeform 334"/>
            <p:cNvSpPr/>
            <p:nvPr/>
          </p:nvSpPr>
          <p:spPr bwMode="auto">
            <a:xfrm>
              <a:off x="8435639" y="1851653"/>
              <a:ext cx="203224" cy="446367"/>
            </a:xfrm>
            <a:custGeom>
              <a:gdLst>
                <a:gd name="T0" fmla="*/ 2147483646 w 34"/>
                <a:gd name="T1" fmla="*/ 2147483646 h 75"/>
                <a:gd name="T2" fmla="*/ 2147483646 w 34"/>
                <a:gd name="T3" fmla="*/ 2147483646 h 75"/>
                <a:gd name="T4" fmla="*/ 2147483646 w 34"/>
                <a:gd name="T5" fmla="*/ 2147483646 h 75"/>
                <a:gd name="T6" fmla="*/ 2147483646 w 34"/>
                <a:gd name="T7" fmla="*/ 2147483646 h 75"/>
                <a:gd name="T8" fmla="*/ 2147483646 w 34"/>
                <a:gd name="T9" fmla="*/ 2147483646 h 75"/>
                <a:gd name="T10" fmla="*/ 2147483646 w 34"/>
                <a:gd name="T11" fmla="*/ 2147483646 h 75"/>
                <a:gd name="T12" fmla="*/ 2147483646 w 34"/>
                <a:gd name="T13" fmla="*/ 2147483646 h 75"/>
                <a:gd name="T14" fmla="*/ 2147483646 w 34"/>
                <a:gd name="T15" fmla="*/ 2147483646 h 75"/>
                <a:gd name="T16" fmla="*/ 2147483646 w 34"/>
                <a:gd name="T17" fmla="*/ 2147483646 h 75"/>
                <a:gd name="T18" fmla="*/ 2147483646 w 34"/>
                <a:gd name="T19" fmla="*/ 2147483646 h 75"/>
                <a:gd name="T20" fmla="*/ 2147483646 w 34"/>
                <a:gd name="T21" fmla="*/ 2147483646 h 75"/>
                <a:gd name="T22" fmla="*/ 2147483646 w 34"/>
                <a:gd name="T23" fmla="*/ 2147483646 h 75"/>
                <a:gd name="T24" fmla="*/ 2147483646 w 34"/>
                <a:gd name="T25" fmla="*/ 2147483646 h 75"/>
                <a:gd name="T26" fmla="*/ 2147483646 w 34"/>
                <a:gd name="T27" fmla="*/ 2147483646 h 75"/>
                <a:gd name="T28" fmla="*/ 2147483646 w 34"/>
                <a:gd name="T29" fmla="*/ 2147483646 h 75"/>
                <a:gd name="T30" fmla="*/ 2147483646 w 34"/>
                <a:gd name="T31" fmla="*/ 2147483646 h 75"/>
                <a:gd name="T32" fmla="*/ 2147483646 w 34"/>
                <a:gd name="T33" fmla="*/ 2147483646 h 75"/>
                <a:gd name="T34" fmla="*/ 2147483646 w 34"/>
                <a:gd name="T35" fmla="*/ 2147483646 h 75"/>
                <a:gd name="T36" fmla="*/ 2147483646 w 34"/>
                <a:gd name="T37" fmla="*/ 2147483646 h 75"/>
                <a:gd name="T38" fmla="*/ 2147483646 w 34"/>
                <a:gd name="T39" fmla="*/ 2147483646 h 75"/>
                <a:gd name="T40" fmla="*/ 2147483646 w 34"/>
                <a:gd name="T41" fmla="*/ 2147483646 h 75"/>
                <a:gd name="T42" fmla="*/ 2147483646 w 34"/>
                <a:gd name="T43" fmla="*/ 0 h 75"/>
                <a:gd name="T44" fmla="*/ 2147483646 w 34"/>
                <a:gd name="T45" fmla="*/ 2147483646 h 75"/>
                <a:gd name="T46" fmla="*/ 2147483646 w 34"/>
                <a:gd name="T47" fmla="*/ 2147483646 h 75"/>
                <a:gd name="T48" fmla="*/ 2147483646 w 34"/>
                <a:gd name="T49" fmla="*/ 2147483646 h 75"/>
                <a:gd name="T50" fmla="*/ 2147483646 w 34"/>
                <a:gd name="T51" fmla="*/ 2147483646 h 75"/>
                <a:gd name="T52" fmla="*/ 2147483646 w 34"/>
                <a:gd name="T53" fmla="*/ 2147483646 h 75"/>
                <a:gd name="T54" fmla="*/ 2147483646 w 34"/>
                <a:gd name="T55" fmla="*/ 2147483646 h 75"/>
                <a:gd name="T56" fmla="*/ 2147483646 w 34"/>
                <a:gd name="T57" fmla="*/ 2147483646 h 75"/>
                <a:gd name="T58" fmla="*/ 2147483646 w 34"/>
                <a:gd name="T59" fmla="*/ 2147483646 h 75"/>
                <a:gd name="T60" fmla="*/ 2147483646 w 34"/>
                <a:gd name="T61" fmla="*/ 2147483646 h 75"/>
                <a:gd name="T62" fmla="*/ 2147483646 w 34"/>
                <a:gd name="T63" fmla="*/ 2147483646 h 75"/>
                <a:gd name="T64" fmla="*/ 0 w 34"/>
                <a:gd name="T65" fmla="*/ 2147483646 h 75"/>
                <a:gd name="T66" fmla="*/ 2147483646 w 34"/>
                <a:gd name="T67" fmla="*/ 2147483646 h 75"/>
                <a:gd name="T68" fmla="*/ 2147483646 w 34"/>
                <a:gd name="T69" fmla="*/ 2147483646 h 75"/>
                <a:gd name="T70" fmla="*/ 2147483646 w 34"/>
                <a:gd name="T71" fmla="*/ 2147483646 h 75"/>
                <a:gd name="T72" fmla="*/ 2147483646 w 34"/>
                <a:gd name="T73" fmla="*/ 2147483646 h 75"/>
                <a:gd name="T74" fmla="*/ 2147483646 w 34"/>
                <a:gd name="T75" fmla="*/ 2147483646 h 75"/>
                <a:gd name="T76" fmla="*/ 2147483646 w 34"/>
                <a:gd name="T77" fmla="*/ 2147483646 h 75"/>
                <a:gd name="T78" fmla="*/ 2147483646 w 34"/>
                <a:gd name="T79" fmla="*/ 2147483646 h 75"/>
                <a:gd name="T80" fmla="*/ 2147483646 w 34"/>
                <a:gd name="T81" fmla="*/ 2147483646 h 75"/>
                <a:gd name="T82" fmla="*/ 2147483646 w 34"/>
                <a:gd name="T83" fmla="*/ 2147483646 h 75"/>
                <a:gd name="T84" fmla="*/ 2147483646 w 34"/>
                <a:gd name="T85" fmla="*/ 2147483646 h 75"/>
                <a:gd name="T86" fmla="*/ 2147483646 w 34"/>
                <a:gd name="T87" fmla="*/ 2147483646 h 75"/>
                <a:gd name="T88" fmla="*/ 2147483646 w 34"/>
                <a:gd name="T89" fmla="*/ 2147483646 h 75"/>
                <a:gd name="T90" fmla="*/ 2147483646 w 34"/>
                <a:gd name="T91" fmla="*/ 2147483646 h 75"/>
                <a:gd name="T92" fmla="*/ 2147483646 w 34"/>
                <a:gd name="T93" fmla="*/ 2147483646 h 75"/>
                <a:gd name="T94" fmla="*/ 2147483646 w 34"/>
                <a:gd name="T95" fmla="*/ 2147483646 h 75"/>
                <a:gd name="T96" fmla="*/ 2147483646 w 34"/>
                <a:gd name="T97" fmla="*/ 2147483646 h 75"/>
                <a:gd name="T98" fmla="*/ 2147483646 w 34"/>
                <a:gd name="T99" fmla="*/ 2147483646 h 75"/>
                <a:gd name="T100" fmla="*/ 2147483646 w 34"/>
                <a:gd name="T101" fmla="*/ 2147483646 h 75"/>
                <a:gd name="T102" fmla="*/ 2147483646 w 34"/>
                <a:gd name="T103" fmla="*/ 2147483646 h 75"/>
                <a:gd name="T104" fmla="*/ 2147483646 w 34"/>
                <a:gd name="T105" fmla="*/ 2147483646 h 75"/>
                <a:gd name="T106" fmla="*/ 2147483646 w 34"/>
                <a:gd name="T107" fmla="*/ 2147483646 h 75"/>
                <a:gd name="T108" fmla="*/ 2147483646 w 34"/>
                <a:gd name="T109" fmla="*/ 2147483646 h 75"/>
                <a:gd name="T110" fmla="*/ 2147483646 w 34"/>
                <a:gd name="T111" fmla="*/ 2147483646 h 75"/>
                <a:gd name="T112" fmla="*/ 2147483646 w 34"/>
                <a:gd name="T113" fmla="*/ 2147483646 h 75"/>
                <a:gd name="T114" fmla="*/ 2147483646 w 34"/>
                <a:gd name="T115" fmla="*/ 2147483646 h 7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4" h="75">
                  <a:moveTo>
                    <a:pt x="34" y="55"/>
                  </a:moveTo>
                  <a:cubicBezTo>
                    <a:pt x="32" y="54"/>
                    <a:pt x="32" y="54"/>
                    <a:pt x="32" y="54"/>
                  </a:cubicBezTo>
                  <a:cubicBezTo>
                    <a:pt x="30" y="52"/>
                    <a:pt x="30" y="52"/>
                    <a:pt x="30" y="52"/>
                  </a:cubicBezTo>
                  <a:cubicBezTo>
                    <a:pt x="31" y="47"/>
                    <a:pt x="31" y="47"/>
                    <a:pt x="31" y="47"/>
                  </a:cubicBezTo>
                  <a:cubicBezTo>
                    <a:pt x="31" y="47"/>
                    <a:pt x="30" y="46"/>
                    <a:pt x="30" y="45"/>
                  </a:cubicBezTo>
                  <a:cubicBezTo>
                    <a:pt x="29" y="45"/>
                    <a:pt x="30" y="43"/>
                    <a:pt x="30" y="43"/>
                  </a:cubicBezTo>
                  <a:cubicBezTo>
                    <a:pt x="29" y="42"/>
                    <a:pt x="29" y="42"/>
                    <a:pt x="29" y="42"/>
                  </a:cubicBezTo>
                  <a:cubicBezTo>
                    <a:pt x="29" y="40"/>
                    <a:pt x="29" y="40"/>
                    <a:pt x="29" y="40"/>
                  </a:cubicBezTo>
                  <a:cubicBezTo>
                    <a:pt x="28" y="38"/>
                    <a:pt x="28" y="38"/>
                    <a:pt x="28" y="38"/>
                  </a:cubicBezTo>
                  <a:cubicBezTo>
                    <a:pt x="30" y="36"/>
                    <a:pt x="30" y="36"/>
                    <a:pt x="30" y="36"/>
                  </a:cubicBezTo>
                  <a:cubicBezTo>
                    <a:pt x="27" y="27"/>
                    <a:pt x="27" y="27"/>
                    <a:pt x="27" y="27"/>
                  </a:cubicBezTo>
                  <a:cubicBezTo>
                    <a:pt x="30" y="21"/>
                    <a:pt x="30" y="21"/>
                    <a:pt x="30" y="21"/>
                  </a:cubicBezTo>
                  <a:cubicBezTo>
                    <a:pt x="28" y="17"/>
                    <a:pt x="28" y="17"/>
                    <a:pt x="28" y="17"/>
                  </a:cubicBezTo>
                  <a:cubicBezTo>
                    <a:pt x="25" y="15"/>
                    <a:pt x="25" y="15"/>
                    <a:pt x="25" y="15"/>
                  </a:cubicBezTo>
                  <a:cubicBezTo>
                    <a:pt x="25" y="14"/>
                    <a:pt x="25" y="14"/>
                    <a:pt x="25" y="14"/>
                  </a:cubicBezTo>
                  <a:cubicBezTo>
                    <a:pt x="25" y="10"/>
                    <a:pt x="25" y="10"/>
                    <a:pt x="25" y="10"/>
                  </a:cubicBezTo>
                  <a:cubicBezTo>
                    <a:pt x="25" y="10"/>
                    <a:pt x="25" y="10"/>
                    <a:pt x="25" y="10"/>
                  </a:cubicBezTo>
                  <a:cubicBezTo>
                    <a:pt x="26" y="9"/>
                    <a:pt x="26" y="9"/>
                    <a:pt x="26" y="9"/>
                  </a:cubicBezTo>
                  <a:cubicBezTo>
                    <a:pt x="26" y="8"/>
                    <a:pt x="26" y="8"/>
                    <a:pt x="26" y="8"/>
                  </a:cubicBezTo>
                  <a:cubicBezTo>
                    <a:pt x="27" y="6"/>
                    <a:pt x="27" y="6"/>
                    <a:pt x="27" y="6"/>
                  </a:cubicBezTo>
                  <a:cubicBezTo>
                    <a:pt x="27" y="3"/>
                    <a:pt x="27" y="3"/>
                    <a:pt x="27" y="3"/>
                  </a:cubicBezTo>
                  <a:cubicBezTo>
                    <a:pt x="24" y="0"/>
                    <a:pt x="24" y="0"/>
                    <a:pt x="24" y="0"/>
                  </a:cubicBezTo>
                  <a:cubicBezTo>
                    <a:pt x="19" y="1"/>
                    <a:pt x="19" y="1"/>
                    <a:pt x="19" y="1"/>
                  </a:cubicBezTo>
                  <a:cubicBezTo>
                    <a:pt x="17" y="3"/>
                    <a:pt x="17" y="3"/>
                    <a:pt x="17" y="3"/>
                  </a:cubicBezTo>
                  <a:cubicBezTo>
                    <a:pt x="15" y="8"/>
                    <a:pt x="15" y="8"/>
                    <a:pt x="15" y="8"/>
                  </a:cubicBezTo>
                  <a:cubicBezTo>
                    <a:pt x="12" y="11"/>
                    <a:pt x="12" y="11"/>
                    <a:pt x="12" y="11"/>
                  </a:cubicBezTo>
                  <a:cubicBezTo>
                    <a:pt x="11" y="10"/>
                    <a:pt x="11" y="10"/>
                    <a:pt x="11" y="10"/>
                  </a:cubicBezTo>
                  <a:cubicBezTo>
                    <a:pt x="8" y="11"/>
                    <a:pt x="8" y="11"/>
                    <a:pt x="8" y="11"/>
                  </a:cubicBezTo>
                  <a:cubicBezTo>
                    <a:pt x="5" y="10"/>
                    <a:pt x="5" y="10"/>
                    <a:pt x="5" y="10"/>
                  </a:cubicBezTo>
                  <a:cubicBezTo>
                    <a:pt x="3" y="8"/>
                    <a:pt x="3" y="8"/>
                    <a:pt x="3" y="8"/>
                  </a:cubicBezTo>
                  <a:cubicBezTo>
                    <a:pt x="2" y="6"/>
                    <a:pt x="2" y="6"/>
                    <a:pt x="2" y="6"/>
                  </a:cubicBezTo>
                  <a:cubicBezTo>
                    <a:pt x="1" y="8"/>
                    <a:pt x="1" y="8"/>
                    <a:pt x="1" y="8"/>
                  </a:cubicBezTo>
                  <a:cubicBezTo>
                    <a:pt x="0" y="8"/>
                    <a:pt x="0" y="8"/>
                    <a:pt x="0" y="8"/>
                  </a:cubicBezTo>
                  <a:cubicBezTo>
                    <a:pt x="1" y="10"/>
                    <a:pt x="1" y="10"/>
                    <a:pt x="1" y="10"/>
                  </a:cubicBezTo>
                  <a:cubicBezTo>
                    <a:pt x="4" y="13"/>
                    <a:pt x="4" y="13"/>
                    <a:pt x="4" y="13"/>
                  </a:cubicBezTo>
                  <a:cubicBezTo>
                    <a:pt x="6" y="14"/>
                    <a:pt x="6" y="14"/>
                    <a:pt x="6" y="14"/>
                  </a:cubicBezTo>
                  <a:cubicBezTo>
                    <a:pt x="7" y="14"/>
                    <a:pt x="7" y="14"/>
                    <a:pt x="7" y="14"/>
                  </a:cubicBezTo>
                  <a:cubicBezTo>
                    <a:pt x="9" y="19"/>
                    <a:pt x="9" y="19"/>
                    <a:pt x="9" y="19"/>
                  </a:cubicBezTo>
                  <a:cubicBezTo>
                    <a:pt x="9" y="23"/>
                    <a:pt x="9" y="23"/>
                    <a:pt x="9" y="23"/>
                  </a:cubicBezTo>
                  <a:cubicBezTo>
                    <a:pt x="9" y="26"/>
                    <a:pt x="9" y="26"/>
                    <a:pt x="9" y="26"/>
                  </a:cubicBezTo>
                  <a:cubicBezTo>
                    <a:pt x="10" y="29"/>
                    <a:pt x="10" y="29"/>
                    <a:pt x="10" y="29"/>
                  </a:cubicBezTo>
                  <a:cubicBezTo>
                    <a:pt x="10" y="30"/>
                    <a:pt x="10" y="30"/>
                    <a:pt x="10" y="30"/>
                  </a:cubicBezTo>
                  <a:cubicBezTo>
                    <a:pt x="10" y="35"/>
                    <a:pt x="10" y="35"/>
                    <a:pt x="10" y="35"/>
                  </a:cubicBezTo>
                  <a:cubicBezTo>
                    <a:pt x="10" y="36"/>
                    <a:pt x="10" y="36"/>
                    <a:pt x="10" y="36"/>
                  </a:cubicBezTo>
                  <a:cubicBezTo>
                    <a:pt x="12" y="36"/>
                    <a:pt x="12" y="36"/>
                    <a:pt x="12" y="36"/>
                  </a:cubicBezTo>
                  <a:cubicBezTo>
                    <a:pt x="14" y="40"/>
                    <a:pt x="14" y="40"/>
                    <a:pt x="14" y="40"/>
                  </a:cubicBezTo>
                  <a:cubicBezTo>
                    <a:pt x="9" y="49"/>
                    <a:pt x="9" y="49"/>
                    <a:pt x="9" y="49"/>
                  </a:cubicBezTo>
                  <a:cubicBezTo>
                    <a:pt x="4" y="53"/>
                    <a:pt x="4" y="53"/>
                    <a:pt x="4" y="53"/>
                  </a:cubicBezTo>
                  <a:cubicBezTo>
                    <a:pt x="1" y="58"/>
                    <a:pt x="1" y="58"/>
                    <a:pt x="1" y="58"/>
                  </a:cubicBezTo>
                  <a:cubicBezTo>
                    <a:pt x="2" y="66"/>
                    <a:pt x="2" y="66"/>
                    <a:pt x="2" y="66"/>
                  </a:cubicBezTo>
                  <a:cubicBezTo>
                    <a:pt x="3" y="71"/>
                    <a:pt x="3" y="71"/>
                    <a:pt x="3" y="71"/>
                  </a:cubicBezTo>
                  <a:cubicBezTo>
                    <a:pt x="5" y="73"/>
                    <a:pt x="5" y="73"/>
                    <a:pt x="5" y="73"/>
                  </a:cubicBezTo>
                  <a:cubicBezTo>
                    <a:pt x="7" y="75"/>
                    <a:pt x="7" y="75"/>
                    <a:pt x="7" y="75"/>
                  </a:cubicBezTo>
                  <a:cubicBezTo>
                    <a:pt x="12" y="75"/>
                    <a:pt x="12" y="75"/>
                    <a:pt x="12" y="75"/>
                  </a:cubicBezTo>
                  <a:cubicBezTo>
                    <a:pt x="20" y="72"/>
                    <a:pt x="20" y="72"/>
                    <a:pt x="20" y="72"/>
                  </a:cubicBezTo>
                  <a:cubicBezTo>
                    <a:pt x="22" y="72"/>
                    <a:pt x="22" y="72"/>
                    <a:pt x="22" y="72"/>
                  </a:cubicBezTo>
                  <a:cubicBezTo>
                    <a:pt x="34" y="58"/>
                    <a:pt x="34" y="58"/>
                    <a:pt x="34" y="58"/>
                  </a:cubicBezTo>
                  <a:lnTo>
                    <a:pt x="34" y="55"/>
                  </a:lnTo>
                  <a:close/>
                </a:path>
              </a:pathLst>
            </a:custGeom>
            <a:grpFill/>
            <a:ln w="9525">
              <a:solidFill>
                <a:schemeClr val="bg1"/>
              </a:solidFill>
              <a:round/>
            </a:ln>
          </p:spPr>
          <p:txBody>
            <a:bodyPr/>
            <a:lstStyle/>
            <a:p>
              <a:endParaRPr lang="en-GB"/>
            </a:p>
          </p:txBody>
        </p:sp>
        <p:sp>
          <p:nvSpPr>
            <p:cNvPr id="81" name="Freeform 335"/>
            <p:cNvSpPr/>
            <p:nvPr/>
          </p:nvSpPr>
          <p:spPr bwMode="auto">
            <a:xfrm>
              <a:off x="8644912" y="2559307"/>
              <a:ext cx="12097" cy="6048"/>
            </a:xfrm>
            <a:custGeom>
              <a:gdLst>
                <a:gd name="T0" fmla="*/ 2147483646 w 12"/>
                <a:gd name="T1" fmla="*/ 2147483646 h 6"/>
                <a:gd name="T2" fmla="*/ 0 w 12"/>
                <a:gd name="T3" fmla="*/ 0 h 6"/>
                <a:gd name="T4" fmla="*/ 0 w 12"/>
                <a:gd name="T5" fmla="*/ 2147483646 h 6"/>
                <a:gd name="T6" fmla="*/ 2147483646 w 12"/>
                <a:gd name="T7" fmla="*/ 2147483646 h 6"/>
                <a:gd name="T8" fmla="*/ 0 60000 65536"/>
                <a:gd name="T9" fmla="*/ 0 60000 65536"/>
                <a:gd name="T10" fmla="*/ 0 60000 65536"/>
                <a:gd name="T11" fmla="*/ 0 60000 65536"/>
              </a:gdLst>
              <a:cxnLst>
                <a:cxn ang="T8">
                  <a:pos x="T0" y="T1"/>
                </a:cxn>
                <a:cxn ang="T9">
                  <a:pos x="T2" y="T3"/>
                </a:cxn>
                <a:cxn ang="T10">
                  <a:pos x="T4" y="T5"/>
                </a:cxn>
                <a:cxn ang="T11">
                  <a:pos x="T6" y="T7"/>
                </a:cxn>
              </a:cxnLst>
              <a:rect l="0" t="0" r="r" b="b"/>
              <a:pathLst>
                <a:path w="12" h="6">
                  <a:moveTo>
                    <a:pt x="12" y="6"/>
                  </a:moveTo>
                  <a:lnTo>
                    <a:pt x="0" y="0"/>
                  </a:lnTo>
                  <a:lnTo>
                    <a:pt x="0" y="6"/>
                  </a:lnTo>
                  <a:lnTo>
                    <a:pt x="12" y="6"/>
                  </a:lnTo>
                  <a:close/>
                </a:path>
              </a:pathLst>
            </a:custGeom>
            <a:grpFill/>
            <a:ln w="9525">
              <a:solidFill>
                <a:schemeClr val="bg1"/>
              </a:solidFill>
              <a:round/>
            </a:ln>
          </p:spPr>
          <p:txBody>
            <a:bodyPr/>
            <a:lstStyle/>
            <a:p>
              <a:endParaRPr lang="en-GB"/>
            </a:p>
          </p:txBody>
        </p:sp>
        <p:sp>
          <p:nvSpPr>
            <p:cNvPr id="82" name="Freeform 336"/>
            <p:cNvSpPr/>
            <p:nvPr/>
          </p:nvSpPr>
          <p:spPr bwMode="auto">
            <a:xfrm>
              <a:off x="8567493" y="1350852"/>
              <a:ext cx="2889888" cy="1547161"/>
            </a:xfrm>
            <a:custGeom>
              <a:gdLst>
                <a:gd name="T0" fmla="*/ 2147483646 w 483"/>
                <a:gd name="T1" fmla="*/ 2147483646 h 260"/>
                <a:gd name="T2" fmla="*/ 2147483646 w 483"/>
                <a:gd name="T3" fmla="*/ 2147483646 h 260"/>
                <a:gd name="T4" fmla="*/ 2147483646 w 483"/>
                <a:gd name="T5" fmla="*/ 2147483646 h 260"/>
                <a:gd name="T6" fmla="*/ 2147483646 w 483"/>
                <a:gd name="T7" fmla="*/ 2147483646 h 260"/>
                <a:gd name="T8" fmla="*/ 2147483646 w 483"/>
                <a:gd name="T9" fmla="*/ 2147483646 h 260"/>
                <a:gd name="T10" fmla="*/ 2147483646 w 483"/>
                <a:gd name="T11" fmla="*/ 2147483646 h 260"/>
                <a:gd name="T12" fmla="*/ 2147483646 w 483"/>
                <a:gd name="T13" fmla="*/ 2147483646 h 260"/>
                <a:gd name="T14" fmla="*/ 2147483646 w 483"/>
                <a:gd name="T15" fmla="*/ 2147483646 h 260"/>
                <a:gd name="T16" fmla="*/ 2147483646 w 483"/>
                <a:gd name="T17" fmla="*/ 2147483646 h 260"/>
                <a:gd name="T18" fmla="*/ 2147483646 w 483"/>
                <a:gd name="T19" fmla="*/ 2147483646 h 260"/>
                <a:gd name="T20" fmla="*/ 2147483646 w 483"/>
                <a:gd name="T21" fmla="*/ 2147483646 h 260"/>
                <a:gd name="T22" fmla="*/ 2147483646 w 483"/>
                <a:gd name="T23" fmla="*/ 2147483646 h 260"/>
                <a:gd name="T24" fmla="*/ 2147483646 w 483"/>
                <a:gd name="T25" fmla="*/ 2147483646 h 260"/>
                <a:gd name="T26" fmla="*/ 2147483646 w 483"/>
                <a:gd name="T27" fmla="*/ 2147483646 h 260"/>
                <a:gd name="T28" fmla="*/ 2147483646 w 483"/>
                <a:gd name="T29" fmla="*/ 2147483646 h 260"/>
                <a:gd name="T30" fmla="*/ 2147483646 w 483"/>
                <a:gd name="T31" fmla="*/ 2147483646 h 260"/>
                <a:gd name="T32" fmla="*/ 2147483646 w 483"/>
                <a:gd name="T33" fmla="*/ 2147483646 h 260"/>
                <a:gd name="T34" fmla="*/ 2147483646 w 483"/>
                <a:gd name="T35" fmla="*/ 2147483646 h 260"/>
                <a:gd name="T36" fmla="*/ 2147483646 w 483"/>
                <a:gd name="T37" fmla="*/ 2147483646 h 260"/>
                <a:gd name="T38" fmla="*/ 2147483646 w 483"/>
                <a:gd name="T39" fmla="*/ 2147483646 h 260"/>
                <a:gd name="T40" fmla="*/ 2147483646 w 483"/>
                <a:gd name="T41" fmla="*/ 2147483646 h 260"/>
                <a:gd name="T42" fmla="*/ 2147483646 w 483"/>
                <a:gd name="T43" fmla="*/ 2147483646 h 260"/>
                <a:gd name="T44" fmla="*/ 2147483646 w 483"/>
                <a:gd name="T45" fmla="*/ 2147483646 h 260"/>
                <a:gd name="T46" fmla="*/ 2147483646 w 483"/>
                <a:gd name="T47" fmla="*/ 2147483646 h 260"/>
                <a:gd name="T48" fmla="*/ 2147483646 w 483"/>
                <a:gd name="T49" fmla="*/ 2147483646 h 260"/>
                <a:gd name="T50" fmla="*/ 2147483646 w 483"/>
                <a:gd name="T51" fmla="*/ 2147483646 h 260"/>
                <a:gd name="T52" fmla="*/ 2147483646 w 483"/>
                <a:gd name="T53" fmla="*/ 2147483646 h 260"/>
                <a:gd name="T54" fmla="*/ 2147483646 w 483"/>
                <a:gd name="T55" fmla="*/ 2147483646 h 260"/>
                <a:gd name="T56" fmla="*/ 2147483646 w 483"/>
                <a:gd name="T57" fmla="*/ 2147483646 h 260"/>
                <a:gd name="T58" fmla="*/ 2147483646 w 483"/>
                <a:gd name="T59" fmla="*/ 2147483646 h 260"/>
                <a:gd name="T60" fmla="*/ 2147483646 w 483"/>
                <a:gd name="T61" fmla="*/ 2147483646 h 260"/>
                <a:gd name="T62" fmla="*/ 2147483646 w 483"/>
                <a:gd name="T63" fmla="*/ 2147483646 h 260"/>
                <a:gd name="T64" fmla="*/ 2147483646 w 483"/>
                <a:gd name="T65" fmla="*/ 2147483646 h 260"/>
                <a:gd name="T66" fmla="*/ 2147483646 w 483"/>
                <a:gd name="T67" fmla="*/ 2147483646 h 260"/>
                <a:gd name="T68" fmla="*/ 2147483646 w 483"/>
                <a:gd name="T69" fmla="*/ 2147483646 h 260"/>
                <a:gd name="T70" fmla="*/ 2147483646 w 483"/>
                <a:gd name="T71" fmla="*/ 2147483646 h 260"/>
                <a:gd name="T72" fmla="*/ 2147483646 w 483"/>
                <a:gd name="T73" fmla="*/ 2147483646 h 260"/>
                <a:gd name="T74" fmla="*/ 2147483646 w 483"/>
                <a:gd name="T75" fmla="*/ 2147483646 h 260"/>
                <a:gd name="T76" fmla="*/ 2147483646 w 483"/>
                <a:gd name="T77" fmla="*/ 2147483646 h 260"/>
                <a:gd name="T78" fmla="*/ 2147483646 w 483"/>
                <a:gd name="T79" fmla="*/ 2147483646 h 260"/>
                <a:gd name="T80" fmla="*/ 2147483646 w 483"/>
                <a:gd name="T81" fmla="*/ 2147483646 h 260"/>
                <a:gd name="T82" fmla="*/ 2147483646 w 483"/>
                <a:gd name="T83" fmla="*/ 2147483646 h 260"/>
                <a:gd name="T84" fmla="*/ 2147483646 w 483"/>
                <a:gd name="T85" fmla="*/ 2147483646 h 260"/>
                <a:gd name="T86" fmla="*/ 2147483646 w 483"/>
                <a:gd name="T87" fmla="*/ 2147483646 h 260"/>
                <a:gd name="T88" fmla="*/ 2147483646 w 483"/>
                <a:gd name="T89" fmla="*/ 2147483646 h 260"/>
                <a:gd name="T90" fmla="*/ 2147483646 w 483"/>
                <a:gd name="T91" fmla="*/ 2147483646 h 260"/>
                <a:gd name="T92" fmla="*/ 2147483646 w 483"/>
                <a:gd name="T93" fmla="*/ 2147483646 h 260"/>
                <a:gd name="T94" fmla="*/ 2147483646 w 483"/>
                <a:gd name="T95" fmla="*/ 2147483646 h 260"/>
                <a:gd name="T96" fmla="*/ 2147483646 w 483"/>
                <a:gd name="T97" fmla="*/ 2147483646 h 260"/>
                <a:gd name="T98" fmla="*/ 2147483646 w 483"/>
                <a:gd name="T99" fmla="*/ 2147483646 h 260"/>
                <a:gd name="T100" fmla="*/ 2147483646 w 483"/>
                <a:gd name="T101" fmla="*/ 2147483646 h 260"/>
                <a:gd name="T102" fmla="*/ 2147483646 w 483"/>
                <a:gd name="T103" fmla="*/ 2147483646 h 260"/>
                <a:gd name="T104" fmla="*/ 2147483646 w 483"/>
                <a:gd name="T105" fmla="*/ 2147483646 h 260"/>
                <a:gd name="T106" fmla="*/ 2147483646 w 483"/>
                <a:gd name="T107" fmla="*/ 2147483646 h 260"/>
                <a:gd name="T108" fmla="*/ 2147483646 w 483"/>
                <a:gd name="T109" fmla="*/ 2147483646 h 260"/>
                <a:gd name="T110" fmla="*/ 2147483646 w 483"/>
                <a:gd name="T111" fmla="*/ 2147483646 h 260"/>
                <a:gd name="T112" fmla="*/ 2147483646 w 483"/>
                <a:gd name="T113" fmla="*/ 2147483646 h 260"/>
                <a:gd name="T114" fmla="*/ 2147483646 w 483"/>
                <a:gd name="T115" fmla="*/ 2147483646 h 260"/>
                <a:gd name="T116" fmla="*/ 2147483646 w 483"/>
                <a:gd name="T117" fmla="*/ 2147483646 h 260"/>
                <a:gd name="T118" fmla="*/ 2147483646 w 483"/>
                <a:gd name="T119" fmla="*/ 2147483646 h 260"/>
                <a:gd name="T120" fmla="*/ 2147483646 w 483"/>
                <a:gd name="T121" fmla="*/ 2147483646 h 260"/>
                <a:gd name="T122" fmla="*/ 2147483646 w 483"/>
                <a:gd name="T123" fmla="*/ 2147483646 h 2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82" h="260">
                  <a:moveTo>
                    <a:pt x="482" y="127"/>
                  </a:moveTo>
                  <a:cubicBezTo>
                    <a:pt x="483" y="96"/>
                    <a:pt x="483" y="96"/>
                    <a:pt x="483" y="96"/>
                  </a:cubicBezTo>
                  <a:cubicBezTo>
                    <a:pt x="480" y="95"/>
                    <a:pt x="480" y="95"/>
                    <a:pt x="480" y="95"/>
                  </a:cubicBezTo>
                  <a:cubicBezTo>
                    <a:pt x="478" y="94"/>
                    <a:pt x="478" y="94"/>
                    <a:pt x="478" y="94"/>
                  </a:cubicBezTo>
                  <a:cubicBezTo>
                    <a:pt x="478" y="94"/>
                    <a:pt x="474" y="90"/>
                    <a:pt x="474" y="90"/>
                  </a:cubicBezTo>
                  <a:cubicBezTo>
                    <a:pt x="473" y="89"/>
                    <a:pt x="470" y="89"/>
                    <a:pt x="470" y="89"/>
                  </a:cubicBezTo>
                  <a:cubicBezTo>
                    <a:pt x="463" y="88"/>
                    <a:pt x="463" y="88"/>
                    <a:pt x="463" y="88"/>
                  </a:cubicBezTo>
                  <a:cubicBezTo>
                    <a:pt x="459" y="87"/>
                    <a:pt x="459" y="87"/>
                    <a:pt x="459" y="87"/>
                  </a:cubicBezTo>
                  <a:cubicBezTo>
                    <a:pt x="456" y="87"/>
                    <a:pt x="456" y="87"/>
                    <a:pt x="456" y="87"/>
                  </a:cubicBezTo>
                  <a:cubicBezTo>
                    <a:pt x="454" y="87"/>
                    <a:pt x="454" y="87"/>
                    <a:pt x="454" y="87"/>
                  </a:cubicBezTo>
                  <a:cubicBezTo>
                    <a:pt x="455" y="95"/>
                    <a:pt x="455" y="95"/>
                    <a:pt x="455" y="95"/>
                  </a:cubicBezTo>
                  <a:cubicBezTo>
                    <a:pt x="455" y="95"/>
                    <a:pt x="451" y="97"/>
                    <a:pt x="451" y="97"/>
                  </a:cubicBezTo>
                  <a:cubicBezTo>
                    <a:pt x="450" y="97"/>
                    <a:pt x="448" y="94"/>
                    <a:pt x="448" y="94"/>
                  </a:cubicBezTo>
                  <a:cubicBezTo>
                    <a:pt x="445" y="91"/>
                    <a:pt x="445" y="91"/>
                    <a:pt x="445" y="91"/>
                  </a:cubicBezTo>
                  <a:cubicBezTo>
                    <a:pt x="445" y="89"/>
                    <a:pt x="445" y="89"/>
                    <a:pt x="445" y="89"/>
                  </a:cubicBezTo>
                  <a:cubicBezTo>
                    <a:pt x="440" y="89"/>
                    <a:pt x="440" y="89"/>
                    <a:pt x="440" y="89"/>
                  </a:cubicBezTo>
                  <a:cubicBezTo>
                    <a:pt x="437" y="90"/>
                    <a:pt x="437" y="90"/>
                    <a:pt x="437" y="90"/>
                  </a:cubicBezTo>
                  <a:cubicBezTo>
                    <a:pt x="431" y="89"/>
                    <a:pt x="431" y="89"/>
                    <a:pt x="431" y="89"/>
                  </a:cubicBezTo>
                  <a:cubicBezTo>
                    <a:pt x="426" y="89"/>
                    <a:pt x="426" y="89"/>
                    <a:pt x="426" y="89"/>
                  </a:cubicBezTo>
                  <a:cubicBezTo>
                    <a:pt x="423" y="90"/>
                    <a:pt x="423" y="90"/>
                    <a:pt x="423" y="90"/>
                  </a:cubicBezTo>
                  <a:cubicBezTo>
                    <a:pt x="419" y="87"/>
                    <a:pt x="419" y="87"/>
                    <a:pt x="419" y="87"/>
                  </a:cubicBezTo>
                  <a:cubicBezTo>
                    <a:pt x="419" y="80"/>
                    <a:pt x="419" y="80"/>
                    <a:pt x="419" y="80"/>
                  </a:cubicBezTo>
                  <a:cubicBezTo>
                    <a:pt x="413" y="77"/>
                    <a:pt x="413" y="77"/>
                    <a:pt x="413" y="77"/>
                  </a:cubicBezTo>
                  <a:cubicBezTo>
                    <a:pt x="403" y="77"/>
                    <a:pt x="403" y="77"/>
                    <a:pt x="403" y="77"/>
                  </a:cubicBezTo>
                  <a:cubicBezTo>
                    <a:pt x="394" y="77"/>
                    <a:pt x="394" y="77"/>
                    <a:pt x="394" y="77"/>
                  </a:cubicBezTo>
                  <a:cubicBezTo>
                    <a:pt x="393" y="75"/>
                    <a:pt x="393" y="75"/>
                    <a:pt x="393" y="75"/>
                  </a:cubicBezTo>
                  <a:cubicBezTo>
                    <a:pt x="392" y="72"/>
                    <a:pt x="392" y="72"/>
                    <a:pt x="392" y="72"/>
                  </a:cubicBezTo>
                  <a:cubicBezTo>
                    <a:pt x="386" y="69"/>
                    <a:pt x="386" y="69"/>
                    <a:pt x="386" y="69"/>
                  </a:cubicBezTo>
                  <a:cubicBezTo>
                    <a:pt x="386" y="64"/>
                    <a:pt x="386" y="64"/>
                    <a:pt x="386" y="64"/>
                  </a:cubicBezTo>
                  <a:cubicBezTo>
                    <a:pt x="362" y="59"/>
                    <a:pt x="362" y="59"/>
                    <a:pt x="362" y="59"/>
                  </a:cubicBezTo>
                  <a:cubicBezTo>
                    <a:pt x="361" y="61"/>
                    <a:pt x="361" y="61"/>
                    <a:pt x="361" y="61"/>
                  </a:cubicBezTo>
                  <a:cubicBezTo>
                    <a:pt x="356" y="65"/>
                    <a:pt x="356" y="65"/>
                    <a:pt x="356" y="65"/>
                  </a:cubicBezTo>
                  <a:cubicBezTo>
                    <a:pt x="357" y="71"/>
                    <a:pt x="357" y="71"/>
                    <a:pt x="357" y="71"/>
                  </a:cubicBezTo>
                  <a:cubicBezTo>
                    <a:pt x="351" y="73"/>
                    <a:pt x="351" y="73"/>
                    <a:pt x="351" y="73"/>
                  </a:cubicBezTo>
                  <a:cubicBezTo>
                    <a:pt x="347" y="72"/>
                    <a:pt x="347" y="72"/>
                    <a:pt x="347" y="72"/>
                  </a:cubicBezTo>
                  <a:cubicBezTo>
                    <a:pt x="342" y="70"/>
                    <a:pt x="342" y="70"/>
                    <a:pt x="342" y="70"/>
                  </a:cubicBezTo>
                  <a:cubicBezTo>
                    <a:pt x="340" y="72"/>
                    <a:pt x="340" y="72"/>
                    <a:pt x="340" y="72"/>
                  </a:cubicBezTo>
                  <a:cubicBezTo>
                    <a:pt x="336" y="71"/>
                    <a:pt x="336" y="71"/>
                    <a:pt x="336" y="71"/>
                  </a:cubicBezTo>
                  <a:cubicBezTo>
                    <a:pt x="332" y="68"/>
                    <a:pt x="332" y="68"/>
                    <a:pt x="332" y="68"/>
                  </a:cubicBezTo>
                  <a:cubicBezTo>
                    <a:pt x="331" y="74"/>
                    <a:pt x="331" y="74"/>
                    <a:pt x="331" y="74"/>
                  </a:cubicBezTo>
                  <a:cubicBezTo>
                    <a:pt x="328" y="78"/>
                    <a:pt x="328" y="78"/>
                    <a:pt x="328" y="78"/>
                  </a:cubicBezTo>
                  <a:cubicBezTo>
                    <a:pt x="323" y="73"/>
                    <a:pt x="323" y="73"/>
                    <a:pt x="323" y="73"/>
                  </a:cubicBezTo>
                  <a:cubicBezTo>
                    <a:pt x="320" y="67"/>
                    <a:pt x="320" y="67"/>
                    <a:pt x="320" y="67"/>
                  </a:cubicBezTo>
                  <a:cubicBezTo>
                    <a:pt x="323" y="60"/>
                    <a:pt x="323" y="60"/>
                    <a:pt x="323" y="60"/>
                  </a:cubicBezTo>
                  <a:cubicBezTo>
                    <a:pt x="323" y="57"/>
                    <a:pt x="323" y="57"/>
                    <a:pt x="323" y="57"/>
                  </a:cubicBezTo>
                  <a:cubicBezTo>
                    <a:pt x="320" y="52"/>
                    <a:pt x="320" y="52"/>
                    <a:pt x="320" y="52"/>
                  </a:cubicBezTo>
                  <a:cubicBezTo>
                    <a:pt x="316" y="51"/>
                    <a:pt x="316" y="51"/>
                    <a:pt x="316" y="51"/>
                  </a:cubicBezTo>
                  <a:cubicBezTo>
                    <a:pt x="312" y="51"/>
                    <a:pt x="312" y="51"/>
                    <a:pt x="312" y="51"/>
                  </a:cubicBezTo>
                  <a:cubicBezTo>
                    <a:pt x="310" y="49"/>
                    <a:pt x="310" y="49"/>
                    <a:pt x="310" y="49"/>
                  </a:cubicBezTo>
                  <a:cubicBezTo>
                    <a:pt x="306" y="46"/>
                    <a:pt x="306" y="46"/>
                    <a:pt x="306" y="46"/>
                  </a:cubicBezTo>
                  <a:cubicBezTo>
                    <a:pt x="303" y="50"/>
                    <a:pt x="303" y="50"/>
                    <a:pt x="303" y="50"/>
                  </a:cubicBezTo>
                  <a:cubicBezTo>
                    <a:pt x="301" y="55"/>
                    <a:pt x="301" y="55"/>
                    <a:pt x="301" y="55"/>
                  </a:cubicBezTo>
                  <a:cubicBezTo>
                    <a:pt x="292" y="55"/>
                    <a:pt x="292" y="55"/>
                    <a:pt x="292" y="55"/>
                  </a:cubicBezTo>
                  <a:cubicBezTo>
                    <a:pt x="287" y="53"/>
                    <a:pt x="287" y="53"/>
                    <a:pt x="287" y="53"/>
                  </a:cubicBezTo>
                  <a:cubicBezTo>
                    <a:pt x="286" y="49"/>
                    <a:pt x="286" y="49"/>
                    <a:pt x="286" y="49"/>
                  </a:cubicBezTo>
                  <a:cubicBezTo>
                    <a:pt x="277" y="49"/>
                    <a:pt x="277" y="49"/>
                    <a:pt x="277" y="49"/>
                  </a:cubicBezTo>
                  <a:cubicBezTo>
                    <a:pt x="272" y="52"/>
                    <a:pt x="272" y="52"/>
                    <a:pt x="272" y="52"/>
                  </a:cubicBezTo>
                  <a:cubicBezTo>
                    <a:pt x="271" y="49"/>
                    <a:pt x="271" y="49"/>
                    <a:pt x="271" y="49"/>
                  </a:cubicBezTo>
                  <a:cubicBezTo>
                    <a:pt x="268" y="45"/>
                    <a:pt x="268" y="45"/>
                    <a:pt x="268" y="45"/>
                  </a:cubicBezTo>
                  <a:cubicBezTo>
                    <a:pt x="264" y="44"/>
                    <a:pt x="264" y="44"/>
                    <a:pt x="264" y="44"/>
                  </a:cubicBezTo>
                  <a:cubicBezTo>
                    <a:pt x="259" y="49"/>
                    <a:pt x="259" y="49"/>
                    <a:pt x="259" y="49"/>
                  </a:cubicBezTo>
                  <a:cubicBezTo>
                    <a:pt x="253" y="52"/>
                    <a:pt x="253" y="52"/>
                    <a:pt x="253" y="52"/>
                  </a:cubicBezTo>
                  <a:cubicBezTo>
                    <a:pt x="247" y="57"/>
                    <a:pt x="247" y="57"/>
                    <a:pt x="247" y="57"/>
                  </a:cubicBezTo>
                  <a:cubicBezTo>
                    <a:pt x="251" y="51"/>
                    <a:pt x="251" y="51"/>
                    <a:pt x="251" y="51"/>
                  </a:cubicBezTo>
                  <a:cubicBezTo>
                    <a:pt x="255" y="48"/>
                    <a:pt x="255" y="48"/>
                    <a:pt x="255" y="48"/>
                  </a:cubicBezTo>
                  <a:cubicBezTo>
                    <a:pt x="262" y="39"/>
                    <a:pt x="262" y="39"/>
                    <a:pt x="262" y="39"/>
                  </a:cubicBezTo>
                  <a:cubicBezTo>
                    <a:pt x="266" y="35"/>
                    <a:pt x="266" y="35"/>
                    <a:pt x="266" y="35"/>
                  </a:cubicBezTo>
                  <a:cubicBezTo>
                    <a:pt x="270" y="29"/>
                    <a:pt x="270" y="29"/>
                    <a:pt x="270" y="29"/>
                  </a:cubicBezTo>
                  <a:cubicBezTo>
                    <a:pt x="268" y="19"/>
                    <a:pt x="268" y="19"/>
                    <a:pt x="268" y="19"/>
                  </a:cubicBezTo>
                  <a:cubicBezTo>
                    <a:pt x="260" y="12"/>
                    <a:pt x="260" y="12"/>
                    <a:pt x="260" y="12"/>
                  </a:cubicBezTo>
                  <a:cubicBezTo>
                    <a:pt x="254" y="11"/>
                    <a:pt x="254" y="11"/>
                    <a:pt x="254" y="11"/>
                  </a:cubicBezTo>
                  <a:cubicBezTo>
                    <a:pt x="254" y="8"/>
                    <a:pt x="254" y="8"/>
                    <a:pt x="254" y="8"/>
                  </a:cubicBezTo>
                  <a:cubicBezTo>
                    <a:pt x="249" y="1"/>
                    <a:pt x="249" y="1"/>
                    <a:pt x="249" y="1"/>
                  </a:cubicBezTo>
                  <a:cubicBezTo>
                    <a:pt x="249" y="1"/>
                    <a:pt x="242" y="0"/>
                    <a:pt x="241" y="0"/>
                  </a:cubicBezTo>
                  <a:cubicBezTo>
                    <a:pt x="241" y="1"/>
                    <a:pt x="233" y="9"/>
                    <a:pt x="233" y="9"/>
                  </a:cubicBezTo>
                  <a:cubicBezTo>
                    <a:pt x="231" y="16"/>
                    <a:pt x="231" y="16"/>
                    <a:pt x="231" y="16"/>
                  </a:cubicBezTo>
                  <a:cubicBezTo>
                    <a:pt x="222" y="22"/>
                    <a:pt x="222" y="22"/>
                    <a:pt x="222" y="22"/>
                  </a:cubicBezTo>
                  <a:cubicBezTo>
                    <a:pt x="216" y="19"/>
                    <a:pt x="216" y="19"/>
                    <a:pt x="216" y="19"/>
                  </a:cubicBezTo>
                  <a:cubicBezTo>
                    <a:pt x="206" y="23"/>
                    <a:pt x="206" y="23"/>
                    <a:pt x="206" y="23"/>
                  </a:cubicBezTo>
                  <a:cubicBezTo>
                    <a:pt x="195" y="29"/>
                    <a:pt x="195" y="29"/>
                    <a:pt x="195" y="29"/>
                  </a:cubicBezTo>
                  <a:cubicBezTo>
                    <a:pt x="190" y="35"/>
                    <a:pt x="190" y="35"/>
                    <a:pt x="190" y="35"/>
                  </a:cubicBezTo>
                  <a:cubicBezTo>
                    <a:pt x="190" y="35"/>
                    <a:pt x="189" y="46"/>
                    <a:pt x="188" y="46"/>
                  </a:cubicBezTo>
                  <a:cubicBezTo>
                    <a:pt x="187" y="46"/>
                    <a:pt x="172" y="50"/>
                    <a:pt x="172" y="50"/>
                  </a:cubicBezTo>
                  <a:cubicBezTo>
                    <a:pt x="169" y="54"/>
                    <a:pt x="169" y="54"/>
                    <a:pt x="169" y="54"/>
                  </a:cubicBezTo>
                  <a:cubicBezTo>
                    <a:pt x="169" y="54"/>
                    <a:pt x="171" y="63"/>
                    <a:pt x="170" y="64"/>
                  </a:cubicBezTo>
                  <a:cubicBezTo>
                    <a:pt x="170" y="64"/>
                    <a:pt x="167" y="63"/>
                    <a:pt x="167" y="63"/>
                  </a:cubicBezTo>
                  <a:cubicBezTo>
                    <a:pt x="162" y="61"/>
                    <a:pt x="162" y="61"/>
                    <a:pt x="162" y="61"/>
                  </a:cubicBezTo>
                  <a:cubicBezTo>
                    <a:pt x="162" y="61"/>
                    <a:pt x="160" y="65"/>
                    <a:pt x="158" y="66"/>
                  </a:cubicBezTo>
                  <a:cubicBezTo>
                    <a:pt x="155" y="67"/>
                    <a:pt x="155" y="62"/>
                    <a:pt x="155" y="62"/>
                  </a:cubicBezTo>
                  <a:cubicBezTo>
                    <a:pt x="152" y="59"/>
                    <a:pt x="152" y="59"/>
                    <a:pt x="152" y="59"/>
                  </a:cubicBezTo>
                  <a:cubicBezTo>
                    <a:pt x="150" y="59"/>
                    <a:pt x="150" y="59"/>
                    <a:pt x="150" y="59"/>
                  </a:cubicBezTo>
                  <a:cubicBezTo>
                    <a:pt x="148" y="65"/>
                    <a:pt x="148" y="65"/>
                    <a:pt x="148" y="65"/>
                  </a:cubicBezTo>
                  <a:cubicBezTo>
                    <a:pt x="148" y="65"/>
                    <a:pt x="148" y="70"/>
                    <a:pt x="148" y="70"/>
                  </a:cubicBezTo>
                  <a:cubicBezTo>
                    <a:pt x="149" y="71"/>
                    <a:pt x="148" y="79"/>
                    <a:pt x="148" y="79"/>
                  </a:cubicBezTo>
                  <a:cubicBezTo>
                    <a:pt x="145" y="80"/>
                    <a:pt x="145" y="80"/>
                    <a:pt x="145" y="80"/>
                  </a:cubicBezTo>
                  <a:cubicBezTo>
                    <a:pt x="143" y="76"/>
                    <a:pt x="143" y="76"/>
                    <a:pt x="143" y="76"/>
                  </a:cubicBezTo>
                  <a:cubicBezTo>
                    <a:pt x="145" y="68"/>
                    <a:pt x="145" y="68"/>
                    <a:pt x="145" y="68"/>
                  </a:cubicBezTo>
                  <a:cubicBezTo>
                    <a:pt x="144" y="63"/>
                    <a:pt x="144" y="63"/>
                    <a:pt x="144" y="63"/>
                  </a:cubicBezTo>
                  <a:cubicBezTo>
                    <a:pt x="143" y="58"/>
                    <a:pt x="143" y="58"/>
                    <a:pt x="143" y="58"/>
                  </a:cubicBezTo>
                  <a:cubicBezTo>
                    <a:pt x="137" y="56"/>
                    <a:pt x="137" y="56"/>
                    <a:pt x="137" y="56"/>
                  </a:cubicBezTo>
                  <a:cubicBezTo>
                    <a:pt x="131" y="56"/>
                    <a:pt x="131" y="56"/>
                    <a:pt x="131" y="56"/>
                  </a:cubicBezTo>
                  <a:cubicBezTo>
                    <a:pt x="128" y="70"/>
                    <a:pt x="128" y="70"/>
                    <a:pt x="128" y="70"/>
                  </a:cubicBezTo>
                  <a:cubicBezTo>
                    <a:pt x="125" y="73"/>
                    <a:pt x="125" y="73"/>
                    <a:pt x="125" y="73"/>
                  </a:cubicBezTo>
                  <a:cubicBezTo>
                    <a:pt x="123" y="76"/>
                    <a:pt x="123" y="76"/>
                    <a:pt x="123" y="76"/>
                  </a:cubicBezTo>
                  <a:cubicBezTo>
                    <a:pt x="126" y="81"/>
                    <a:pt x="126" y="81"/>
                    <a:pt x="126" y="81"/>
                  </a:cubicBezTo>
                  <a:cubicBezTo>
                    <a:pt x="125" y="86"/>
                    <a:pt x="125" y="86"/>
                    <a:pt x="125" y="86"/>
                  </a:cubicBezTo>
                  <a:cubicBezTo>
                    <a:pt x="126" y="88"/>
                    <a:pt x="126" y="88"/>
                    <a:pt x="126" y="88"/>
                  </a:cubicBezTo>
                  <a:cubicBezTo>
                    <a:pt x="132" y="94"/>
                    <a:pt x="132" y="94"/>
                    <a:pt x="132" y="94"/>
                  </a:cubicBezTo>
                  <a:cubicBezTo>
                    <a:pt x="128" y="101"/>
                    <a:pt x="128" y="101"/>
                    <a:pt x="128" y="101"/>
                  </a:cubicBezTo>
                  <a:cubicBezTo>
                    <a:pt x="121" y="94"/>
                    <a:pt x="121" y="94"/>
                    <a:pt x="121" y="94"/>
                  </a:cubicBezTo>
                  <a:cubicBezTo>
                    <a:pt x="113" y="88"/>
                    <a:pt x="113" y="88"/>
                    <a:pt x="113" y="88"/>
                  </a:cubicBezTo>
                  <a:cubicBezTo>
                    <a:pt x="108" y="88"/>
                    <a:pt x="108" y="88"/>
                    <a:pt x="108" y="88"/>
                  </a:cubicBezTo>
                  <a:cubicBezTo>
                    <a:pt x="103" y="88"/>
                    <a:pt x="103" y="88"/>
                    <a:pt x="103" y="88"/>
                  </a:cubicBezTo>
                  <a:cubicBezTo>
                    <a:pt x="104" y="95"/>
                    <a:pt x="104" y="95"/>
                    <a:pt x="104" y="95"/>
                  </a:cubicBezTo>
                  <a:cubicBezTo>
                    <a:pt x="102" y="96"/>
                    <a:pt x="102" y="96"/>
                    <a:pt x="102" y="96"/>
                  </a:cubicBezTo>
                  <a:cubicBezTo>
                    <a:pt x="98" y="95"/>
                    <a:pt x="98" y="95"/>
                    <a:pt x="98" y="95"/>
                  </a:cubicBezTo>
                  <a:cubicBezTo>
                    <a:pt x="93" y="97"/>
                    <a:pt x="93" y="97"/>
                    <a:pt x="93" y="97"/>
                  </a:cubicBezTo>
                  <a:cubicBezTo>
                    <a:pt x="89" y="98"/>
                    <a:pt x="89" y="98"/>
                    <a:pt x="89" y="98"/>
                  </a:cubicBezTo>
                  <a:cubicBezTo>
                    <a:pt x="85" y="99"/>
                    <a:pt x="85" y="99"/>
                    <a:pt x="85" y="99"/>
                  </a:cubicBezTo>
                  <a:cubicBezTo>
                    <a:pt x="83" y="97"/>
                    <a:pt x="83" y="97"/>
                    <a:pt x="83" y="97"/>
                  </a:cubicBezTo>
                  <a:cubicBezTo>
                    <a:pt x="79" y="98"/>
                    <a:pt x="79" y="98"/>
                    <a:pt x="79" y="98"/>
                  </a:cubicBezTo>
                  <a:cubicBezTo>
                    <a:pt x="73" y="102"/>
                    <a:pt x="73" y="102"/>
                    <a:pt x="73" y="102"/>
                  </a:cubicBezTo>
                  <a:cubicBezTo>
                    <a:pt x="66" y="106"/>
                    <a:pt x="66" y="106"/>
                    <a:pt x="66" y="106"/>
                  </a:cubicBezTo>
                  <a:cubicBezTo>
                    <a:pt x="64" y="107"/>
                    <a:pt x="64" y="107"/>
                    <a:pt x="64" y="107"/>
                  </a:cubicBezTo>
                  <a:cubicBezTo>
                    <a:pt x="62" y="112"/>
                    <a:pt x="62" y="112"/>
                    <a:pt x="62" y="112"/>
                  </a:cubicBezTo>
                  <a:cubicBezTo>
                    <a:pt x="59" y="112"/>
                    <a:pt x="59" y="112"/>
                    <a:pt x="59" y="112"/>
                  </a:cubicBezTo>
                  <a:cubicBezTo>
                    <a:pt x="56" y="109"/>
                    <a:pt x="56" y="109"/>
                    <a:pt x="56" y="109"/>
                  </a:cubicBezTo>
                  <a:cubicBezTo>
                    <a:pt x="57" y="106"/>
                    <a:pt x="57" y="106"/>
                    <a:pt x="57" y="106"/>
                  </a:cubicBezTo>
                  <a:cubicBezTo>
                    <a:pt x="60" y="104"/>
                    <a:pt x="60" y="104"/>
                    <a:pt x="60" y="104"/>
                  </a:cubicBezTo>
                  <a:cubicBezTo>
                    <a:pt x="59" y="100"/>
                    <a:pt x="59" y="100"/>
                    <a:pt x="59" y="100"/>
                  </a:cubicBezTo>
                  <a:cubicBezTo>
                    <a:pt x="55" y="99"/>
                    <a:pt x="55" y="99"/>
                    <a:pt x="55" y="99"/>
                  </a:cubicBezTo>
                  <a:cubicBezTo>
                    <a:pt x="53" y="99"/>
                    <a:pt x="53" y="99"/>
                    <a:pt x="53" y="99"/>
                  </a:cubicBezTo>
                  <a:cubicBezTo>
                    <a:pt x="50" y="98"/>
                    <a:pt x="50" y="98"/>
                    <a:pt x="50" y="98"/>
                  </a:cubicBezTo>
                  <a:cubicBezTo>
                    <a:pt x="52" y="102"/>
                    <a:pt x="52" y="102"/>
                    <a:pt x="52" y="102"/>
                  </a:cubicBezTo>
                  <a:cubicBezTo>
                    <a:pt x="52" y="109"/>
                    <a:pt x="52" y="109"/>
                    <a:pt x="52" y="109"/>
                  </a:cubicBezTo>
                  <a:cubicBezTo>
                    <a:pt x="54" y="112"/>
                    <a:pt x="54" y="112"/>
                    <a:pt x="54" y="112"/>
                  </a:cubicBezTo>
                  <a:cubicBezTo>
                    <a:pt x="52" y="118"/>
                    <a:pt x="52" y="118"/>
                    <a:pt x="52" y="118"/>
                  </a:cubicBezTo>
                  <a:cubicBezTo>
                    <a:pt x="49" y="116"/>
                    <a:pt x="49" y="116"/>
                    <a:pt x="49" y="116"/>
                  </a:cubicBezTo>
                  <a:cubicBezTo>
                    <a:pt x="46" y="116"/>
                    <a:pt x="46" y="116"/>
                    <a:pt x="46" y="116"/>
                  </a:cubicBezTo>
                  <a:cubicBezTo>
                    <a:pt x="43" y="118"/>
                    <a:pt x="43" y="118"/>
                    <a:pt x="43" y="118"/>
                  </a:cubicBezTo>
                  <a:cubicBezTo>
                    <a:pt x="40" y="121"/>
                    <a:pt x="40" y="121"/>
                    <a:pt x="40" y="121"/>
                  </a:cubicBezTo>
                  <a:cubicBezTo>
                    <a:pt x="38" y="123"/>
                    <a:pt x="38" y="123"/>
                    <a:pt x="38" y="123"/>
                  </a:cubicBezTo>
                  <a:cubicBezTo>
                    <a:pt x="41" y="130"/>
                    <a:pt x="41" y="130"/>
                    <a:pt x="41" y="130"/>
                  </a:cubicBezTo>
                  <a:cubicBezTo>
                    <a:pt x="41" y="130"/>
                    <a:pt x="39" y="129"/>
                    <a:pt x="39" y="129"/>
                  </a:cubicBezTo>
                  <a:cubicBezTo>
                    <a:pt x="38" y="128"/>
                    <a:pt x="33" y="128"/>
                    <a:pt x="33" y="128"/>
                  </a:cubicBezTo>
                  <a:cubicBezTo>
                    <a:pt x="30" y="127"/>
                    <a:pt x="30" y="127"/>
                    <a:pt x="30" y="127"/>
                  </a:cubicBezTo>
                  <a:cubicBezTo>
                    <a:pt x="30" y="129"/>
                    <a:pt x="30" y="129"/>
                    <a:pt x="30" y="129"/>
                  </a:cubicBezTo>
                  <a:cubicBezTo>
                    <a:pt x="32" y="132"/>
                    <a:pt x="32" y="132"/>
                    <a:pt x="32" y="132"/>
                  </a:cubicBezTo>
                  <a:cubicBezTo>
                    <a:pt x="33" y="135"/>
                    <a:pt x="33" y="135"/>
                    <a:pt x="33" y="135"/>
                  </a:cubicBezTo>
                  <a:cubicBezTo>
                    <a:pt x="31" y="136"/>
                    <a:pt x="31" y="136"/>
                    <a:pt x="31" y="136"/>
                  </a:cubicBezTo>
                  <a:cubicBezTo>
                    <a:pt x="26" y="133"/>
                    <a:pt x="26" y="133"/>
                    <a:pt x="26" y="133"/>
                  </a:cubicBezTo>
                  <a:cubicBezTo>
                    <a:pt x="23" y="130"/>
                    <a:pt x="23" y="130"/>
                    <a:pt x="23" y="130"/>
                  </a:cubicBezTo>
                  <a:cubicBezTo>
                    <a:pt x="23" y="128"/>
                    <a:pt x="23" y="128"/>
                    <a:pt x="23" y="128"/>
                  </a:cubicBezTo>
                  <a:cubicBezTo>
                    <a:pt x="21" y="123"/>
                    <a:pt x="21" y="123"/>
                    <a:pt x="21" y="123"/>
                  </a:cubicBezTo>
                  <a:cubicBezTo>
                    <a:pt x="23" y="121"/>
                    <a:pt x="23" y="121"/>
                    <a:pt x="23" y="121"/>
                  </a:cubicBezTo>
                  <a:cubicBezTo>
                    <a:pt x="23" y="118"/>
                    <a:pt x="23" y="118"/>
                    <a:pt x="23" y="118"/>
                  </a:cubicBezTo>
                  <a:cubicBezTo>
                    <a:pt x="19" y="116"/>
                    <a:pt x="19" y="116"/>
                    <a:pt x="19" y="116"/>
                  </a:cubicBezTo>
                  <a:cubicBezTo>
                    <a:pt x="15" y="113"/>
                    <a:pt x="15" y="113"/>
                    <a:pt x="15" y="113"/>
                  </a:cubicBezTo>
                  <a:cubicBezTo>
                    <a:pt x="14" y="111"/>
                    <a:pt x="14" y="111"/>
                    <a:pt x="14" y="111"/>
                  </a:cubicBezTo>
                  <a:cubicBezTo>
                    <a:pt x="16" y="111"/>
                    <a:pt x="16" y="111"/>
                    <a:pt x="16" y="111"/>
                  </a:cubicBezTo>
                  <a:cubicBezTo>
                    <a:pt x="18" y="112"/>
                    <a:pt x="18" y="112"/>
                    <a:pt x="18" y="112"/>
                  </a:cubicBezTo>
                  <a:cubicBezTo>
                    <a:pt x="18" y="112"/>
                    <a:pt x="22" y="113"/>
                    <a:pt x="22" y="113"/>
                  </a:cubicBezTo>
                  <a:cubicBezTo>
                    <a:pt x="23" y="113"/>
                    <a:pt x="24" y="116"/>
                    <a:pt x="24" y="116"/>
                  </a:cubicBezTo>
                  <a:cubicBezTo>
                    <a:pt x="31" y="118"/>
                    <a:pt x="31" y="118"/>
                    <a:pt x="31" y="118"/>
                  </a:cubicBezTo>
                  <a:cubicBezTo>
                    <a:pt x="38" y="117"/>
                    <a:pt x="38" y="117"/>
                    <a:pt x="38" y="117"/>
                  </a:cubicBezTo>
                  <a:cubicBezTo>
                    <a:pt x="42" y="114"/>
                    <a:pt x="42" y="114"/>
                    <a:pt x="42" y="114"/>
                  </a:cubicBezTo>
                  <a:cubicBezTo>
                    <a:pt x="43" y="109"/>
                    <a:pt x="43" y="109"/>
                    <a:pt x="43" y="109"/>
                  </a:cubicBezTo>
                  <a:cubicBezTo>
                    <a:pt x="36" y="101"/>
                    <a:pt x="36" y="101"/>
                    <a:pt x="36" y="101"/>
                  </a:cubicBezTo>
                  <a:cubicBezTo>
                    <a:pt x="30" y="97"/>
                    <a:pt x="30" y="97"/>
                    <a:pt x="30" y="97"/>
                  </a:cubicBezTo>
                  <a:cubicBezTo>
                    <a:pt x="26" y="93"/>
                    <a:pt x="26" y="93"/>
                    <a:pt x="26" y="93"/>
                  </a:cubicBezTo>
                  <a:cubicBezTo>
                    <a:pt x="20" y="91"/>
                    <a:pt x="20" y="91"/>
                    <a:pt x="20" y="91"/>
                  </a:cubicBezTo>
                  <a:cubicBezTo>
                    <a:pt x="17" y="90"/>
                    <a:pt x="17" y="90"/>
                    <a:pt x="17" y="90"/>
                  </a:cubicBezTo>
                  <a:cubicBezTo>
                    <a:pt x="17" y="87"/>
                    <a:pt x="17" y="87"/>
                    <a:pt x="17" y="87"/>
                  </a:cubicBezTo>
                  <a:cubicBezTo>
                    <a:pt x="13" y="87"/>
                    <a:pt x="13" y="87"/>
                    <a:pt x="13" y="87"/>
                  </a:cubicBezTo>
                  <a:cubicBezTo>
                    <a:pt x="10" y="87"/>
                    <a:pt x="10" y="87"/>
                    <a:pt x="10" y="87"/>
                  </a:cubicBezTo>
                  <a:cubicBezTo>
                    <a:pt x="9" y="87"/>
                    <a:pt x="9" y="87"/>
                    <a:pt x="9" y="87"/>
                  </a:cubicBezTo>
                  <a:cubicBezTo>
                    <a:pt x="8" y="89"/>
                    <a:pt x="8" y="89"/>
                    <a:pt x="8" y="89"/>
                  </a:cubicBezTo>
                  <a:cubicBezTo>
                    <a:pt x="4" y="93"/>
                    <a:pt x="4" y="93"/>
                    <a:pt x="4" y="93"/>
                  </a:cubicBezTo>
                  <a:cubicBezTo>
                    <a:pt x="4" y="93"/>
                    <a:pt x="4" y="93"/>
                    <a:pt x="4" y="93"/>
                  </a:cubicBezTo>
                  <a:cubicBezTo>
                    <a:pt x="4" y="94"/>
                    <a:pt x="4" y="94"/>
                    <a:pt x="4" y="94"/>
                  </a:cubicBezTo>
                  <a:cubicBezTo>
                    <a:pt x="3" y="95"/>
                    <a:pt x="3" y="95"/>
                    <a:pt x="3" y="95"/>
                  </a:cubicBezTo>
                  <a:cubicBezTo>
                    <a:pt x="3" y="96"/>
                    <a:pt x="3" y="96"/>
                    <a:pt x="3" y="96"/>
                  </a:cubicBezTo>
                  <a:cubicBezTo>
                    <a:pt x="2" y="99"/>
                    <a:pt x="2" y="99"/>
                    <a:pt x="2" y="99"/>
                  </a:cubicBezTo>
                  <a:cubicBezTo>
                    <a:pt x="3" y="100"/>
                    <a:pt x="3" y="100"/>
                    <a:pt x="3" y="100"/>
                  </a:cubicBezTo>
                  <a:cubicBezTo>
                    <a:pt x="6" y="102"/>
                    <a:pt x="6" y="102"/>
                    <a:pt x="6" y="102"/>
                  </a:cubicBezTo>
                  <a:cubicBezTo>
                    <a:pt x="8" y="107"/>
                    <a:pt x="8" y="107"/>
                    <a:pt x="8" y="107"/>
                  </a:cubicBezTo>
                  <a:cubicBezTo>
                    <a:pt x="4" y="112"/>
                    <a:pt x="4" y="112"/>
                    <a:pt x="4" y="112"/>
                  </a:cubicBezTo>
                  <a:cubicBezTo>
                    <a:pt x="8" y="122"/>
                    <a:pt x="8" y="122"/>
                    <a:pt x="8" y="122"/>
                  </a:cubicBezTo>
                  <a:cubicBezTo>
                    <a:pt x="6" y="124"/>
                    <a:pt x="6" y="124"/>
                    <a:pt x="6" y="124"/>
                  </a:cubicBezTo>
                  <a:cubicBezTo>
                    <a:pt x="7" y="126"/>
                    <a:pt x="7" y="126"/>
                    <a:pt x="7" y="126"/>
                  </a:cubicBezTo>
                  <a:cubicBezTo>
                    <a:pt x="6" y="127"/>
                    <a:pt x="6" y="127"/>
                    <a:pt x="6" y="127"/>
                  </a:cubicBezTo>
                  <a:cubicBezTo>
                    <a:pt x="8" y="129"/>
                    <a:pt x="8" y="129"/>
                    <a:pt x="8" y="129"/>
                  </a:cubicBezTo>
                  <a:cubicBezTo>
                    <a:pt x="8" y="129"/>
                    <a:pt x="7" y="131"/>
                    <a:pt x="7" y="131"/>
                  </a:cubicBezTo>
                  <a:cubicBezTo>
                    <a:pt x="8" y="131"/>
                    <a:pt x="9" y="133"/>
                    <a:pt x="9" y="133"/>
                  </a:cubicBezTo>
                  <a:cubicBezTo>
                    <a:pt x="8" y="137"/>
                    <a:pt x="8" y="137"/>
                    <a:pt x="8" y="137"/>
                  </a:cubicBezTo>
                  <a:cubicBezTo>
                    <a:pt x="10" y="140"/>
                    <a:pt x="10" y="140"/>
                    <a:pt x="10" y="140"/>
                  </a:cubicBezTo>
                  <a:cubicBezTo>
                    <a:pt x="12" y="141"/>
                    <a:pt x="12" y="141"/>
                    <a:pt x="12" y="141"/>
                  </a:cubicBezTo>
                  <a:cubicBezTo>
                    <a:pt x="11" y="143"/>
                    <a:pt x="11" y="143"/>
                    <a:pt x="11" y="143"/>
                  </a:cubicBezTo>
                  <a:cubicBezTo>
                    <a:pt x="0" y="157"/>
                    <a:pt x="0" y="157"/>
                    <a:pt x="0" y="157"/>
                  </a:cubicBezTo>
                  <a:cubicBezTo>
                    <a:pt x="2" y="157"/>
                    <a:pt x="2" y="157"/>
                    <a:pt x="2" y="157"/>
                  </a:cubicBezTo>
                  <a:cubicBezTo>
                    <a:pt x="4" y="158"/>
                    <a:pt x="4" y="158"/>
                    <a:pt x="4" y="158"/>
                  </a:cubicBezTo>
                  <a:cubicBezTo>
                    <a:pt x="4" y="163"/>
                    <a:pt x="4" y="163"/>
                    <a:pt x="4" y="163"/>
                  </a:cubicBezTo>
                  <a:cubicBezTo>
                    <a:pt x="1" y="163"/>
                    <a:pt x="1" y="163"/>
                    <a:pt x="1" y="163"/>
                  </a:cubicBezTo>
                  <a:cubicBezTo>
                    <a:pt x="2" y="164"/>
                    <a:pt x="2" y="164"/>
                    <a:pt x="2" y="164"/>
                  </a:cubicBezTo>
                  <a:cubicBezTo>
                    <a:pt x="1" y="168"/>
                    <a:pt x="1" y="168"/>
                    <a:pt x="1" y="168"/>
                  </a:cubicBezTo>
                  <a:cubicBezTo>
                    <a:pt x="1" y="171"/>
                    <a:pt x="1" y="171"/>
                    <a:pt x="1" y="171"/>
                  </a:cubicBezTo>
                  <a:cubicBezTo>
                    <a:pt x="0" y="178"/>
                    <a:pt x="0" y="178"/>
                    <a:pt x="0" y="178"/>
                  </a:cubicBezTo>
                  <a:cubicBezTo>
                    <a:pt x="2" y="183"/>
                    <a:pt x="2" y="183"/>
                    <a:pt x="2" y="183"/>
                  </a:cubicBezTo>
                  <a:cubicBezTo>
                    <a:pt x="6" y="185"/>
                    <a:pt x="6" y="185"/>
                    <a:pt x="6" y="185"/>
                  </a:cubicBezTo>
                  <a:cubicBezTo>
                    <a:pt x="9" y="186"/>
                    <a:pt x="9" y="186"/>
                    <a:pt x="9" y="186"/>
                  </a:cubicBezTo>
                  <a:cubicBezTo>
                    <a:pt x="13" y="195"/>
                    <a:pt x="13" y="195"/>
                    <a:pt x="13" y="195"/>
                  </a:cubicBezTo>
                  <a:cubicBezTo>
                    <a:pt x="16" y="197"/>
                    <a:pt x="16" y="197"/>
                    <a:pt x="16" y="197"/>
                  </a:cubicBezTo>
                  <a:cubicBezTo>
                    <a:pt x="15" y="199"/>
                    <a:pt x="15" y="199"/>
                    <a:pt x="15" y="199"/>
                  </a:cubicBezTo>
                  <a:cubicBezTo>
                    <a:pt x="12" y="201"/>
                    <a:pt x="12" y="201"/>
                    <a:pt x="12" y="201"/>
                  </a:cubicBezTo>
                  <a:cubicBezTo>
                    <a:pt x="13" y="204"/>
                    <a:pt x="13" y="204"/>
                    <a:pt x="13" y="204"/>
                  </a:cubicBezTo>
                  <a:cubicBezTo>
                    <a:pt x="15" y="205"/>
                    <a:pt x="15" y="205"/>
                    <a:pt x="15" y="205"/>
                  </a:cubicBezTo>
                  <a:cubicBezTo>
                    <a:pt x="18" y="205"/>
                    <a:pt x="18" y="205"/>
                    <a:pt x="18" y="205"/>
                  </a:cubicBezTo>
                  <a:cubicBezTo>
                    <a:pt x="21" y="208"/>
                    <a:pt x="21" y="208"/>
                    <a:pt x="21" y="208"/>
                  </a:cubicBezTo>
                  <a:cubicBezTo>
                    <a:pt x="22" y="209"/>
                    <a:pt x="22" y="209"/>
                    <a:pt x="22" y="209"/>
                  </a:cubicBezTo>
                  <a:cubicBezTo>
                    <a:pt x="34" y="214"/>
                    <a:pt x="34" y="214"/>
                    <a:pt x="34" y="214"/>
                  </a:cubicBezTo>
                  <a:cubicBezTo>
                    <a:pt x="35" y="214"/>
                    <a:pt x="35" y="214"/>
                    <a:pt x="35" y="214"/>
                  </a:cubicBezTo>
                  <a:cubicBezTo>
                    <a:pt x="34" y="219"/>
                    <a:pt x="34" y="219"/>
                    <a:pt x="34" y="219"/>
                  </a:cubicBezTo>
                  <a:cubicBezTo>
                    <a:pt x="32" y="220"/>
                    <a:pt x="32" y="220"/>
                    <a:pt x="32" y="220"/>
                  </a:cubicBezTo>
                  <a:cubicBezTo>
                    <a:pt x="30" y="223"/>
                    <a:pt x="30" y="223"/>
                    <a:pt x="30" y="223"/>
                  </a:cubicBezTo>
                  <a:cubicBezTo>
                    <a:pt x="28" y="225"/>
                    <a:pt x="28" y="225"/>
                    <a:pt x="28" y="225"/>
                  </a:cubicBezTo>
                  <a:cubicBezTo>
                    <a:pt x="31" y="224"/>
                    <a:pt x="31" y="224"/>
                    <a:pt x="31" y="224"/>
                  </a:cubicBezTo>
                  <a:cubicBezTo>
                    <a:pt x="29" y="228"/>
                    <a:pt x="29" y="228"/>
                    <a:pt x="29" y="228"/>
                  </a:cubicBezTo>
                  <a:cubicBezTo>
                    <a:pt x="26" y="232"/>
                    <a:pt x="26" y="232"/>
                    <a:pt x="26" y="232"/>
                  </a:cubicBezTo>
                  <a:cubicBezTo>
                    <a:pt x="29" y="236"/>
                    <a:pt x="29" y="236"/>
                    <a:pt x="29" y="236"/>
                  </a:cubicBezTo>
                  <a:cubicBezTo>
                    <a:pt x="35" y="239"/>
                    <a:pt x="35" y="239"/>
                    <a:pt x="35" y="239"/>
                  </a:cubicBezTo>
                  <a:cubicBezTo>
                    <a:pt x="40" y="244"/>
                    <a:pt x="40" y="244"/>
                    <a:pt x="40" y="244"/>
                  </a:cubicBezTo>
                  <a:cubicBezTo>
                    <a:pt x="40" y="247"/>
                    <a:pt x="40" y="247"/>
                    <a:pt x="40" y="247"/>
                  </a:cubicBezTo>
                  <a:cubicBezTo>
                    <a:pt x="42" y="248"/>
                    <a:pt x="42" y="248"/>
                    <a:pt x="42" y="248"/>
                  </a:cubicBezTo>
                  <a:cubicBezTo>
                    <a:pt x="45" y="248"/>
                    <a:pt x="45" y="248"/>
                    <a:pt x="45" y="248"/>
                  </a:cubicBezTo>
                  <a:cubicBezTo>
                    <a:pt x="47" y="250"/>
                    <a:pt x="47" y="250"/>
                    <a:pt x="47" y="250"/>
                  </a:cubicBezTo>
                  <a:cubicBezTo>
                    <a:pt x="50" y="255"/>
                    <a:pt x="50" y="255"/>
                    <a:pt x="50" y="255"/>
                  </a:cubicBezTo>
                  <a:cubicBezTo>
                    <a:pt x="49" y="256"/>
                    <a:pt x="49" y="256"/>
                    <a:pt x="49" y="256"/>
                  </a:cubicBezTo>
                  <a:cubicBezTo>
                    <a:pt x="52" y="259"/>
                    <a:pt x="52" y="259"/>
                    <a:pt x="52" y="259"/>
                  </a:cubicBezTo>
                  <a:cubicBezTo>
                    <a:pt x="56" y="259"/>
                    <a:pt x="56" y="259"/>
                    <a:pt x="56" y="259"/>
                  </a:cubicBezTo>
                  <a:cubicBezTo>
                    <a:pt x="59" y="256"/>
                    <a:pt x="59" y="256"/>
                    <a:pt x="59" y="256"/>
                  </a:cubicBezTo>
                  <a:cubicBezTo>
                    <a:pt x="61" y="258"/>
                    <a:pt x="61" y="258"/>
                    <a:pt x="61" y="258"/>
                  </a:cubicBezTo>
                  <a:cubicBezTo>
                    <a:pt x="61" y="260"/>
                    <a:pt x="61" y="260"/>
                    <a:pt x="61" y="260"/>
                  </a:cubicBezTo>
                  <a:cubicBezTo>
                    <a:pt x="62" y="260"/>
                    <a:pt x="62" y="260"/>
                    <a:pt x="62" y="260"/>
                  </a:cubicBezTo>
                  <a:cubicBezTo>
                    <a:pt x="64" y="257"/>
                    <a:pt x="64" y="257"/>
                    <a:pt x="64" y="257"/>
                  </a:cubicBezTo>
                  <a:cubicBezTo>
                    <a:pt x="67" y="253"/>
                    <a:pt x="67" y="253"/>
                    <a:pt x="67" y="253"/>
                  </a:cubicBezTo>
                  <a:cubicBezTo>
                    <a:pt x="67" y="253"/>
                    <a:pt x="64" y="244"/>
                    <a:pt x="63" y="244"/>
                  </a:cubicBezTo>
                  <a:cubicBezTo>
                    <a:pt x="62" y="243"/>
                    <a:pt x="56" y="235"/>
                    <a:pt x="56" y="235"/>
                  </a:cubicBezTo>
                  <a:cubicBezTo>
                    <a:pt x="59" y="229"/>
                    <a:pt x="59" y="229"/>
                    <a:pt x="59" y="229"/>
                  </a:cubicBezTo>
                  <a:cubicBezTo>
                    <a:pt x="63" y="226"/>
                    <a:pt x="63" y="226"/>
                    <a:pt x="63" y="226"/>
                  </a:cubicBezTo>
                  <a:cubicBezTo>
                    <a:pt x="63" y="225"/>
                    <a:pt x="63" y="225"/>
                    <a:pt x="63" y="225"/>
                  </a:cubicBezTo>
                  <a:cubicBezTo>
                    <a:pt x="64" y="226"/>
                    <a:pt x="64" y="226"/>
                    <a:pt x="64" y="226"/>
                  </a:cubicBezTo>
                  <a:cubicBezTo>
                    <a:pt x="63" y="224"/>
                    <a:pt x="63" y="224"/>
                    <a:pt x="63" y="224"/>
                  </a:cubicBezTo>
                  <a:cubicBezTo>
                    <a:pt x="63" y="224"/>
                    <a:pt x="63" y="224"/>
                    <a:pt x="63" y="224"/>
                  </a:cubicBezTo>
                  <a:cubicBezTo>
                    <a:pt x="63" y="224"/>
                    <a:pt x="63" y="224"/>
                    <a:pt x="63" y="224"/>
                  </a:cubicBezTo>
                  <a:cubicBezTo>
                    <a:pt x="60" y="222"/>
                    <a:pt x="60" y="222"/>
                    <a:pt x="60" y="222"/>
                  </a:cubicBezTo>
                  <a:cubicBezTo>
                    <a:pt x="63" y="214"/>
                    <a:pt x="63" y="214"/>
                    <a:pt x="63" y="214"/>
                  </a:cubicBezTo>
                  <a:cubicBezTo>
                    <a:pt x="73" y="210"/>
                    <a:pt x="73" y="210"/>
                    <a:pt x="73" y="210"/>
                  </a:cubicBezTo>
                  <a:cubicBezTo>
                    <a:pt x="82" y="209"/>
                    <a:pt x="82" y="209"/>
                    <a:pt x="82" y="209"/>
                  </a:cubicBezTo>
                  <a:cubicBezTo>
                    <a:pt x="87" y="212"/>
                    <a:pt x="87" y="212"/>
                    <a:pt x="87" y="212"/>
                  </a:cubicBezTo>
                  <a:cubicBezTo>
                    <a:pt x="93" y="211"/>
                    <a:pt x="93" y="211"/>
                    <a:pt x="93" y="211"/>
                  </a:cubicBezTo>
                  <a:cubicBezTo>
                    <a:pt x="100" y="213"/>
                    <a:pt x="100" y="213"/>
                    <a:pt x="100" y="213"/>
                  </a:cubicBezTo>
                  <a:cubicBezTo>
                    <a:pt x="107" y="211"/>
                    <a:pt x="107" y="211"/>
                    <a:pt x="107" y="211"/>
                  </a:cubicBezTo>
                  <a:cubicBezTo>
                    <a:pt x="105" y="205"/>
                    <a:pt x="105" y="205"/>
                    <a:pt x="105" y="205"/>
                  </a:cubicBezTo>
                  <a:cubicBezTo>
                    <a:pt x="109" y="196"/>
                    <a:pt x="109" y="196"/>
                    <a:pt x="109" y="196"/>
                  </a:cubicBezTo>
                  <a:cubicBezTo>
                    <a:pt x="122" y="191"/>
                    <a:pt x="122" y="191"/>
                    <a:pt x="122" y="191"/>
                  </a:cubicBezTo>
                  <a:cubicBezTo>
                    <a:pt x="134" y="189"/>
                    <a:pt x="134" y="189"/>
                    <a:pt x="134" y="189"/>
                  </a:cubicBezTo>
                  <a:cubicBezTo>
                    <a:pt x="142" y="198"/>
                    <a:pt x="142" y="198"/>
                    <a:pt x="142" y="198"/>
                  </a:cubicBezTo>
                  <a:cubicBezTo>
                    <a:pt x="151" y="195"/>
                    <a:pt x="151" y="195"/>
                    <a:pt x="151" y="195"/>
                  </a:cubicBezTo>
                  <a:cubicBezTo>
                    <a:pt x="156" y="194"/>
                    <a:pt x="156" y="194"/>
                    <a:pt x="156" y="194"/>
                  </a:cubicBezTo>
                  <a:cubicBezTo>
                    <a:pt x="160" y="203"/>
                    <a:pt x="160" y="203"/>
                    <a:pt x="160" y="203"/>
                  </a:cubicBezTo>
                  <a:cubicBezTo>
                    <a:pt x="164" y="212"/>
                    <a:pt x="164" y="212"/>
                    <a:pt x="164" y="212"/>
                  </a:cubicBezTo>
                  <a:cubicBezTo>
                    <a:pt x="174" y="212"/>
                    <a:pt x="174" y="212"/>
                    <a:pt x="174" y="212"/>
                  </a:cubicBezTo>
                  <a:cubicBezTo>
                    <a:pt x="182" y="216"/>
                    <a:pt x="182" y="216"/>
                    <a:pt x="182" y="216"/>
                  </a:cubicBezTo>
                  <a:cubicBezTo>
                    <a:pt x="189" y="217"/>
                    <a:pt x="189" y="217"/>
                    <a:pt x="189" y="217"/>
                  </a:cubicBezTo>
                  <a:cubicBezTo>
                    <a:pt x="189" y="223"/>
                    <a:pt x="189" y="223"/>
                    <a:pt x="189" y="223"/>
                  </a:cubicBezTo>
                  <a:cubicBezTo>
                    <a:pt x="191" y="222"/>
                    <a:pt x="191" y="222"/>
                    <a:pt x="191" y="222"/>
                  </a:cubicBezTo>
                  <a:cubicBezTo>
                    <a:pt x="192" y="223"/>
                    <a:pt x="192" y="223"/>
                    <a:pt x="192" y="223"/>
                  </a:cubicBezTo>
                  <a:cubicBezTo>
                    <a:pt x="194" y="219"/>
                    <a:pt x="194" y="219"/>
                    <a:pt x="194" y="219"/>
                  </a:cubicBezTo>
                  <a:cubicBezTo>
                    <a:pt x="201" y="214"/>
                    <a:pt x="201" y="214"/>
                    <a:pt x="201" y="214"/>
                  </a:cubicBezTo>
                  <a:cubicBezTo>
                    <a:pt x="212" y="213"/>
                    <a:pt x="212" y="213"/>
                    <a:pt x="212" y="213"/>
                  </a:cubicBezTo>
                  <a:cubicBezTo>
                    <a:pt x="220" y="217"/>
                    <a:pt x="220" y="217"/>
                    <a:pt x="220" y="217"/>
                  </a:cubicBezTo>
                  <a:cubicBezTo>
                    <a:pt x="224" y="211"/>
                    <a:pt x="224" y="211"/>
                    <a:pt x="224" y="211"/>
                  </a:cubicBezTo>
                  <a:cubicBezTo>
                    <a:pt x="228" y="206"/>
                    <a:pt x="228" y="206"/>
                    <a:pt x="228" y="206"/>
                  </a:cubicBezTo>
                  <a:cubicBezTo>
                    <a:pt x="240" y="211"/>
                    <a:pt x="240" y="211"/>
                    <a:pt x="240" y="211"/>
                  </a:cubicBezTo>
                  <a:cubicBezTo>
                    <a:pt x="243" y="215"/>
                    <a:pt x="243" y="215"/>
                    <a:pt x="243" y="215"/>
                  </a:cubicBezTo>
                  <a:cubicBezTo>
                    <a:pt x="253" y="215"/>
                    <a:pt x="253" y="215"/>
                    <a:pt x="253" y="215"/>
                  </a:cubicBezTo>
                  <a:cubicBezTo>
                    <a:pt x="259" y="220"/>
                    <a:pt x="259" y="220"/>
                    <a:pt x="259" y="220"/>
                  </a:cubicBezTo>
                  <a:cubicBezTo>
                    <a:pt x="275" y="216"/>
                    <a:pt x="275" y="216"/>
                    <a:pt x="275" y="216"/>
                  </a:cubicBezTo>
                  <a:cubicBezTo>
                    <a:pt x="282" y="218"/>
                    <a:pt x="282" y="218"/>
                    <a:pt x="282" y="218"/>
                  </a:cubicBezTo>
                  <a:cubicBezTo>
                    <a:pt x="283" y="216"/>
                    <a:pt x="283" y="216"/>
                    <a:pt x="283" y="216"/>
                  </a:cubicBezTo>
                  <a:cubicBezTo>
                    <a:pt x="289" y="216"/>
                    <a:pt x="289" y="216"/>
                    <a:pt x="289" y="216"/>
                  </a:cubicBezTo>
                  <a:cubicBezTo>
                    <a:pt x="295" y="205"/>
                    <a:pt x="295" y="205"/>
                    <a:pt x="295" y="205"/>
                  </a:cubicBezTo>
                  <a:cubicBezTo>
                    <a:pt x="298" y="200"/>
                    <a:pt x="298" y="200"/>
                    <a:pt x="298" y="200"/>
                  </a:cubicBezTo>
                  <a:cubicBezTo>
                    <a:pt x="307" y="200"/>
                    <a:pt x="307" y="200"/>
                    <a:pt x="307" y="200"/>
                  </a:cubicBezTo>
                  <a:cubicBezTo>
                    <a:pt x="317" y="218"/>
                    <a:pt x="317" y="218"/>
                    <a:pt x="317" y="218"/>
                  </a:cubicBezTo>
                  <a:cubicBezTo>
                    <a:pt x="325" y="220"/>
                    <a:pt x="325" y="220"/>
                    <a:pt x="325" y="220"/>
                  </a:cubicBezTo>
                  <a:cubicBezTo>
                    <a:pt x="327" y="224"/>
                    <a:pt x="327" y="224"/>
                    <a:pt x="327" y="224"/>
                  </a:cubicBezTo>
                  <a:cubicBezTo>
                    <a:pt x="339" y="223"/>
                    <a:pt x="339" y="223"/>
                    <a:pt x="339" y="223"/>
                  </a:cubicBezTo>
                  <a:cubicBezTo>
                    <a:pt x="334" y="238"/>
                    <a:pt x="334" y="238"/>
                    <a:pt x="334" y="238"/>
                  </a:cubicBezTo>
                  <a:cubicBezTo>
                    <a:pt x="329" y="239"/>
                    <a:pt x="329" y="239"/>
                    <a:pt x="329" y="239"/>
                  </a:cubicBezTo>
                  <a:cubicBezTo>
                    <a:pt x="326" y="250"/>
                    <a:pt x="326" y="250"/>
                    <a:pt x="326" y="250"/>
                  </a:cubicBezTo>
                  <a:cubicBezTo>
                    <a:pt x="327" y="250"/>
                    <a:pt x="327" y="250"/>
                    <a:pt x="327" y="250"/>
                  </a:cubicBezTo>
                  <a:cubicBezTo>
                    <a:pt x="329" y="250"/>
                    <a:pt x="329" y="250"/>
                    <a:pt x="329" y="250"/>
                  </a:cubicBezTo>
                  <a:cubicBezTo>
                    <a:pt x="331" y="249"/>
                    <a:pt x="331" y="249"/>
                    <a:pt x="331" y="249"/>
                  </a:cubicBezTo>
                  <a:cubicBezTo>
                    <a:pt x="332" y="249"/>
                    <a:pt x="332" y="249"/>
                    <a:pt x="332" y="249"/>
                  </a:cubicBezTo>
                  <a:cubicBezTo>
                    <a:pt x="335" y="250"/>
                    <a:pt x="335" y="250"/>
                    <a:pt x="335" y="250"/>
                  </a:cubicBezTo>
                  <a:cubicBezTo>
                    <a:pt x="342" y="245"/>
                    <a:pt x="342" y="245"/>
                    <a:pt x="342" y="245"/>
                  </a:cubicBezTo>
                  <a:cubicBezTo>
                    <a:pt x="345" y="241"/>
                    <a:pt x="345" y="241"/>
                    <a:pt x="345" y="241"/>
                  </a:cubicBezTo>
                  <a:cubicBezTo>
                    <a:pt x="353" y="230"/>
                    <a:pt x="353" y="230"/>
                    <a:pt x="353" y="230"/>
                  </a:cubicBezTo>
                  <a:cubicBezTo>
                    <a:pt x="357" y="223"/>
                    <a:pt x="357" y="223"/>
                    <a:pt x="357" y="223"/>
                  </a:cubicBezTo>
                  <a:cubicBezTo>
                    <a:pt x="358" y="214"/>
                    <a:pt x="358" y="214"/>
                    <a:pt x="358" y="214"/>
                  </a:cubicBezTo>
                  <a:cubicBezTo>
                    <a:pt x="360" y="203"/>
                    <a:pt x="360" y="203"/>
                    <a:pt x="360" y="203"/>
                  </a:cubicBezTo>
                  <a:cubicBezTo>
                    <a:pt x="360" y="199"/>
                    <a:pt x="360" y="199"/>
                    <a:pt x="360" y="199"/>
                  </a:cubicBezTo>
                  <a:cubicBezTo>
                    <a:pt x="355" y="194"/>
                    <a:pt x="355" y="194"/>
                    <a:pt x="355" y="194"/>
                  </a:cubicBezTo>
                  <a:cubicBezTo>
                    <a:pt x="355" y="194"/>
                    <a:pt x="349" y="198"/>
                    <a:pt x="349" y="198"/>
                  </a:cubicBezTo>
                  <a:cubicBezTo>
                    <a:pt x="348" y="198"/>
                    <a:pt x="346" y="196"/>
                    <a:pt x="346" y="196"/>
                  </a:cubicBezTo>
                  <a:cubicBezTo>
                    <a:pt x="344" y="192"/>
                    <a:pt x="344" y="192"/>
                    <a:pt x="344" y="192"/>
                  </a:cubicBezTo>
                  <a:cubicBezTo>
                    <a:pt x="341" y="192"/>
                    <a:pt x="341" y="192"/>
                    <a:pt x="341" y="192"/>
                  </a:cubicBezTo>
                  <a:cubicBezTo>
                    <a:pt x="344" y="190"/>
                    <a:pt x="344" y="190"/>
                    <a:pt x="344" y="190"/>
                  </a:cubicBezTo>
                  <a:cubicBezTo>
                    <a:pt x="349" y="185"/>
                    <a:pt x="349" y="185"/>
                    <a:pt x="349" y="185"/>
                  </a:cubicBezTo>
                  <a:cubicBezTo>
                    <a:pt x="353" y="180"/>
                    <a:pt x="353" y="180"/>
                    <a:pt x="353" y="180"/>
                  </a:cubicBezTo>
                  <a:cubicBezTo>
                    <a:pt x="354" y="178"/>
                    <a:pt x="354" y="178"/>
                    <a:pt x="354" y="178"/>
                  </a:cubicBezTo>
                  <a:cubicBezTo>
                    <a:pt x="367" y="165"/>
                    <a:pt x="367" y="165"/>
                    <a:pt x="367" y="165"/>
                  </a:cubicBezTo>
                  <a:cubicBezTo>
                    <a:pt x="371" y="164"/>
                    <a:pt x="371" y="164"/>
                    <a:pt x="371" y="164"/>
                  </a:cubicBezTo>
                  <a:cubicBezTo>
                    <a:pt x="381" y="164"/>
                    <a:pt x="381" y="164"/>
                    <a:pt x="381" y="164"/>
                  </a:cubicBezTo>
                  <a:cubicBezTo>
                    <a:pt x="386" y="163"/>
                    <a:pt x="386" y="163"/>
                    <a:pt x="386" y="163"/>
                  </a:cubicBezTo>
                  <a:cubicBezTo>
                    <a:pt x="392" y="165"/>
                    <a:pt x="392" y="165"/>
                    <a:pt x="392" y="165"/>
                  </a:cubicBezTo>
                  <a:cubicBezTo>
                    <a:pt x="392" y="168"/>
                    <a:pt x="392" y="168"/>
                    <a:pt x="392" y="168"/>
                  </a:cubicBezTo>
                  <a:cubicBezTo>
                    <a:pt x="392" y="168"/>
                    <a:pt x="400" y="166"/>
                    <a:pt x="401" y="166"/>
                  </a:cubicBezTo>
                  <a:cubicBezTo>
                    <a:pt x="401" y="167"/>
                    <a:pt x="403" y="166"/>
                    <a:pt x="403" y="166"/>
                  </a:cubicBezTo>
                  <a:cubicBezTo>
                    <a:pt x="402" y="164"/>
                    <a:pt x="402" y="164"/>
                    <a:pt x="402" y="164"/>
                  </a:cubicBezTo>
                  <a:cubicBezTo>
                    <a:pt x="403" y="159"/>
                    <a:pt x="403" y="159"/>
                    <a:pt x="403" y="159"/>
                  </a:cubicBezTo>
                  <a:cubicBezTo>
                    <a:pt x="406" y="153"/>
                    <a:pt x="406" y="153"/>
                    <a:pt x="406" y="153"/>
                  </a:cubicBezTo>
                  <a:cubicBezTo>
                    <a:pt x="411" y="149"/>
                    <a:pt x="411" y="149"/>
                    <a:pt x="411" y="149"/>
                  </a:cubicBezTo>
                  <a:cubicBezTo>
                    <a:pt x="419" y="150"/>
                    <a:pt x="419" y="150"/>
                    <a:pt x="419" y="150"/>
                  </a:cubicBezTo>
                  <a:cubicBezTo>
                    <a:pt x="421" y="155"/>
                    <a:pt x="421" y="155"/>
                    <a:pt x="421" y="155"/>
                  </a:cubicBezTo>
                  <a:cubicBezTo>
                    <a:pt x="426" y="151"/>
                    <a:pt x="426" y="151"/>
                    <a:pt x="426" y="151"/>
                  </a:cubicBezTo>
                  <a:cubicBezTo>
                    <a:pt x="433" y="144"/>
                    <a:pt x="433" y="144"/>
                    <a:pt x="433" y="144"/>
                  </a:cubicBezTo>
                  <a:cubicBezTo>
                    <a:pt x="433" y="152"/>
                    <a:pt x="433" y="152"/>
                    <a:pt x="433" y="152"/>
                  </a:cubicBezTo>
                  <a:cubicBezTo>
                    <a:pt x="427" y="158"/>
                    <a:pt x="427" y="158"/>
                    <a:pt x="427" y="158"/>
                  </a:cubicBezTo>
                  <a:cubicBezTo>
                    <a:pt x="423" y="160"/>
                    <a:pt x="423" y="160"/>
                    <a:pt x="423" y="160"/>
                  </a:cubicBezTo>
                  <a:cubicBezTo>
                    <a:pt x="419" y="166"/>
                    <a:pt x="419" y="166"/>
                    <a:pt x="419" y="166"/>
                  </a:cubicBezTo>
                  <a:cubicBezTo>
                    <a:pt x="416" y="171"/>
                    <a:pt x="416" y="171"/>
                    <a:pt x="416" y="171"/>
                  </a:cubicBezTo>
                  <a:cubicBezTo>
                    <a:pt x="416" y="171"/>
                    <a:pt x="411" y="173"/>
                    <a:pt x="411" y="174"/>
                  </a:cubicBezTo>
                  <a:cubicBezTo>
                    <a:pt x="410" y="174"/>
                    <a:pt x="409" y="175"/>
                    <a:pt x="409" y="175"/>
                  </a:cubicBezTo>
                  <a:cubicBezTo>
                    <a:pt x="405" y="186"/>
                    <a:pt x="405" y="186"/>
                    <a:pt x="405" y="186"/>
                  </a:cubicBezTo>
                  <a:cubicBezTo>
                    <a:pt x="410" y="210"/>
                    <a:pt x="410" y="210"/>
                    <a:pt x="410" y="210"/>
                  </a:cubicBezTo>
                  <a:cubicBezTo>
                    <a:pt x="416" y="202"/>
                    <a:pt x="416" y="202"/>
                    <a:pt x="416" y="202"/>
                  </a:cubicBezTo>
                  <a:cubicBezTo>
                    <a:pt x="418" y="201"/>
                    <a:pt x="418" y="201"/>
                    <a:pt x="418" y="201"/>
                  </a:cubicBezTo>
                  <a:cubicBezTo>
                    <a:pt x="420" y="196"/>
                    <a:pt x="420" y="196"/>
                    <a:pt x="420" y="196"/>
                  </a:cubicBezTo>
                  <a:cubicBezTo>
                    <a:pt x="422" y="193"/>
                    <a:pt x="422" y="193"/>
                    <a:pt x="422" y="193"/>
                  </a:cubicBezTo>
                  <a:cubicBezTo>
                    <a:pt x="426" y="191"/>
                    <a:pt x="426" y="191"/>
                    <a:pt x="426" y="191"/>
                  </a:cubicBezTo>
                  <a:cubicBezTo>
                    <a:pt x="426" y="186"/>
                    <a:pt x="426" y="186"/>
                    <a:pt x="426" y="186"/>
                  </a:cubicBezTo>
                  <a:cubicBezTo>
                    <a:pt x="427" y="184"/>
                    <a:pt x="427" y="184"/>
                    <a:pt x="427" y="184"/>
                  </a:cubicBezTo>
                  <a:cubicBezTo>
                    <a:pt x="429" y="177"/>
                    <a:pt x="429" y="177"/>
                    <a:pt x="429" y="177"/>
                  </a:cubicBezTo>
                  <a:cubicBezTo>
                    <a:pt x="429" y="175"/>
                    <a:pt x="429" y="175"/>
                    <a:pt x="429" y="175"/>
                  </a:cubicBezTo>
                  <a:cubicBezTo>
                    <a:pt x="426" y="174"/>
                    <a:pt x="426" y="174"/>
                    <a:pt x="426" y="174"/>
                  </a:cubicBezTo>
                  <a:cubicBezTo>
                    <a:pt x="430" y="165"/>
                    <a:pt x="430" y="165"/>
                    <a:pt x="430" y="165"/>
                  </a:cubicBezTo>
                  <a:cubicBezTo>
                    <a:pt x="432" y="162"/>
                    <a:pt x="432" y="162"/>
                    <a:pt x="432" y="162"/>
                  </a:cubicBezTo>
                  <a:cubicBezTo>
                    <a:pt x="435" y="161"/>
                    <a:pt x="435" y="161"/>
                    <a:pt x="435" y="161"/>
                  </a:cubicBezTo>
                  <a:cubicBezTo>
                    <a:pt x="438" y="160"/>
                    <a:pt x="438" y="160"/>
                    <a:pt x="438" y="160"/>
                  </a:cubicBezTo>
                  <a:cubicBezTo>
                    <a:pt x="439" y="162"/>
                    <a:pt x="439" y="162"/>
                    <a:pt x="439" y="162"/>
                  </a:cubicBezTo>
                  <a:cubicBezTo>
                    <a:pt x="446" y="157"/>
                    <a:pt x="446" y="157"/>
                    <a:pt x="446" y="157"/>
                  </a:cubicBezTo>
                  <a:cubicBezTo>
                    <a:pt x="446" y="157"/>
                    <a:pt x="452" y="162"/>
                    <a:pt x="452" y="162"/>
                  </a:cubicBezTo>
                  <a:cubicBezTo>
                    <a:pt x="453" y="162"/>
                    <a:pt x="454" y="157"/>
                    <a:pt x="454" y="157"/>
                  </a:cubicBezTo>
                  <a:cubicBezTo>
                    <a:pt x="457" y="156"/>
                    <a:pt x="457" y="156"/>
                    <a:pt x="457" y="156"/>
                  </a:cubicBezTo>
                  <a:cubicBezTo>
                    <a:pt x="457" y="156"/>
                    <a:pt x="463" y="150"/>
                    <a:pt x="464" y="149"/>
                  </a:cubicBezTo>
                  <a:cubicBezTo>
                    <a:pt x="464" y="149"/>
                    <a:pt x="472" y="145"/>
                    <a:pt x="472" y="145"/>
                  </a:cubicBezTo>
                  <a:cubicBezTo>
                    <a:pt x="473" y="145"/>
                    <a:pt x="476" y="145"/>
                    <a:pt x="476" y="145"/>
                  </a:cubicBezTo>
                  <a:cubicBezTo>
                    <a:pt x="480" y="146"/>
                    <a:pt x="480" y="146"/>
                    <a:pt x="480" y="146"/>
                  </a:cubicBezTo>
                  <a:cubicBezTo>
                    <a:pt x="480" y="144"/>
                    <a:pt x="480" y="144"/>
                    <a:pt x="480" y="144"/>
                  </a:cubicBezTo>
                  <a:cubicBezTo>
                    <a:pt x="479" y="140"/>
                    <a:pt x="479" y="140"/>
                    <a:pt x="479" y="140"/>
                  </a:cubicBezTo>
                  <a:cubicBezTo>
                    <a:pt x="478" y="135"/>
                    <a:pt x="478" y="135"/>
                    <a:pt x="478" y="135"/>
                  </a:cubicBezTo>
                  <a:cubicBezTo>
                    <a:pt x="474" y="131"/>
                    <a:pt x="474" y="131"/>
                    <a:pt x="474" y="131"/>
                  </a:cubicBezTo>
                  <a:cubicBezTo>
                    <a:pt x="477" y="129"/>
                    <a:pt x="477" y="129"/>
                    <a:pt x="477" y="129"/>
                  </a:cubicBezTo>
                  <a:lnTo>
                    <a:pt x="482" y="127"/>
                  </a:lnTo>
                  <a:close/>
                </a:path>
              </a:pathLst>
            </a:custGeom>
            <a:grpFill/>
            <a:ln w="9525">
              <a:solidFill>
                <a:schemeClr val="bg1"/>
              </a:solidFill>
              <a:round/>
            </a:ln>
          </p:spPr>
          <p:txBody>
            <a:bodyPr/>
            <a:lstStyle/>
            <a:p>
              <a:endParaRPr lang="en-GB"/>
            </a:p>
          </p:txBody>
        </p:sp>
        <p:sp>
          <p:nvSpPr>
            <p:cNvPr id="83" name="Freeform 337"/>
            <p:cNvSpPr/>
            <p:nvPr/>
          </p:nvSpPr>
          <p:spPr bwMode="auto">
            <a:xfrm>
              <a:off x="9011440" y="2964544"/>
              <a:ext cx="54435" cy="6049"/>
            </a:xfrm>
            <a:custGeom>
              <a:gdLst>
                <a:gd name="T0" fmla="*/ 2147483646 w 54"/>
                <a:gd name="T1" fmla="*/ 2147483646 h 6"/>
                <a:gd name="T2" fmla="*/ 2147483646 w 54"/>
                <a:gd name="T3" fmla="*/ 2147483646 h 6"/>
                <a:gd name="T4" fmla="*/ 2147483646 w 54"/>
                <a:gd name="T5" fmla="*/ 0 h 6"/>
                <a:gd name="T6" fmla="*/ 0 w 54"/>
                <a:gd name="T7" fmla="*/ 2147483646 h 6"/>
                <a:gd name="T8" fmla="*/ 2147483646 w 54"/>
                <a:gd name="T9" fmla="*/ 2147483646 h 6"/>
                <a:gd name="T10" fmla="*/ 0 60000 65536"/>
                <a:gd name="T11" fmla="*/ 0 60000 65536"/>
                <a:gd name="T12" fmla="*/ 0 60000 65536"/>
                <a:gd name="T13" fmla="*/ 0 60000 65536"/>
                <a:gd name="T14" fmla="*/ 0 60000 65536"/>
              </a:gdLst>
              <a:cxnLst>
                <a:cxn ang="T10">
                  <a:pos x="T0" y="T1"/>
                </a:cxn>
                <a:cxn ang="T11">
                  <a:pos x="T2" y="T3"/>
                </a:cxn>
                <a:cxn ang="T12">
                  <a:pos x="T4" y="T5"/>
                </a:cxn>
                <a:cxn ang="T13">
                  <a:pos x="T6" y="T7"/>
                </a:cxn>
                <a:cxn ang="T14">
                  <a:pos x="T8" y="T9"/>
                </a:cxn>
              </a:cxnLst>
              <a:rect l="0" t="0" r="r" b="b"/>
              <a:pathLst>
                <a:path w="54" h="6">
                  <a:moveTo>
                    <a:pt x="6" y="6"/>
                  </a:moveTo>
                  <a:lnTo>
                    <a:pt x="30" y="6"/>
                  </a:lnTo>
                  <a:lnTo>
                    <a:pt x="54" y="0"/>
                  </a:lnTo>
                  <a:lnTo>
                    <a:pt x="0" y="6"/>
                  </a:lnTo>
                  <a:lnTo>
                    <a:pt x="6" y="6"/>
                  </a:lnTo>
                  <a:close/>
                </a:path>
              </a:pathLst>
            </a:custGeom>
            <a:grpFill/>
            <a:ln w="9525">
              <a:solidFill>
                <a:schemeClr val="bg1"/>
              </a:solidFill>
              <a:round/>
            </a:ln>
          </p:spPr>
          <p:txBody>
            <a:bodyPr/>
            <a:lstStyle/>
            <a:p>
              <a:endParaRPr lang="en-GB"/>
            </a:p>
          </p:txBody>
        </p:sp>
        <p:sp>
          <p:nvSpPr>
            <p:cNvPr id="84" name="Freeform 338"/>
            <p:cNvSpPr/>
            <p:nvPr/>
          </p:nvSpPr>
          <p:spPr bwMode="auto">
            <a:xfrm>
              <a:off x="8927973" y="2463743"/>
              <a:ext cx="770556" cy="540720"/>
            </a:xfrm>
            <a:custGeom>
              <a:gdLst>
                <a:gd name="T0" fmla="*/ 2147483646 w 129"/>
                <a:gd name="T1" fmla="*/ 2147483646 h 91"/>
                <a:gd name="T2" fmla="*/ 2147483646 w 129"/>
                <a:gd name="T3" fmla="*/ 2147483646 h 91"/>
                <a:gd name="T4" fmla="*/ 2147483646 w 129"/>
                <a:gd name="T5" fmla="*/ 2147483646 h 91"/>
                <a:gd name="T6" fmla="*/ 2147483646 w 129"/>
                <a:gd name="T7" fmla="*/ 2147483646 h 91"/>
                <a:gd name="T8" fmla="*/ 2147483646 w 129"/>
                <a:gd name="T9" fmla="*/ 2147483646 h 91"/>
                <a:gd name="T10" fmla="*/ 2147483646 w 129"/>
                <a:gd name="T11" fmla="*/ 2147483646 h 91"/>
                <a:gd name="T12" fmla="*/ 2147483646 w 129"/>
                <a:gd name="T13" fmla="*/ 2147483646 h 91"/>
                <a:gd name="T14" fmla="*/ 2147483646 w 129"/>
                <a:gd name="T15" fmla="*/ 2147483646 h 91"/>
                <a:gd name="T16" fmla="*/ 2147483646 w 129"/>
                <a:gd name="T17" fmla="*/ 2147483646 h 91"/>
                <a:gd name="T18" fmla="*/ 2147483646 w 129"/>
                <a:gd name="T19" fmla="*/ 2147483646 h 91"/>
                <a:gd name="T20" fmla="*/ 2147483646 w 129"/>
                <a:gd name="T21" fmla="*/ 2147483646 h 91"/>
                <a:gd name="T22" fmla="*/ 2147483646 w 129"/>
                <a:gd name="T23" fmla="*/ 2147483646 h 91"/>
                <a:gd name="T24" fmla="*/ 2147483646 w 129"/>
                <a:gd name="T25" fmla="*/ 2147483646 h 91"/>
                <a:gd name="T26" fmla="*/ 2147483646 w 129"/>
                <a:gd name="T27" fmla="*/ 2147483646 h 91"/>
                <a:gd name="T28" fmla="*/ 2147483646 w 129"/>
                <a:gd name="T29" fmla="*/ 2147483646 h 91"/>
                <a:gd name="T30" fmla="*/ 0 w 129"/>
                <a:gd name="T31" fmla="*/ 2147483646 h 91"/>
                <a:gd name="T32" fmla="*/ 2147483646 w 129"/>
                <a:gd name="T33" fmla="*/ 2147483646 h 91"/>
                <a:gd name="T34" fmla="*/ 2147483646 w 129"/>
                <a:gd name="T35" fmla="*/ 2147483646 h 91"/>
                <a:gd name="T36" fmla="*/ 2147483646 w 129"/>
                <a:gd name="T37" fmla="*/ 2147483646 h 91"/>
                <a:gd name="T38" fmla="*/ 2147483646 w 129"/>
                <a:gd name="T39" fmla="*/ 2147483646 h 91"/>
                <a:gd name="T40" fmla="*/ 2147483646 w 129"/>
                <a:gd name="T41" fmla="*/ 2147483646 h 91"/>
                <a:gd name="T42" fmla="*/ 2147483646 w 129"/>
                <a:gd name="T43" fmla="*/ 2147483646 h 91"/>
                <a:gd name="T44" fmla="*/ 2147483646 w 129"/>
                <a:gd name="T45" fmla="*/ 2147483646 h 91"/>
                <a:gd name="T46" fmla="*/ 2147483646 w 129"/>
                <a:gd name="T47" fmla="*/ 2147483646 h 91"/>
                <a:gd name="T48" fmla="*/ 2147483646 w 129"/>
                <a:gd name="T49" fmla="*/ 2147483646 h 91"/>
                <a:gd name="T50" fmla="*/ 2147483646 w 129"/>
                <a:gd name="T51" fmla="*/ 2147483646 h 91"/>
                <a:gd name="T52" fmla="*/ 2147483646 w 129"/>
                <a:gd name="T53" fmla="*/ 2147483646 h 91"/>
                <a:gd name="T54" fmla="*/ 2147483646 w 129"/>
                <a:gd name="T55" fmla="*/ 2147483646 h 91"/>
                <a:gd name="T56" fmla="*/ 2147483646 w 129"/>
                <a:gd name="T57" fmla="*/ 2147483646 h 91"/>
                <a:gd name="T58" fmla="*/ 2147483646 w 129"/>
                <a:gd name="T59" fmla="*/ 2147483646 h 91"/>
                <a:gd name="T60" fmla="*/ 2147483646 w 129"/>
                <a:gd name="T61" fmla="*/ 2147483646 h 91"/>
                <a:gd name="T62" fmla="*/ 2147483646 w 129"/>
                <a:gd name="T63" fmla="*/ 2147483646 h 91"/>
                <a:gd name="T64" fmla="*/ 2147483646 w 129"/>
                <a:gd name="T65" fmla="*/ 2147483646 h 91"/>
                <a:gd name="T66" fmla="*/ 2147483646 w 129"/>
                <a:gd name="T67" fmla="*/ 2147483646 h 91"/>
                <a:gd name="T68" fmla="*/ 2147483646 w 129"/>
                <a:gd name="T69" fmla="*/ 2147483646 h 9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29" h="91">
                  <a:moveTo>
                    <a:pt x="89" y="79"/>
                  </a:moveTo>
                  <a:cubicBezTo>
                    <a:pt x="87" y="77"/>
                    <a:pt x="87" y="77"/>
                    <a:pt x="87" y="77"/>
                  </a:cubicBezTo>
                  <a:cubicBezTo>
                    <a:pt x="88" y="73"/>
                    <a:pt x="88" y="73"/>
                    <a:pt x="88" y="73"/>
                  </a:cubicBezTo>
                  <a:cubicBezTo>
                    <a:pt x="96" y="71"/>
                    <a:pt x="96" y="71"/>
                    <a:pt x="96" y="71"/>
                  </a:cubicBezTo>
                  <a:cubicBezTo>
                    <a:pt x="101" y="67"/>
                    <a:pt x="101" y="67"/>
                    <a:pt x="101" y="67"/>
                  </a:cubicBezTo>
                  <a:cubicBezTo>
                    <a:pt x="105" y="63"/>
                    <a:pt x="105" y="63"/>
                    <a:pt x="105" y="63"/>
                  </a:cubicBezTo>
                  <a:cubicBezTo>
                    <a:pt x="107" y="51"/>
                    <a:pt x="107" y="51"/>
                    <a:pt x="107" y="51"/>
                  </a:cubicBezTo>
                  <a:cubicBezTo>
                    <a:pt x="114" y="50"/>
                    <a:pt x="114" y="50"/>
                    <a:pt x="114" y="50"/>
                  </a:cubicBezTo>
                  <a:cubicBezTo>
                    <a:pt x="116" y="40"/>
                    <a:pt x="116" y="40"/>
                    <a:pt x="116" y="40"/>
                  </a:cubicBezTo>
                  <a:cubicBezTo>
                    <a:pt x="124" y="41"/>
                    <a:pt x="124" y="41"/>
                    <a:pt x="124" y="41"/>
                  </a:cubicBezTo>
                  <a:cubicBezTo>
                    <a:pt x="126" y="35"/>
                    <a:pt x="126" y="35"/>
                    <a:pt x="126" y="35"/>
                  </a:cubicBezTo>
                  <a:cubicBezTo>
                    <a:pt x="129" y="34"/>
                    <a:pt x="129" y="34"/>
                    <a:pt x="129" y="34"/>
                  </a:cubicBezTo>
                  <a:cubicBezTo>
                    <a:pt x="129" y="29"/>
                    <a:pt x="129" y="29"/>
                    <a:pt x="129" y="29"/>
                  </a:cubicBezTo>
                  <a:cubicBezTo>
                    <a:pt x="122" y="27"/>
                    <a:pt x="122" y="27"/>
                    <a:pt x="122" y="27"/>
                  </a:cubicBezTo>
                  <a:cubicBezTo>
                    <a:pt x="114" y="23"/>
                    <a:pt x="114" y="23"/>
                    <a:pt x="114" y="23"/>
                  </a:cubicBezTo>
                  <a:cubicBezTo>
                    <a:pt x="104" y="23"/>
                    <a:pt x="104" y="23"/>
                    <a:pt x="104" y="23"/>
                  </a:cubicBezTo>
                  <a:cubicBezTo>
                    <a:pt x="100" y="14"/>
                    <a:pt x="100" y="14"/>
                    <a:pt x="100" y="14"/>
                  </a:cubicBezTo>
                  <a:cubicBezTo>
                    <a:pt x="96" y="6"/>
                    <a:pt x="96" y="6"/>
                    <a:pt x="96" y="6"/>
                  </a:cubicBezTo>
                  <a:cubicBezTo>
                    <a:pt x="91" y="6"/>
                    <a:pt x="91" y="6"/>
                    <a:pt x="91" y="6"/>
                  </a:cubicBezTo>
                  <a:cubicBezTo>
                    <a:pt x="82" y="9"/>
                    <a:pt x="82" y="9"/>
                    <a:pt x="82" y="9"/>
                  </a:cubicBezTo>
                  <a:cubicBezTo>
                    <a:pt x="74" y="0"/>
                    <a:pt x="74" y="0"/>
                    <a:pt x="74" y="0"/>
                  </a:cubicBezTo>
                  <a:cubicBezTo>
                    <a:pt x="62" y="3"/>
                    <a:pt x="62" y="3"/>
                    <a:pt x="62" y="3"/>
                  </a:cubicBezTo>
                  <a:cubicBezTo>
                    <a:pt x="49" y="7"/>
                    <a:pt x="49" y="7"/>
                    <a:pt x="49" y="7"/>
                  </a:cubicBezTo>
                  <a:cubicBezTo>
                    <a:pt x="45" y="16"/>
                    <a:pt x="45" y="16"/>
                    <a:pt x="45" y="16"/>
                  </a:cubicBezTo>
                  <a:cubicBezTo>
                    <a:pt x="47" y="23"/>
                    <a:pt x="47" y="23"/>
                    <a:pt x="47" y="23"/>
                  </a:cubicBezTo>
                  <a:cubicBezTo>
                    <a:pt x="40" y="24"/>
                    <a:pt x="40" y="24"/>
                    <a:pt x="40" y="24"/>
                  </a:cubicBezTo>
                  <a:cubicBezTo>
                    <a:pt x="33" y="23"/>
                    <a:pt x="33" y="23"/>
                    <a:pt x="33" y="23"/>
                  </a:cubicBezTo>
                  <a:cubicBezTo>
                    <a:pt x="27" y="24"/>
                    <a:pt x="27" y="24"/>
                    <a:pt x="27" y="24"/>
                  </a:cubicBezTo>
                  <a:cubicBezTo>
                    <a:pt x="22" y="20"/>
                    <a:pt x="22" y="20"/>
                    <a:pt x="22" y="20"/>
                  </a:cubicBezTo>
                  <a:cubicBezTo>
                    <a:pt x="13" y="21"/>
                    <a:pt x="13" y="21"/>
                    <a:pt x="13" y="21"/>
                  </a:cubicBezTo>
                  <a:cubicBezTo>
                    <a:pt x="3" y="26"/>
                    <a:pt x="3" y="26"/>
                    <a:pt x="3" y="26"/>
                  </a:cubicBezTo>
                  <a:cubicBezTo>
                    <a:pt x="0" y="33"/>
                    <a:pt x="0" y="33"/>
                    <a:pt x="0" y="33"/>
                  </a:cubicBezTo>
                  <a:cubicBezTo>
                    <a:pt x="4" y="37"/>
                    <a:pt x="4" y="37"/>
                    <a:pt x="4" y="37"/>
                  </a:cubicBezTo>
                  <a:cubicBezTo>
                    <a:pt x="6" y="42"/>
                    <a:pt x="6" y="42"/>
                    <a:pt x="6" y="42"/>
                  </a:cubicBezTo>
                  <a:cubicBezTo>
                    <a:pt x="13" y="41"/>
                    <a:pt x="13" y="41"/>
                    <a:pt x="13" y="41"/>
                  </a:cubicBezTo>
                  <a:cubicBezTo>
                    <a:pt x="19" y="41"/>
                    <a:pt x="19" y="41"/>
                    <a:pt x="19" y="41"/>
                  </a:cubicBezTo>
                  <a:cubicBezTo>
                    <a:pt x="26" y="49"/>
                    <a:pt x="26" y="49"/>
                    <a:pt x="26" y="49"/>
                  </a:cubicBezTo>
                  <a:cubicBezTo>
                    <a:pt x="20" y="50"/>
                    <a:pt x="20" y="50"/>
                    <a:pt x="20" y="50"/>
                  </a:cubicBezTo>
                  <a:cubicBezTo>
                    <a:pt x="16" y="50"/>
                    <a:pt x="16" y="50"/>
                    <a:pt x="16" y="50"/>
                  </a:cubicBezTo>
                  <a:cubicBezTo>
                    <a:pt x="13" y="52"/>
                    <a:pt x="13" y="52"/>
                    <a:pt x="13" y="52"/>
                  </a:cubicBezTo>
                  <a:cubicBezTo>
                    <a:pt x="16" y="59"/>
                    <a:pt x="16" y="59"/>
                    <a:pt x="16" y="59"/>
                  </a:cubicBezTo>
                  <a:cubicBezTo>
                    <a:pt x="16" y="59"/>
                    <a:pt x="20" y="62"/>
                    <a:pt x="20" y="63"/>
                  </a:cubicBezTo>
                  <a:cubicBezTo>
                    <a:pt x="20" y="64"/>
                    <a:pt x="20" y="72"/>
                    <a:pt x="20" y="72"/>
                  </a:cubicBezTo>
                  <a:cubicBezTo>
                    <a:pt x="24" y="76"/>
                    <a:pt x="24" y="76"/>
                    <a:pt x="24" y="76"/>
                  </a:cubicBezTo>
                  <a:cubicBezTo>
                    <a:pt x="23" y="84"/>
                    <a:pt x="23" y="84"/>
                    <a:pt x="23" y="84"/>
                  </a:cubicBezTo>
                  <a:cubicBezTo>
                    <a:pt x="24" y="82"/>
                    <a:pt x="24" y="82"/>
                    <a:pt x="24" y="82"/>
                  </a:cubicBezTo>
                  <a:cubicBezTo>
                    <a:pt x="29" y="80"/>
                    <a:pt x="29" y="80"/>
                    <a:pt x="29" y="80"/>
                  </a:cubicBezTo>
                  <a:cubicBezTo>
                    <a:pt x="33" y="79"/>
                    <a:pt x="33" y="79"/>
                    <a:pt x="33" y="79"/>
                  </a:cubicBezTo>
                  <a:cubicBezTo>
                    <a:pt x="38" y="82"/>
                    <a:pt x="38" y="82"/>
                    <a:pt x="38" y="82"/>
                  </a:cubicBezTo>
                  <a:cubicBezTo>
                    <a:pt x="42" y="85"/>
                    <a:pt x="42" y="85"/>
                    <a:pt x="42" y="85"/>
                  </a:cubicBezTo>
                  <a:cubicBezTo>
                    <a:pt x="46" y="86"/>
                    <a:pt x="46" y="86"/>
                    <a:pt x="46" y="86"/>
                  </a:cubicBezTo>
                  <a:cubicBezTo>
                    <a:pt x="46" y="89"/>
                    <a:pt x="46" y="89"/>
                    <a:pt x="46" y="89"/>
                  </a:cubicBezTo>
                  <a:cubicBezTo>
                    <a:pt x="48" y="90"/>
                    <a:pt x="48" y="90"/>
                    <a:pt x="48" y="90"/>
                  </a:cubicBezTo>
                  <a:cubicBezTo>
                    <a:pt x="51" y="91"/>
                    <a:pt x="51" y="91"/>
                    <a:pt x="51" y="91"/>
                  </a:cubicBezTo>
                  <a:cubicBezTo>
                    <a:pt x="53" y="89"/>
                    <a:pt x="53" y="89"/>
                    <a:pt x="53" y="89"/>
                  </a:cubicBezTo>
                  <a:cubicBezTo>
                    <a:pt x="58" y="87"/>
                    <a:pt x="58" y="87"/>
                    <a:pt x="58" y="87"/>
                  </a:cubicBezTo>
                  <a:cubicBezTo>
                    <a:pt x="59" y="82"/>
                    <a:pt x="59" y="82"/>
                    <a:pt x="59" y="82"/>
                  </a:cubicBezTo>
                  <a:cubicBezTo>
                    <a:pt x="63" y="83"/>
                    <a:pt x="63" y="83"/>
                    <a:pt x="63" y="83"/>
                  </a:cubicBezTo>
                  <a:cubicBezTo>
                    <a:pt x="66" y="83"/>
                    <a:pt x="66" y="83"/>
                    <a:pt x="66" y="83"/>
                  </a:cubicBezTo>
                  <a:cubicBezTo>
                    <a:pt x="68" y="85"/>
                    <a:pt x="68" y="85"/>
                    <a:pt x="68" y="85"/>
                  </a:cubicBezTo>
                  <a:cubicBezTo>
                    <a:pt x="72" y="84"/>
                    <a:pt x="72" y="84"/>
                    <a:pt x="72" y="84"/>
                  </a:cubicBezTo>
                  <a:cubicBezTo>
                    <a:pt x="74" y="82"/>
                    <a:pt x="74" y="82"/>
                    <a:pt x="74" y="82"/>
                  </a:cubicBezTo>
                  <a:cubicBezTo>
                    <a:pt x="77" y="79"/>
                    <a:pt x="77" y="79"/>
                    <a:pt x="77" y="79"/>
                  </a:cubicBezTo>
                  <a:cubicBezTo>
                    <a:pt x="78" y="80"/>
                    <a:pt x="78" y="80"/>
                    <a:pt x="78" y="80"/>
                  </a:cubicBezTo>
                  <a:cubicBezTo>
                    <a:pt x="79" y="83"/>
                    <a:pt x="79" y="83"/>
                    <a:pt x="79" y="83"/>
                  </a:cubicBezTo>
                  <a:cubicBezTo>
                    <a:pt x="82" y="83"/>
                    <a:pt x="82" y="83"/>
                    <a:pt x="82" y="83"/>
                  </a:cubicBezTo>
                  <a:cubicBezTo>
                    <a:pt x="86" y="82"/>
                    <a:pt x="86" y="82"/>
                    <a:pt x="86" y="82"/>
                  </a:cubicBezTo>
                  <a:cubicBezTo>
                    <a:pt x="88" y="82"/>
                    <a:pt x="88" y="82"/>
                    <a:pt x="88" y="82"/>
                  </a:cubicBezTo>
                  <a:cubicBezTo>
                    <a:pt x="88" y="83"/>
                    <a:pt x="88" y="83"/>
                    <a:pt x="88" y="83"/>
                  </a:cubicBezTo>
                  <a:cubicBezTo>
                    <a:pt x="90" y="82"/>
                    <a:pt x="90" y="82"/>
                    <a:pt x="90" y="82"/>
                  </a:cubicBezTo>
                  <a:lnTo>
                    <a:pt x="89" y="79"/>
                  </a:lnTo>
                  <a:close/>
                </a:path>
              </a:pathLst>
            </a:custGeom>
            <a:grpFill/>
            <a:ln w="9525">
              <a:solidFill>
                <a:schemeClr val="bg1"/>
              </a:solidFill>
              <a:round/>
            </a:ln>
          </p:spPr>
          <p:txBody>
            <a:bodyPr/>
            <a:lstStyle/>
            <a:p>
              <a:endParaRPr lang="en-GB"/>
            </a:p>
          </p:txBody>
        </p:sp>
        <p:sp>
          <p:nvSpPr>
            <p:cNvPr id="85" name="Freeform 339"/>
            <p:cNvSpPr/>
            <p:nvPr/>
          </p:nvSpPr>
          <p:spPr bwMode="auto">
            <a:xfrm>
              <a:off x="8975150" y="2946400"/>
              <a:ext cx="16935" cy="10887"/>
            </a:xfrm>
            <a:custGeom>
              <a:gdLst>
                <a:gd name="T0" fmla="*/ 0 w 18"/>
                <a:gd name="T1" fmla="*/ 0 h 12"/>
                <a:gd name="T2" fmla="*/ 0 w 18"/>
                <a:gd name="T3" fmla="*/ 2147483646 h 12"/>
                <a:gd name="T4" fmla="*/ 2147483646 w 18"/>
                <a:gd name="T5" fmla="*/ 2147483646 h 12"/>
                <a:gd name="T6" fmla="*/ 2147483646 w 18"/>
                <a:gd name="T7" fmla="*/ 2147483646 h 12"/>
                <a:gd name="T8" fmla="*/ 0 w 18"/>
                <a:gd name="T9" fmla="*/ 0 h 12"/>
                <a:gd name="T10" fmla="*/ 0 60000 65536"/>
                <a:gd name="T11" fmla="*/ 0 60000 65536"/>
                <a:gd name="T12" fmla="*/ 0 60000 65536"/>
                <a:gd name="T13" fmla="*/ 0 60000 65536"/>
                <a:gd name="T14" fmla="*/ 0 60000 65536"/>
              </a:gdLst>
              <a:cxnLst>
                <a:cxn ang="T10">
                  <a:pos x="T0" y="T1"/>
                </a:cxn>
                <a:cxn ang="T11">
                  <a:pos x="T2" y="T3"/>
                </a:cxn>
                <a:cxn ang="T12">
                  <a:pos x="T4" y="T5"/>
                </a:cxn>
                <a:cxn ang="T13">
                  <a:pos x="T6" y="T7"/>
                </a:cxn>
                <a:cxn ang="T14">
                  <a:pos x="T8" y="T9"/>
                </a:cxn>
              </a:cxnLst>
              <a:rect l="0" t="0" r="r" b="b"/>
              <a:pathLst>
                <a:path w="18" h="12">
                  <a:moveTo>
                    <a:pt x="0" y="0"/>
                  </a:moveTo>
                  <a:lnTo>
                    <a:pt x="0" y="12"/>
                  </a:lnTo>
                  <a:lnTo>
                    <a:pt x="18" y="12"/>
                  </a:lnTo>
                  <a:lnTo>
                    <a:pt x="12" y="12"/>
                  </a:lnTo>
                  <a:lnTo>
                    <a:pt x="0" y="0"/>
                  </a:lnTo>
                  <a:close/>
                </a:path>
              </a:pathLst>
            </a:custGeom>
            <a:grpFill/>
            <a:ln w="9525">
              <a:solidFill>
                <a:schemeClr val="bg1"/>
              </a:solidFill>
              <a:round/>
            </a:ln>
          </p:spPr>
          <p:txBody>
            <a:bodyPr/>
            <a:lstStyle/>
            <a:p>
              <a:endParaRPr lang="en-GB"/>
            </a:p>
          </p:txBody>
        </p:sp>
        <p:sp>
          <p:nvSpPr>
            <p:cNvPr id="86" name="Rectangle 340"/>
            <p:cNvSpPr>
              <a:spLocks noChangeArrowheads="1"/>
            </p:cNvSpPr>
            <p:nvPr/>
          </p:nvSpPr>
          <p:spPr bwMode="auto">
            <a:xfrm>
              <a:off x="8352173" y="2665758"/>
              <a:ext cx="7258" cy="1209"/>
            </a:xfrm>
            <a:prstGeom prst="rect">
              <a:avLst/>
            </a:prstGeom>
            <a:grpFill/>
            <a:ln w="9525">
              <a:solidFill>
                <a:schemeClr val="bg1"/>
              </a:solidFill>
              <a:miter lim="800000"/>
            </a:ln>
          </p:spPr>
          <p:txBody>
            <a:bodyPr/>
            <a:lstStyle>
              <a:lvl1pPr>
                <a:defRPr sz="1400" b="1">
                  <a:solidFill>
                    <a:schemeClr val="bg1"/>
                  </a:solidFill>
                  <a:latin typeface="Arial" panose="020b0604020202020204" pitchFamily="34" charset="0"/>
                  <a:ea typeface="MS PGothic" panose="020b0600070205080204" pitchFamily="34" charset="-128"/>
                </a:defRPr>
              </a:lvl1pPr>
              <a:lvl2pPr marL="742950" indent="-285750">
                <a:defRPr sz="1400" b="1">
                  <a:solidFill>
                    <a:schemeClr val="bg1"/>
                  </a:solidFill>
                  <a:latin typeface="Arial" panose="020b0604020202020204" pitchFamily="34" charset="0"/>
                  <a:ea typeface="MS PGothic" panose="020b0600070205080204" pitchFamily="34" charset="-128"/>
                </a:defRPr>
              </a:lvl2pPr>
              <a:lvl3pPr marL="1143000" indent="-228600">
                <a:defRPr sz="1400" b="1">
                  <a:solidFill>
                    <a:schemeClr val="bg1"/>
                  </a:solidFill>
                  <a:latin typeface="Arial" panose="020b0604020202020204" pitchFamily="34" charset="0"/>
                  <a:ea typeface="MS PGothic" panose="020b0600070205080204" pitchFamily="34" charset="-128"/>
                </a:defRPr>
              </a:lvl3pPr>
              <a:lvl4pPr marL="1600200" indent="-228600">
                <a:defRPr sz="1400" b="1">
                  <a:solidFill>
                    <a:schemeClr val="bg1"/>
                  </a:solidFill>
                  <a:latin typeface="Arial" panose="020b0604020202020204" pitchFamily="34" charset="0"/>
                  <a:ea typeface="MS PGothic" panose="020b0600070205080204" pitchFamily="34" charset="-128"/>
                </a:defRPr>
              </a:lvl4pPr>
              <a:lvl5pPr marL="2057400" indent="-228600">
                <a:defRPr sz="14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9pPr>
            </a:lstStyle>
            <a:p>
              <a:pPr algn="ctr" eaLnBrk="1" hangingPunct="1">
                <a:spcBef>
                  <a:spcPct val="15000"/>
                </a:spcBef>
              </a:pPr>
              <a:endParaRPr lang="en-US" altLang="en-US"/>
            </a:p>
          </p:txBody>
        </p:sp>
        <p:sp>
          <p:nvSpPr>
            <p:cNvPr id="87" name="Freeform 347"/>
            <p:cNvSpPr/>
            <p:nvPr/>
          </p:nvSpPr>
          <p:spPr bwMode="auto">
            <a:xfrm>
              <a:off x="8133223" y="1785122"/>
              <a:ext cx="494753" cy="584268"/>
            </a:xfrm>
            <a:custGeom>
              <a:gdLst>
                <a:gd name="T0" fmla="*/ 2147483646 w 83"/>
                <a:gd name="T1" fmla="*/ 2147483646 h 98"/>
                <a:gd name="T2" fmla="*/ 2147483646 w 83"/>
                <a:gd name="T3" fmla="*/ 2147483646 h 98"/>
                <a:gd name="T4" fmla="*/ 2147483646 w 83"/>
                <a:gd name="T5" fmla="*/ 2147483646 h 98"/>
                <a:gd name="T6" fmla="*/ 2147483646 w 83"/>
                <a:gd name="T7" fmla="*/ 2147483646 h 98"/>
                <a:gd name="T8" fmla="*/ 2147483646 w 83"/>
                <a:gd name="T9" fmla="*/ 2147483646 h 98"/>
                <a:gd name="T10" fmla="*/ 2147483646 w 83"/>
                <a:gd name="T11" fmla="*/ 2147483646 h 98"/>
                <a:gd name="T12" fmla="*/ 2147483646 w 83"/>
                <a:gd name="T13" fmla="*/ 2147483646 h 98"/>
                <a:gd name="T14" fmla="*/ 2147483646 w 83"/>
                <a:gd name="T15" fmla="*/ 2147483646 h 98"/>
                <a:gd name="T16" fmla="*/ 2147483646 w 83"/>
                <a:gd name="T17" fmla="*/ 2147483646 h 98"/>
                <a:gd name="T18" fmla="*/ 2147483646 w 83"/>
                <a:gd name="T19" fmla="*/ 2147483646 h 98"/>
                <a:gd name="T20" fmla="*/ 2147483646 w 83"/>
                <a:gd name="T21" fmla="*/ 2147483646 h 98"/>
                <a:gd name="T22" fmla="*/ 2147483646 w 83"/>
                <a:gd name="T23" fmla="*/ 2147483646 h 98"/>
                <a:gd name="T24" fmla="*/ 2147483646 w 83"/>
                <a:gd name="T25" fmla="*/ 2147483646 h 98"/>
                <a:gd name="T26" fmla="*/ 2147483646 w 83"/>
                <a:gd name="T27" fmla="*/ 2147483646 h 98"/>
                <a:gd name="T28" fmla="*/ 2147483646 w 83"/>
                <a:gd name="T29" fmla="*/ 2147483646 h 98"/>
                <a:gd name="T30" fmla="*/ 2147483646 w 83"/>
                <a:gd name="T31" fmla="*/ 2147483646 h 98"/>
                <a:gd name="T32" fmla="*/ 2147483646 w 83"/>
                <a:gd name="T33" fmla="*/ 2147483646 h 98"/>
                <a:gd name="T34" fmla="*/ 2147483646 w 83"/>
                <a:gd name="T35" fmla="*/ 2147483646 h 98"/>
                <a:gd name="T36" fmla="*/ 2147483646 w 83"/>
                <a:gd name="T37" fmla="*/ 2147483646 h 98"/>
                <a:gd name="T38" fmla="*/ 2147483646 w 83"/>
                <a:gd name="T39" fmla="*/ 2147483646 h 98"/>
                <a:gd name="T40" fmla="*/ 2147483646 w 83"/>
                <a:gd name="T41" fmla="*/ 2147483646 h 98"/>
                <a:gd name="T42" fmla="*/ 2147483646 w 83"/>
                <a:gd name="T43" fmla="*/ 2147483646 h 98"/>
                <a:gd name="T44" fmla="*/ 2147483646 w 83"/>
                <a:gd name="T45" fmla="*/ 2147483646 h 98"/>
                <a:gd name="T46" fmla="*/ 2147483646 w 83"/>
                <a:gd name="T47" fmla="*/ 2147483646 h 98"/>
                <a:gd name="T48" fmla="*/ 2147483646 w 83"/>
                <a:gd name="T49" fmla="*/ 2147483646 h 98"/>
                <a:gd name="T50" fmla="*/ 2147483646 w 83"/>
                <a:gd name="T51" fmla="*/ 0 h 98"/>
                <a:gd name="T52" fmla="*/ 2147483646 w 83"/>
                <a:gd name="T53" fmla="*/ 2147483646 h 98"/>
                <a:gd name="T54" fmla="*/ 2147483646 w 83"/>
                <a:gd name="T55" fmla="*/ 2147483646 h 98"/>
                <a:gd name="T56" fmla="*/ 2147483646 w 83"/>
                <a:gd name="T57" fmla="*/ 2147483646 h 98"/>
                <a:gd name="T58" fmla="*/ 2147483646 w 83"/>
                <a:gd name="T59" fmla="*/ 2147483646 h 98"/>
                <a:gd name="T60" fmla="*/ 2147483646 w 83"/>
                <a:gd name="T61" fmla="*/ 2147483646 h 98"/>
                <a:gd name="T62" fmla="*/ 2147483646 w 83"/>
                <a:gd name="T63" fmla="*/ 2147483646 h 98"/>
                <a:gd name="T64" fmla="*/ 2147483646 w 83"/>
                <a:gd name="T65" fmla="*/ 2147483646 h 98"/>
                <a:gd name="T66" fmla="*/ 2147483646 w 83"/>
                <a:gd name="T67" fmla="*/ 2147483646 h 98"/>
                <a:gd name="T68" fmla="*/ 2147483646 w 83"/>
                <a:gd name="T69" fmla="*/ 2147483646 h 98"/>
                <a:gd name="T70" fmla="*/ 2147483646 w 83"/>
                <a:gd name="T71" fmla="*/ 2147483646 h 98"/>
                <a:gd name="T72" fmla="*/ 2147483646 w 83"/>
                <a:gd name="T73" fmla="*/ 2147483646 h 98"/>
                <a:gd name="T74" fmla="*/ 2147483646 w 83"/>
                <a:gd name="T75" fmla="*/ 2147483646 h 98"/>
                <a:gd name="T76" fmla="*/ 2147483646 w 83"/>
                <a:gd name="T77" fmla="*/ 2147483646 h 98"/>
                <a:gd name="T78" fmla="*/ 2147483646 w 83"/>
                <a:gd name="T79" fmla="*/ 2147483646 h 98"/>
                <a:gd name="T80" fmla="*/ 2147483646 w 83"/>
                <a:gd name="T81" fmla="*/ 2147483646 h 98"/>
                <a:gd name="T82" fmla="*/ 2147483646 w 83"/>
                <a:gd name="T83" fmla="*/ 2147483646 h 98"/>
                <a:gd name="T84" fmla="*/ 2147483646 w 83"/>
                <a:gd name="T85" fmla="*/ 2147483646 h 98"/>
                <a:gd name="T86" fmla="*/ 2147483646 w 83"/>
                <a:gd name="T87" fmla="*/ 2147483646 h 98"/>
                <a:gd name="T88" fmla="*/ 2147483646 w 83"/>
                <a:gd name="T89" fmla="*/ 2147483646 h 98"/>
                <a:gd name="T90" fmla="*/ 2147483646 w 83"/>
                <a:gd name="T91" fmla="*/ 2147483646 h 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3" h="98">
                  <a:moveTo>
                    <a:pt x="23" y="87"/>
                  </a:moveTo>
                  <a:cubicBezTo>
                    <a:pt x="23" y="87"/>
                    <a:pt x="24" y="87"/>
                    <a:pt x="24" y="86"/>
                  </a:cubicBezTo>
                  <a:cubicBezTo>
                    <a:pt x="24" y="86"/>
                    <a:pt x="24" y="82"/>
                    <a:pt x="24" y="82"/>
                  </a:cubicBezTo>
                  <a:cubicBezTo>
                    <a:pt x="24" y="80"/>
                    <a:pt x="24" y="80"/>
                    <a:pt x="24" y="80"/>
                  </a:cubicBezTo>
                  <a:cubicBezTo>
                    <a:pt x="26" y="78"/>
                    <a:pt x="26" y="78"/>
                    <a:pt x="26" y="78"/>
                  </a:cubicBezTo>
                  <a:cubicBezTo>
                    <a:pt x="24" y="75"/>
                    <a:pt x="24" y="75"/>
                    <a:pt x="24" y="75"/>
                  </a:cubicBezTo>
                  <a:cubicBezTo>
                    <a:pt x="24" y="75"/>
                    <a:pt x="23" y="70"/>
                    <a:pt x="23" y="70"/>
                  </a:cubicBezTo>
                  <a:cubicBezTo>
                    <a:pt x="23" y="69"/>
                    <a:pt x="24" y="65"/>
                    <a:pt x="24" y="65"/>
                  </a:cubicBezTo>
                  <a:cubicBezTo>
                    <a:pt x="24" y="65"/>
                    <a:pt x="24" y="62"/>
                    <a:pt x="24" y="62"/>
                  </a:cubicBezTo>
                  <a:cubicBezTo>
                    <a:pt x="26" y="60"/>
                    <a:pt x="26" y="60"/>
                    <a:pt x="26" y="60"/>
                  </a:cubicBezTo>
                  <a:cubicBezTo>
                    <a:pt x="30" y="59"/>
                    <a:pt x="30" y="59"/>
                    <a:pt x="30" y="59"/>
                  </a:cubicBezTo>
                  <a:cubicBezTo>
                    <a:pt x="30" y="56"/>
                    <a:pt x="30" y="56"/>
                    <a:pt x="30" y="56"/>
                  </a:cubicBezTo>
                  <a:cubicBezTo>
                    <a:pt x="29" y="54"/>
                    <a:pt x="29" y="54"/>
                    <a:pt x="29" y="54"/>
                  </a:cubicBezTo>
                  <a:cubicBezTo>
                    <a:pt x="31" y="50"/>
                    <a:pt x="31" y="50"/>
                    <a:pt x="31" y="50"/>
                  </a:cubicBezTo>
                  <a:cubicBezTo>
                    <a:pt x="32" y="44"/>
                    <a:pt x="32" y="44"/>
                    <a:pt x="32" y="44"/>
                  </a:cubicBezTo>
                  <a:cubicBezTo>
                    <a:pt x="34" y="43"/>
                    <a:pt x="34" y="43"/>
                    <a:pt x="34" y="43"/>
                  </a:cubicBezTo>
                  <a:cubicBezTo>
                    <a:pt x="36" y="38"/>
                    <a:pt x="36" y="38"/>
                    <a:pt x="36" y="38"/>
                  </a:cubicBezTo>
                  <a:cubicBezTo>
                    <a:pt x="38" y="35"/>
                    <a:pt x="38" y="35"/>
                    <a:pt x="38" y="35"/>
                  </a:cubicBezTo>
                  <a:cubicBezTo>
                    <a:pt x="37" y="32"/>
                    <a:pt x="37" y="32"/>
                    <a:pt x="37" y="32"/>
                  </a:cubicBezTo>
                  <a:cubicBezTo>
                    <a:pt x="38" y="30"/>
                    <a:pt x="38" y="30"/>
                    <a:pt x="38" y="30"/>
                  </a:cubicBezTo>
                  <a:cubicBezTo>
                    <a:pt x="41" y="28"/>
                    <a:pt x="41" y="28"/>
                    <a:pt x="41" y="28"/>
                  </a:cubicBezTo>
                  <a:cubicBezTo>
                    <a:pt x="42" y="28"/>
                    <a:pt x="42" y="28"/>
                    <a:pt x="42" y="28"/>
                  </a:cubicBezTo>
                  <a:cubicBezTo>
                    <a:pt x="44" y="24"/>
                    <a:pt x="44" y="24"/>
                    <a:pt x="44" y="24"/>
                  </a:cubicBezTo>
                  <a:cubicBezTo>
                    <a:pt x="47" y="24"/>
                    <a:pt x="47" y="24"/>
                    <a:pt x="47" y="24"/>
                  </a:cubicBezTo>
                  <a:cubicBezTo>
                    <a:pt x="49" y="24"/>
                    <a:pt x="49" y="24"/>
                    <a:pt x="49" y="24"/>
                  </a:cubicBezTo>
                  <a:cubicBezTo>
                    <a:pt x="49" y="22"/>
                    <a:pt x="49" y="22"/>
                    <a:pt x="49" y="22"/>
                  </a:cubicBezTo>
                  <a:cubicBezTo>
                    <a:pt x="50" y="19"/>
                    <a:pt x="50" y="19"/>
                    <a:pt x="50" y="19"/>
                  </a:cubicBezTo>
                  <a:cubicBezTo>
                    <a:pt x="51" y="19"/>
                    <a:pt x="51" y="19"/>
                    <a:pt x="51" y="19"/>
                  </a:cubicBezTo>
                  <a:cubicBezTo>
                    <a:pt x="52" y="19"/>
                    <a:pt x="52" y="19"/>
                    <a:pt x="52" y="19"/>
                  </a:cubicBezTo>
                  <a:cubicBezTo>
                    <a:pt x="53" y="17"/>
                    <a:pt x="53" y="17"/>
                    <a:pt x="53" y="17"/>
                  </a:cubicBezTo>
                  <a:cubicBezTo>
                    <a:pt x="54" y="19"/>
                    <a:pt x="54" y="19"/>
                    <a:pt x="54" y="19"/>
                  </a:cubicBezTo>
                  <a:cubicBezTo>
                    <a:pt x="56" y="21"/>
                    <a:pt x="56" y="21"/>
                    <a:pt x="56" y="21"/>
                  </a:cubicBezTo>
                  <a:cubicBezTo>
                    <a:pt x="59" y="22"/>
                    <a:pt x="59" y="22"/>
                    <a:pt x="59" y="22"/>
                  </a:cubicBezTo>
                  <a:cubicBezTo>
                    <a:pt x="62" y="21"/>
                    <a:pt x="62" y="21"/>
                    <a:pt x="62" y="21"/>
                  </a:cubicBezTo>
                  <a:cubicBezTo>
                    <a:pt x="63" y="22"/>
                    <a:pt x="63" y="22"/>
                    <a:pt x="63" y="22"/>
                  </a:cubicBezTo>
                  <a:cubicBezTo>
                    <a:pt x="66" y="19"/>
                    <a:pt x="66" y="19"/>
                    <a:pt x="66" y="19"/>
                  </a:cubicBezTo>
                  <a:cubicBezTo>
                    <a:pt x="68" y="14"/>
                    <a:pt x="68" y="14"/>
                    <a:pt x="68" y="14"/>
                  </a:cubicBezTo>
                  <a:cubicBezTo>
                    <a:pt x="70" y="12"/>
                    <a:pt x="70" y="12"/>
                    <a:pt x="70" y="12"/>
                  </a:cubicBezTo>
                  <a:cubicBezTo>
                    <a:pt x="75" y="11"/>
                    <a:pt x="75" y="11"/>
                    <a:pt x="75" y="11"/>
                  </a:cubicBezTo>
                  <a:cubicBezTo>
                    <a:pt x="78" y="14"/>
                    <a:pt x="78" y="14"/>
                    <a:pt x="78" y="14"/>
                  </a:cubicBezTo>
                  <a:cubicBezTo>
                    <a:pt x="78" y="17"/>
                    <a:pt x="78" y="17"/>
                    <a:pt x="78" y="17"/>
                  </a:cubicBezTo>
                  <a:cubicBezTo>
                    <a:pt x="77" y="19"/>
                    <a:pt x="77" y="19"/>
                    <a:pt x="77" y="19"/>
                  </a:cubicBezTo>
                  <a:cubicBezTo>
                    <a:pt x="78" y="18"/>
                    <a:pt x="78" y="18"/>
                    <a:pt x="78" y="18"/>
                  </a:cubicBezTo>
                  <a:cubicBezTo>
                    <a:pt x="77" y="19"/>
                    <a:pt x="77" y="19"/>
                    <a:pt x="77" y="19"/>
                  </a:cubicBezTo>
                  <a:cubicBezTo>
                    <a:pt x="77" y="19"/>
                    <a:pt x="77" y="19"/>
                    <a:pt x="77" y="19"/>
                  </a:cubicBezTo>
                  <a:cubicBezTo>
                    <a:pt x="81" y="15"/>
                    <a:pt x="81" y="15"/>
                    <a:pt x="81" y="15"/>
                  </a:cubicBezTo>
                  <a:cubicBezTo>
                    <a:pt x="82" y="13"/>
                    <a:pt x="82" y="13"/>
                    <a:pt x="82" y="13"/>
                  </a:cubicBezTo>
                  <a:cubicBezTo>
                    <a:pt x="81" y="12"/>
                    <a:pt x="81" y="12"/>
                    <a:pt x="81" y="12"/>
                  </a:cubicBezTo>
                  <a:cubicBezTo>
                    <a:pt x="80" y="9"/>
                    <a:pt x="80" y="9"/>
                    <a:pt x="80" y="9"/>
                  </a:cubicBezTo>
                  <a:cubicBezTo>
                    <a:pt x="83" y="6"/>
                    <a:pt x="83" y="6"/>
                    <a:pt x="83" y="6"/>
                  </a:cubicBezTo>
                  <a:cubicBezTo>
                    <a:pt x="80" y="4"/>
                    <a:pt x="80" y="4"/>
                    <a:pt x="80" y="4"/>
                  </a:cubicBezTo>
                  <a:cubicBezTo>
                    <a:pt x="76" y="0"/>
                    <a:pt x="76" y="0"/>
                    <a:pt x="76" y="0"/>
                  </a:cubicBezTo>
                  <a:cubicBezTo>
                    <a:pt x="72" y="4"/>
                    <a:pt x="72" y="4"/>
                    <a:pt x="72" y="4"/>
                  </a:cubicBezTo>
                  <a:cubicBezTo>
                    <a:pt x="69" y="2"/>
                    <a:pt x="69" y="2"/>
                    <a:pt x="69" y="2"/>
                  </a:cubicBezTo>
                  <a:cubicBezTo>
                    <a:pt x="69" y="1"/>
                    <a:pt x="69" y="1"/>
                    <a:pt x="69" y="1"/>
                  </a:cubicBezTo>
                  <a:cubicBezTo>
                    <a:pt x="66" y="1"/>
                    <a:pt x="66" y="1"/>
                    <a:pt x="66" y="1"/>
                  </a:cubicBezTo>
                  <a:cubicBezTo>
                    <a:pt x="62" y="1"/>
                    <a:pt x="62" y="1"/>
                    <a:pt x="62" y="1"/>
                  </a:cubicBezTo>
                  <a:cubicBezTo>
                    <a:pt x="59" y="5"/>
                    <a:pt x="59" y="5"/>
                    <a:pt x="59" y="5"/>
                  </a:cubicBezTo>
                  <a:cubicBezTo>
                    <a:pt x="56" y="6"/>
                    <a:pt x="56" y="6"/>
                    <a:pt x="56" y="6"/>
                  </a:cubicBezTo>
                  <a:cubicBezTo>
                    <a:pt x="55" y="6"/>
                    <a:pt x="55" y="6"/>
                    <a:pt x="55" y="6"/>
                  </a:cubicBezTo>
                  <a:cubicBezTo>
                    <a:pt x="53" y="8"/>
                    <a:pt x="53" y="8"/>
                    <a:pt x="53" y="8"/>
                  </a:cubicBezTo>
                  <a:cubicBezTo>
                    <a:pt x="50" y="8"/>
                    <a:pt x="50" y="8"/>
                    <a:pt x="50" y="8"/>
                  </a:cubicBezTo>
                  <a:cubicBezTo>
                    <a:pt x="48" y="13"/>
                    <a:pt x="48" y="13"/>
                    <a:pt x="48" y="13"/>
                  </a:cubicBezTo>
                  <a:cubicBezTo>
                    <a:pt x="43" y="14"/>
                    <a:pt x="43" y="14"/>
                    <a:pt x="43" y="14"/>
                  </a:cubicBezTo>
                  <a:cubicBezTo>
                    <a:pt x="41" y="19"/>
                    <a:pt x="41" y="19"/>
                    <a:pt x="41" y="19"/>
                  </a:cubicBezTo>
                  <a:cubicBezTo>
                    <a:pt x="40" y="22"/>
                    <a:pt x="40" y="22"/>
                    <a:pt x="40" y="22"/>
                  </a:cubicBezTo>
                  <a:cubicBezTo>
                    <a:pt x="37" y="22"/>
                    <a:pt x="37" y="22"/>
                    <a:pt x="37" y="22"/>
                  </a:cubicBezTo>
                  <a:cubicBezTo>
                    <a:pt x="32" y="28"/>
                    <a:pt x="32" y="28"/>
                    <a:pt x="32" y="28"/>
                  </a:cubicBezTo>
                  <a:cubicBezTo>
                    <a:pt x="32" y="31"/>
                    <a:pt x="32" y="31"/>
                    <a:pt x="32" y="31"/>
                  </a:cubicBezTo>
                  <a:cubicBezTo>
                    <a:pt x="28" y="38"/>
                    <a:pt x="28" y="38"/>
                    <a:pt x="28" y="38"/>
                  </a:cubicBezTo>
                  <a:cubicBezTo>
                    <a:pt x="26" y="41"/>
                    <a:pt x="26" y="41"/>
                    <a:pt x="26" y="41"/>
                  </a:cubicBezTo>
                  <a:cubicBezTo>
                    <a:pt x="25" y="46"/>
                    <a:pt x="25" y="46"/>
                    <a:pt x="25" y="46"/>
                  </a:cubicBezTo>
                  <a:cubicBezTo>
                    <a:pt x="23" y="49"/>
                    <a:pt x="23" y="49"/>
                    <a:pt x="23" y="49"/>
                  </a:cubicBezTo>
                  <a:cubicBezTo>
                    <a:pt x="17" y="60"/>
                    <a:pt x="17" y="60"/>
                    <a:pt x="17" y="60"/>
                  </a:cubicBezTo>
                  <a:cubicBezTo>
                    <a:pt x="13" y="63"/>
                    <a:pt x="13" y="63"/>
                    <a:pt x="13" y="63"/>
                  </a:cubicBezTo>
                  <a:cubicBezTo>
                    <a:pt x="8" y="65"/>
                    <a:pt x="8" y="65"/>
                    <a:pt x="8" y="65"/>
                  </a:cubicBezTo>
                  <a:cubicBezTo>
                    <a:pt x="6" y="69"/>
                    <a:pt x="6" y="69"/>
                    <a:pt x="6" y="69"/>
                  </a:cubicBezTo>
                  <a:cubicBezTo>
                    <a:pt x="4" y="71"/>
                    <a:pt x="4" y="71"/>
                    <a:pt x="4" y="71"/>
                  </a:cubicBezTo>
                  <a:cubicBezTo>
                    <a:pt x="3" y="73"/>
                    <a:pt x="3" y="73"/>
                    <a:pt x="3" y="73"/>
                  </a:cubicBezTo>
                  <a:cubicBezTo>
                    <a:pt x="2" y="76"/>
                    <a:pt x="2" y="76"/>
                    <a:pt x="2" y="76"/>
                  </a:cubicBezTo>
                  <a:cubicBezTo>
                    <a:pt x="0" y="79"/>
                    <a:pt x="0" y="79"/>
                    <a:pt x="0" y="79"/>
                  </a:cubicBezTo>
                  <a:cubicBezTo>
                    <a:pt x="1" y="84"/>
                    <a:pt x="1" y="84"/>
                    <a:pt x="1" y="84"/>
                  </a:cubicBezTo>
                  <a:cubicBezTo>
                    <a:pt x="2" y="87"/>
                    <a:pt x="2" y="87"/>
                    <a:pt x="2" y="87"/>
                  </a:cubicBezTo>
                  <a:cubicBezTo>
                    <a:pt x="3" y="91"/>
                    <a:pt x="3" y="91"/>
                    <a:pt x="3" y="91"/>
                  </a:cubicBezTo>
                  <a:cubicBezTo>
                    <a:pt x="3" y="95"/>
                    <a:pt x="3" y="95"/>
                    <a:pt x="3" y="95"/>
                  </a:cubicBezTo>
                  <a:cubicBezTo>
                    <a:pt x="7" y="98"/>
                    <a:pt x="7" y="98"/>
                    <a:pt x="7" y="98"/>
                  </a:cubicBezTo>
                  <a:cubicBezTo>
                    <a:pt x="11" y="97"/>
                    <a:pt x="11" y="97"/>
                    <a:pt x="11" y="97"/>
                  </a:cubicBezTo>
                  <a:cubicBezTo>
                    <a:pt x="16" y="93"/>
                    <a:pt x="16" y="93"/>
                    <a:pt x="16" y="93"/>
                  </a:cubicBezTo>
                  <a:cubicBezTo>
                    <a:pt x="19" y="91"/>
                    <a:pt x="19" y="91"/>
                    <a:pt x="19" y="91"/>
                  </a:cubicBezTo>
                  <a:cubicBezTo>
                    <a:pt x="20" y="92"/>
                    <a:pt x="20" y="92"/>
                    <a:pt x="20" y="92"/>
                  </a:cubicBezTo>
                  <a:cubicBezTo>
                    <a:pt x="20" y="93"/>
                    <a:pt x="20" y="93"/>
                    <a:pt x="20" y="93"/>
                  </a:cubicBezTo>
                  <a:cubicBezTo>
                    <a:pt x="21" y="92"/>
                    <a:pt x="21" y="92"/>
                    <a:pt x="21" y="92"/>
                  </a:cubicBezTo>
                  <a:lnTo>
                    <a:pt x="23" y="87"/>
                  </a:lnTo>
                  <a:close/>
                </a:path>
              </a:pathLst>
            </a:custGeom>
            <a:grpFill/>
            <a:ln w="9525">
              <a:solidFill>
                <a:schemeClr val="bg1"/>
              </a:solidFill>
              <a:round/>
            </a:ln>
          </p:spPr>
          <p:txBody>
            <a:bodyPr/>
            <a:lstStyle/>
            <a:p>
              <a:endParaRPr lang="en-GB"/>
            </a:p>
          </p:txBody>
        </p:sp>
        <p:sp>
          <p:nvSpPr>
            <p:cNvPr id="88" name="Freeform 348"/>
            <p:cNvSpPr/>
            <p:nvPr/>
          </p:nvSpPr>
          <p:spPr bwMode="auto">
            <a:xfrm>
              <a:off x="8251770" y="1898830"/>
              <a:ext cx="244352" cy="558865"/>
            </a:xfrm>
            <a:custGeom>
              <a:gdLst>
                <a:gd name="T0" fmla="*/ 2147483646 w 10000"/>
                <a:gd name="T1" fmla="*/ 2147483646 h 9895"/>
                <a:gd name="T2" fmla="*/ 2147483646 w 10000"/>
                <a:gd name="T3" fmla="*/ 2147483646 h 9895"/>
                <a:gd name="T4" fmla="*/ 2147483646 w 10000"/>
                <a:gd name="T5" fmla="*/ 2147483646 h 9895"/>
                <a:gd name="T6" fmla="*/ 2147483646 w 10000"/>
                <a:gd name="T7" fmla="*/ 2147483646 h 9895"/>
                <a:gd name="T8" fmla="*/ 2147483646 w 10000"/>
                <a:gd name="T9" fmla="*/ 0 h 9895"/>
                <a:gd name="T10" fmla="*/ 2147483646 w 10000"/>
                <a:gd name="T11" fmla="*/ 2147483646 h 9895"/>
                <a:gd name="T12" fmla="*/ 2147483646 w 10000"/>
                <a:gd name="T13" fmla="*/ 2147483646 h 9895"/>
                <a:gd name="T14" fmla="*/ 2147483646 w 10000"/>
                <a:gd name="T15" fmla="*/ 2147483646 h 9895"/>
                <a:gd name="T16" fmla="*/ 2147483646 w 10000"/>
                <a:gd name="T17" fmla="*/ 2147483646 h 9895"/>
                <a:gd name="T18" fmla="*/ 2147483646 w 10000"/>
                <a:gd name="T19" fmla="*/ 2147483646 h 9895"/>
                <a:gd name="T20" fmla="*/ 2147483646 w 10000"/>
                <a:gd name="T21" fmla="*/ 2147483646 h 9895"/>
                <a:gd name="T22" fmla="*/ 2147483646 w 10000"/>
                <a:gd name="T23" fmla="*/ 2147483646 h 9895"/>
                <a:gd name="T24" fmla="*/ 2147483646 w 10000"/>
                <a:gd name="T25" fmla="*/ 2147483646 h 9895"/>
                <a:gd name="T26" fmla="*/ 1547059788 w 10000"/>
                <a:gd name="T27" fmla="*/ 2147483646 h 9895"/>
                <a:gd name="T28" fmla="*/ 1032076903 w 10000"/>
                <a:gd name="T29" fmla="*/ 2147483646 h 9895"/>
                <a:gd name="T30" fmla="*/ 1032076903 w 10000"/>
                <a:gd name="T31" fmla="*/ 2147483646 h 9895"/>
                <a:gd name="T32" fmla="*/ 1032076903 w 10000"/>
                <a:gd name="T33" fmla="*/ 2147483646 h 9895"/>
                <a:gd name="T34" fmla="*/ 1032076903 w 10000"/>
                <a:gd name="T35" fmla="*/ 2147483646 h 9895"/>
                <a:gd name="T36" fmla="*/ 258002502 w 10000"/>
                <a:gd name="T37" fmla="*/ 2147483646 h 9895"/>
                <a:gd name="T38" fmla="*/ 516037938 w 10000"/>
                <a:gd name="T39" fmla="*/ 2147483646 h 9895"/>
                <a:gd name="T40" fmla="*/ 1839950288 w 10000"/>
                <a:gd name="T41" fmla="*/ 2147483646 h 9895"/>
                <a:gd name="T42" fmla="*/ 2018679268 w 10000"/>
                <a:gd name="T43" fmla="*/ 2147483646 h 9895"/>
                <a:gd name="T44" fmla="*/ 2147483646 w 10000"/>
                <a:gd name="T45" fmla="*/ 2147483646 h 9895"/>
                <a:gd name="T46" fmla="*/ 2147483646 w 10000"/>
                <a:gd name="T47" fmla="*/ 2147483646 h 9895"/>
                <a:gd name="T48" fmla="*/ 2147483646 w 10000"/>
                <a:gd name="T49" fmla="*/ 2147483646 h 9895"/>
                <a:gd name="T50" fmla="*/ 2147483646 w 10000"/>
                <a:gd name="T51" fmla="*/ 2147483646 h 9895"/>
                <a:gd name="T52" fmla="*/ 2147483646 w 10000"/>
                <a:gd name="T53" fmla="*/ 2147483646 h 9895"/>
                <a:gd name="T54" fmla="*/ 2147483646 w 10000"/>
                <a:gd name="T55" fmla="*/ 2147483646 h 9895"/>
                <a:gd name="T56" fmla="*/ 2147483646 w 10000"/>
                <a:gd name="T57" fmla="*/ 2147483646 h 9895"/>
                <a:gd name="T58" fmla="*/ 2147483646 w 10000"/>
                <a:gd name="T59" fmla="*/ 2147483646 h 9895"/>
                <a:gd name="T60" fmla="*/ 2147483646 w 10000"/>
                <a:gd name="T61" fmla="*/ 2147483646 h 9895"/>
                <a:gd name="T62" fmla="*/ 2147483646 w 10000"/>
                <a:gd name="T63" fmla="*/ 2147483646 h 9895"/>
                <a:gd name="T64" fmla="*/ 2147483646 w 10000"/>
                <a:gd name="T65" fmla="*/ 2147483646 h 9895"/>
                <a:gd name="T66" fmla="*/ 2147483646 w 10000"/>
                <a:gd name="T67" fmla="*/ 2147483646 h 98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000" h="9895">
                  <a:moveTo>
                    <a:pt x="10000" y="2316"/>
                  </a:moveTo>
                  <a:lnTo>
                    <a:pt x="10000" y="2211"/>
                  </a:lnTo>
                  <a:lnTo>
                    <a:pt x="9756" y="1895"/>
                  </a:lnTo>
                  <a:lnTo>
                    <a:pt x="9756" y="1579"/>
                  </a:lnTo>
                  <a:lnTo>
                    <a:pt x="9756" y="1158"/>
                  </a:lnTo>
                  <a:lnTo>
                    <a:pt x="9268" y="632"/>
                  </a:lnTo>
                  <a:lnTo>
                    <a:pt x="9024" y="632"/>
                  </a:lnTo>
                  <a:lnTo>
                    <a:pt x="8537" y="526"/>
                  </a:lnTo>
                  <a:lnTo>
                    <a:pt x="7805" y="211"/>
                  </a:lnTo>
                  <a:lnTo>
                    <a:pt x="7561" y="0"/>
                  </a:lnTo>
                  <a:lnTo>
                    <a:pt x="7317" y="0"/>
                  </a:lnTo>
                  <a:lnTo>
                    <a:pt x="7073" y="316"/>
                  </a:lnTo>
                  <a:lnTo>
                    <a:pt x="7073" y="526"/>
                  </a:lnTo>
                  <a:lnTo>
                    <a:pt x="6585" y="526"/>
                  </a:lnTo>
                  <a:lnTo>
                    <a:pt x="5854" y="526"/>
                  </a:lnTo>
                  <a:lnTo>
                    <a:pt x="5366" y="947"/>
                  </a:lnTo>
                  <a:lnTo>
                    <a:pt x="5122" y="947"/>
                  </a:lnTo>
                  <a:lnTo>
                    <a:pt x="4390" y="1158"/>
                  </a:lnTo>
                  <a:lnTo>
                    <a:pt x="4146" y="1368"/>
                  </a:lnTo>
                  <a:lnTo>
                    <a:pt x="4390" y="1684"/>
                  </a:lnTo>
                  <a:lnTo>
                    <a:pt x="3902" y="2000"/>
                  </a:lnTo>
                  <a:lnTo>
                    <a:pt x="3415" y="2526"/>
                  </a:lnTo>
                  <a:lnTo>
                    <a:pt x="2927" y="2632"/>
                  </a:lnTo>
                  <a:lnTo>
                    <a:pt x="2683" y="3263"/>
                  </a:lnTo>
                  <a:lnTo>
                    <a:pt x="2195" y="3684"/>
                  </a:lnTo>
                  <a:lnTo>
                    <a:pt x="2439" y="3895"/>
                  </a:lnTo>
                  <a:lnTo>
                    <a:pt x="2439" y="4211"/>
                  </a:lnTo>
                  <a:lnTo>
                    <a:pt x="1463" y="4316"/>
                  </a:lnTo>
                  <a:lnTo>
                    <a:pt x="976" y="4526"/>
                  </a:lnTo>
                  <a:lnTo>
                    <a:pt x="976" y="4842"/>
                  </a:lnTo>
                  <a:cubicBezTo>
                    <a:pt x="976" y="4842"/>
                    <a:pt x="732" y="5263"/>
                    <a:pt x="732" y="5368"/>
                  </a:cubicBezTo>
                  <a:cubicBezTo>
                    <a:pt x="813" y="5544"/>
                    <a:pt x="895" y="5719"/>
                    <a:pt x="976" y="5895"/>
                  </a:cubicBezTo>
                  <a:lnTo>
                    <a:pt x="1463" y="6211"/>
                  </a:lnTo>
                  <a:lnTo>
                    <a:pt x="976" y="6421"/>
                  </a:lnTo>
                  <a:lnTo>
                    <a:pt x="976" y="6632"/>
                  </a:lnTo>
                  <a:lnTo>
                    <a:pt x="976" y="7053"/>
                  </a:lnTo>
                  <a:cubicBezTo>
                    <a:pt x="976" y="7158"/>
                    <a:pt x="732" y="7158"/>
                    <a:pt x="732" y="7158"/>
                  </a:cubicBezTo>
                  <a:lnTo>
                    <a:pt x="244" y="7684"/>
                  </a:lnTo>
                  <a:lnTo>
                    <a:pt x="0" y="7789"/>
                  </a:lnTo>
                  <a:cubicBezTo>
                    <a:pt x="488" y="8316"/>
                    <a:pt x="329" y="8217"/>
                    <a:pt x="488" y="8316"/>
                  </a:cubicBezTo>
                  <a:cubicBezTo>
                    <a:pt x="647" y="8415"/>
                    <a:pt x="746" y="8264"/>
                    <a:pt x="955" y="8384"/>
                  </a:cubicBezTo>
                  <a:cubicBezTo>
                    <a:pt x="1164" y="8504"/>
                    <a:pt x="1597" y="8867"/>
                    <a:pt x="1740" y="9038"/>
                  </a:cubicBezTo>
                  <a:cubicBezTo>
                    <a:pt x="1883" y="9209"/>
                    <a:pt x="1786" y="9301"/>
                    <a:pt x="1814" y="9410"/>
                  </a:cubicBezTo>
                  <a:cubicBezTo>
                    <a:pt x="1842" y="9519"/>
                    <a:pt x="1865" y="9637"/>
                    <a:pt x="1909" y="9693"/>
                  </a:cubicBezTo>
                  <a:cubicBezTo>
                    <a:pt x="1953" y="9749"/>
                    <a:pt x="1990" y="9709"/>
                    <a:pt x="2078" y="9743"/>
                  </a:cubicBezTo>
                  <a:cubicBezTo>
                    <a:pt x="2166" y="9777"/>
                    <a:pt x="2338" y="9905"/>
                    <a:pt x="2439" y="9895"/>
                  </a:cubicBezTo>
                  <a:cubicBezTo>
                    <a:pt x="2540" y="9885"/>
                    <a:pt x="2602" y="9754"/>
                    <a:pt x="2683" y="9684"/>
                  </a:cubicBezTo>
                  <a:lnTo>
                    <a:pt x="3171" y="9474"/>
                  </a:lnTo>
                  <a:lnTo>
                    <a:pt x="3902" y="9474"/>
                  </a:lnTo>
                  <a:lnTo>
                    <a:pt x="4390" y="9053"/>
                  </a:lnTo>
                  <a:cubicBezTo>
                    <a:pt x="4471" y="8807"/>
                    <a:pt x="4553" y="8562"/>
                    <a:pt x="4634" y="8316"/>
                  </a:cubicBezTo>
                  <a:lnTo>
                    <a:pt x="4634" y="7895"/>
                  </a:lnTo>
                  <a:lnTo>
                    <a:pt x="5122" y="7789"/>
                  </a:lnTo>
                  <a:lnTo>
                    <a:pt x="5854" y="7684"/>
                  </a:lnTo>
                  <a:lnTo>
                    <a:pt x="5854" y="7158"/>
                  </a:lnTo>
                  <a:lnTo>
                    <a:pt x="5610" y="6842"/>
                  </a:lnTo>
                  <a:lnTo>
                    <a:pt x="4878" y="6632"/>
                  </a:lnTo>
                  <a:cubicBezTo>
                    <a:pt x="4959" y="6386"/>
                    <a:pt x="5041" y="6141"/>
                    <a:pt x="5122" y="5895"/>
                  </a:cubicBezTo>
                  <a:lnTo>
                    <a:pt x="5122" y="5368"/>
                  </a:lnTo>
                  <a:lnTo>
                    <a:pt x="5854" y="4842"/>
                  </a:lnTo>
                  <a:lnTo>
                    <a:pt x="6585" y="4632"/>
                  </a:lnTo>
                  <a:lnTo>
                    <a:pt x="8049" y="4211"/>
                  </a:lnTo>
                  <a:lnTo>
                    <a:pt x="8293" y="3895"/>
                  </a:lnTo>
                  <a:lnTo>
                    <a:pt x="8049" y="3579"/>
                  </a:lnTo>
                  <a:lnTo>
                    <a:pt x="8537" y="3263"/>
                  </a:lnTo>
                  <a:lnTo>
                    <a:pt x="9268" y="2842"/>
                  </a:lnTo>
                  <a:lnTo>
                    <a:pt x="10000" y="2947"/>
                  </a:lnTo>
                  <a:lnTo>
                    <a:pt x="10000" y="2842"/>
                  </a:lnTo>
                  <a:lnTo>
                    <a:pt x="10000" y="2316"/>
                  </a:lnTo>
                  <a:close/>
                </a:path>
              </a:pathLst>
            </a:custGeom>
            <a:grpFill/>
            <a:ln w="9525">
              <a:solidFill>
                <a:schemeClr val="bg1"/>
              </a:solidFill>
              <a:round/>
            </a:ln>
          </p:spPr>
          <p:txBody>
            <a:bodyPr/>
            <a:lstStyle/>
            <a:p>
              <a:endParaRPr lang="en-GB"/>
            </a:p>
          </p:txBody>
        </p:sp>
        <p:sp>
          <p:nvSpPr>
            <p:cNvPr id="89" name="Freeform 349"/>
            <p:cNvSpPr/>
            <p:nvPr/>
          </p:nvSpPr>
          <p:spPr bwMode="auto">
            <a:xfrm>
              <a:off x="8461043" y="2559307"/>
              <a:ext cx="339915" cy="218949"/>
            </a:xfrm>
            <a:custGeom>
              <a:gdLst>
                <a:gd name="T0" fmla="*/ 2147483646 w 57"/>
                <a:gd name="T1" fmla="*/ 2147483646 h 37"/>
                <a:gd name="T2" fmla="*/ 2147483646 w 57"/>
                <a:gd name="T3" fmla="*/ 2147483646 h 37"/>
                <a:gd name="T4" fmla="*/ 2147483646 w 57"/>
                <a:gd name="T5" fmla="*/ 2147483646 h 37"/>
                <a:gd name="T6" fmla="*/ 2147483646 w 57"/>
                <a:gd name="T7" fmla="*/ 2147483646 h 37"/>
                <a:gd name="T8" fmla="*/ 2147483646 w 57"/>
                <a:gd name="T9" fmla="*/ 2147483646 h 37"/>
                <a:gd name="T10" fmla="*/ 2147483646 w 57"/>
                <a:gd name="T11" fmla="*/ 2147483646 h 37"/>
                <a:gd name="T12" fmla="*/ 2147483646 w 57"/>
                <a:gd name="T13" fmla="*/ 2147483646 h 37"/>
                <a:gd name="T14" fmla="*/ 2147483646 w 57"/>
                <a:gd name="T15" fmla="*/ 2147483646 h 37"/>
                <a:gd name="T16" fmla="*/ 2147483646 w 57"/>
                <a:gd name="T17" fmla="*/ 2147483646 h 37"/>
                <a:gd name="T18" fmla="*/ 2147483646 w 57"/>
                <a:gd name="T19" fmla="*/ 2147483646 h 37"/>
                <a:gd name="T20" fmla="*/ 2147483646 w 57"/>
                <a:gd name="T21" fmla="*/ 2147483646 h 37"/>
                <a:gd name="T22" fmla="*/ 2147483646 w 57"/>
                <a:gd name="T23" fmla="*/ 0 h 37"/>
                <a:gd name="T24" fmla="*/ 2147483646 w 57"/>
                <a:gd name="T25" fmla="*/ 0 h 37"/>
                <a:gd name="T26" fmla="*/ 2147483646 w 57"/>
                <a:gd name="T27" fmla="*/ 2147483646 h 37"/>
                <a:gd name="T28" fmla="*/ 2147483646 w 57"/>
                <a:gd name="T29" fmla="*/ 2147483646 h 37"/>
                <a:gd name="T30" fmla="*/ 2147483646 w 57"/>
                <a:gd name="T31" fmla="*/ 2147483646 h 37"/>
                <a:gd name="T32" fmla="*/ 2147483646 w 57"/>
                <a:gd name="T33" fmla="*/ 2147483646 h 37"/>
                <a:gd name="T34" fmla="*/ 2147483646 w 57"/>
                <a:gd name="T35" fmla="*/ 2147483646 h 37"/>
                <a:gd name="T36" fmla="*/ 2147483646 w 57"/>
                <a:gd name="T37" fmla="*/ 2147483646 h 37"/>
                <a:gd name="T38" fmla="*/ 2147483646 w 57"/>
                <a:gd name="T39" fmla="*/ 2147483646 h 37"/>
                <a:gd name="T40" fmla="*/ 2147483646 w 57"/>
                <a:gd name="T41" fmla="*/ 2147483646 h 37"/>
                <a:gd name="T42" fmla="*/ 2147483646 w 57"/>
                <a:gd name="T43" fmla="*/ 2147483646 h 37"/>
                <a:gd name="T44" fmla="*/ 0 w 57"/>
                <a:gd name="T45" fmla="*/ 2147483646 h 37"/>
                <a:gd name="T46" fmla="*/ 0 w 57"/>
                <a:gd name="T47" fmla="*/ 2147483646 h 37"/>
                <a:gd name="T48" fmla="*/ 2147483646 w 57"/>
                <a:gd name="T49" fmla="*/ 2147483646 h 37"/>
                <a:gd name="T50" fmla="*/ 2147483646 w 57"/>
                <a:gd name="T51" fmla="*/ 2147483646 h 37"/>
                <a:gd name="T52" fmla="*/ 2147483646 w 57"/>
                <a:gd name="T53" fmla="*/ 2147483646 h 37"/>
                <a:gd name="T54" fmla="*/ 2147483646 w 57"/>
                <a:gd name="T55" fmla="*/ 2147483646 h 37"/>
                <a:gd name="T56" fmla="*/ 2147483646 w 57"/>
                <a:gd name="T57" fmla="*/ 2147483646 h 37"/>
                <a:gd name="T58" fmla="*/ 2147483646 w 57"/>
                <a:gd name="T59" fmla="*/ 2147483646 h 37"/>
                <a:gd name="T60" fmla="*/ 2147483646 w 57"/>
                <a:gd name="T61" fmla="*/ 2147483646 h 37"/>
                <a:gd name="T62" fmla="*/ 2147483646 w 57"/>
                <a:gd name="T63" fmla="*/ 2147483646 h 37"/>
                <a:gd name="T64" fmla="*/ 2147483646 w 57"/>
                <a:gd name="T65" fmla="*/ 2147483646 h 37"/>
                <a:gd name="T66" fmla="*/ 2147483646 w 57"/>
                <a:gd name="T67" fmla="*/ 2147483646 h 37"/>
                <a:gd name="T68" fmla="*/ 2147483646 w 57"/>
                <a:gd name="T69" fmla="*/ 2147483646 h 37"/>
                <a:gd name="T70" fmla="*/ 2147483646 w 57"/>
                <a:gd name="T71" fmla="*/ 2147483646 h 37"/>
                <a:gd name="T72" fmla="*/ 2147483646 w 57"/>
                <a:gd name="T73" fmla="*/ 2147483646 h 37"/>
                <a:gd name="T74" fmla="*/ 2147483646 w 57"/>
                <a:gd name="T75" fmla="*/ 2147483646 h 37"/>
                <a:gd name="T76" fmla="*/ 2147483646 w 57"/>
                <a:gd name="T77" fmla="*/ 2147483646 h 37"/>
                <a:gd name="T78" fmla="*/ 2147483646 w 57"/>
                <a:gd name="T79" fmla="*/ 2147483646 h 37"/>
                <a:gd name="T80" fmla="*/ 2147483646 w 57"/>
                <a:gd name="T81" fmla="*/ 2147483646 h 37"/>
                <a:gd name="T82" fmla="*/ 2147483646 w 57"/>
                <a:gd name="T83" fmla="*/ 2147483646 h 37"/>
                <a:gd name="T84" fmla="*/ 2147483646 w 57"/>
                <a:gd name="T85" fmla="*/ 2147483646 h 37"/>
                <a:gd name="T86" fmla="*/ 2147483646 w 57"/>
                <a:gd name="T87" fmla="*/ 2147483646 h 37"/>
                <a:gd name="T88" fmla="*/ 2147483646 w 57"/>
                <a:gd name="T89" fmla="*/ 2147483646 h 37"/>
                <a:gd name="T90" fmla="*/ 2147483646 w 57"/>
                <a:gd name="T91" fmla="*/ 2147483646 h 3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7" h="37">
                  <a:moveTo>
                    <a:pt x="54" y="22"/>
                  </a:moveTo>
                  <a:cubicBezTo>
                    <a:pt x="56" y="21"/>
                    <a:pt x="56" y="21"/>
                    <a:pt x="56" y="21"/>
                  </a:cubicBezTo>
                  <a:cubicBezTo>
                    <a:pt x="57" y="16"/>
                    <a:pt x="57" y="16"/>
                    <a:pt x="57" y="16"/>
                  </a:cubicBezTo>
                  <a:cubicBezTo>
                    <a:pt x="57" y="14"/>
                    <a:pt x="57" y="14"/>
                    <a:pt x="57" y="14"/>
                  </a:cubicBezTo>
                  <a:cubicBezTo>
                    <a:pt x="52" y="12"/>
                    <a:pt x="52" y="12"/>
                    <a:pt x="52" y="12"/>
                  </a:cubicBezTo>
                  <a:cubicBezTo>
                    <a:pt x="47" y="9"/>
                    <a:pt x="47" y="9"/>
                    <a:pt x="47" y="9"/>
                  </a:cubicBezTo>
                  <a:cubicBezTo>
                    <a:pt x="45" y="9"/>
                    <a:pt x="45" y="9"/>
                    <a:pt x="45" y="9"/>
                  </a:cubicBezTo>
                  <a:cubicBezTo>
                    <a:pt x="42" y="7"/>
                    <a:pt x="42" y="7"/>
                    <a:pt x="42" y="7"/>
                  </a:cubicBezTo>
                  <a:cubicBezTo>
                    <a:pt x="40" y="4"/>
                    <a:pt x="40" y="4"/>
                    <a:pt x="40" y="4"/>
                  </a:cubicBezTo>
                  <a:cubicBezTo>
                    <a:pt x="33" y="1"/>
                    <a:pt x="33" y="1"/>
                    <a:pt x="33" y="1"/>
                  </a:cubicBezTo>
                  <a:cubicBezTo>
                    <a:pt x="31" y="1"/>
                    <a:pt x="31" y="1"/>
                    <a:pt x="31" y="1"/>
                  </a:cubicBezTo>
                  <a:cubicBezTo>
                    <a:pt x="31" y="0"/>
                    <a:pt x="31" y="0"/>
                    <a:pt x="31" y="0"/>
                  </a:cubicBezTo>
                  <a:cubicBezTo>
                    <a:pt x="30" y="0"/>
                    <a:pt x="30" y="0"/>
                    <a:pt x="30" y="0"/>
                  </a:cubicBezTo>
                  <a:cubicBezTo>
                    <a:pt x="28" y="6"/>
                    <a:pt x="28" y="6"/>
                    <a:pt x="28" y="6"/>
                  </a:cubicBezTo>
                  <a:cubicBezTo>
                    <a:pt x="24" y="5"/>
                    <a:pt x="24" y="5"/>
                    <a:pt x="24" y="5"/>
                  </a:cubicBezTo>
                  <a:cubicBezTo>
                    <a:pt x="17" y="5"/>
                    <a:pt x="17" y="5"/>
                    <a:pt x="17" y="5"/>
                  </a:cubicBezTo>
                  <a:cubicBezTo>
                    <a:pt x="11" y="3"/>
                    <a:pt x="11" y="3"/>
                    <a:pt x="11" y="3"/>
                  </a:cubicBezTo>
                  <a:cubicBezTo>
                    <a:pt x="7" y="3"/>
                    <a:pt x="7" y="3"/>
                    <a:pt x="7" y="3"/>
                  </a:cubicBezTo>
                  <a:cubicBezTo>
                    <a:pt x="5" y="4"/>
                    <a:pt x="5" y="4"/>
                    <a:pt x="5" y="4"/>
                  </a:cubicBezTo>
                  <a:cubicBezTo>
                    <a:pt x="6" y="8"/>
                    <a:pt x="6" y="8"/>
                    <a:pt x="6" y="8"/>
                  </a:cubicBezTo>
                  <a:cubicBezTo>
                    <a:pt x="4" y="10"/>
                    <a:pt x="4" y="10"/>
                    <a:pt x="4" y="10"/>
                  </a:cubicBezTo>
                  <a:cubicBezTo>
                    <a:pt x="2" y="15"/>
                    <a:pt x="2" y="15"/>
                    <a:pt x="2" y="15"/>
                  </a:cubicBezTo>
                  <a:cubicBezTo>
                    <a:pt x="0" y="15"/>
                    <a:pt x="0" y="15"/>
                    <a:pt x="0" y="15"/>
                  </a:cubicBezTo>
                  <a:cubicBezTo>
                    <a:pt x="0" y="18"/>
                    <a:pt x="0" y="18"/>
                    <a:pt x="0" y="18"/>
                  </a:cubicBezTo>
                  <a:cubicBezTo>
                    <a:pt x="1" y="19"/>
                    <a:pt x="1" y="19"/>
                    <a:pt x="1" y="19"/>
                  </a:cubicBezTo>
                  <a:cubicBezTo>
                    <a:pt x="2" y="20"/>
                    <a:pt x="2" y="20"/>
                    <a:pt x="2" y="20"/>
                  </a:cubicBezTo>
                  <a:cubicBezTo>
                    <a:pt x="3" y="21"/>
                    <a:pt x="3" y="21"/>
                    <a:pt x="3" y="21"/>
                  </a:cubicBezTo>
                  <a:cubicBezTo>
                    <a:pt x="12" y="20"/>
                    <a:pt x="12" y="20"/>
                    <a:pt x="12" y="20"/>
                  </a:cubicBezTo>
                  <a:cubicBezTo>
                    <a:pt x="18" y="20"/>
                    <a:pt x="18" y="20"/>
                    <a:pt x="18" y="20"/>
                  </a:cubicBezTo>
                  <a:cubicBezTo>
                    <a:pt x="24" y="24"/>
                    <a:pt x="24" y="24"/>
                    <a:pt x="24" y="24"/>
                  </a:cubicBezTo>
                  <a:cubicBezTo>
                    <a:pt x="24" y="24"/>
                    <a:pt x="26" y="26"/>
                    <a:pt x="25" y="28"/>
                  </a:cubicBezTo>
                  <a:cubicBezTo>
                    <a:pt x="25" y="29"/>
                    <a:pt x="22" y="30"/>
                    <a:pt x="22" y="30"/>
                  </a:cubicBezTo>
                  <a:cubicBezTo>
                    <a:pt x="21" y="33"/>
                    <a:pt x="21" y="33"/>
                    <a:pt x="21" y="33"/>
                  </a:cubicBezTo>
                  <a:cubicBezTo>
                    <a:pt x="24" y="34"/>
                    <a:pt x="24" y="34"/>
                    <a:pt x="24" y="34"/>
                  </a:cubicBezTo>
                  <a:cubicBezTo>
                    <a:pt x="25" y="32"/>
                    <a:pt x="25" y="32"/>
                    <a:pt x="25" y="32"/>
                  </a:cubicBezTo>
                  <a:cubicBezTo>
                    <a:pt x="30" y="29"/>
                    <a:pt x="30" y="29"/>
                    <a:pt x="30" y="29"/>
                  </a:cubicBezTo>
                  <a:cubicBezTo>
                    <a:pt x="33" y="29"/>
                    <a:pt x="33" y="29"/>
                    <a:pt x="33" y="29"/>
                  </a:cubicBezTo>
                  <a:cubicBezTo>
                    <a:pt x="36" y="32"/>
                    <a:pt x="36" y="32"/>
                    <a:pt x="36" y="32"/>
                  </a:cubicBezTo>
                  <a:cubicBezTo>
                    <a:pt x="34" y="34"/>
                    <a:pt x="34" y="34"/>
                    <a:pt x="34" y="34"/>
                  </a:cubicBezTo>
                  <a:cubicBezTo>
                    <a:pt x="37" y="37"/>
                    <a:pt x="37" y="37"/>
                    <a:pt x="37" y="37"/>
                  </a:cubicBezTo>
                  <a:cubicBezTo>
                    <a:pt x="45" y="34"/>
                    <a:pt x="45" y="34"/>
                    <a:pt x="45" y="34"/>
                  </a:cubicBezTo>
                  <a:cubicBezTo>
                    <a:pt x="41" y="31"/>
                    <a:pt x="41" y="31"/>
                    <a:pt x="41" y="31"/>
                  </a:cubicBezTo>
                  <a:cubicBezTo>
                    <a:pt x="43" y="28"/>
                    <a:pt x="43" y="28"/>
                    <a:pt x="43" y="28"/>
                  </a:cubicBezTo>
                  <a:cubicBezTo>
                    <a:pt x="50" y="27"/>
                    <a:pt x="50" y="27"/>
                    <a:pt x="50" y="27"/>
                  </a:cubicBezTo>
                  <a:cubicBezTo>
                    <a:pt x="51" y="25"/>
                    <a:pt x="51" y="25"/>
                    <a:pt x="51" y="25"/>
                  </a:cubicBezTo>
                  <a:lnTo>
                    <a:pt x="54" y="22"/>
                  </a:lnTo>
                  <a:close/>
                </a:path>
              </a:pathLst>
            </a:custGeom>
            <a:grpFill/>
            <a:ln w="9525">
              <a:solidFill>
                <a:schemeClr val="bg1"/>
              </a:solidFill>
              <a:round/>
            </a:ln>
          </p:spPr>
          <p:txBody>
            <a:bodyPr/>
            <a:lstStyle/>
            <a:p>
              <a:endParaRPr lang="en-GB"/>
            </a:p>
          </p:txBody>
        </p:sp>
        <p:sp>
          <p:nvSpPr>
            <p:cNvPr id="90" name="Freeform 350"/>
            <p:cNvSpPr/>
            <p:nvPr/>
          </p:nvSpPr>
          <p:spPr bwMode="auto">
            <a:xfrm>
              <a:off x="8657008" y="2559307"/>
              <a:ext cx="42338" cy="22983"/>
            </a:xfrm>
            <a:custGeom>
              <a:gdLst>
                <a:gd name="T0" fmla="*/ 2147483646 w 42"/>
                <a:gd name="T1" fmla="*/ 2147483646 h 24"/>
                <a:gd name="T2" fmla="*/ 2147483646 w 42"/>
                <a:gd name="T3" fmla="*/ 0 h 24"/>
                <a:gd name="T4" fmla="*/ 0 w 42"/>
                <a:gd name="T5" fmla="*/ 2147483646 h 24"/>
                <a:gd name="T6" fmla="*/ 2147483646 w 42"/>
                <a:gd name="T7" fmla="*/ 2147483646 h 24"/>
                <a:gd name="T8" fmla="*/ 2147483646 w 42"/>
                <a:gd name="T9" fmla="*/ 2147483646 h 24"/>
                <a:gd name="T10" fmla="*/ 0 60000 65536"/>
                <a:gd name="T11" fmla="*/ 0 60000 65536"/>
                <a:gd name="T12" fmla="*/ 0 60000 65536"/>
                <a:gd name="T13" fmla="*/ 0 60000 65536"/>
                <a:gd name="T14" fmla="*/ 0 60000 65536"/>
              </a:gdLst>
              <a:cxnLst>
                <a:cxn ang="T10">
                  <a:pos x="T0" y="T1"/>
                </a:cxn>
                <a:cxn ang="T11">
                  <a:pos x="T2" y="T3"/>
                </a:cxn>
                <a:cxn ang="T12">
                  <a:pos x="T4" y="T5"/>
                </a:cxn>
                <a:cxn ang="T13">
                  <a:pos x="T6" y="T7"/>
                </a:cxn>
                <a:cxn ang="T14">
                  <a:pos x="T8" y="T9"/>
                </a:cxn>
              </a:cxnLst>
              <a:rect l="0" t="0" r="r" b="b"/>
              <a:pathLst>
                <a:path w="42" h="24">
                  <a:moveTo>
                    <a:pt x="36" y="24"/>
                  </a:moveTo>
                  <a:lnTo>
                    <a:pt x="18" y="0"/>
                  </a:lnTo>
                  <a:lnTo>
                    <a:pt x="0" y="6"/>
                  </a:lnTo>
                  <a:lnTo>
                    <a:pt x="42" y="24"/>
                  </a:lnTo>
                  <a:lnTo>
                    <a:pt x="36" y="24"/>
                  </a:lnTo>
                  <a:close/>
                </a:path>
              </a:pathLst>
            </a:custGeom>
            <a:grpFill/>
            <a:ln w="9525">
              <a:solidFill>
                <a:schemeClr val="bg1"/>
              </a:solidFill>
              <a:round/>
            </a:ln>
          </p:spPr>
          <p:txBody>
            <a:bodyPr/>
            <a:lstStyle/>
            <a:p>
              <a:endParaRPr lang="en-GB"/>
            </a:p>
          </p:txBody>
        </p:sp>
        <p:sp>
          <p:nvSpPr>
            <p:cNvPr id="91" name="Freeform 359"/>
            <p:cNvSpPr/>
            <p:nvPr/>
          </p:nvSpPr>
          <p:spPr bwMode="auto">
            <a:xfrm>
              <a:off x="8418704" y="2463743"/>
              <a:ext cx="59274" cy="36290"/>
            </a:xfrm>
            <a:custGeom>
              <a:gdLst>
                <a:gd name="T0" fmla="*/ 2147483646 w 60"/>
                <a:gd name="T1" fmla="*/ 2147483646 h 36"/>
                <a:gd name="T2" fmla="*/ 2147483646 w 60"/>
                <a:gd name="T3" fmla="*/ 2147483646 h 36"/>
                <a:gd name="T4" fmla="*/ 2147483646 w 60"/>
                <a:gd name="T5" fmla="*/ 2147483646 h 36"/>
                <a:gd name="T6" fmla="*/ 2147483646 w 60"/>
                <a:gd name="T7" fmla="*/ 2147483646 h 36"/>
                <a:gd name="T8" fmla="*/ 2147483646 w 60"/>
                <a:gd name="T9" fmla="*/ 0 h 36"/>
                <a:gd name="T10" fmla="*/ 2147483646 w 60"/>
                <a:gd name="T11" fmla="*/ 0 h 36"/>
                <a:gd name="T12" fmla="*/ 2147483646 w 60"/>
                <a:gd name="T13" fmla="*/ 2147483646 h 36"/>
                <a:gd name="T14" fmla="*/ 0 w 60"/>
                <a:gd name="T15" fmla="*/ 2147483646 h 36"/>
                <a:gd name="T16" fmla="*/ 2147483646 w 60"/>
                <a:gd name="T17" fmla="*/ 2147483646 h 36"/>
                <a:gd name="T18" fmla="*/ 2147483646 w 60"/>
                <a:gd name="T19" fmla="*/ 2147483646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36">
                  <a:moveTo>
                    <a:pt x="54" y="36"/>
                  </a:moveTo>
                  <a:lnTo>
                    <a:pt x="60" y="24"/>
                  </a:lnTo>
                  <a:lnTo>
                    <a:pt x="54" y="12"/>
                  </a:lnTo>
                  <a:lnTo>
                    <a:pt x="42" y="6"/>
                  </a:lnTo>
                  <a:lnTo>
                    <a:pt x="30" y="0"/>
                  </a:lnTo>
                  <a:lnTo>
                    <a:pt x="18" y="0"/>
                  </a:lnTo>
                  <a:lnTo>
                    <a:pt x="6" y="12"/>
                  </a:lnTo>
                  <a:lnTo>
                    <a:pt x="0" y="18"/>
                  </a:lnTo>
                  <a:lnTo>
                    <a:pt x="12" y="30"/>
                  </a:lnTo>
                  <a:lnTo>
                    <a:pt x="54" y="36"/>
                  </a:lnTo>
                  <a:close/>
                </a:path>
              </a:pathLst>
            </a:custGeom>
            <a:grpFill/>
            <a:ln w="9525">
              <a:solidFill>
                <a:schemeClr val="bg1"/>
              </a:solidFill>
              <a:round/>
            </a:ln>
          </p:spPr>
          <p:txBody>
            <a:bodyPr/>
            <a:lstStyle/>
            <a:p>
              <a:endParaRPr lang="en-GB"/>
            </a:p>
          </p:txBody>
        </p:sp>
        <p:sp>
          <p:nvSpPr>
            <p:cNvPr id="92" name="Freeform 360"/>
            <p:cNvSpPr/>
            <p:nvPr/>
          </p:nvSpPr>
          <p:spPr bwMode="auto">
            <a:xfrm>
              <a:off x="8311044" y="2481889"/>
              <a:ext cx="185078" cy="165724"/>
            </a:xfrm>
            <a:custGeom>
              <a:gdLst>
                <a:gd name="T0" fmla="*/ 2147483646 w 31"/>
                <a:gd name="T1" fmla="*/ 2147483646 h 28"/>
                <a:gd name="T2" fmla="*/ 2147483646 w 31"/>
                <a:gd name="T3" fmla="*/ 2147483646 h 28"/>
                <a:gd name="T4" fmla="*/ 2147483646 w 31"/>
                <a:gd name="T5" fmla="*/ 2147483646 h 28"/>
                <a:gd name="T6" fmla="*/ 2147483646 w 31"/>
                <a:gd name="T7" fmla="*/ 2147483646 h 28"/>
                <a:gd name="T8" fmla="*/ 2147483646 w 31"/>
                <a:gd name="T9" fmla="*/ 2147483646 h 28"/>
                <a:gd name="T10" fmla="*/ 2147483646 w 31"/>
                <a:gd name="T11" fmla="*/ 2147483646 h 28"/>
                <a:gd name="T12" fmla="*/ 2147483646 w 31"/>
                <a:gd name="T13" fmla="*/ 2147483646 h 28"/>
                <a:gd name="T14" fmla="*/ 2147483646 w 31"/>
                <a:gd name="T15" fmla="*/ 2147483646 h 28"/>
                <a:gd name="T16" fmla="*/ 2147483646 w 31"/>
                <a:gd name="T17" fmla="*/ 2147483646 h 28"/>
                <a:gd name="T18" fmla="*/ 2147483646 w 31"/>
                <a:gd name="T19" fmla="*/ 2147483646 h 28"/>
                <a:gd name="T20" fmla="*/ 2147483646 w 31"/>
                <a:gd name="T21" fmla="*/ 2147483646 h 28"/>
                <a:gd name="T22" fmla="*/ 2147483646 w 31"/>
                <a:gd name="T23" fmla="*/ 2147483646 h 28"/>
                <a:gd name="T24" fmla="*/ 2147483646 w 31"/>
                <a:gd name="T25" fmla="*/ 2147483646 h 28"/>
                <a:gd name="T26" fmla="*/ 2147483646 w 31"/>
                <a:gd name="T27" fmla="*/ 2147483646 h 28"/>
                <a:gd name="T28" fmla="*/ 2147483646 w 31"/>
                <a:gd name="T29" fmla="*/ 2147483646 h 28"/>
                <a:gd name="T30" fmla="*/ 2147483646 w 31"/>
                <a:gd name="T31" fmla="*/ 2147483646 h 28"/>
                <a:gd name="T32" fmla="*/ 2147483646 w 31"/>
                <a:gd name="T33" fmla="*/ 2147483646 h 28"/>
                <a:gd name="T34" fmla="*/ 2147483646 w 31"/>
                <a:gd name="T35" fmla="*/ 2147483646 h 28"/>
                <a:gd name="T36" fmla="*/ 2147483646 w 31"/>
                <a:gd name="T37" fmla="*/ 2147483646 h 28"/>
                <a:gd name="T38" fmla="*/ 2147483646 w 31"/>
                <a:gd name="T39" fmla="*/ 2147483646 h 28"/>
                <a:gd name="T40" fmla="*/ 2147483646 w 31"/>
                <a:gd name="T41" fmla="*/ 2147483646 h 28"/>
                <a:gd name="T42" fmla="*/ 2147483646 w 31"/>
                <a:gd name="T43" fmla="*/ 2147483646 h 28"/>
                <a:gd name="T44" fmla="*/ 2147483646 w 31"/>
                <a:gd name="T45" fmla="*/ 2147483646 h 28"/>
                <a:gd name="T46" fmla="*/ 2147483646 w 31"/>
                <a:gd name="T47" fmla="*/ 0 h 28"/>
                <a:gd name="T48" fmla="*/ 2147483646 w 31"/>
                <a:gd name="T49" fmla="*/ 2147483646 h 28"/>
                <a:gd name="T50" fmla="*/ 2147483646 w 31"/>
                <a:gd name="T51" fmla="*/ 2147483646 h 28"/>
                <a:gd name="T52" fmla="*/ 2147483646 w 31"/>
                <a:gd name="T53" fmla="*/ 0 h 28"/>
                <a:gd name="T54" fmla="*/ 2147483646 w 31"/>
                <a:gd name="T55" fmla="*/ 0 h 28"/>
                <a:gd name="T56" fmla="*/ 2147483646 w 31"/>
                <a:gd name="T57" fmla="*/ 2147483646 h 28"/>
                <a:gd name="T58" fmla="*/ 2147483646 w 31"/>
                <a:gd name="T59" fmla="*/ 2147483646 h 28"/>
                <a:gd name="T60" fmla="*/ 0 w 31"/>
                <a:gd name="T61" fmla="*/ 2147483646 h 28"/>
                <a:gd name="T62" fmla="*/ 0 w 31"/>
                <a:gd name="T63" fmla="*/ 2147483646 h 28"/>
                <a:gd name="T64" fmla="*/ 2147483646 w 31"/>
                <a:gd name="T65" fmla="*/ 2147483646 h 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1" h="28">
                  <a:moveTo>
                    <a:pt x="1" y="9"/>
                  </a:moveTo>
                  <a:cubicBezTo>
                    <a:pt x="1" y="10"/>
                    <a:pt x="1" y="10"/>
                    <a:pt x="1" y="10"/>
                  </a:cubicBezTo>
                  <a:cubicBezTo>
                    <a:pt x="1" y="13"/>
                    <a:pt x="1" y="13"/>
                    <a:pt x="1" y="13"/>
                  </a:cubicBezTo>
                  <a:cubicBezTo>
                    <a:pt x="1" y="13"/>
                    <a:pt x="1" y="17"/>
                    <a:pt x="2" y="17"/>
                  </a:cubicBezTo>
                  <a:cubicBezTo>
                    <a:pt x="2" y="17"/>
                    <a:pt x="2" y="19"/>
                    <a:pt x="2" y="20"/>
                  </a:cubicBezTo>
                  <a:cubicBezTo>
                    <a:pt x="6" y="22"/>
                    <a:pt x="6" y="22"/>
                    <a:pt x="6" y="22"/>
                  </a:cubicBezTo>
                  <a:cubicBezTo>
                    <a:pt x="10" y="24"/>
                    <a:pt x="10" y="24"/>
                    <a:pt x="10" y="24"/>
                  </a:cubicBezTo>
                  <a:cubicBezTo>
                    <a:pt x="15" y="26"/>
                    <a:pt x="15" y="26"/>
                    <a:pt x="15" y="26"/>
                  </a:cubicBezTo>
                  <a:cubicBezTo>
                    <a:pt x="15" y="26"/>
                    <a:pt x="15" y="26"/>
                    <a:pt x="15" y="26"/>
                  </a:cubicBezTo>
                  <a:cubicBezTo>
                    <a:pt x="19" y="28"/>
                    <a:pt x="19" y="28"/>
                    <a:pt x="19" y="28"/>
                  </a:cubicBezTo>
                  <a:cubicBezTo>
                    <a:pt x="23" y="28"/>
                    <a:pt x="23" y="28"/>
                    <a:pt x="23" y="28"/>
                  </a:cubicBezTo>
                  <a:cubicBezTo>
                    <a:pt x="25" y="28"/>
                    <a:pt x="25" y="28"/>
                    <a:pt x="25" y="28"/>
                  </a:cubicBezTo>
                  <a:cubicBezTo>
                    <a:pt x="27" y="28"/>
                    <a:pt x="27" y="28"/>
                    <a:pt x="27" y="28"/>
                  </a:cubicBezTo>
                  <a:cubicBezTo>
                    <a:pt x="29" y="23"/>
                    <a:pt x="29" y="23"/>
                    <a:pt x="29" y="23"/>
                  </a:cubicBezTo>
                  <a:cubicBezTo>
                    <a:pt x="31" y="21"/>
                    <a:pt x="31" y="21"/>
                    <a:pt x="31" y="21"/>
                  </a:cubicBezTo>
                  <a:cubicBezTo>
                    <a:pt x="30" y="17"/>
                    <a:pt x="30" y="17"/>
                    <a:pt x="30" y="17"/>
                  </a:cubicBezTo>
                  <a:cubicBezTo>
                    <a:pt x="30" y="15"/>
                    <a:pt x="30" y="15"/>
                    <a:pt x="30" y="15"/>
                  </a:cubicBezTo>
                  <a:cubicBezTo>
                    <a:pt x="29" y="12"/>
                    <a:pt x="29" y="12"/>
                    <a:pt x="29" y="12"/>
                  </a:cubicBezTo>
                  <a:cubicBezTo>
                    <a:pt x="31" y="10"/>
                    <a:pt x="31" y="10"/>
                    <a:pt x="31" y="10"/>
                  </a:cubicBezTo>
                  <a:cubicBezTo>
                    <a:pt x="30" y="6"/>
                    <a:pt x="30" y="6"/>
                    <a:pt x="30" y="6"/>
                  </a:cubicBezTo>
                  <a:cubicBezTo>
                    <a:pt x="28" y="3"/>
                    <a:pt x="28" y="3"/>
                    <a:pt x="28" y="3"/>
                  </a:cubicBezTo>
                  <a:cubicBezTo>
                    <a:pt x="27" y="3"/>
                    <a:pt x="27" y="3"/>
                    <a:pt x="27" y="3"/>
                  </a:cubicBezTo>
                  <a:cubicBezTo>
                    <a:pt x="20" y="2"/>
                    <a:pt x="20" y="2"/>
                    <a:pt x="20" y="2"/>
                  </a:cubicBezTo>
                  <a:cubicBezTo>
                    <a:pt x="18" y="0"/>
                    <a:pt x="18" y="0"/>
                    <a:pt x="18" y="0"/>
                  </a:cubicBezTo>
                  <a:cubicBezTo>
                    <a:pt x="18" y="1"/>
                    <a:pt x="18" y="1"/>
                    <a:pt x="18" y="1"/>
                  </a:cubicBezTo>
                  <a:cubicBezTo>
                    <a:pt x="18" y="1"/>
                    <a:pt x="15" y="1"/>
                    <a:pt x="15" y="1"/>
                  </a:cubicBezTo>
                  <a:cubicBezTo>
                    <a:pt x="14" y="1"/>
                    <a:pt x="14" y="0"/>
                    <a:pt x="14" y="0"/>
                  </a:cubicBezTo>
                  <a:cubicBezTo>
                    <a:pt x="13" y="0"/>
                    <a:pt x="13" y="0"/>
                    <a:pt x="13" y="0"/>
                  </a:cubicBezTo>
                  <a:cubicBezTo>
                    <a:pt x="5" y="3"/>
                    <a:pt x="5" y="3"/>
                    <a:pt x="5" y="3"/>
                  </a:cubicBezTo>
                  <a:cubicBezTo>
                    <a:pt x="1" y="5"/>
                    <a:pt x="1" y="5"/>
                    <a:pt x="1" y="5"/>
                  </a:cubicBezTo>
                  <a:cubicBezTo>
                    <a:pt x="0" y="4"/>
                    <a:pt x="0" y="4"/>
                    <a:pt x="0" y="4"/>
                  </a:cubicBezTo>
                  <a:cubicBezTo>
                    <a:pt x="0" y="6"/>
                    <a:pt x="0" y="6"/>
                    <a:pt x="0" y="6"/>
                  </a:cubicBezTo>
                  <a:lnTo>
                    <a:pt x="1" y="9"/>
                  </a:lnTo>
                  <a:close/>
                </a:path>
              </a:pathLst>
            </a:custGeom>
            <a:grpFill/>
            <a:ln w="9525">
              <a:solidFill>
                <a:schemeClr val="bg1"/>
              </a:solidFill>
              <a:round/>
            </a:ln>
          </p:spPr>
          <p:txBody>
            <a:bodyPr/>
            <a:lstStyle/>
            <a:p>
              <a:endParaRPr lang="en-GB"/>
            </a:p>
          </p:txBody>
        </p:sp>
        <p:sp>
          <p:nvSpPr>
            <p:cNvPr id="93" name="Freeform 364"/>
            <p:cNvSpPr/>
            <p:nvPr/>
          </p:nvSpPr>
          <p:spPr bwMode="auto">
            <a:xfrm>
              <a:off x="8047337" y="3260912"/>
              <a:ext cx="299997" cy="221368"/>
            </a:xfrm>
            <a:custGeom>
              <a:gdLst>
                <a:gd name="T0" fmla="*/ 2147483646 w 300"/>
                <a:gd name="T1" fmla="*/ 2147483646 h 223"/>
                <a:gd name="T2" fmla="*/ 2147483646 w 300"/>
                <a:gd name="T3" fmla="*/ 2147483646 h 223"/>
                <a:gd name="T4" fmla="*/ 2147483646 w 300"/>
                <a:gd name="T5" fmla="*/ 2147483646 h 223"/>
                <a:gd name="T6" fmla="*/ 2147483646 w 300"/>
                <a:gd name="T7" fmla="*/ 2147483646 h 223"/>
                <a:gd name="T8" fmla="*/ 2147483646 w 300"/>
                <a:gd name="T9" fmla="*/ 2147483646 h 223"/>
                <a:gd name="T10" fmla="*/ 2147483646 w 300"/>
                <a:gd name="T11" fmla="*/ 2147483646 h 223"/>
                <a:gd name="T12" fmla="*/ 2147483646 w 300"/>
                <a:gd name="T13" fmla="*/ 2147483646 h 223"/>
                <a:gd name="T14" fmla="*/ 2147483646 w 300"/>
                <a:gd name="T15" fmla="*/ 2147483646 h 223"/>
                <a:gd name="T16" fmla="*/ 2147483646 w 300"/>
                <a:gd name="T17" fmla="*/ 2147483646 h 223"/>
                <a:gd name="T18" fmla="*/ 2147483646 w 300"/>
                <a:gd name="T19" fmla="*/ 2147483646 h 223"/>
                <a:gd name="T20" fmla="*/ 2147483646 w 300"/>
                <a:gd name="T21" fmla="*/ 2147483646 h 223"/>
                <a:gd name="T22" fmla="*/ 2147483646 w 300"/>
                <a:gd name="T23" fmla="*/ 2147483646 h 223"/>
                <a:gd name="T24" fmla="*/ 2147483646 w 300"/>
                <a:gd name="T25" fmla="*/ 2147483646 h 223"/>
                <a:gd name="T26" fmla="*/ 2147483646 w 300"/>
                <a:gd name="T27" fmla="*/ 2147483646 h 223"/>
                <a:gd name="T28" fmla="*/ 2147483646 w 300"/>
                <a:gd name="T29" fmla="*/ 2147483646 h 223"/>
                <a:gd name="T30" fmla="*/ 2147483646 w 300"/>
                <a:gd name="T31" fmla="*/ 0 h 223"/>
                <a:gd name="T32" fmla="*/ 2147483646 w 300"/>
                <a:gd name="T33" fmla="*/ 2147483646 h 223"/>
                <a:gd name="T34" fmla="*/ 2147483646 w 300"/>
                <a:gd name="T35" fmla="*/ 2147483646 h 223"/>
                <a:gd name="T36" fmla="*/ 2147483646 w 300"/>
                <a:gd name="T37" fmla="*/ 2147483646 h 223"/>
                <a:gd name="T38" fmla="*/ 2147483646 w 300"/>
                <a:gd name="T39" fmla="*/ 2147483646 h 223"/>
                <a:gd name="T40" fmla="*/ 2147483646 w 300"/>
                <a:gd name="T41" fmla="*/ 2147483646 h 223"/>
                <a:gd name="T42" fmla="*/ 2147483646 w 300"/>
                <a:gd name="T43" fmla="*/ 2147483646 h 223"/>
                <a:gd name="T44" fmla="*/ 0 w 300"/>
                <a:gd name="T45" fmla="*/ 2147483646 h 223"/>
                <a:gd name="T46" fmla="*/ 2147483646 w 300"/>
                <a:gd name="T47" fmla="*/ 2147483646 h 223"/>
                <a:gd name="T48" fmla="*/ 2147483646 w 300"/>
                <a:gd name="T49" fmla="*/ 2147483646 h 223"/>
                <a:gd name="T50" fmla="*/ 2147483646 w 300"/>
                <a:gd name="T51" fmla="*/ 2147483646 h 223"/>
                <a:gd name="T52" fmla="*/ 2147483646 w 300"/>
                <a:gd name="T53" fmla="*/ 2147483646 h 223"/>
                <a:gd name="T54" fmla="*/ 2147483646 w 300"/>
                <a:gd name="T55" fmla="*/ 2147483646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close/>
                </a:path>
              </a:pathLst>
            </a:custGeom>
            <a:grpFill/>
            <a:ln w="9525">
              <a:solidFill>
                <a:schemeClr val="bg1"/>
              </a:solidFill>
              <a:round/>
            </a:ln>
          </p:spPr>
          <p:txBody>
            <a:bodyPr/>
            <a:lstStyle/>
            <a:p>
              <a:endParaRPr lang="en-GB"/>
            </a:p>
          </p:txBody>
        </p:sp>
        <p:sp>
          <p:nvSpPr>
            <p:cNvPr id="94" name="Freeform 365"/>
            <p:cNvSpPr/>
            <p:nvPr/>
          </p:nvSpPr>
          <p:spPr bwMode="auto">
            <a:xfrm>
              <a:off x="8047337" y="3260912"/>
              <a:ext cx="299997" cy="221368"/>
            </a:xfrm>
            <a:custGeom>
              <a:gdLst>
                <a:gd name="T0" fmla="*/ 2147483646 w 300"/>
                <a:gd name="T1" fmla="*/ 2147483646 h 223"/>
                <a:gd name="T2" fmla="*/ 2147483646 w 300"/>
                <a:gd name="T3" fmla="*/ 2147483646 h 223"/>
                <a:gd name="T4" fmla="*/ 2147483646 w 300"/>
                <a:gd name="T5" fmla="*/ 2147483646 h 223"/>
                <a:gd name="T6" fmla="*/ 2147483646 w 300"/>
                <a:gd name="T7" fmla="*/ 2147483646 h 223"/>
                <a:gd name="T8" fmla="*/ 2147483646 w 300"/>
                <a:gd name="T9" fmla="*/ 2147483646 h 223"/>
                <a:gd name="T10" fmla="*/ 2147483646 w 300"/>
                <a:gd name="T11" fmla="*/ 2147483646 h 223"/>
                <a:gd name="T12" fmla="*/ 2147483646 w 300"/>
                <a:gd name="T13" fmla="*/ 2147483646 h 223"/>
                <a:gd name="T14" fmla="*/ 2147483646 w 300"/>
                <a:gd name="T15" fmla="*/ 2147483646 h 223"/>
                <a:gd name="T16" fmla="*/ 2147483646 w 300"/>
                <a:gd name="T17" fmla="*/ 2147483646 h 223"/>
                <a:gd name="T18" fmla="*/ 2147483646 w 300"/>
                <a:gd name="T19" fmla="*/ 2147483646 h 223"/>
                <a:gd name="T20" fmla="*/ 2147483646 w 300"/>
                <a:gd name="T21" fmla="*/ 2147483646 h 223"/>
                <a:gd name="T22" fmla="*/ 2147483646 w 300"/>
                <a:gd name="T23" fmla="*/ 2147483646 h 223"/>
                <a:gd name="T24" fmla="*/ 2147483646 w 300"/>
                <a:gd name="T25" fmla="*/ 2147483646 h 223"/>
                <a:gd name="T26" fmla="*/ 2147483646 w 300"/>
                <a:gd name="T27" fmla="*/ 2147483646 h 223"/>
                <a:gd name="T28" fmla="*/ 2147483646 w 300"/>
                <a:gd name="T29" fmla="*/ 2147483646 h 223"/>
                <a:gd name="T30" fmla="*/ 2147483646 w 300"/>
                <a:gd name="T31" fmla="*/ 0 h 223"/>
                <a:gd name="T32" fmla="*/ 2147483646 w 300"/>
                <a:gd name="T33" fmla="*/ 2147483646 h 223"/>
                <a:gd name="T34" fmla="*/ 2147483646 w 300"/>
                <a:gd name="T35" fmla="*/ 2147483646 h 223"/>
                <a:gd name="T36" fmla="*/ 2147483646 w 300"/>
                <a:gd name="T37" fmla="*/ 2147483646 h 223"/>
                <a:gd name="T38" fmla="*/ 2147483646 w 300"/>
                <a:gd name="T39" fmla="*/ 2147483646 h 223"/>
                <a:gd name="T40" fmla="*/ 2147483646 w 300"/>
                <a:gd name="T41" fmla="*/ 2147483646 h 223"/>
                <a:gd name="T42" fmla="*/ 2147483646 w 300"/>
                <a:gd name="T43" fmla="*/ 2147483646 h 223"/>
                <a:gd name="T44" fmla="*/ 0 w 300"/>
                <a:gd name="T45" fmla="*/ 2147483646 h 223"/>
                <a:gd name="T46" fmla="*/ 2147483646 w 300"/>
                <a:gd name="T47" fmla="*/ 2147483646 h 223"/>
                <a:gd name="T48" fmla="*/ 2147483646 w 300"/>
                <a:gd name="T49" fmla="*/ 2147483646 h 223"/>
                <a:gd name="T50" fmla="*/ 2147483646 w 300"/>
                <a:gd name="T51" fmla="*/ 2147483646 h 223"/>
                <a:gd name="T52" fmla="*/ 2147483646 w 300"/>
                <a:gd name="T53" fmla="*/ 2147483646 h 223"/>
                <a:gd name="T54" fmla="*/ 2147483646 w 300"/>
                <a:gd name="T55" fmla="*/ 2147483646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path>
              </a:pathLst>
            </a:custGeom>
            <a:grpFill/>
            <a:ln w="9525">
              <a:solidFill>
                <a:schemeClr val="bg1"/>
              </a:solidFill>
              <a:round/>
            </a:ln>
          </p:spPr>
          <p:txBody>
            <a:bodyPr/>
            <a:lstStyle/>
            <a:p>
              <a:endParaRPr lang="en-GB"/>
            </a:p>
          </p:txBody>
        </p:sp>
        <p:sp>
          <p:nvSpPr>
            <p:cNvPr id="95" name="Freeform 366"/>
            <p:cNvSpPr/>
            <p:nvPr/>
          </p:nvSpPr>
          <p:spPr bwMode="auto">
            <a:xfrm>
              <a:off x="7815082" y="3230670"/>
              <a:ext cx="310883" cy="292739"/>
            </a:xfrm>
            <a:custGeom>
              <a:gdLst>
                <a:gd name="T0" fmla="*/ 2147483646 w 52"/>
                <a:gd name="T1" fmla="*/ 2147483646 h 49"/>
                <a:gd name="T2" fmla="*/ 2147483646 w 52"/>
                <a:gd name="T3" fmla="*/ 2147483646 h 49"/>
                <a:gd name="T4" fmla="*/ 2147483646 w 52"/>
                <a:gd name="T5" fmla="*/ 2147483646 h 49"/>
                <a:gd name="T6" fmla="*/ 2147483646 w 52"/>
                <a:gd name="T7" fmla="*/ 2147483646 h 49"/>
                <a:gd name="T8" fmla="*/ 2147483646 w 52"/>
                <a:gd name="T9" fmla="*/ 2147483646 h 49"/>
                <a:gd name="T10" fmla="*/ 2147483646 w 52"/>
                <a:gd name="T11" fmla="*/ 2147483646 h 49"/>
                <a:gd name="T12" fmla="*/ 2147483646 w 52"/>
                <a:gd name="T13" fmla="*/ 2147483646 h 49"/>
                <a:gd name="T14" fmla="*/ 2147483646 w 52"/>
                <a:gd name="T15" fmla="*/ 2147483646 h 49"/>
                <a:gd name="T16" fmla="*/ 2147483646 w 52"/>
                <a:gd name="T17" fmla="*/ 2147483646 h 49"/>
                <a:gd name="T18" fmla="*/ 2147483646 w 52"/>
                <a:gd name="T19" fmla="*/ 2147483646 h 49"/>
                <a:gd name="T20" fmla="*/ 2147483646 w 52"/>
                <a:gd name="T21" fmla="*/ 2147483646 h 49"/>
                <a:gd name="T22" fmla="*/ 2147483646 w 52"/>
                <a:gd name="T23" fmla="*/ 0 h 49"/>
                <a:gd name="T24" fmla="*/ 2147483646 w 52"/>
                <a:gd name="T25" fmla="*/ 0 h 49"/>
                <a:gd name="T26" fmla="*/ 2147483646 w 52"/>
                <a:gd name="T27" fmla="*/ 2147483646 h 49"/>
                <a:gd name="T28" fmla="*/ 2147483646 w 52"/>
                <a:gd name="T29" fmla="*/ 2147483646 h 49"/>
                <a:gd name="T30" fmla="*/ 2147483646 w 52"/>
                <a:gd name="T31" fmla="*/ 2147483646 h 49"/>
                <a:gd name="T32" fmla="*/ 2147483646 w 52"/>
                <a:gd name="T33" fmla="*/ 2147483646 h 49"/>
                <a:gd name="T34" fmla="*/ 2147483646 w 52"/>
                <a:gd name="T35" fmla="*/ 2147483646 h 49"/>
                <a:gd name="T36" fmla="*/ 2147483646 w 52"/>
                <a:gd name="T37" fmla="*/ 2147483646 h 49"/>
                <a:gd name="T38" fmla="*/ 0 w 52"/>
                <a:gd name="T39" fmla="*/ 2147483646 h 49"/>
                <a:gd name="T40" fmla="*/ 0 w 52"/>
                <a:gd name="T41" fmla="*/ 2147483646 h 49"/>
                <a:gd name="T42" fmla="*/ 2147483646 w 52"/>
                <a:gd name="T43" fmla="*/ 2147483646 h 49"/>
                <a:gd name="T44" fmla="*/ 2147483646 w 52"/>
                <a:gd name="T45" fmla="*/ 2147483646 h 49"/>
                <a:gd name="T46" fmla="*/ 2147483646 w 52"/>
                <a:gd name="T47" fmla="*/ 2147483646 h 49"/>
                <a:gd name="T48" fmla="*/ 2147483646 w 52"/>
                <a:gd name="T49" fmla="*/ 2147483646 h 49"/>
                <a:gd name="T50" fmla="*/ 2147483646 w 52"/>
                <a:gd name="T51" fmla="*/ 2147483646 h 49"/>
                <a:gd name="T52" fmla="*/ 2147483646 w 52"/>
                <a:gd name="T53" fmla="*/ 2147483646 h 49"/>
                <a:gd name="T54" fmla="*/ 2147483646 w 52"/>
                <a:gd name="T55" fmla="*/ 2147483646 h 49"/>
                <a:gd name="T56" fmla="*/ 2147483646 w 52"/>
                <a:gd name="T57" fmla="*/ 2147483646 h 49"/>
                <a:gd name="T58" fmla="*/ 2147483646 w 52"/>
                <a:gd name="T59" fmla="*/ 2147483646 h 49"/>
                <a:gd name="T60" fmla="*/ 2147483646 w 52"/>
                <a:gd name="T61" fmla="*/ 2147483646 h 49"/>
                <a:gd name="T62" fmla="*/ 2147483646 w 52"/>
                <a:gd name="T63" fmla="*/ 2147483646 h 49"/>
                <a:gd name="T64" fmla="*/ 2147483646 w 52"/>
                <a:gd name="T65" fmla="*/ 2147483646 h 49"/>
                <a:gd name="T66" fmla="*/ 2147483646 w 52"/>
                <a:gd name="T67" fmla="*/ 2147483646 h 49"/>
                <a:gd name="T68" fmla="*/ 2147483646 w 52"/>
                <a:gd name="T69" fmla="*/ 2147483646 h 49"/>
                <a:gd name="T70" fmla="*/ 2147483646 w 52"/>
                <a:gd name="T71" fmla="*/ 2147483646 h 49"/>
                <a:gd name="T72" fmla="*/ 2147483646 w 52"/>
                <a:gd name="T73" fmla="*/ 2147483646 h 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2" h="49">
                  <a:moveTo>
                    <a:pt x="24" y="44"/>
                  </a:moveTo>
                  <a:cubicBezTo>
                    <a:pt x="27" y="40"/>
                    <a:pt x="27" y="40"/>
                    <a:pt x="27" y="40"/>
                  </a:cubicBezTo>
                  <a:cubicBezTo>
                    <a:pt x="32" y="36"/>
                    <a:pt x="32" y="36"/>
                    <a:pt x="32" y="36"/>
                  </a:cubicBezTo>
                  <a:cubicBezTo>
                    <a:pt x="38" y="33"/>
                    <a:pt x="38" y="33"/>
                    <a:pt x="38" y="33"/>
                  </a:cubicBezTo>
                  <a:cubicBezTo>
                    <a:pt x="39" y="33"/>
                    <a:pt x="39" y="33"/>
                    <a:pt x="39" y="33"/>
                  </a:cubicBezTo>
                  <a:cubicBezTo>
                    <a:pt x="43" y="33"/>
                    <a:pt x="43" y="33"/>
                    <a:pt x="43" y="33"/>
                  </a:cubicBezTo>
                  <a:cubicBezTo>
                    <a:pt x="50" y="32"/>
                    <a:pt x="50" y="32"/>
                    <a:pt x="50" y="32"/>
                  </a:cubicBezTo>
                  <a:cubicBezTo>
                    <a:pt x="51" y="29"/>
                    <a:pt x="51" y="29"/>
                    <a:pt x="51" y="29"/>
                  </a:cubicBezTo>
                  <a:cubicBezTo>
                    <a:pt x="52" y="20"/>
                    <a:pt x="52" y="20"/>
                    <a:pt x="52" y="20"/>
                  </a:cubicBezTo>
                  <a:cubicBezTo>
                    <a:pt x="49" y="20"/>
                    <a:pt x="49" y="20"/>
                    <a:pt x="49" y="20"/>
                  </a:cubicBezTo>
                  <a:cubicBezTo>
                    <a:pt x="47" y="18"/>
                    <a:pt x="47" y="18"/>
                    <a:pt x="47" y="18"/>
                  </a:cubicBezTo>
                  <a:cubicBezTo>
                    <a:pt x="21" y="0"/>
                    <a:pt x="21" y="0"/>
                    <a:pt x="21" y="0"/>
                  </a:cubicBezTo>
                  <a:cubicBezTo>
                    <a:pt x="18" y="0"/>
                    <a:pt x="18" y="0"/>
                    <a:pt x="18" y="0"/>
                  </a:cubicBezTo>
                  <a:cubicBezTo>
                    <a:pt x="21" y="29"/>
                    <a:pt x="21" y="29"/>
                    <a:pt x="21" y="29"/>
                  </a:cubicBezTo>
                  <a:cubicBezTo>
                    <a:pt x="23" y="30"/>
                    <a:pt x="23" y="30"/>
                    <a:pt x="23" y="30"/>
                  </a:cubicBezTo>
                  <a:cubicBezTo>
                    <a:pt x="20" y="32"/>
                    <a:pt x="20" y="32"/>
                    <a:pt x="20" y="32"/>
                  </a:cubicBezTo>
                  <a:cubicBezTo>
                    <a:pt x="6" y="32"/>
                    <a:pt x="6" y="32"/>
                    <a:pt x="6" y="32"/>
                  </a:cubicBezTo>
                  <a:cubicBezTo>
                    <a:pt x="5" y="33"/>
                    <a:pt x="5" y="33"/>
                    <a:pt x="5" y="33"/>
                  </a:cubicBezTo>
                  <a:cubicBezTo>
                    <a:pt x="3" y="31"/>
                    <a:pt x="3" y="31"/>
                    <a:pt x="3" y="31"/>
                  </a:cubicBezTo>
                  <a:cubicBezTo>
                    <a:pt x="0" y="34"/>
                    <a:pt x="0" y="34"/>
                    <a:pt x="0" y="34"/>
                  </a:cubicBezTo>
                  <a:cubicBezTo>
                    <a:pt x="0" y="35"/>
                    <a:pt x="0" y="35"/>
                    <a:pt x="0" y="35"/>
                  </a:cubicBezTo>
                  <a:cubicBezTo>
                    <a:pt x="1" y="38"/>
                    <a:pt x="1" y="38"/>
                    <a:pt x="1" y="38"/>
                  </a:cubicBezTo>
                  <a:cubicBezTo>
                    <a:pt x="3" y="42"/>
                    <a:pt x="3" y="42"/>
                    <a:pt x="3" y="42"/>
                  </a:cubicBezTo>
                  <a:cubicBezTo>
                    <a:pt x="2" y="42"/>
                    <a:pt x="2" y="42"/>
                    <a:pt x="2" y="42"/>
                  </a:cubicBezTo>
                  <a:cubicBezTo>
                    <a:pt x="2" y="43"/>
                    <a:pt x="2" y="43"/>
                    <a:pt x="2" y="43"/>
                  </a:cubicBezTo>
                  <a:cubicBezTo>
                    <a:pt x="6" y="43"/>
                    <a:pt x="6" y="43"/>
                    <a:pt x="6" y="43"/>
                  </a:cubicBezTo>
                  <a:cubicBezTo>
                    <a:pt x="6" y="43"/>
                    <a:pt x="10" y="42"/>
                    <a:pt x="10" y="42"/>
                  </a:cubicBezTo>
                  <a:cubicBezTo>
                    <a:pt x="11" y="42"/>
                    <a:pt x="11" y="44"/>
                    <a:pt x="11" y="44"/>
                  </a:cubicBezTo>
                  <a:cubicBezTo>
                    <a:pt x="13" y="49"/>
                    <a:pt x="13" y="49"/>
                    <a:pt x="13" y="49"/>
                  </a:cubicBezTo>
                  <a:cubicBezTo>
                    <a:pt x="15" y="48"/>
                    <a:pt x="15" y="48"/>
                    <a:pt x="15" y="48"/>
                  </a:cubicBezTo>
                  <a:cubicBezTo>
                    <a:pt x="17" y="48"/>
                    <a:pt x="17" y="48"/>
                    <a:pt x="17" y="48"/>
                  </a:cubicBezTo>
                  <a:cubicBezTo>
                    <a:pt x="18" y="48"/>
                    <a:pt x="18" y="48"/>
                    <a:pt x="18" y="48"/>
                  </a:cubicBezTo>
                  <a:cubicBezTo>
                    <a:pt x="20" y="49"/>
                    <a:pt x="20" y="49"/>
                    <a:pt x="20" y="49"/>
                  </a:cubicBezTo>
                  <a:cubicBezTo>
                    <a:pt x="22" y="49"/>
                    <a:pt x="22" y="49"/>
                    <a:pt x="22" y="49"/>
                  </a:cubicBezTo>
                  <a:cubicBezTo>
                    <a:pt x="23" y="49"/>
                    <a:pt x="23" y="49"/>
                    <a:pt x="23" y="49"/>
                  </a:cubicBezTo>
                  <a:cubicBezTo>
                    <a:pt x="23" y="47"/>
                    <a:pt x="23" y="47"/>
                    <a:pt x="23" y="47"/>
                  </a:cubicBezTo>
                  <a:lnTo>
                    <a:pt x="24" y="44"/>
                  </a:lnTo>
                  <a:close/>
                </a:path>
              </a:pathLst>
            </a:custGeom>
            <a:grpFill/>
            <a:ln w="9525">
              <a:solidFill>
                <a:schemeClr val="bg1"/>
              </a:solidFill>
              <a:round/>
            </a:ln>
          </p:spPr>
          <p:txBody>
            <a:bodyPr/>
            <a:lstStyle/>
            <a:p>
              <a:endParaRPr lang="en-GB"/>
            </a:p>
          </p:txBody>
        </p:sp>
        <p:sp>
          <p:nvSpPr>
            <p:cNvPr id="96" name="Freeform 367"/>
            <p:cNvSpPr/>
            <p:nvPr/>
          </p:nvSpPr>
          <p:spPr bwMode="auto">
            <a:xfrm>
              <a:off x="8826361" y="3500426"/>
              <a:ext cx="179030" cy="241933"/>
            </a:xfrm>
            <a:custGeom>
              <a:gdLst>
                <a:gd name="T0" fmla="*/ 2147483646 w 180"/>
                <a:gd name="T1" fmla="*/ 2147483646 h 246"/>
                <a:gd name="T2" fmla="*/ 2147483646 w 180"/>
                <a:gd name="T3" fmla="*/ 2147483646 h 246"/>
                <a:gd name="T4" fmla="*/ 2147483646 w 180"/>
                <a:gd name="T5" fmla="*/ 2147483646 h 246"/>
                <a:gd name="T6" fmla="*/ 2147483646 w 180"/>
                <a:gd name="T7" fmla="*/ 2147483646 h 246"/>
                <a:gd name="T8" fmla="*/ 2147483646 w 180"/>
                <a:gd name="T9" fmla="*/ 2147483646 h 246"/>
                <a:gd name="T10" fmla="*/ 2147483646 w 180"/>
                <a:gd name="T11" fmla="*/ 2147483646 h 246"/>
                <a:gd name="T12" fmla="*/ 2147483646 w 180"/>
                <a:gd name="T13" fmla="*/ 2147483646 h 246"/>
                <a:gd name="T14" fmla="*/ 2147483646 w 180"/>
                <a:gd name="T15" fmla="*/ 2147483646 h 246"/>
                <a:gd name="T16" fmla="*/ 2147483646 w 180"/>
                <a:gd name="T17" fmla="*/ 2147483646 h 246"/>
                <a:gd name="T18" fmla="*/ 2147483646 w 180"/>
                <a:gd name="T19" fmla="*/ 2147483646 h 246"/>
                <a:gd name="T20" fmla="*/ 2147483646 w 180"/>
                <a:gd name="T21" fmla="*/ 2147483646 h 246"/>
                <a:gd name="T22" fmla="*/ 2147483646 w 180"/>
                <a:gd name="T23" fmla="*/ 2147483646 h 246"/>
                <a:gd name="T24" fmla="*/ 2147483646 w 180"/>
                <a:gd name="T25" fmla="*/ 2147483646 h 246"/>
                <a:gd name="T26" fmla="*/ 0 w 180"/>
                <a:gd name="T27" fmla="*/ 2147483646 h 246"/>
                <a:gd name="T28" fmla="*/ 0 w 180"/>
                <a:gd name="T29" fmla="*/ 2147483646 h 246"/>
                <a:gd name="T30" fmla="*/ 2147483646 w 180"/>
                <a:gd name="T31" fmla="*/ 2147483646 h 246"/>
                <a:gd name="T32" fmla="*/ 2147483646 w 180"/>
                <a:gd name="T33" fmla="*/ 2147483646 h 246"/>
                <a:gd name="T34" fmla="*/ 2147483646 w 180"/>
                <a:gd name="T35" fmla="*/ 2147483646 h 246"/>
                <a:gd name="T36" fmla="*/ 2147483646 w 180"/>
                <a:gd name="T37" fmla="*/ 2147483646 h 246"/>
                <a:gd name="T38" fmla="*/ 2147483646 w 180"/>
                <a:gd name="T39" fmla="*/ 2147483646 h 246"/>
                <a:gd name="T40" fmla="*/ 2147483646 w 180"/>
                <a:gd name="T41" fmla="*/ 0 h 246"/>
                <a:gd name="T42" fmla="*/ 2147483646 w 180"/>
                <a:gd name="T43" fmla="*/ 2147483646 h 2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0" h="246">
                  <a:moveTo>
                    <a:pt x="72" y="18"/>
                  </a:moveTo>
                  <a:lnTo>
                    <a:pt x="48" y="12"/>
                  </a:lnTo>
                  <a:lnTo>
                    <a:pt x="48" y="6"/>
                  </a:lnTo>
                  <a:lnTo>
                    <a:pt x="30" y="18"/>
                  </a:lnTo>
                  <a:lnTo>
                    <a:pt x="42" y="36"/>
                  </a:lnTo>
                  <a:lnTo>
                    <a:pt x="84" y="60"/>
                  </a:lnTo>
                  <a:lnTo>
                    <a:pt x="126" y="66"/>
                  </a:lnTo>
                  <a:lnTo>
                    <a:pt x="78" y="120"/>
                  </a:lnTo>
                  <a:lnTo>
                    <a:pt x="36" y="132"/>
                  </a:lnTo>
                  <a:lnTo>
                    <a:pt x="18" y="144"/>
                  </a:lnTo>
                  <a:lnTo>
                    <a:pt x="24" y="150"/>
                  </a:lnTo>
                  <a:lnTo>
                    <a:pt x="18" y="144"/>
                  </a:lnTo>
                  <a:lnTo>
                    <a:pt x="18" y="150"/>
                  </a:lnTo>
                  <a:lnTo>
                    <a:pt x="0" y="168"/>
                  </a:lnTo>
                  <a:lnTo>
                    <a:pt x="0" y="228"/>
                  </a:lnTo>
                  <a:lnTo>
                    <a:pt x="12" y="246"/>
                  </a:lnTo>
                  <a:lnTo>
                    <a:pt x="42" y="204"/>
                  </a:lnTo>
                  <a:lnTo>
                    <a:pt x="90" y="180"/>
                  </a:lnTo>
                  <a:lnTo>
                    <a:pt x="132" y="132"/>
                  </a:lnTo>
                  <a:lnTo>
                    <a:pt x="168" y="48"/>
                  </a:lnTo>
                  <a:lnTo>
                    <a:pt x="180" y="0"/>
                  </a:lnTo>
                  <a:lnTo>
                    <a:pt x="72" y="18"/>
                  </a:lnTo>
                  <a:close/>
                </a:path>
              </a:pathLst>
            </a:custGeom>
            <a:grpFill/>
            <a:ln w="9525">
              <a:solidFill>
                <a:schemeClr val="bg1"/>
              </a:solidFill>
              <a:round/>
            </a:ln>
          </p:spPr>
          <p:txBody>
            <a:bodyPr/>
            <a:lstStyle/>
            <a:p>
              <a:endParaRPr lang="en-GB"/>
            </a:p>
          </p:txBody>
        </p:sp>
        <p:sp>
          <p:nvSpPr>
            <p:cNvPr id="97" name="Freeform 368"/>
            <p:cNvSpPr/>
            <p:nvPr/>
          </p:nvSpPr>
          <p:spPr bwMode="auto">
            <a:xfrm>
              <a:off x="8311044" y="3482281"/>
              <a:ext cx="24193" cy="94354"/>
            </a:xfrm>
            <a:custGeom>
              <a:gdLst>
                <a:gd name="T0" fmla="*/ 2147483646 w 24"/>
                <a:gd name="T1" fmla="*/ 0 h 96"/>
                <a:gd name="T2" fmla="*/ 2147483646 w 24"/>
                <a:gd name="T3" fmla="*/ 0 h 96"/>
                <a:gd name="T4" fmla="*/ 2147483646 w 24"/>
                <a:gd name="T5" fmla="*/ 2147483646 h 96"/>
                <a:gd name="T6" fmla="*/ 0 w 24"/>
                <a:gd name="T7" fmla="*/ 2147483646 h 96"/>
                <a:gd name="T8" fmla="*/ 0 w 24"/>
                <a:gd name="T9" fmla="*/ 2147483646 h 96"/>
                <a:gd name="T10" fmla="*/ 2147483646 w 24"/>
                <a:gd name="T11" fmla="*/ 2147483646 h 96"/>
                <a:gd name="T12" fmla="*/ 2147483646 w 24"/>
                <a:gd name="T13" fmla="*/ 2147483646 h 96"/>
                <a:gd name="T14" fmla="*/ 2147483646 w 24"/>
                <a:gd name="T15" fmla="*/ 0 h 96"/>
                <a:gd name="T16" fmla="*/ 0 60000 65536"/>
                <a:gd name="T17" fmla="*/ 0 60000 65536"/>
                <a:gd name="T18" fmla="*/ 0 60000 65536"/>
                <a:gd name="T19" fmla="*/ 0 60000 65536"/>
                <a:gd name="T20" fmla="*/ 0 60000 65536"/>
                <a:gd name="T21" fmla="*/ 0 60000 65536"/>
                <a:gd name="T22" fmla="*/ 0 60000 65536"/>
                <a:gd name="T23" fmla="*/ 0 60000 65536"/>
              </a:gd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96">
                  <a:moveTo>
                    <a:pt x="12" y="0"/>
                  </a:moveTo>
                  <a:lnTo>
                    <a:pt x="12" y="0"/>
                  </a:lnTo>
                  <a:lnTo>
                    <a:pt x="24" y="42"/>
                  </a:lnTo>
                  <a:lnTo>
                    <a:pt x="0" y="48"/>
                  </a:lnTo>
                  <a:lnTo>
                    <a:pt x="0" y="66"/>
                  </a:lnTo>
                  <a:lnTo>
                    <a:pt x="18" y="96"/>
                  </a:lnTo>
                  <a:lnTo>
                    <a:pt x="24" y="96"/>
                  </a:lnTo>
                  <a:lnTo>
                    <a:pt x="12" y="0"/>
                  </a:lnTo>
                  <a:close/>
                </a:path>
              </a:pathLst>
            </a:custGeom>
            <a:grpFill/>
            <a:ln w="9525">
              <a:solidFill>
                <a:schemeClr val="bg1"/>
              </a:solidFill>
              <a:round/>
            </a:ln>
          </p:spPr>
          <p:txBody>
            <a:bodyPr/>
            <a:lstStyle/>
            <a:p>
              <a:endParaRPr lang="en-GB"/>
            </a:p>
          </p:txBody>
        </p:sp>
        <p:sp>
          <p:nvSpPr>
            <p:cNvPr id="98" name="Freeform 369"/>
            <p:cNvSpPr/>
            <p:nvPr/>
          </p:nvSpPr>
          <p:spPr bwMode="auto">
            <a:xfrm>
              <a:off x="8311044" y="3482281"/>
              <a:ext cx="24193" cy="94354"/>
            </a:xfrm>
            <a:custGeom>
              <a:gdLst>
                <a:gd name="T0" fmla="*/ 2147483646 w 24"/>
                <a:gd name="T1" fmla="*/ 0 h 96"/>
                <a:gd name="T2" fmla="*/ 2147483646 w 24"/>
                <a:gd name="T3" fmla="*/ 0 h 96"/>
                <a:gd name="T4" fmla="*/ 2147483646 w 24"/>
                <a:gd name="T5" fmla="*/ 2147483646 h 96"/>
                <a:gd name="T6" fmla="*/ 0 w 24"/>
                <a:gd name="T7" fmla="*/ 2147483646 h 96"/>
                <a:gd name="T8" fmla="*/ 0 w 24"/>
                <a:gd name="T9" fmla="*/ 2147483646 h 96"/>
                <a:gd name="T10" fmla="*/ 2147483646 w 24"/>
                <a:gd name="T11" fmla="*/ 2147483646 h 96"/>
                <a:gd name="T12" fmla="*/ 2147483646 w 24"/>
                <a:gd name="T13" fmla="*/ 2147483646 h 96"/>
                <a:gd name="T14" fmla="*/ 0 60000 65536"/>
                <a:gd name="T15" fmla="*/ 0 60000 65536"/>
                <a:gd name="T16" fmla="*/ 0 60000 65536"/>
                <a:gd name="T17" fmla="*/ 0 60000 65536"/>
                <a:gd name="T18" fmla="*/ 0 60000 65536"/>
                <a:gd name="T19" fmla="*/ 0 60000 65536"/>
                <a:gd name="T20" fmla="*/ 0 60000 65536"/>
              </a:gdLst>
              <a:cxnLst>
                <a:cxn ang="T14">
                  <a:pos x="T0" y="T1"/>
                </a:cxn>
                <a:cxn ang="T15">
                  <a:pos x="T2" y="T3"/>
                </a:cxn>
                <a:cxn ang="T16">
                  <a:pos x="T4" y="T5"/>
                </a:cxn>
                <a:cxn ang="T17">
                  <a:pos x="T6" y="T7"/>
                </a:cxn>
                <a:cxn ang="T18">
                  <a:pos x="T8" y="T9"/>
                </a:cxn>
                <a:cxn ang="T19">
                  <a:pos x="T10" y="T11"/>
                </a:cxn>
                <a:cxn ang="T20">
                  <a:pos x="T12" y="T13"/>
                </a:cxn>
              </a:cxnLst>
              <a:rect l="0" t="0" r="r" b="b"/>
              <a:pathLst>
                <a:path w="24" h="96">
                  <a:moveTo>
                    <a:pt x="12" y="0"/>
                  </a:moveTo>
                  <a:lnTo>
                    <a:pt x="12" y="0"/>
                  </a:lnTo>
                  <a:lnTo>
                    <a:pt x="24" y="42"/>
                  </a:lnTo>
                  <a:lnTo>
                    <a:pt x="0" y="48"/>
                  </a:lnTo>
                  <a:lnTo>
                    <a:pt x="0" y="66"/>
                  </a:lnTo>
                  <a:lnTo>
                    <a:pt x="18" y="96"/>
                  </a:lnTo>
                  <a:lnTo>
                    <a:pt x="24" y="96"/>
                  </a:lnTo>
                </a:path>
              </a:pathLst>
            </a:custGeom>
            <a:grpFill/>
            <a:ln w="9525">
              <a:solidFill>
                <a:schemeClr val="bg1"/>
              </a:solidFill>
              <a:round/>
            </a:ln>
          </p:spPr>
          <p:txBody>
            <a:bodyPr/>
            <a:lstStyle/>
            <a:p>
              <a:endParaRPr lang="en-GB"/>
            </a:p>
          </p:txBody>
        </p:sp>
        <p:sp>
          <p:nvSpPr>
            <p:cNvPr id="99" name="Freeform 370"/>
            <p:cNvSpPr/>
            <p:nvPr/>
          </p:nvSpPr>
          <p:spPr bwMode="auto">
            <a:xfrm>
              <a:off x="8298948" y="3268170"/>
              <a:ext cx="197175" cy="308464"/>
            </a:xfrm>
            <a:custGeom>
              <a:gdLst>
                <a:gd name="T0" fmla="*/ 2147483646 w 198"/>
                <a:gd name="T1" fmla="*/ 2147483646 h 313"/>
                <a:gd name="T2" fmla="*/ 2147483646 w 198"/>
                <a:gd name="T3" fmla="*/ 2147483646 h 313"/>
                <a:gd name="T4" fmla="*/ 2147483646 w 198"/>
                <a:gd name="T5" fmla="*/ 2147483646 h 313"/>
                <a:gd name="T6" fmla="*/ 2147483646 w 198"/>
                <a:gd name="T7" fmla="*/ 2147483646 h 313"/>
                <a:gd name="T8" fmla="*/ 2147483646 w 198"/>
                <a:gd name="T9" fmla="*/ 2147483646 h 313"/>
                <a:gd name="T10" fmla="*/ 2147483646 w 198"/>
                <a:gd name="T11" fmla="*/ 2147483646 h 313"/>
                <a:gd name="T12" fmla="*/ 2147483646 w 198"/>
                <a:gd name="T13" fmla="*/ 2147483646 h 313"/>
                <a:gd name="T14" fmla="*/ 2147483646 w 198"/>
                <a:gd name="T15" fmla="*/ 2147483646 h 313"/>
                <a:gd name="T16" fmla="*/ 2147483646 w 198"/>
                <a:gd name="T17" fmla="*/ 2147483646 h 313"/>
                <a:gd name="T18" fmla="*/ 2147483646 w 198"/>
                <a:gd name="T19" fmla="*/ 2147483646 h 313"/>
                <a:gd name="T20" fmla="*/ 2147483646 w 198"/>
                <a:gd name="T21" fmla="*/ 2147483646 h 313"/>
                <a:gd name="T22" fmla="*/ 2147483646 w 198"/>
                <a:gd name="T23" fmla="*/ 2147483646 h 313"/>
                <a:gd name="T24" fmla="*/ 2147483646 w 198"/>
                <a:gd name="T25" fmla="*/ 0 h 313"/>
                <a:gd name="T26" fmla="*/ 2147483646 w 198"/>
                <a:gd name="T27" fmla="*/ 2147483646 h 313"/>
                <a:gd name="T28" fmla="*/ 2147483646 w 198"/>
                <a:gd name="T29" fmla="*/ 2147483646 h 313"/>
                <a:gd name="T30" fmla="*/ 2147483646 w 198"/>
                <a:gd name="T31" fmla="*/ 2147483646 h 313"/>
                <a:gd name="T32" fmla="*/ 2147483646 w 198"/>
                <a:gd name="T33" fmla="*/ 2147483646 h 313"/>
                <a:gd name="T34" fmla="*/ 2147483646 w 198"/>
                <a:gd name="T35" fmla="*/ 2147483646 h 313"/>
                <a:gd name="T36" fmla="*/ 2147483646 w 198"/>
                <a:gd name="T37" fmla="*/ 2147483646 h 313"/>
                <a:gd name="T38" fmla="*/ 2147483646 w 198"/>
                <a:gd name="T39" fmla="*/ 2147483646 h 313"/>
                <a:gd name="T40" fmla="*/ 2147483646 w 198"/>
                <a:gd name="T41" fmla="*/ 2147483646 h 313"/>
                <a:gd name="T42" fmla="*/ 0 w 198"/>
                <a:gd name="T43" fmla="*/ 2147483646 h 313"/>
                <a:gd name="T44" fmla="*/ 2147483646 w 198"/>
                <a:gd name="T45" fmla="*/ 2147483646 h 313"/>
                <a:gd name="T46" fmla="*/ 2147483646 w 198"/>
                <a:gd name="T47" fmla="*/ 2147483646 h 313"/>
                <a:gd name="T48" fmla="*/ 2147483646 w 198"/>
                <a:gd name="T49" fmla="*/ 2147483646 h 313"/>
                <a:gd name="T50" fmla="*/ 2147483646 w 198"/>
                <a:gd name="T51" fmla="*/ 2147483646 h 3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8" h="313">
                  <a:moveTo>
                    <a:pt x="36" y="313"/>
                  </a:moveTo>
                  <a:lnTo>
                    <a:pt x="60" y="307"/>
                  </a:lnTo>
                  <a:lnTo>
                    <a:pt x="96" y="295"/>
                  </a:lnTo>
                  <a:lnTo>
                    <a:pt x="102" y="283"/>
                  </a:lnTo>
                  <a:lnTo>
                    <a:pt x="132" y="277"/>
                  </a:lnTo>
                  <a:lnTo>
                    <a:pt x="180" y="247"/>
                  </a:lnTo>
                  <a:lnTo>
                    <a:pt x="162" y="211"/>
                  </a:lnTo>
                  <a:lnTo>
                    <a:pt x="168" y="193"/>
                  </a:lnTo>
                  <a:lnTo>
                    <a:pt x="174" y="162"/>
                  </a:lnTo>
                  <a:lnTo>
                    <a:pt x="192" y="150"/>
                  </a:lnTo>
                  <a:lnTo>
                    <a:pt x="198" y="78"/>
                  </a:lnTo>
                  <a:lnTo>
                    <a:pt x="54" y="0"/>
                  </a:lnTo>
                  <a:lnTo>
                    <a:pt x="30" y="12"/>
                  </a:lnTo>
                  <a:lnTo>
                    <a:pt x="30" y="18"/>
                  </a:lnTo>
                  <a:lnTo>
                    <a:pt x="36" y="48"/>
                  </a:lnTo>
                  <a:lnTo>
                    <a:pt x="48" y="60"/>
                  </a:lnTo>
                  <a:lnTo>
                    <a:pt x="36" y="132"/>
                  </a:lnTo>
                  <a:lnTo>
                    <a:pt x="6" y="168"/>
                  </a:lnTo>
                  <a:lnTo>
                    <a:pt x="12" y="168"/>
                  </a:lnTo>
                  <a:lnTo>
                    <a:pt x="6" y="168"/>
                  </a:lnTo>
                  <a:lnTo>
                    <a:pt x="0" y="175"/>
                  </a:lnTo>
                  <a:lnTo>
                    <a:pt x="12" y="193"/>
                  </a:lnTo>
                  <a:lnTo>
                    <a:pt x="30" y="199"/>
                  </a:lnTo>
                  <a:lnTo>
                    <a:pt x="24" y="217"/>
                  </a:lnTo>
                  <a:lnTo>
                    <a:pt x="36" y="313"/>
                  </a:lnTo>
                  <a:close/>
                </a:path>
              </a:pathLst>
            </a:custGeom>
            <a:grpFill/>
            <a:ln w="9525">
              <a:solidFill>
                <a:schemeClr val="bg1"/>
              </a:solidFill>
              <a:round/>
            </a:ln>
          </p:spPr>
          <p:txBody>
            <a:bodyPr/>
            <a:lstStyle/>
            <a:p>
              <a:endParaRPr lang="en-GB"/>
            </a:p>
          </p:txBody>
        </p:sp>
        <p:sp>
          <p:nvSpPr>
            <p:cNvPr id="100" name="Freeform 371"/>
            <p:cNvSpPr/>
            <p:nvPr/>
          </p:nvSpPr>
          <p:spPr bwMode="auto">
            <a:xfrm>
              <a:off x="8298948" y="3268170"/>
              <a:ext cx="197175" cy="308464"/>
            </a:xfrm>
            <a:custGeom>
              <a:gdLst>
                <a:gd name="T0" fmla="*/ 2147483646 w 198"/>
                <a:gd name="T1" fmla="*/ 2147483646 h 313"/>
                <a:gd name="T2" fmla="*/ 2147483646 w 198"/>
                <a:gd name="T3" fmla="*/ 2147483646 h 313"/>
                <a:gd name="T4" fmla="*/ 2147483646 w 198"/>
                <a:gd name="T5" fmla="*/ 2147483646 h 313"/>
                <a:gd name="T6" fmla="*/ 2147483646 w 198"/>
                <a:gd name="T7" fmla="*/ 2147483646 h 313"/>
                <a:gd name="T8" fmla="*/ 2147483646 w 198"/>
                <a:gd name="T9" fmla="*/ 2147483646 h 313"/>
                <a:gd name="T10" fmla="*/ 2147483646 w 198"/>
                <a:gd name="T11" fmla="*/ 2147483646 h 313"/>
                <a:gd name="T12" fmla="*/ 2147483646 w 198"/>
                <a:gd name="T13" fmla="*/ 2147483646 h 313"/>
                <a:gd name="T14" fmla="*/ 2147483646 w 198"/>
                <a:gd name="T15" fmla="*/ 2147483646 h 313"/>
                <a:gd name="T16" fmla="*/ 2147483646 w 198"/>
                <a:gd name="T17" fmla="*/ 2147483646 h 313"/>
                <a:gd name="T18" fmla="*/ 2147483646 w 198"/>
                <a:gd name="T19" fmla="*/ 2147483646 h 313"/>
                <a:gd name="T20" fmla="*/ 2147483646 w 198"/>
                <a:gd name="T21" fmla="*/ 2147483646 h 313"/>
                <a:gd name="T22" fmla="*/ 2147483646 w 198"/>
                <a:gd name="T23" fmla="*/ 2147483646 h 313"/>
                <a:gd name="T24" fmla="*/ 2147483646 w 198"/>
                <a:gd name="T25" fmla="*/ 0 h 313"/>
                <a:gd name="T26" fmla="*/ 2147483646 w 198"/>
                <a:gd name="T27" fmla="*/ 2147483646 h 313"/>
                <a:gd name="T28" fmla="*/ 2147483646 w 198"/>
                <a:gd name="T29" fmla="*/ 2147483646 h 313"/>
                <a:gd name="T30" fmla="*/ 2147483646 w 198"/>
                <a:gd name="T31" fmla="*/ 2147483646 h 313"/>
                <a:gd name="T32" fmla="*/ 2147483646 w 198"/>
                <a:gd name="T33" fmla="*/ 2147483646 h 313"/>
                <a:gd name="T34" fmla="*/ 2147483646 w 198"/>
                <a:gd name="T35" fmla="*/ 2147483646 h 313"/>
                <a:gd name="T36" fmla="*/ 2147483646 w 198"/>
                <a:gd name="T37" fmla="*/ 2147483646 h 313"/>
                <a:gd name="T38" fmla="*/ 2147483646 w 198"/>
                <a:gd name="T39" fmla="*/ 2147483646 h 313"/>
                <a:gd name="T40" fmla="*/ 2147483646 w 198"/>
                <a:gd name="T41" fmla="*/ 2147483646 h 313"/>
                <a:gd name="T42" fmla="*/ 0 w 198"/>
                <a:gd name="T43" fmla="*/ 2147483646 h 313"/>
                <a:gd name="T44" fmla="*/ 2147483646 w 198"/>
                <a:gd name="T45" fmla="*/ 2147483646 h 313"/>
                <a:gd name="T46" fmla="*/ 2147483646 w 198"/>
                <a:gd name="T47" fmla="*/ 2147483646 h 313"/>
                <a:gd name="T48" fmla="*/ 2147483646 w 198"/>
                <a:gd name="T49" fmla="*/ 2147483646 h 3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98" h="313">
                  <a:moveTo>
                    <a:pt x="36" y="313"/>
                  </a:moveTo>
                  <a:lnTo>
                    <a:pt x="60" y="307"/>
                  </a:lnTo>
                  <a:lnTo>
                    <a:pt x="96" y="295"/>
                  </a:lnTo>
                  <a:lnTo>
                    <a:pt x="102" y="283"/>
                  </a:lnTo>
                  <a:lnTo>
                    <a:pt x="132" y="277"/>
                  </a:lnTo>
                  <a:lnTo>
                    <a:pt x="180" y="247"/>
                  </a:lnTo>
                  <a:lnTo>
                    <a:pt x="162" y="211"/>
                  </a:lnTo>
                  <a:lnTo>
                    <a:pt x="168" y="193"/>
                  </a:lnTo>
                  <a:lnTo>
                    <a:pt x="174" y="162"/>
                  </a:lnTo>
                  <a:lnTo>
                    <a:pt x="192" y="150"/>
                  </a:lnTo>
                  <a:lnTo>
                    <a:pt x="198" y="78"/>
                  </a:lnTo>
                  <a:lnTo>
                    <a:pt x="54" y="0"/>
                  </a:lnTo>
                  <a:lnTo>
                    <a:pt x="30" y="12"/>
                  </a:lnTo>
                  <a:lnTo>
                    <a:pt x="30" y="18"/>
                  </a:lnTo>
                  <a:lnTo>
                    <a:pt x="36" y="48"/>
                  </a:lnTo>
                  <a:lnTo>
                    <a:pt x="48" y="60"/>
                  </a:lnTo>
                  <a:lnTo>
                    <a:pt x="36" y="132"/>
                  </a:lnTo>
                  <a:lnTo>
                    <a:pt x="6" y="168"/>
                  </a:lnTo>
                  <a:lnTo>
                    <a:pt x="12" y="168"/>
                  </a:lnTo>
                  <a:lnTo>
                    <a:pt x="6" y="168"/>
                  </a:lnTo>
                  <a:lnTo>
                    <a:pt x="0" y="175"/>
                  </a:lnTo>
                  <a:lnTo>
                    <a:pt x="12" y="193"/>
                  </a:lnTo>
                  <a:lnTo>
                    <a:pt x="30" y="199"/>
                  </a:lnTo>
                  <a:lnTo>
                    <a:pt x="24" y="217"/>
                  </a:lnTo>
                </a:path>
              </a:pathLst>
            </a:custGeom>
            <a:grpFill/>
            <a:ln w="9525">
              <a:solidFill>
                <a:schemeClr val="bg1"/>
              </a:solidFill>
              <a:round/>
            </a:ln>
          </p:spPr>
          <p:txBody>
            <a:bodyPr/>
            <a:lstStyle/>
            <a:p>
              <a:endParaRPr lang="en-GB"/>
            </a:p>
          </p:txBody>
        </p:sp>
        <p:sp>
          <p:nvSpPr>
            <p:cNvPr id="101" name="Freeform 372"/>
            <p:cNvSpPr/>
            <p:nvPr/>
          </p:nvSpPr>
          <p:spPr bwMode="auto">
            <a:xfrm>
              <a:off x="8359431" y="4141548"/>
              <a:ext cx="303625" cy="269755"/>
            </a:xfrm>
            <a:custGeom>
              <a:gdLst>
                <a:gd name="T0" fmla="*/ 2147483646 w 51"/>
                <a:gd name="T1" fmla="*/ 2147483646 h 45"/>
                <a:gd name="T2" fmla="*/ 2147483646 w 51"/>
                <a:gd name="T3" fmla="*/ 2147483646 h 45"/>
                <a:gd name="T4" fmla="*/ 2147483646 w 51"/>
                <a:gd name="T5" fmla="*/ 2147483646 h 45"/>
                <a:gd name="T6" fmla="*/ 2147483646 w 51"/>
                <a:gd name="T7" fmla="*/ 2147483646 h 45"/>
                <a:gd name="T8" fmla="*/ 2147483646 w 51"/>
                <a:gd name="T9" fmla="*/ 0 h 45"/>
                <a:gd name="T10" fmla="*/ 2147483646 w 51"/>
                <a:gd name="T11" fmla="*/ 2147483646 h 45"/>
                <a:gd name="T12" fmla="*/ 2147483646 w 51"/>
                <a:gd name="T13" fmla="*/ 2147483646 h 45"/>
                <a:gd name="T14" fmla="*/ 2147483646 w 51"/>
                <a:gd name="T15" fmla="*/ 2147483646 h 45"/>
                <a:gd name="T16" fmla="*/ 2147483646 w 51"/>
                <a:gd name="T17" fmla="*/ 2147483646 h 45"/>
                <a:gd name="T18" fmla="*/ 2147483646 w 51"/>
                <a:gd name="T19" fmla="*/ 2147483646 h 45"/>
                <a:gd name="T20" fmla="*/ 2147483646 w 51"/>
                <a:gd name="T21" fmla="*/ 2147483646 h 45"/>
                <a:gd name="T22" fmla="*/ 2147483646 w 51"/>
                <a:gd name="T23" fmla="*/ 2147483646 h 45"/>
                <a:gd name="T24" fmla="*/ 2147483646 w 51"/>
                <a:gd name="T25" fmla="*/ 2147483646 h 45"/>
                <a:gd name="T26" fmla="*/ 2147483646 w 51"/>
                <a:gd name="T27" fmla="*/ 2147483646 h 45"/>
                <a:gd name="T28" fmla="*/ 2147483646 w 51"/>
                <a:gd name="T29" fmla="*/ 2147483646 h 45"/>
                <a:gd name="T30" fmla="*/ 2147483646 w 51"/>
                <a:gd name="T31" fmla="*/ 2147483646 h 45"/>
                <a:gd name="T32" fmla="*/ 2147483646 w 51"/>
                <a:gd name="T33" fmla="*/ 2147483646 h 45"/>
                <a:gd name="T34" fmla="*/ 0 w 51"/>
                <a:gd name="T35" fmla="*/ 2147483646 h 45"/>
                <a:gd name="T36" fmla="*/ 2147483646 w 51"/>
                <a:gd name="T37" fmla="*/ 2147483646 h 45"/>
                <a:gd name="T38" fmla="*/ 2147483646 w 51"/>
                <a:gd name="T39" fmla="*/ 2147483646 h 45"/>
                <a:gd name="T40" fmla="*/ 2147483646 w 51"/>
                <a:gd name="T41" fmla="*/ 2147483646 h 45"/>
                <a:gd name="T42" fmla="*/ 2147483646 w 51"/>
                <a:gd name="T43" fmla="*/ 2147483646 h 45"/>
                <a:gd name="T44" fmla="*/ 2147483646 w 51"/>
                <a:gd name="T45" fmla="*/ 2147483646 h 45"/>
                <a:gd name="T46" fmla="*/ 2147483646 w 51"/>
                <a:gd name="T47" fmla="*/ 2147483646 h 45"/>
                <a:gd name="T48" fmla="*/ 2147483646 w 51"/>
                <a:gd name="T49" fmla="*/ 2147483646 h 45"/>
                <a:gd name="T50" fmla="*/ 2147483646 w 51"/>
                <a:gd name="T51" fmla="*/ 2147483646 h 45"/>
                <a:gd name="T52" fmla="*/ 2147483646 w 51"/>
                <a:gd name="T53" fmla="*/ 2147483646 h 45"/>
                <a:gd name="T54" fmla="*/ 2147483646 w 51"/>
                <a:gd name="T55" fmla="*/ 2147483646 h 45"/>
                <a:gd name="T56" fmla="*/ 2147483646 w 51"/>
                <a:gd name="T57" fmla="*/ 2147483646 h 45"/>
                <a:gd name="T58" fmla="*/ 2147483646 w 51"/>
                <a:gd name="T59" fmla="*/ 2147483646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1" h="45">
                  <a:moveTo>
                    <a:pt x="48" y="1"/>
                  </a:moveTo>
                  <a:cubicBezTo>
                    <a:pt x="47" y="1"/>
                    <a:pt x="47" y="1"/>
                    <a:pt x="47" y="1"/>
                  </a:cubicBezTo>
                  <a:cubicBezTo>
                    <a:pt x="46" y="2"/>
                    <a:pt x="46" y="2"/>
                    <a:pt x="46" y="2"/>
                  </a:cubicBezTo>
                  <a:cubicBezTo>
                    <a:pt x="47" y="1"/>
                    <a:pt x="47" y="1"/>
                    <a:pt x="47" y="1"/>
                  </a:cubicBezTo>
                  <a:cubicBezTo>
                    <a:pt x="41" y="0"/>
                    <a:pt x="41" y="0"/>
                    <a:pt x="41" y="0"/>
                  </a:cubicBezTo>
                  <a:cubicBezTo>
                    <a:pt x="34" y="5"/>
                    <a:pt x="34" y="5"/>
                    <a:pt x="34" y="5"/>
                  </a:cubicBezTo>
                  <a:cubicBezTo>
                    <a:pt x="26" y="12"/>
                    <a:pt x="26" y="12"/>
                    <a:pt x="26" y="12"/>
                  </a:cubicBezTo>
                  <a:cubicBezTo>
                    <a:pt x="22" y="12"/>
                    <a:pt x="22" y="12"/>
                    <a:pt x="22" y="12"/>
                  </a:cubicBezTo>
                  <a:cubicBezTo>
                    <a:pt x="17" y="15"/>
                    <a:pt x="17" y="15"/>
                    <a:pt x="17" y="15"/>
                  </a:cubicBezTo>
                  <a:cubicBezTo>
                    <a:pt x="14" y="15"/>
                    <a:pt x="14" y="15"/>
                    <a:pt x="14" y="15"/>
                  </a:cubicBezTo>
                  <a:cubicBezTo>
                    <a:pt x="13" y="13"/>
                    <a:pt x="13" y="13"/>
                    <a:pt x="13" y="13"/>
                  </a:cubicBezTo>
                  <a:cubicBezTo>
                    <a:pt x="11" y="9"/>
                    <a:pt x="11" y="9"/>
                    <a:pt x="11" y="9"/>
                  </a:cubicBezTo>
                  <a:cubicBezTo>
                    <a:pt x="11" y="11"/>
                    <a:pt x="11" y="11"/>
                    <a:pt x="11" y="11"/>
                  </a:cubicBezTo>
                  <a:cubicBezTo>
                    <a:pt x="11" y="9"/>
                    <a:pt x="11" y="9"/>
                    <a:pt x="11" y="9"/>
                  </a:cubicBezTo>
                  <a:cubicBezTo>
                    <a:pt x="9" y="23"/>
                    <a:pt x="9" y="23"/>
                    <a:pt x="9" y="23"/>
                  </a:cubicBezTo>
                  <a:cubicBezTo>
                    <a:pt x="6" y="24"/>
                    <a:pt x="6" y="24"/>
                    <a:pt x="6" y="24"/>
                  </a:cubicBezTo>
                  <a:cubicBezTo>
                    <a:pt x="1" y="22"/>
                    <a:pt x="1" y="22"/>
                    <a:pt x="1" y="22"/>
                  </a:cubicBezTo>
                  <a:cubicBezTo>
                    <a:pt x="0" y="24"/>
                    <a:pt x="0" y="24"/>
                    <a:pt x="0" y="24"/>
                  </a:cubicBezTo>
                  <a:cubicBezTo>
                    <a:pt x="2" y="27"/>
                    <a:pt x="2" y="27"/>
                    <a:pt x="2" y="27"/>
                  </a:cubicBezTo>
                  <a:cubicBezTo>
                    <a:pt x="5" y="35"/>
                    <a:pt x="5" y="35"/>
                    <a:pt x="5" y="35"/>
                  </a:cubicBezTo>
                  <a:cubicBezTo>
                    <a:pt x="5" y="39"/>
                    <a:pt x="5" y="39"/>
                    <a:pt x="5" y="39"/>
                  </a:cubicBezTo>
                  <a:cubicBezTo>
                    <a:pt x="9" y="45"/>
                    <a:pt x="9" y="45"/>
                    <a:pt x="9" y="45"/>
                  </a:cubicBezTo>
                  <a:cubicBezTo>
                    <a:pt x="17" y="43"/>
                    <a:pt x="17" y="43"/>
                    <a:pt x="17" y="43"/>
                  </a:cubicBezTo>
                  <a:cubicBezTo>
                    <a:pt x="25" y="42"/>
                    <a:pt x="25" y="42"/>
                    <a:pt x="25" y="42"/>
                  </a:cubicBezTo>
                  <a:cubicBezTo>
                    <a:pt x="32" y="41"/>
                    <a:pt x="32" y="41"/>
                    <a:pt x="32" y="41"/>
                  </a:cubicBezTo>
                  <a:cubicBezTo>
                    <a:pt x="47" y="25"/>
                    <a:pt x="47" y="25"/>
                    <a:pt x="47" y="25"/>
                  </a:cubicBezTo>
                  <a:cubicBezTo>
                    <a:pt x="47" y="25"/>
                    <a:pt x="50" y="19"/>
                    <a:pt x="51" y="16"/>
                  </a:cubicBezTo>
                  <a:cubicBezTo>
                    <a:pt x="51" y="16"/>
                    <a:pt x="51" y="16"/>
                    <a:pt x="51" y="16"/>
                  </a:cubicBezTo>
                  <a:cubicBezTo>
                    <a:pt x="49" y="16"/>
                    <a:pt x="49" y="16"/>
                    <a:pt x="49" y="16"/>
                  </a:cubicBezTo>
                  <a:lnTo>
                    <a:pt x="48" y="1"/>
                  </a:lnTo>
                  <a:close/>
                </a:path>
              </a:pathLst>
            </a:custGeom>
            <a:grpFill/>
            <a:ln w="9525">
              <a:solidFill>
                <a:schemeClr val="bg1"/>
              </a:solidFill>
              <a:round/>
            </a:ln>
          </p:spPr>
          <p:txBody>
            <a:bodyPr/>
            <a:lstStyle/>
            <a:p>
              <a:endParaRPr lang="en-GB"/>
            </a:p>
          </p:txBody>
        </p:sp>
        <p:sp>
          <p:nvSpPr>
            <p:cNvPr id="102" name="Freeform 373"/>
            <p:cNvSpPr/>
            <p:nvPr/>
          </p:nvSpPr>
          <p:spPr bwMode="auto">
            <a:xfrm>
              <a:off x="8424753" y="4053242"/>
              <a:ext cx="180240" cy="179030"/>
            </a:xfrm>
            <a:custGeom>
              <a:gdLst>
                <a:gd name="T0" fmla="*/ 2147483646 w 180"/>
                <a:gd name="T1" fmla="*/ 2147483646 h 180"/>
                <a:gd name="T2" fmla="*/ 2147483646 w 180"/>
                <a:gd name="T3" fmla="*/ 2147483646 h 180"/>
                <a:gd name="T4" fmla="*/ 2147483646 w 180"/>
                <a:gd name="T5" fmla="*/ 2147483646 h 180"/>
                <a:gd name="T6" fmla="*/ 2147483646 w 180"/>
                <a:gd name="T7" fmla="*/ 2147483646 h 180"/>
                <a:gd name="T8" fmla="*/ 2147483646 w 180"/>
                <a:gd name="T9" fmla="*/ 2147483646 h 180"/>
                <a:gd name="T10" fmla="*/ 2147483646 w 180"/>
                <a:gd name="T11" fmla="*/ 2147483646 h 180"/>
                <a:gd name="T12" fmla="*/ 2147483646 w 180"/>
                <a:gd name="T13" fmla="*/ 2147483646 h 180"/>
                <a:gd name="T14" fmla="*/ 2147483646 w 180"/>
                <a:gd name="T15" fmla="*/ 0 h 180"/>
                <a:gd name="T16" fmla="*/ 2147483646 w 180"/>
                <a:gd name="T17" fmla="*/ 2147483646 h 180"/>
                <a:gd name="T18" fmla="*/ 2147483646 w 180"/>
                <a:gd name="T19" fmla="*/ 2147483646 h 180"/>
                <a:gd name="T20" fmla="*/ 2147483646 w 180"/>
                <a:gd name="T21" fmla="*/ 2147483646 h 180"/>
                <a:gd name="T22" fmla="*/ 0 w 180"/>
                <a:gd name="T23" fmla="*/ 2147483646 h 180"/>
                <a:gd name="T24" fmla="*/ 0 w 180"/>
                <a:gd name="T25" fmla="*/ 2147483646 h 180"/>
                <a:gd name="T26" fmla="*/ 2147483646 w 180"/>
                <a:gd name="T27" fmla="*/ 2147483646 h 180"/>
                <a:gd name="T28" fmla="*/ 2147483646 w 180"/>
                <a:gd name="T29" fmla="*/ 2147483646 h 180"/>
                <a:gd name="T30" fmla="*/ 2147483646 w 180"/>
                <a:gd name="T31" fmla="*/ 2147483646 h 180"/>
                <a:gd name="T32" fmla="*/ 2147483646 w 180"/>
                <a:gd name="T33" fmla="*/ 2147483646 h 180"/>
                <a:gd name="T34" fmla="*/ 2147483646 w 180"/>
                <a:gd name="T35" fmla="*/ 2147483646 h 180"/>
                <a:gd name="T36" fmla="*/ 2147483646 w 180"/>
                <a:gd name="T37" fmla="*/ 2147483646 h 180"/>
                <a:gd name="T38" fmla="*/ 2147483646 w 180"/>
                <a:gd name="T39" fmla="*/ 2147483646 h 180"/>
                <a:gd name="T40" fmla="*/ 2147483646 w 180"/>
                <a:gd name="T41" fmla="*/ 2147483646 h 180"/>
                <a:gd name="T42" fmla="*/ 2147483646 w 180"/>
                <a:gd name="T43" fmla="*/ 2147483646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0" h="180">
                  <a:moveTo>
                    <a:pt x="144" y="54"/>
                  </a:moveTo>
                  <a:lnTo>
                    <a:pt x="132" y="54"/>
                  </a:lnTo>
                  <a:lnTo>
                    <a:pt x="114" y="30"/>
                  </a:lnTo>
                  <a:lnTo>
                    <a:pt x="102" y="6"/>
                  </a:lnTo>
                  <a:lnTo>
                    <a:pt x="96" y="6"/>
                  </a:lnTo>
                  <a:lnTo>
                    <a:pt x="84" y="12"/>
                  </a:lnTo>
                  <a:lnTo>
                    <a:pt x="96" y="6"/>
                  </a:lnTo>
                  <a:lnTo>
                    <a:pt x="84" y="0"/>
                  </a:lnTo>
                  <a:lnTo>
                    <a:pt x="66" y="6"/>
                  </a:lnTo>
                  <a:lnTo>
                    <a:pt x="18" y="18"/>
                  </a:lnTo>
                  <a:lnTo>
                    <a:pt x="12" y="84"/>
                  </a:lnTo>
                  <a:lnTo>
                    <a:pt x="0" y="90"/>
                  </a:lnTo>
                  <a:lnTo>
                    <a:pt x="0" y="144"/>
                  </a:lnTo>
                  <a:lnTo>
                    <a:pt x="12" y="168"/>
                  </a:lnTo>
                  <a:lnTo>
                    <a:pt x="18" y="180"/>
                  </a:lnTo>
                  <a:lnTo>
                    <a:pt x="36" y="180"/>
                  </a:lnTo>
                  <a:lnTo>
                    <a:pt x="66" y="162"/>
                  </a:lnTo>
                  <a:lnTo>
                    <a:pt x="90" y="162"/>
                  </a:lnTo>
                  <a:lnTo>
                    <a:pt x="138" y="120"/>
                  </a:lnTo>
                  <a:lnTo>
                    <a:pt x="180" y="90"/>
                  </a:lnTo>
                  <a:lnTo>
                    <a:pt x="150" y="78"/>
                  </a:lnTo>
                  <a:lnTo>
                    <a:pt x="144" y="54"/>
                  </a:lnTo>
                  <a:close/>
                </a:path>
              </a:pathLst>
            </a:custGeom>
            <a:grpFill/>
            <a:ln w="9525">
              <a:solidFill>
                <a:schemeClr val="bg1"/>
              </a:solidFill>
              <a:round/>
            </a:ln>
          </p:spPr>
          <p:txBody>
            <a:bodyPr/>
            <a:lstStyle/>
            <a:p>
              <a:endParaRPr lang="en-GB"/>
            </a:p>
          </p:txBody>
        </p:sp>
        <p:sp>
          <p:nvSpPr>
            <p:cNvPr id="103" name="Freeform 374"/>
            <p:cNvSpPr/>
            <p:nvPr/>
          </p:nvSpPr>
          <p:spPr bwMode="auto">
            <a:xfrm>
              <a:off x="8609831" y="3915341"/>
              <a:ext cx="204434" cy="321771"/>
            </a:xfrm>
            <a:custGeom>
              <a:gdLst>
                <a:gd name="T0" fmla="*/ 2147483646 w 34"/>
                <a:gd name="T1" fmla="*/ 2147483646 h 54"/>
                <a:gd name="T2" fmla="*/ 2147483646 w 34"/>
                <a:gd name="T3" fmla="*/ 2147483646 h 54"/>
                <a:gd name="T4" fmla="*/ 2147483646 w 34"/>
                <a:gd name="T5" fmla="*/ 2147483646 h 54"/>
                <a:gd name="T6" fmla="*/ 2147483646 w 34"/>
                <a:gd name="T7" fmla="*/ 2147483646 h 54"/>
                <a:gd name="T8" fmla="*/ 2147483646 w 34"/>
                <a:gd name="T9" fmla="*/ 2147483646 h 54"/>
                <a:gd name="T10" fmla="*/ 2147483646 w 34"/>
                <a:gd name="T11" fmla="*/ 2147483646 h 54"/>
                <a:gd name="T12" fmla="*/ 2147483646 w 34"/>
                <a:gd name="T13" fmla="*/ 2147483646 h 54"/>
                <a:gd name="T14" fmla="*/ 2147483646 w 34"/>
                <a:gd name="T15" fmla="*/ 2147483646 h 54"/>
                <a:gd name="T16" fmla="*/ 2147483646 w 34"/>
                <a:gd name="T17" fmla="*/ 2147483646 h 54"/>
                <a:gd name="T18" fmla="*/ 2147483646 w 34"/>
                <a:gd name="T19" fmla="*/ 2147483646 h 54"/>
                <a:gd name="T20" fmla="*/ 2147483646 w 34"/>
                <a:gd name="T21" fmla="*/ 2147483646 h 54"/>
                <a:gd name="T22" fmla="*/ 2147483646 w 34"/>
                <a:gd name="T23" fmla="*/ 2147483646 h 54"/>
                <a:gd name="T24" fmla="*/ 0 w 34"/>
                <a:gd name="T25" fmla="*/ 2147483646 h 54"/>
                <a:gd name="T26" fmla="*/ 0 w 34"/>
                <a:gd name="T27" fmla="*/ 2147483646 h 54"/>
                <a:gd name="T28" fmla="*/ 2147483646 w 34"/>
                <a:gd name="T29" fmla="*/ 2147483646 h 54"/>
                <a:gd name="T30" fmla="*/ 2147483646 w 34"/>
                <a:gd name="T31" fmla="*/ 2147483646 h 54"/>
                <a:gd name="T32" fmla="*/ 2147483646 w 34"/>
                <a:gd name="T33" fmla="*/ 2147483646 h 54"/>
                <a:gd name="T34" fmla="*/ 2147483646 w 34"/>
                <a:gd name="T35" fmla="*/ 2147483646 h 54"/>
                <a:gd name="T36" fmla="*/ 2147483646 w 34"/>
                <a:gd name="T37" fmla="*/ 2147483646 h 54"/>
                <a:gd name="T38" fmla="*/ 2147483646 w 34"/>
                <a:gd name="T39" fmla="*/ 2147483646 h 54"/>
                <a:gd name="T40" fmla="*/ 2147483646 w 34"/>
                <a:gd name="T41" fmla="*/ 2147483646 h 54"/>
                <a:gd name="T42" fmla="*/ 2147483646 w 34"/>
                <a:gd name="T43" fmla="*/ 2147483646 h 54"/>
                <a:gd name="T44" fmla="*/ 2147483646 w 34"/>
                <a:gd name="T45" fmla="*/ 2147483646 h 54"/>
                <a:gd name="T46" fmla="*/ 2147483646 w 34"/>
                <a:gd name="T47" fmla="*/ 2147483646 h 54"/>
                <a:gd name="T48" fmla="*/ 2147483646 w 34"/>
                <a:gd name="T49" fmla="*/ 2147483646 h 54"/>
                <a:gd name="T50" fmla="*/ 2147483646 w 34"/>
                <a:gd name="T51" fmla="*/ 2147483646 h 54"/>
                <a:gd name="T52" fmla="*/ 2147483646 w 34"/>
                <a:gd name="T53" fmla="*/ 2147483646 h 54"/>
                <a:gd name="T54" fmla="*/ 2147483646 w 34"/>
                <a:gd name="T55" fmla="*/ 2147483646 h 54"/>
                <a:gd name="T56" fmla="*/ 2147483646 w 34"/>
                <a:gd name="T57" fmla="*/ 2147483646 h 54"/>
                <a:gd name="T58" fmla="*/ 2147483646 w 34"/>
                <a:gd name="T59" fmla="*/ 2147483646 h 54"/>
                <a:gd name="T60" fmla="*/ 2147483646 w 34"/>
                <a:gd name="T61" fmla="*/ 2147483646 h 54"/>
                <a:gd name="T62" fmla="*/ 2147483646 w 34"/>
                <a:gd name="T63" fmla="*/ 2147483646 h 54"/>
                <a:gd name="T64" fmla="*/ 2147483646 w 34"/>
                <a:gd name="T65" fmla="*/ 2147483646 h 54"/>
                <a:gd name="T66" fmla="*/ 2147483646 w 34"/>
                <a:gd name="T67" fmla="*/ 2147483646 h 54"/>
                <a:gd name="T68" fmla="*/ 2147483646 w 34"/>
                <a:gd name="T69" fmla="*/ 0 h 54"/>
                <a:gd name="T70" fmla="*/ 2147483646 w 34"/>
                <a:gd name="T71" fmla="*/ 0 h 54"/>
                <a:gd name="T72" fmla="*/ 2147483646 w 34"/>
                <a:gd name="T73" fmla="*/ 2147483646 h 54"/>
                <a:gd name="T74" fmla="*/ 2147483646 w 34"/>
                <a:gd name="T75" fmla="*/ 2147483646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4" h="54">
                  <a:moveTo>
                    <a:pt x="22" y="2"/>
                  </a:moveTo>
                  <a:cubicBezTo>
                    <a:pt x="17" y="3"/>
                    <a:pt x="17" y="3"/>
                    <a:pt x="17" y="3"/>
                  </a:cubicBezTo>
                  <a:cubicBezTo>
                    <a:pt x="17" y="4"/>
                    <a:pt x="17" y="4"/>
                    <a:pt x="17" y="4"/>
                  </a:cubicBezTo>
                  <a:cubicBezTo>
                    <a:pt x="17" y="3"/>
                    <a:pt x="17" y="3"/>
                    <a:pt x="17" y="3"/>
                  </a:cubicBezTo>
                  <a:cubicBezTo>
                    <a:pt x="16" y="3"/>
                    <a:pt x="16" y="3"/>
                    <a:pt x="16" y="3"/>
                  </a:cubicBezTo>
                  <a:cubicBezTo>
                    <a:pt x="16" y="8"/>
                    <a:pt x="16" y="8"/>
                    <a:pt x="16" y="8"/>
                  </a:cubicBezTo>
                  <a:cubicBezTo>
                    <a:pt x="19" y="13"/>
                    <a:pt x="19" y="13"/>
                    <a:pt x="19" y="13"/>
                  </a:cubicBezTo>
                  <a:cubicBezTo>
                    <a:pt x="19" y="16"/>
                    <a:pt x="19" y="16"/>
                    <a:pt x="19" y="16"/>
                  </a:cubicBezTo>
                  <a:cubicBezTo>
                    <a:pt x="16" y="18"/>
                    <a:pt x="16" y="18"/>
                    <a:pt x="16" y="18"/>
                  </a:cubicBezTo>
                  <a:cubicBezTo>
                    <a:pt x="15" y="16"/>
                    <a:pt x="15" y="16"/>
                    <a:pt x="15" y="16"/>
                  </a:cubicBezTo>
                  <a:cubicBezTo>
                    <a:pt x="13" y="13"/>
                    <a:pt x="13" y="13"/>
                    <a:pt x="13" y="13"/>
                  </a:cubicBezTo>
                  <a:cubicBezTo>
                    <a:pt x="9" y="11"/>
                    <a:pt x="9" y="11"/>
                    <a:pt x="9" y="11"/>
                  </a:cubicBezTo>
                  <a:cubicBezTo>
                    <a:pt x="0" y="15"/>
                    <a:pt x="0" y="15"/>
                    <a:pt x="0" y="15"/>
                  </a:cubicBezTo>
                  <a:cubicBezTo>
                    <a:pt x="0" y="16"/>
                    <a:pt x="0" y="16"/>
                    <a:pt x="0" y="16"/>
                  </a:cubicBezTo>
                  <a:cubicBezTo>
                    <a:pt x="1" y="16"/>
                    <a:pt x="1" y="16"/>
                    <a:pt x="1" y="16"/>
                  </a:cubicBezTo>
                  <a:cubicBezTo>
                    <a:pt x="2" y="15"/>
                    <a:pt x="2" y="15"/>
                    <a:pt x="2" y="15"/>
                  </a:cubicBezTo>
                  <a:cubicBezTo>
                    <a:pt x="1" y="16"/>
                    <a:pt x="1" y="16"/>
                    <a:pt x="1" y="16"/>
                  </a:cubicBezTo>
                  <a:cubicBezTo>
                    <a:pt x="9" y="19"/>
                    <a:pt x="9" y="19"/>
                    <a:pt x="9" y="19"/>
                  </a:cubicBezTo>
                  <a:cubicBezTo>
                    <a:pt x="9" y="23"/>
                    <a:pt x="9" y="23"/>
                    <a:pt x="9" y="23"/>
                  </a:cubicBezTo>
                  <a:cubicBezTo>
                    <a:pt x="9" y="28"/>
                    <a:pt x="9" y="28"/>
                    <a:pt x="9" y="28"/>
                  </a:cubicBezTo>
                  <a:cubicBezTo>
                    <a:pt x="7" y="36"/>
                    <a:pt x="7" y="36"/>
                    <a:pt x="7" y="36"/>
                  </a:cubicBezTo>
                  <a:cubicBezTo>
                    <a:pt x="5" y="39"/>
                    <a:pt x="5" y="39"/>
                    <a:pt x="5" y="39"/>
                  </a:cubicBezTo>
                  <a:cubicBezTo>
                    <a:pt x="6" y="39"/>
                    <a:pt x="6" y="39"/>
                    <a:pt x="6" y="39"/>
                  </a:cubicBezTo>
                  <a:cubicBezTo>
                    <a:pt x="7" y="54"/>
                    <a:pt x="7" y="54"/>
                    <a:pt x="7" y="54"/>
                  </a:cubicBezTo>
                  <a:cubicBezTo>
                    <a:pt x="9" y="54"/>
                    <a:pt x="9" y="54"/>
                    <a:pt x="9" y="54"/>
                  </a:cubicBezTo>
                  <a:cubicBezTo>
                    <a:pt x="10" y="51"/>
                    <a:pt x="9" y="51"/>
                    <a:pt x="9" y="51"/>
                  </a:cubicBezTo>
                  <a:cubicBezTo>
                    <a:pt x="16" y="45"/>
                    <a:pt x="16" y="45"/>
                    <a:pt x="16" y="45"/>
                  </a:cubicBezTo>
                  <a:cubicBezTo>
                    <a:pt x="18" y="40"/>
                    <a:pt x="18" y="40"/>
                    <a:pt x="18" y="40"/>
                  </a:cubicBezTo>
                  <a:cubicBezTo>
                    <a:pt x="16" y="31"/>
                    <a:pt x="16" y="31"/>
                    <a:pt x="16" y="31"/>
                  </a:cubicBezTo>
                  <a:cubicBezTo>
                    <a:pt x="21" y="25"/>
                    <a:pt x="21" y="25"/>
                    <a:pt x="21" y="25"/>
                  </a:cubicBezTo>
                  <a:cubicBezTo>
                    <a:pt x="30" y="20"/>
                    <a:pt x="30" y="20"/>
                    <a:pt x="30" y="20"/>
                  </a:cubicBezTo>
                  <a:cubicBezTo>
                    <a:pt x="33" y="16"/>
                    <a:pt x="33" y="16"/>
                    <a:pt x="33" y="16"/>
                  </a:cubicBezTo>
                  <a:cubicBezTo>
                    <a:pt x="34" y="11"/>
                    <a:pt x="34" y="11"/>
                    <a:pt x="34" y="11"/>
                  </a:cubicBezTo>
                  <a:cubicBezTo>
                    <a:pt x="33" y="4"/>
                    <a:pt x="33" y="4"/>
                    <a:pt x="33" y="4"/>
                  </a:cubicBezTo>
                  <a:cubicBezTo>
                    <a:pt x="33" y="0"/>
                    <a:pt x="33" y="0"/>
                    <a:pt x="33" y="0"/>
                  </a:cubicBezTo>
                  <a:cubicBezTo>
                    <a:pt x="33" y="0"/>
                    <a:pt x="33" y="0"/>
                    <a:pt x="33" y="0"/>
                  </a:cubicBezTo>
                  <a:cubicBezTo>
                    <a:pt x="30" y="1"/>
                    <a:pt x="30" y="1"/>
                    <a:pt x="30" y="1"/>
                  </a:cubicBezTo>
                  <a:lnTo>
                    <a:pt x="22" y="2"/>
                  </a:lnTo>
                  <a:close/>
                </a:path>
              </a:pathLst>
            </a:custGeom>
            <a:grpFill/>
            <a:ln w="9525">
              <a:solidFill>
                <a:schemeClr val="bg1"/>
              </a:solidFill>
              <a:round/>
            </a:ln>
          </p:spPr>
          <p:txBody>
            <a:bodyPr/>
            <a:lstStyle/>
            <a:p>
              <a:endParaRPr lang="en-GB"/>
            </a:p>
          </p:txBody>
        </p:sp>
        <p:sp>
          <p:nvSpPr>
            <p:cNvPr id="104" name="Freeform 375"/>
            <p:cNvSpPr/>
            <p:nvPr/>
          </p:nvSpPr>
          <p:spPr bwMode="auto">
            <a:xfrm>
              <a:off x="8609831" y="3731472"/>
              <a:ext cx="198385" cy="202014"/>
            </a:xfrm>
            <a:custGeom>
              <a:gdLst>
                <a:gd name="T0" fmla="*/ 2147483646 w 33"/>
                <a:gd name="T1" fmla="*/ 2147483646 h 34"/>
                <a:gd name="T2" fmla="*/ 2147483646 w 33"/>
                <a:gd name="T3" fmla="*/ 2147483646 h 34"/>
                <a:gd name="T4" fmla="*/ 2147483646 w 33"/>
                <a:gd name="T5" fmla="*/ 2147483646 h 34"/>
                <a:gd name="T6" fmla="*/ 2147483646 w 33"/>
                <a:gd name="T7" fmla="*/ 2147483646 h 34"/>
                <a:gd name="T8" fmla="*/ 2147483646 w 33"/>
                <a:gd name="T9" fmla="*/ 0 h 34"/>
                <a:gd name="T10" fmla="*/ 2147483646 w 33"/>
                <a:gd name="T11" fmla="*/ 2147483646 h 34"/>
                <a:gd name="T12" fmla="*/ 2147483646 w 33"/>
                <a:gd name="T13" fmla="*/ 2147483646 h 34"/>
                <a:gd name="T14" fmla="*/ 2147483646 w 33"/>
                <a:gd name="T15" fmla="*/ 2147483646 h 34"/>
                <a:gd name="T16" fmla="*/ 2147483646 w 33"/>
                <a:gd name="T17" fmla="*/ 2147483646 h 34"/>
                <a:gd name="T18" fmla="*/ 2147483646 w 33"/>
                <a:gd name="T19" fmla="*/ 2147483646 h 34"/>
                <a:gd name="T20" fmla="*/ 2147483646 w 33"/>
                <a:gd name="T21" fmla="*/ 2147483646 h 34"/>
                <a:gd name="T22" fmla="*/ 0 w 33"/>
                <a:gd name="T23" fmla="*/ 2147483646 h 34"/>
                <a:gd name="T24" fmla="*/ 2147483646 w 33"/>
                <a:gd name="T25" fmla="*/ 2147483646 h 34"/>
                <a:gd name="T26" fmla="*/ 2147483646 w 33"/>
                <a:gd name="T27" fmla="*/ 2147483646 h 34"/>
                <a:gd name="T28" fmla="*/ 2147483646 w 33"/>
                <a:gd name="T29" fmla="*/ 2147483646 h 34"/>
                <a:gd name="T30" fmla="*/ 2147483646 w 33"/>
                <a:gd name="T31" fmla="*/ 2147483646 h 34"/>
                <a:gd name="T32" fmla="*/ 2147483646 w 33"/>
                <a:gd name="T33" fmla="*/ 2147483646 h 34"/>
                <a:gd name="T34" fmla="*/ 2147483646 w 33"/>
                <a:gd name="T35" fmla="*/ 2147483646 h 34"/>
                <a:gd name="T36" fmla="*/ 2147483646 w 33"/>
                <a:gd name="T37" fmla="*/ 2147483646 h 34"/>
                <a:gd name="T38" fmla="*/ 2147483646 w 33"/>
                <a:gd name="T39" fmla="*/ 2147483646 h 34"/>
                <a:gd name="T40" fmla="*/ 2147483646 w 33"/>
                <a:gd name="T41" fmla="*/ 2147483646 h 34"/>
                <a:gd name="T42" fmla="*/ 2147483646 w 33"/>
                <a:gd name="T43" fmla="*/ 2147483646 h 34"/>
                <a:gd name="T44" fmla="*/ 2147483646 w 33"/>
                <a:gd name="T45" fmla="*/ 2147483646 h 34"/>
                <a:gd name="T46" fmla="*/ 2147483646 w 33"/>
                <a:gd name="T47" fmla="*/ 2147483646 h 34"/>
                <a:gd name="T48" fmla="*/ 2147483646 w 33"/>
                <a:gd name="T49" fmla="*/ 2147483646 h 34"/>
                <a:gd name="T50" fmla="*/ 2147483646 w 33"/>
                <a:gd name="T51" fmla="*/ 2147483646 h 34"/>
                <a:gd name="T52" fmla="*/ 2147483646 w 33"/>
                <a:gd name="T53" fmla="*/ 2147483646 h 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 h="34">
                  <a:moveTo>
                    <a:pt x="25" y="6"/>
                  </a:moveTo>
                  <a:cubicBezTo>
                    <a:pt x="14" y="1"/>
                    <a:pt x="14" y="1"/>
                    <a:pt x="14" y="1"/>
                  </a:cubicBezTo>
                  <a:cubicBezTo>
                    <a:pt x="14" y="1"/>
                    <a:pt x="14" y="1"/>
                    <a:pt x="14" y="1"/>
                  </a:cubicBezTo>
                  <a:cubicBezTo>
                    <a:pt x="14" y="1"/>
                    <a:pt x="14" y="1"/>
                    <a:pt x="14" y="1"/>
                  </a:cubicBezTo>
                  <a:cubicBezTo>
                    <a:pt x="13" y="0"/>
                    <a:pt x="13" y="0"/>
                    <a:pt x="13" y="0"/>
                  </a:cubicBezTo>
                  <a:cubicBezTo>
                    <a:pt x="12" y="2"/>
                    <a:pt x="12" y="2"/>
                    <a:pt x="12" y="2"/>
                  </a:cubicBezTo>
                  <a:cubicBezTo>
                    <a:pt x="12" y="5"/>
                    <a:pt x="12" y="5"/>
                    <a:pt x="12" y="5"/>
                  </a:cubicBezTo>
                  <a:cubicBezTo>
                    <a:pt x="8" y="5"/>
                    <a:pt x="8" y="5"/>
                    <a:pt x="8" y="5"/>
                  </a:cubicBezTo>
                  <a:cubicBezTo>
                    <a:pt x="6" y="1"/>
                    <a:pt x="6" y="1"/>
                    <a:pt x="6" y="1"/>
                  </a:cubicBezTo>
                  <a:cubicBezTo>
                    <a:pt x="1" y="1"/>
                    <a:pt x="1" y="1"/>
                    <a:pt x="1" y="1"/>
                  </a:cubicBezTo>
                  <a:cubicBezTo>
                    <a:pt x="2" y="8"/>
                    <a:pt x="2" y="8"/>
                    <a:pt x="2" y="8"/>
                  </a:cubicBezTo>
                  <a:cubicBezTo>
                    <a:pt x="0" y="11"/>
                    <a:pt x="0" y="11"/>
                    <a:pt x="0" y="11"/>
                  </a:cubicBezTo>
                  <a:cubicBezTo>
                    <a:pt x="2" y="19"/>
                    <a:pt x="2" y="19"/>
                    <a:pt x="2" y="19"/>
                  </a:cubicBezTo>
                  <a:cubicBezTo>
                    <a:pt x="4" y="24"/>
                    <a:pt x="4" y="24"/>
                    <a:pt x="4" y="24"/>
                  </a:cubicBezTo>
                  <a:cubicBezTo>
                    <a:pt x="4" y="24"/>
                    <a:pt x="8" y="26"/>
                    <a:pt x="9" y="26"/>
                  </a:cubicBezTo>
                  <a:cubicBezTo>
                    <a:pt x="9" y="26"/>
                    <a:pt x="14" y="27"/>
                    <a:pt x="14" y="27"/>
                  </a:cubicBezTo>
                  <a:cubicBezTo>
                    <a:pt x="15" y="29"/>
                    <a:pt x="15" y="29"/>
                    <a:pt x="15" y="29"/>
                  </a:cubicBezTo>
                  <a:cubicBezTo>
                    <a:pt x="17" y="34"/>
                    <a:pt x="17" y="34"/>
                    <a:pt x="17" y="34"/>
                  </a:cubicBezTo>
                  <a:cubicBezTo>
                    <a:pt x="22" y="33"/>
                    <a:pt x="22" y="33"/>
                    <a:pt x="22" y="33"/>
                  </a:cubicBezTo>
                  <a:cubicBezTo>
                    <a:pt x="30" y="32"/>
                    <a:pt x="30" y="32"/>
                    <a:pt x="30" y="32"/>
                  </a:cubicBezTo>
                  <a:cubicBezTo>
                    <a:pt x="33" y="31"/>
                    <a:pt x="33" y="31"/>
                    <a:pt x="33" y="31"/>
                  </a:cubicBezTo>
                  <a:cubicBezTo>
                    <a:pt x="31" y="28"/>
                    <a:pt x="31" y="28"/>
                    <a:pt x="31" y="28"/>
                  </a:cubicBezTo>
                  <a:cubicBezTo>
                    <a:pt x="30" y="19"/>
                    <a:pt x="30" y="19"/>
                    <a:pt x="30" y="19"/>
                  </a:cubicBezTo>
                  <a:cubicBezTo>
                    <a:pt x="30" y="19"/>
                    <a:pt x="28" y="15"/>
                    <a:pt x="28" y="14"/>
                  </a:cubicBezTo>
                  <a:cubicBezTo>
                    <a:pt x="28" y="13"/>
                    <a:pt x="29" y="12"/>
                    <a:pt x="30" y="12"/>
                  </a:cubicBezTo>
                  <a:cubicBezTo>
                    <a:pt x="25" y="9"/>
                    <a:pt x="25" y="9"/>
                    <a:pt x="25" y="9"/>
                  </a:cubicBezTo>
                  <a:lnTo>
                    <a:pt x="25" y="6"/>
                  </a:lnTo>
                  <a:close/>
                </a:path>
              </a:pathLst>
            </a:custGeom>
            <a:grpFill/>
            <a:ln w="9525">
              <a:solidFill>
                <a:schemeClr val="bg1"/>
              </a:solidFill>
              <a:round/>
            </a:ln>
          </p:spPr>
          <p:txBody>
            <a:bodyPr/>
            <a:lstStyle/>
            <a:p>
              <a:endParaRPr lang="en-GB"/>
            </a:p>
          </p:txBody>
        </p:sp>
        <p:sp>
          <p:nvSpPr>
            <p:cNvPr id="105" name="Freeform 376"/>
            <p:cNvSpPr/>
            <p:nvPr/>
          </p:nvSpPr>
          <p:spPr bwMode="auto">
            <a:xfrm>
              <a:off x="8274754" y="3825825"/>
              <a:ext cx="227417" cy="227417"/>
            </a:xfrm>
            <a:custGeom>
              <a:gdLst>
                <a:gd name="T0" fmla="*/ 2147483646 w 38"/>
                <a:gd name="T1" fmla="*/ 2147483646 h 38"/>
                <a:gd name="T2" fmla="*/ 2147483646 w 38"/>
                <a:gd name="T3" fmla="*/ 2147483646 h 38"/>
                <a:gd name="T4" fmla="*/ 2147483646 w 38"/>
                <a:gd name="T5" fmla="*/ 2147483646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2147483646 w 38"/>
                <a:gd name="T15" fmla="*/ 2147483646 h 38"/>
                <a:gd name="T16" fmla="*/ 2147483646 w 38"/>
                <a:gd name="T17" fmla="*/ 2147483646 h 38"/>
                <a:gd name="T18" fmla="*/ 2147483646 w 38"/>
                <a:gd name="T19" fmla="*/ 2147483646 h 38"/>
                <a:gd name="T20" fmla="*/ 2147483646 w 38"/>
                <a:gd name="T21" fmla="*/ 2147483646 h 38"/>
                <a:gd name="T22" fmla="*/ 2147483646 w 38"/>
                <a:gd name="T23" fmla="*/ 2147483646 h 38"/>
                <a:gd name="T24" fmla="*/ 2147483646 w 38"/>
                <a:gd name="T25" fmla="*/ 2147483646 h 38"/>
                <a:gd name="T26" fmla="*/ 2147483646 w 38"/>
                <a:gd name="T27" fmla="*/ 2147483646 h 38"/>
                <a:gd name="T28" fmla="*/ 2147483646 w 38"/>
                <a:gd name="T29" fmla="*/ 2147483646 h 38"/>
                <a:gd name="T30" fmla="*/ 2147483646 w 38"/>
                <a:gd name="T31" fmla="*/ 2147483646 h 38"/>
                <a:gd name="T32" fmla="*/ 2147483646 w 38"/>
                <a:gd name="T33" fmla="*/ 0 h 38"/>
                <a:gd name="T34" fmla="*/ 2147483646 w 38"/>
                <a:gd name="T35" fmla="*/ 0 h 38"/>
                <a:gd name="T36" fmla="*/ 2147483646 w 38"/>
                <a:gd name="T37" fmla="*/ 2147483646 h 38"/>
                <a:gd name="T38" fmla="*/ 2147483646 w 38"/>
                <a:gd name="T39" fmla="*/ 2147483646 h 38"/>
                <a:gd name="T40" fmla="*/ 2147483646 w 38"/>
                <a:gd name="T41" fmla="*/ 2147483646 h 38"/>
                <a:gd name="T42" fmla="*/ 0 w 38"/>
                <a:gd name="T43" fmla="*/ 2147483646 h 38"/>
                <a:gd name="T44" fmla="*/ 0 w 38"/>
                <a:gd name="T45" fmla="*/ 2147483646 h 38"/>
                <a:gd name="T46" fmla="*/ 2147483646 w 38"/>
                <a:gd name="T47" fmla="*/ 2147483646 h 38"/>
                <a:gd name="T48" fmla="*/ 2147483646 w 38"/>
                <a:gd name="T49" fmla="*/ 2147483646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8" h="38">
                  <a:moveTo>
                    <a:pt x="4" y="37"/>
                  </a:moveTo>
                  <a:cubicBezTo>
                    <a:pt x="18" y="37"/>
                    <a:pt x="18" y="37"/>
                    <a:pt x="18" y="37"/>
                  </a:cubicBezTo>
                  <a:cubicBezTo>
                    <a:pt x="20" y="38"/>
                    <a:pt x="20" y="38"/>
                    <a:pt x="20" y="38"/>
                  </a:cubicBezTo>
                  <a:cubicBezTo>
                    <a:pt x="28" y="38"/>
                    <a:pt x="28" y="38"/>
                    <a:pt x="28" y="38"/>
                  </a:cubicBezTo>
                  <a:cubicBezTo>
                    <a:pt x="34" y="37"/>
                    <a:pt x="34" y="37"/>
                    <a:pt x="34" y="37"/>
                  </a:cubicBezTo>
                  <a:cubicBezTo>
                    <a:pt x="32" y="33"/>
                    <a:pt x="32" y="33"/>
                    <a:pt x="32" y="33"/>
                  </a:cubicBezTo>
                  <a:cubicBezTo>
                    <a:pt x="32" y="22"/>
                    <a:pt x="32" y="22"/>
                    <a:pt x="32" y="22"/>
                  </a:cubicBezTo>
                  <a:cubicBezTo>
                    <a:pt x="38" y="21"/>
                    <a:pt x="38" y="21"/>
                    <a:pt x="38" y="21"/>
                  </a:cubicBezTo>
                  <a:cubicBezTo>
                    <a:pt x="38" y="17"/>
                    <a:pt x="38" y="17"/>
                    <a:pt x="38" y="17"/>
                  </a:cubicBezTo>
                  <a:cubicBezTo>
                    <a:pt x="37" y="17"/>
                    <a:pt x="37" y="17"/>
                    <a:pt x="37" y="17"/>
                  </a:cubicBezTo>
                  <a:cubicBezTo>
                    <a:pt x="38" y="17"/>
                    <a:pt x="38" y="17"/>
                    <a:pt x="38" y="17"/>
                  </a:cubicBezTo>
                  <a:cubicBezTo>
                    <a:pt x="32" y="16"/>
                    <a:pt x="32" y="16"/>
                    <a:pt x="32" y="16"/>
                  </a:cubicBezTo>
                  <a:cubicBezTo>
                    <a:pt x="30" y="4"/>
                    <a:pt x="30" y="4"/>
                    <a:pt x="30" y="4"/>
                  </a:cubicBezTo>
                  <a:cubicBezTo>
                    <a:pt x="30" y="4"/>
                    <a:pt x="25" y="4"/>
                    <a:pt x="24" y="4"/>
                  </a:cubicBezTo>
                  <a:cubicBezTo>
                    <a:pt x="24" y="4"/>
                    <a:pt x="22" y="6"/>
                    <a:pt x="21" y="6"/>
                  </a:cubicBezTo>
                  <a:cubicBezTo>
                    <a:pt x="20" y="7"/>
                    <a:pt x="19" y="6"/>
                    <a:pt x="18" y="6"/>
                  </a:cubicBezTo>
                  <a:cubicBezTo>
                    <a:pt x="17" y="6"/>
                    <a:pt x="13" y="0"/>
                    <a:pt x="12" y="0"/>
                  </a:cubicBezTo>
                  <a:cubicBezTo>
                    <a:pt x="11" y="0"/>
                    <a:pt x="4" y="0"/>
                    <a:pt x="4" y="0"/>
                  </a:cubicBezTo>
                  <a:cubicBezTo>
                    <a:pt x="1" y="2"/>
                    <a:pt x="1" y="2"/>
                    <a:pt x="1" y="2"/>
                  </a:cubicBezTo>
                  <a:cubicBezTo>
                    <a:pt x="3" y="15"/>
                    <a:pt x="3" y="15"/>
                    <a:pt x="3" y="15"/>
                  </a:cubicBezTo>
                  <a:cubicBezTo>
                    <a:pt x="4" y="21"/>
                    <a:pt x="4" y="21"/>
                    <a:pt x="4" y="21"/>
                  </a:cubicBezTo>
                  <a:cubicBezTo>
                    <a:pt x="0" y="28"/>
                    <a:pt x="0" y="28"/>
                    <a:pt x="0" y="28"/>
                  </a:cubicBezTo>
                  <a:cubicBezTo>
                    <a:pt x="0" y="36"/>
                    <a:pt x="0" y="36"/>
                    <a:pt x="0" y="36"/>
                  </a:cubicBezTo>
                  <a:cubicBezTo>
                    <a:pt x="2" y="35"/>
                    <a:pt x="2" y="35"/>
                    <a:pt x="2" y="35"/>
                  </a:cubicBezTo>
                  <a:lnTo>
                    <a:pt x="4" y="37"/>
                  </a:lnTo>
                  <a:close/>
                </a:path>
              </a:pathLst>
            </a:custGeom>
            <a:grpFill/>
            <a:ln w="9525">
              <a:solidFill>
                <a:schemeClr val="bg1"/>
              </a:solidFill>
              <a:round/>
            </a:ln>
          </p:spPr>
          <p:txBody>
            <a:bodyPr/>
            <a:lstStyle/>
            <a:p>
              <a:endParaRPr lang="en-GB"/>
            </a:p>
          </p:txBody>
        </p:sp>
        <p:sp>
          <p:nvSpPr>
            <p:cNvPr id="106" name="Freeform 377"/>
            <p:cNvSpPr/>
            <p:nvPr/>
          </p:nvSpPr>
          <p:spPr bwMode="auto">
            <a:xfrm>
              <a:off x="8274754" y="3611715"/>
              <a:ext cx="353222" cy="350803"/>
            </a:xfrm>
            <a:custGeom>
              <a:gdLst>
                <a:gd name="T0" fmla="*/ 2147483646 w 59"/>
                <a:gd name="T1" fmla="*/ 2147483646 h 59"/>
                <a:gd name="T2" fmla="*/ 2147483646 w 59"/>
                <a:gd name="T3" fmla="*/ 2147483646 h 59"/>
                <a:gd name="T4" fmla="*/ 2147483646 w 59"/>
                <a:gd name="T5" fmla="*/ 2147483646 h 59"/>
                <a:gd name="T6" fmla="*/ 2147483646 w 59"/>
                <a:gd name="T7" fmla="*/ 2147483646 h 59"/>
                <a:gd name="T8" fmla="*/ 2147483646 w 59"/>
                <a:gd name="T9" fmla="*/ 2147483646 h 59"/>
                <a:gd name="T10" fmla="*/ 2147483646 w 59"/>
                <a:gd name="T11" fmla="*/ 2147483646 h 59"/>
                <a:gd name="T12" fmla="*/ 0 w 59"/>
                <a:gd name="T13" fmla="*/ 2147483646 h 59"/>
                <a:gd name="T14" fmla="*/ 2147483646 w 59"/>
                <a:gd name="T15" fmla="*/ 2147483646 h 59"/>
                <a:gd name="T16" fmla="*/ 2147483646 w 59"/>
                <a:gd name="T17" fmla="*/ 2147483646 h 59"/>
                <a:gd name="T18" fmla="*/ 2147483646 w 59"/>
                <a:gd name="T19" fmla="*/ 2147483646 h 59"/>
                <a:gd name="T20" fmla="*/ 2147483646 w 59"/>
                <a:gd name="T21" fmla="*/ 2147483646 h 59"/>
                <a:gd name="T22" fmla="*/ 2147483646 w 59"/>
                <a:gd name="T23" fmla="*/ 2147483646 h 59"/>
                <a:gd name="T24" fmla="*/ 2147483646 w 59"/>
                <a:gd name="T25" fmla="*/ 2147483646 h 59"/>
                <a:gd name="T26" fmla="*/ 2147483646 w 59"/>
                <a:gd name="T27" fmla="*/ 2147483646 h 59"/>
                <a:gd name="T28" fmla="*/ 2147483646 w 59"/>
                <a:gd name="T29" fmla="*/ 2147483646 h 59"/>
                <a:gd name="T30" fmla="*/ 2147483646 w 59"/>
                <a:gd name="T31" fmla="*/ 2147483646 h 59"/>
                <a:gd name="T32" fmla="*/ 2147483646 w 59"/>
                <a:gd name="T33" fmla="*/ 2147483646 h 59"/>
                <a:gd name="T34" fmla="*/ 2147483646 w 59"/>
                <a:gd name="T35" fmla="*/ 2147483646 h 59"/>
                <a:gd name="T36" fmla="*/ 2147483646 w 59"/>
                <a:gd name="T37" fmla="*/ 2147483646 h 59"/>
                <a:gd name="T38" fmla="*/ 2147483646 w 59"/>
                <a:gd name="T39" fmla="*/ 2147483646 h 59"/>
                <a:gd name="T40" fmla="*/ 2147483646 w 59"/>
                <a:gd name="T41" fmla="*/ 2147483646 h 59"/>
                <a:gd name="T42" fmla="*/ 2147483646 w 59"/>
                <a:gd name="T43" fmla="*/ 2147483646 h 59"/>
                <a:gd name="T44" fmla="*/ 2147483646 w 59"/>
                <a:gd name="T45" fmla="*/ 2147483646 h 59"/>
                <a:gd name="T46" fmla="*/ 2147483646 w 59"/>
                <a:gd name="T47" fmla="*/ 2147483646 h 59"/>
                <a:gd name="T48" fmla="*/ 2147483646 w 59"/>
                <a:gd name="T49" fmla="*/ 2147483646 h 59"/>
                <a:gd name="T50" fmla="*/ 2147483646 w 59"/>
                <a:gd name="T51" fmla="*/ 2147483646 h 59"/>
                <a:gd name="T52" fmla="*/ 2147483646 w 59"/>
                <a:gd name="T53" fmla="*/ 2147483646 h 59"/>
                <a:gd name="T54" fmla="*/ 2147483646 w 59"/>
                <a:gd name="T55" fmla="*/ 2147483646 h 59"/>
                <a:gd name="T56" fmla="*/ 2147483646 w 59"/>
                <a:gd name="T57" fmla="*/ 2147483646 h 59"/>
                <a:gd name="T58" fmla="*/ 2147483646 w 59"/>
                <a:gd name="T59" fmla="*/ 2147483646 h 59"/>
                <a:gd name="T60" fmla="*/ 2147483646 w 59"/>
                <a:gd name="T61" fmla="*/ 2147483646 h 59"/>
                <a:gd name="T62" fmla="*/ 2147483646 w 59"/>
                <a:gd name="T63" fmla="*/ 2147483646 h 59"/>
                <a:gd name="T64" fmla="*/ 2147483646 w 59"/>
                <a:gd name="T65" fmla="*/ 2147483646 h 59"/>
                <a:gd name="T66" fmla="*/ 2147483646 w 59"/>
                <a:gd name="T67" fmla="*/ 2147483646 h 59"/>
                <a:gd name="T68" fmla="*/ 2147483646 w 59"/>
                <a:gd name="T69" fmla="*/ 0 h 59"/>
                <a:gd name="T70" fmla="*/ 2147483646 w 59"/>
                <a:gd name="T71" fmla="*/ 2147483646 h 59"/>
                <a:gd name="T72" fmla="*/ 2147483646 w 59"/>
                <a:gd name="T73" fmla="*/ 2147483646 h 59"/>
                <a:gd name="T74" fmla="*/ 2147483646 w 59"/>
                <a:gd name="T75" fmla="*/ 2147483646 h 59"/>
                <a:gd name="T76" fmla="*/ 2147483646 w 59"/>
                <a:gd name="T77" fmla="*/ 2147483646 h 59"/>
                <a:gd name="T78" fmla="*/ 2147483646 w 59"/>
                <a:gd name="T79" fmla="*/ 2147483646 h 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9" h="59">
                  <a:moveTo>
                    <a:pt x="21" y="6"/>
                  </a:moveTo>
                  <a:cubicBezTo>
                    <a:pt x="18" y="18"/>
                    <a:pt x="18" y="18"/>
                    <a:pt x="18" y="18"/>
                  </a:cubicBezTo>
                  <a:cubicBezTo>
                    <a:pt x="15" y="21"/>
                    <a:pt x="15" y="21"/>
                    <a:pt x="15" y="21"/>
                  </a:cubicBezTo>
                  <a:cubicBezTo>
                    <a:pt x="11" y="29"/>
                    <a:pt x="11" y="29"/>
                    <a:pt x="11" y="29"/>
                  </a:cubicBezTo>
                  <a:cubicBezTo>
                    <a:pt x="7" y="32"/>
                    <a:pt x="7" y="32"/>
                    <a:pt x="7" y="32"/>
                  </a:cubicBezTo>
                  <a:cubicBezTo>
                    <a:pt x="3" y="32"/>
                    <a:pt x="3" y="32"/>
                    <a:pt x="3" y="32"/>
                  </a:cubicBezTo>
                  <a:cubicBezTo>
                    <a:pt x="0" y="35"/>
                    <a:pt x="0" y="35"/>
                    <a:pt x="0" y="35"/>
                  </a:cubicBezTo>
                  <a:cubicBezTo>
                    <a:pt x="1" y="38"/>
                    <a:pt x="1" y="38"/>
                    <a:pt x="1" y="38"/>
                  </a:cubicBezTo>
                  <a:cubicBezTo>
                    <a:pt x="1" y="38"/>
                    <a:pt x="1" y="38"/>
                    <a:pt x="1" y="38"/>
                  </a:cubicBezTo>
                  <a:cubicBezTo>
                    <a:pt x="4" y="36"/>
                    <a:pt x="4" y="36"/>
                    <a:pt x="4" y="36"/>
                  </a:cubicBezTo>
                  <a:cubicBezTo>
                    <a:pt x="4" y="36"/>
                    <a:pt x="11" y="36"/>
                    <a:pt x="12" y="36"/>
                  </a:cubicBezTo>
                  <a:cubicBezTo>
                    <a:pt x="13" y="36"/>
                    <a:pt x="17" y="42"/>
                    <a:pt x="18" y="42"/>
                  </a:cubicBezTo>
                  <a:cubicBezTo>
                    <a:pt x="19" y="42"/>
                    <a:pt x="20" y="43"/>
                    <a:pt x="21" y="42"/>
                  </a:cubicBezTo>
                  <a:cubicBezTo>
                    <a:pt x="22" y="42"/>
                    <a:pt x="24" y="40"/>
                    <a:pt x="24" y="40"/>
                  </a:cubicBezTo>
                  <a:cubicBezTo>
                    <a:pt x="25" y="40"/>
                    <a:pt x="30" y="40"/>
                    <a:pt x="30" y="40"/>
                  </a:cubicBezTo>
                  <a:cubicBezTo>
                    <a:pt x="32" y="52"/>
                    <a:pt x="32" y="52"/>
                    <a:pt x="32" y="52"/>
                  </a:cubicBezTo>
                  <a:cubicBezTo>
                    <a:pt x="38" y="53"/>
                    <a:pt x="38" y="53"/>
                    <a:pt x="38" y="53"/>
                  </a:cubicBezTo>
                  <a:cubicBezTo>
                    <a:pt x="43" y="53"/>
                    <a:pt x="43" y="53"/>
                    <a:pt x="43" y="53"/>
                  </a:cubicBezTo>
                  <a:cubicBezTo>
                    <a:pt x="49" y="56"/>
                    <a:pt x="49" y="56"/>
                    <a:pt x="49" y="56"/>
                  </a:cubicBezTo>
                  <a:cubicBezTo>
                    <a:pt x="55" y="59"/>
                    <a:pt x="55" y="59"/>
                    <a:pt x="55" y="59"/>
                  </a:cubicBezTo>
                  <a:cubicBezTo>
                    <a:pt x="55" y="57"/>
                    <a:pt x="55" y="57"/>
                    <a:pt x="55" y="57"/>
                  </a:cubicBezTo>
                  <a:cubicBezTo>
                    <a:pt x="52" y="53"/>
                    <a:pt x="52" y="53"/>
                    <a:pt x="52" y="53"/>
                  </a:cubicBezTo>
                  <a:cubicBezTo>
                    <a:pt x="53" y="50"/>
                    <a:pt x="53" y="50"/>
                    <a:pt x="53" y="50"/>
                  </a:cubicBezTo>
                  <a:cubicBezTo>
                    <a:pt x="54" y="44"/>
                    <a:pt x="54" y="44"/>
                    <a:pt x="54" y="44"/>
                  </a:cubicBezTo>
                  <a:cubicBezTo>
                    <a:pt x="57" y="43"/>
                    <a:pt x="57" y="43"/>
                    <a:pt x="57" y="43"/>
                  </a:cubicBezTo>
                  <a:cubicBezTo>
                    <a:pt x="55" y="37"/>
                    <a:pt x="55" y="37"/>
                    <a:pt x="55" y="37"/>
                  </a:cubicBezTo>
                  <a:cubicBezTo>
                    <a:pt x="54" y="31"/>
                    <a:pt x="54" y="31"/>
                    <a:pt x="54" y="31"/>
                  </a:cubicBezTo>
                  <a:cubicBezTo>
                    <a:pt x="53" y="25"/>
                    <a:pt x="53" y="25"/>
                    <a:pt x="53" y="25"/>
                  </a:cubicBezTo>
                  <a:cubicBezTo>
                    <a:pt x="55" y="18"/>
                    <a:pt x="55" y="18"/>
                    <a:pt x="55" y="18"/>
                  </a:cubicBezTo>
                  <a:cubicBezTo>
                    <a:pt x="59" y="11"/>
                    <a:pt x="59" y="11"/>
                    <a:pt x="59" y="11"/>
                  </a:cubicBezTo>
                  <a:cubicBezTo>
                    <a:pt x="59" y="10"/>
                    <a:pt x="59" y="10"/>
                    <a:pt x="59" y="10"/>
                  </a:cubicBezTo>
                  <a:cubicBezTo>
                    <a:pt x="59" y="5"/>
                    <a:pt x="59" y="5"/>
                    <a:pt x="59" y="5"/>
                  </a:cubicBezTo>
                  <a:cubicBezTo>
                    <a:pt x="56" y="3"/>
                    <a:pt x="56" y="3"/>
                    <a:pt x="56" y="3"/>
                  </a:cubicBezTo>
                  <a:cubicBezTo>
                    <a:pt x="51" y="3"/>
                    <a:pt x="51" y="3"/>
                    <a:pt x="51" y="3"/>
                  </a:cubicBezTo>
                  <a:cubicBezTo>
                    <a:pt x="49" y="0"/>
                    <a:pt x="49" y="0"/>
                    <a:pt x="49" y="0"/>
                  </a:cubicBezTo>
                  <a:cubicBezTo>
                    <a:pt x="41" y="1"/>
                    <a:pt x="41" y="1"/>
                    <a:pt x="41" y="1"/>
                  </a:cubicBezTo>
                  <a:cubicBezTo>
                    <a:pt x="32" y="3"/>
                    <a:pt x="32" y="3"/>
                    <a:pt x="32" y="3"/>
                  </a:cubicBezTo>
                  <a:cubicBezTo>
                    <a:pt x="27" y="1"/>
                    <a:pt x="27" y="1"/>
                    <a:pt x="27" y="1"/>
                  </a:cubicBezTo>
                  <a:cubicBezTo>
                    <a:pt x="21" y="2"/>
                    <a:pt x="21" y="2"/>
                    <a:pt x="21" y="2"/>
                  </a:cubicBezTo>
                  <a:cubicBezTo>
                    <a:pt x="21" y="6"/>
                    <a:pt x="21" y="6"/>
                    <a:pt x="21" y="6"/>
                  </a:cubicBezTo>
                </a:path>
              </a:pathLst>
            </a:custGeom>
            <a:grpFill/>
            <a:ln w="9525">
              <a:solidFill>
                <a:schemeClr val="bg1"/>
              </a:solidFill>
              <a:round/>
            </a:ln>
          </p:spPr>
          <p:txBody>
            <a:bodyPr/>
            <a:lstStyle/>
            <a:p>
              <a:endParaRPr lang="en-GB"/>
            </a:p>
          </p:txBody>
        </p:sp>
        <p:sp>
          <p:nvSpPr>
            <p:cNvPr id="107" name="Freeform 378"/>
            <p:cNvSpPr/>
            <p:nvPr/>
          </p:nvSpPr>
          <p:spPr bwMode="auto">
            <a:xfrm>
              <a:off x="8669105" y="3373411"/>
              <a:ext cx="281851" cy="269756"/>
            </a:xfrm>
            <a:custGeom>
              <a:gdLst>
                <a:gd name="T0" fmla="*/ 2147483646 w 47"/>
                <a:gd name="T1" fmla="*/ 2147483646 h 45"/>
                <a:gd name="T2" fmla="*/ 2147483646 w 47"/>
                <a:gd name="T3" fmla="*/ 2147483646 h 45"/>
                <a:gd name="T4" fmla="*/ 2147483646 w 47"/>
                <a:gd name="T5" fmla="*/ 2147483646 h 45"/>
                <a:gd name="T6" fmla="*/ 2147483646 w 47"/>
                <a:gd name="T7" fmla="*/ 2147483646 h 45"/>
                <a:gd name="T8" fmla="*/ 2147483646 w 47"/>
                <a:gd name="T9" fmla="*/ 2147483646 h 45"/>
                <a:gd name="T10" fmla="*/ 2147483646 w 47"/>
                <a:gd name="T11" fmla="*/ 2147483646 h 45"/>
                <a:gd name="T12" fmla="*/ 2147483646 w 47"/>
                <a:gd name="T13" fmla="*/ 2147483646 h 45"/>
                <a:gd name="T14" fmla="*/ 2147483646 w 47"/>
                <a:gd name="T15" fmla="*/ 2147483646 h 45"/>
                <a:gd name="T16" fmla="*/ 2147483646 w 47"/>
                <a:gd name="T17" fmla="*/ 2147483646 h 45"/>
                <a:gd name="T18" fmla="*/ 2147483646 w 47"/>
                <a:gd name="T19" fmla="*/ 2147483646 h 45"/>
                <a:gd name="T20" fmla="*/ 2147483646 w 47"/>
                <a:gd name="T21" fmla="*/ 2147483646 h 45"/>
                <a:gd name="T22" fmla="*/ 2147483646 w 47"/>
                <a:gd name="T23" fmla="*/ 2147483646 h 45"/>
                <a:gd name="T24" fmla="*/ 2147483646 w 47"/>
                <a:gd name="T25" fmla="*/ 2147483646 h 45"/>
                <a:gd name="T26" fmla="*/ 2147483646 w 47"/>
                <a:gd name="T27" fmla="*/ 2147483646 h 45"/>
                <a:gd name="T28" fmla="*/ 2147483646 w 47"/>
                <a:gd name="T29" fmla="*/ 0 h 45"/>
                <a:gd name="T30" fmla="*/ 2147483646 w 47"/>
                <a:gd name="T31" fmla="*/ 0 h 45"/>
                <a:gd name="T32" fmla="*/ 2147483646 w 47"/>
                <a:gd name="T33" fmla="*/ 2147483646 h 45"/>
                <a:gd name="T34" fmla="*/ 2147483646 w 47"/>
                <a:gd name="T35" fmla="*/ 2147483646 h 45"/>
                <a:gd name="T36" fmla="*/ 2147483646 w 47"/>
                <a:gd name="T37" fmla="*/ 2147483646 h 45"/>
                <a:gd name="T38" fmla="*/ 2147483646 w 47"/>
                <a:gd name="T39" fmla="*/ 2147483646 h 45"/>
                <a:gd name="T40" fmla="*/ 2147483646 w 47"/>
                <a:gd name="T41" fmla="*/ 2147483646 h 45"/>
                <a:gd name="T42" fmla="*/ 2147483646 w 47"/>
                <a:gd name="T43" fmla="*/ 2147483646 h 45"/>
                <a:gd name="T44" fmla="*/ 2147483646 w 47"/>
                <a:gd name="T45" fmla="*/ 2147483646 h 45"/>
                <a:gd name="T46" fmla="*/ 0 w 47"/>
                <a:gd name="T47" fmla="*/ 2147483646 h 45"/>
                <a:gd name="T48" fmla="*/ 2147483646 w 47"/>
                <a:gd name="T49" fmla="*/ 2147483646 h 45"/>
                <a:gd name="T50" fmla="*/ 2147483646 w 47"/>
                <a:gd name="T51" fmla="*/ 2147483646 h 45"/>
                <a:gd name="T52" fmla="*/ 2147483646 w 47"/>
                <a:gd name="T53" fmla="*/ 2147483646 h 45"/>
                <a:gd name="T54" fmla="*/ 2147483646 w 47"/>
                <a:gd name="T55" fmla="*/ 2147483646 h 45"/>
                <a:gd name="T56" fmla="*/ 2147483646 w 47"/>
                <a:gd name="T57" fmla="*/ 2147483646 h 45"/>
                <a:gd name="T58" fmla="*/ 2147483646 w 47"/>
                <a:gd name="T59" fmla="*/ 2147483646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7" h="45">
                  <a:moveTo>
                    <a:pt x="22" y="45"/>
                  </a:moveTo>
                  <a:cubicBezTo>
                    <a:pt x="23" y="45"/>
                    <a:pt x="24" y="44"/>
                    <a:pt x="24" y="44"/>
                  </a:cubicBezTo>
                  <a:cubicBezTo>
                    <a:pt x="27" y="45"/>
                    <a:pt x="27" y="45"/>
                    <a:pt x="27" y="45"/>
                  </a:cubicBezTo>
                  <a:cubicBezTo>
                    <a:pt x="29" y="45"/>
                    <a:pt x="29" y="45"/>
                    <a:pt x="29" y="45"/>
                  </a:cubicBezTo>
                  <a:cubicBezTo>
                    <a:pt x="32" y="43"/>
                    <a:pt x="32" y="43"/>
                    <a:pt x="32" y="43"/>
                  </a:cubicBezTo>
                  <a:cubicBezTo>
                    <a:pt x="39" y="41"/>
                    <a:pt x="39" y="41"/>
                    <a:pt x="39" y="41"/>
                  </a:cubicBezTo>
                  <a:cubicBezTo>
                    <a:pt x="47" y="32"/>
                    <a:pt x="47" y="32"/>
                    <a:pt x="47" y="32"/>
                  </a:cubicBezTo>
                  <a:cubicBezTo>
                    <a:pt x="40" y="31"/>
                    <a:pt x="40" y="31"/>
                    <a:pt x="40" y="31"/>
                  </a:cubicBezTo>
                  <a:cubicBezTo>
                    <a:pt x="33" y="27"/>
                    <a:pt x="33" y="27"/>
                    <a:pt x="33" y="27"/>
                  </a:cubicBezTo>
                  <a:cubicBezTo>
                    <a:pt x="31" y="24"/>
                    <a:pt x="31" y="24"/>
                    <a:pt x="31" y="24"/>
                  </a:cubicBezTo>
                  <a:cubicBezTo>
                    <a:pt x="34" y="22"/>
                    <a:pt x="34" y="22"/>
                    <a:pt x="34" y="22"/>
                  </a:cubicBezTo>
                  <a:cubicBezTo>
                    <a:pt x="33" y="20"/>
                    <a:pt x="33" y="20"/>
                    <a:pt x="33" y="20"/>
                  </a:cubicBezTo>
                  <a:cubicBezTo>
                    <a:pt x="25" y="8"/>
                    <a:pt x="25" y="8"/>
                    <a:pt x="25" y="8"/>
                  </a:cubicBezTo>
                  <a:cubicBezTo>
                    <a:pt x="20" y="6"/>
                    <a:pt x="20" y="6"/>
                    <a:pt x="20" y="6"/>
                  </a:cubicBezTo>
                  <a:cubicBezTo>
                    <a:pt x="17" y="0"/>
                    <a:pt x="17" y="0"/>
                    <a:pt x="17" y="0"/>
                  </a:cubicBezTo>
                  <a:cubicBezTo>
                    <a:pt x="17" y="0"/>
                    <a:pt x="17" y="0"/>
                    <a:pt x="17" y="0"/>
                  </a:cubicBezTo>
                  <a:cubicBezTo>
                    <a:pt x="15" y="1"/>
                    <a:pt x="15" y="1"/>
                    <a:pt x="15" y="1"/>
                  </a:cubicBezTo>
                  <a:cubicBezTo>
                    <a:pt x="12" y="3"/>
                    <a:pt x="12" y="3"/>
                    <a:pt x="12" y="3"/>
                  </a:cubicBezTo>
                  <a:cubicBezTo>
                    <a:pt x="11" y="14"/>
                    <a:pt x="11" y="14"/>
                    <a:pt x="11" y="14"/>
                  </a:cubicBezTo>
                  <a:cubicBezTo>
                    <a:pt x="8" y="20"/>
                    <a:pt x="8" y="20"/>
                    <a:pt x="8" y="20"/>
                  </a:cubicBezTo>
                  <a:cubicBezTo>
                    <a:pt x="4" y="24"/>
                    <a:pt x="4" y="24"/>
                    <a:pt x="4" y="24"/>
                  </a:cubicBezTo>
                  <a:cubicBezTo>
                    <a:pt x="3" y="30"/>
                    <a:pt x="3" y="30"/>
                    <a:pt x="3" y="30"/>
                  </a:cubicBezTo>
                  <a:cubicBezTo>
                    <a:pt x="1" y="30"/>
                    <a:pt x="1" y="30"/>
                    <a:pt x="1" y="30"/>
                  </a:cubicBezTo>
                  <a:cubicBezTo>
                    <a:pt x="0" y="33"/>
                    <a:pt x="0" y="33"/>
                    <a:pt x="0" y="33"/>
                  </a:cubicBezTo>
                  <a:cubicBezTo>
                    <a:pt x="4" y="36"/>
                    <a:pt x="4" y="36"/>
                    <a:pt x="4" y="36"/>
                  </a:cubicBezTo>
                  <a:cubicBezTo>
                    <a:pt x="7" y="39"/>
                    <a:pt x="7" y="39"/>
                    <a:pt x="7" y="39"/>
                  </a:cubicBezTo>
                  <a:cubicBezTo>
                    <a:pt x="9" y="41"/>
                    <a:pt x="9" y="41"/>
                    <a:pt x="9" y="41"/>
                  </a:cubicBezTo>
                  <a:cubicBezTo>
                    <a:pt x="9" y="42"/>
                    <a:pt x="9" y="42"/>
                    <a:pt x="9" y="42"/>
                  </a:cubicBezTo>
                  <a:cubicBezTo>
                    <a:pt x="12" y="43"/>
                    <a:pt x="12" y="43"/>
                    <a:pt x="12" y="43"/>
                  </a:cubicBezTo>
                  <a:cubicBezTo>
                    <a:pt x="12" y="43"/>
                    <a:pt x="21" y="45"/>
                    <a:pt x="22" y="45"/>
                  </a:cubicBezTo>
                  <a:close/>
                </a:path>
              </a:pathLst>
            </a:custGeom>
            <a:grpFill/>
            <a:ln w="9525">
              <a:solidFill>
                <a:schemeClr val="bg1"/>
              </a:solidFill>
              <a:round/>
            </a:ln>
          </p:spPr>
          <p:txBody>
            <a:bodyPr/>
            <a:lstStyle/>
            <a:p>
              <a:endParaRPr lang="en-GB"/>
            </a:p>
          </p:txBody>
        </p:sp>
        <p:sp>
          <p:nvSpPr>
            <p:cNvPr id="108" name="Freeform 379"/>
            <p:cNvSpPr/>
            <p:nvPr/>
          </p:nvSpPr>
          <p:spPr bwMode="auto">
            <a:xfrm>
              <a:off x="8687250" y="3623812"/>
              <a:ext cx="156047" cy="179030"/>
            </a:xfrm>
            <a:custGeom>
              <a:gdLst>
                <a:gd name="T0" fmla="*/ 2147483646 w 26"/>
                <a:gd name="T1" fmla="*/ 2147483646 h 30"/>
                <a:gd name="T2" fmla="*/ 2147483646 w 26"/>
                <a:gd name="T3" fmla="*/ 2147483646 h 30"/>
                <a:gd name="T4" fmla="*/ 2147483646 w 26"/>
                <a:gd name="T5" fmla="*/ 2147483646 h 30"/>
                <a:gd name="T6" fmla="*/ 2147483646 w 26"/>
                <a:gd name="T7" fmla="*/ 2147483646 h 30"/>
                <a:gd name="T8" fmla="*/ 2147483646 w 26"/>
                <a:gd name="T9" fmla="*/ 2147483646 h 30"/>
                <a:gd name="T10" fmla="*/ 2147483646 w 26"/>
                <a:gd name="T11" fmla="*/ 2147483646 h 30"/>
                <a:gd name="T12" fmla="*/ 2147483646 w 26"/>
                <a:gd name="T13" fmla="*/ 2147483646 h 30"/>
                <a:gd name="T14" fmla="*/ 2147483646 w 26"/>
                <a:gd name="T15" fmla="*/ 0 h 30"/>
                <a:gd name="T16" fmla="*/ 2147483646 w 26"/>
                <a:gd name="T17" fmla="*/ 2147483646 h 30"/>
                <a:gd name="T18" fmla="*/ 2147483646 w 26"/>
                <a:gd name="T19" fmla="*/ 2147483646 h 30"/>
                <a:gd name="T20" fmla="*/ 0 w 26"/>
                <a:gd name="T21" fmla="*/ 2147483646 h 30"/>
                <a:gd name="T22" fmla="*/ 2147483646 w 26"/>
                <a:gd name="T23" fmla="*/ 2147483646 h 30"/>
                <a:gd name="T24" fmla="*/ 2147483646 w 26"/>
                <a:gd name="T25" fmla="*/ 2147483646 h 30"/>
                <a:gd name="T26" fmla="*/ 0 w 26"/>
                <a:gd name="T27" fmla="*/ 2147483646 h 30"/>
                <a:gd name="T28" fmla="*/ 2147483646 w 26"/>
                <a:gd name="T29" fmla="*/ 2147483646 h 30"/>
                <a:gd name="T30" fmla="*/ 2147483646 w 26"/>
                <a:gd name="T31" fmla="*/ 2147483646 h 30"/>
                <a:gd name="T32" fmla="*/ 2147483646 w 26"/>
                <a:gd name="T33" fmla="*/ 2147483646 h 30"/>
                <a:gd name="T34" fmla="*/ 2147483646 w 26"/>
                <a:gd name="T35" fmla="*/ 2147483646 h 30"/>
                <a:gd name="T36" fmla="*/ 2147483646 w 26"/>
                <a:gd name="T37" fmla="*/ 2147483646 h 30"/>
                <a:gd name="T38" fmla="*/ 2147483646 w 26"/>
                <a:gd name="T39" fmla="*/ 2147483646 h 30"/>
                <a:gd name="T40" fmla="*/ 2147483646 w 26"/>
                <a:gd name="T41" fmla="*/ 2147483646 h 30"/>
                <a:gd name="T42" fmla="*/ 2147483646 w 26"/>
                <a:gd name="T43" fmla="*/ 2147483646 h 30"/>
                <a:gd name="T44" fmla="*/ 2147483646 w 26"/>
                <a:gd name="T45" fmla="*/ 2147483646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30">
                  <a:moveTo>
                    <a:pt x="23" y="7"/>
                  </a:moveTo>
                  <a:cubicBezTo>
                    <a:pt x="26" y="4"/>
                    <a:pt x="26" y="4"/>
                    <a:pt x="26" y="4"/>
                  </a:cubicBezTo>
                  <a:cubicBezTo>
                    <a:pt x="26" y="3"/>
                    <a:pt x="26" y="3"/>
                    <a:pt x="26" y="3"/>
                  </a:cubicBezTo>
                  <a:cubicBezTo>
                    <a:pt x="24" y="3"/>
                    <a:pt x="24" y="3"/>
                    <a:pt x="24" y="3"/>
                  </a:cubicBezTo>
                  <a:cubicBezTo>
                    <a:pt x="21" y="2"/>
                    <a:pt x="21" y="2"/>
                    <a:pt x="21" y="2"/>
                  </a:cubicBezTo>
                  <a:cubicBezTo>
                    <a:pt x="21" y="2"/>
                    <a:pt x="20" y="3"/>
                    <a:pt x="19" y="3"/>
                  </a:cubicBezTo>
                  <a:cubicBezTo>
                    <a:pt x="18" y="3"/>
                    <a:pt x="9" y="1"/>
                    <a:pt x="9" y="1"/>
                  </a:cubicBezTo>
                  <a:cubicBezTo>
                    <a:pt x="6" y="0"/>
                    <a:pt x="6" y="0"/>
                    <a:pt x="6" y="0"/>
                  </a:cubicBezTo>
                  <a:cubicBezTo>
                    <a:pt x="6" y="1"/>
                    <a:pt x="6" y="1"/>
                    <a:pt x="6" y="1"/>
                  </a:cubicBezTo>
                  <a:cubicBezTo>
                    <a:pt x="3" y="1"/>
                    <a:pt x="3" y="1"/>
                    <a:pt x="3" y="1"/>
                  </a:cubicBezTo>
                  <a:cubicBezTo>
                    <a:pt x="0" y="3"/>
                    <a:pt x="0" y="3"/>
                    <a:pt x="0" y="3"/>
                  </a:cubicBezTo>
                  <a:cubicBezTo>
                    <a:pt x="2" y="5"/>
                    <a:pt x="2" y="5"/>
                    <a:pt x="2" y="5"/>
                  </a:cubicBezTo>
                  <a:cubicBezTo>
                    <a:pt x="2" y="9"/>
                    <a:pt x="2" y="9"/>
                    <a:pt x="2" y="9"/>
                  </a:cubicBezTo>
                  <a:cubicBezTo>
                    <a:pt x="0" y="13"/>
                    <a:pt x="0" y="13"/>
                    <a:pt x="0" y="13"/>
                  </a:cubicBezTo>
                  <a:cubicBezTo>
                    <a:pt x="1" y="19"/>
                    <a:pt x="1" y="19"/>
                    <a:pt x="1" y="19"/>
                  </a:cubicBezTo>
                  <a:cubicBezTo>
                    <a:pt x="12" y="24"/>
                    <a:pt x="12" y="24"/>
                    <a:pt x="12" y="24"/>
                  </a:cubicBezTo>
                  <a:cubicBezTo>
                    <a:pt x="12" y="27"/>
                    <a:pt x="12" y="27"/>
                    <a:pt x="12" y="27"/>
                  </a:cubicBezTo>
                  <a:cubicBezTo>
                    <a:pt x="17" y="30"/>
                    <a:pt x="17" y="30"/>
                    <a:pt x="17" y="30"/>
                  </a:cubicBezTo>
                  <a:cubicBezTo>
                    <a:pt x="17" y="29"/>
                    <a:pt x="18" y="29"/>
                    <a:pt x="18" y="29"/>
                  </a:cubicBezTo>
                  <a:cubicBezTo>
                    <a:pt x="22" y="23"/>
                    <a:pt x="22" y="23"/>
                    <a:pt x="22" y="23"/>
                  </a:cubicBezTo>
                  <a:cubicBezTo>
                    <a:pt x="25" y="20"/>
                    <a:pt x="25" y="20"/>
                    <a:pt x="25" y="20"/>
                  </a:cubicBezTo>
                  <a:cubicBezTo>
                    <a:pt x="23" y="17"/>
                    <a:pt x="23" y="17"/>
                    <a:pt x="23" y="17"/>
                  </a:cubicBezTo>
                  <a:lnTo>
                    <a:pt x="23" y="7"/>
                  </a:lnTo>
                  <a:close/>
                </a:path>
              </a:pathLst>
            </a:custGeom>
            <a:grpFill/>
            <a:ln w="9525">
              <a:solidFill>
                <a:schemeClr val="bg1"/>
              </a:solidFill>
              <a:round/>
            </a:ln>
          </p:spPr>
          <p:txBody>
            <a:bodyPr/>
            <a:lstStyle/>
            <a:p>
              <a:endParaRPr lang="en-GB"/>
            </a:p>
          </p:txBody>
        </p:sp>
        <p:sp>
          <p:nvSpPr>
            <p:cNvPr id="109" name="Freeform 380"/>
            <p:cNvSpPr/>
            <p:nvPr/>
          </p:nvSpPr>
          <p:spPr bwMode="auto">
            <a:xfrm>
              <a:off x="8519107" y="4010904"/>
              <a:ext cx="143950" cy="136692"/>
            </a:xfrm>
            <a:custGeom>
              <a:gdLst>
                <a:gd name="T0" fmla="*/ 2147483646 w 24"/>
                <a:gd name="T1" fmla="*/ 2147483646 h 23"/>
                <a:gd name="T2" fmla="*/ 2147483646 w 24"/>
                <a:gd name="T3" fmla="*/ 2147483646 h 23"/>
                <a:gd name="T4" fmla="*/ 2147483646 w 24"/>
                <a:gd name="T5" fmla="*/ 2147483646 h 23"/>
                <a:gd name="T6" fmla="*/ 0 w 24"/>
                <a:gd name="T7" fmla="*/ 2147483646 h 23"/>
                <a:gd name="T8" fmla="*/ 2147483646 w 24"/>
                <a:gd name="T9" fmla="*/ 2147483646 h 23"/>
                <a:gd name="T10" fmla="*/ 2147483646 w 24"/>
                <a:gd name="T11" fmla="*/ 2147483646 h 23"/>
                <a:gd name="T12" fmla="*/ 2147483646 w 24"/>
                <a:gd name="T13" fmla="*/ 2147483646 h 23"/>
                <a:gd name="T14" fmla="*/ 2147483646 w 24"/>
                <a:gd name="T15" fmla="*/ 2147483646 h 23"/>
                <a:gd name="T16" fmla="*/ 2147483646 w 24"/>
                <a:gd name="T17" fmla="*/ 2147483646 h 23"/>
                <a:gd name="T18" fmla="*/ 2147483646 w 24"/>
                <a:gd name="T19" fmla="*/ 2147483646 h 23"/>
                <a:gd name="T20" fmla="*/ 2147483646 w 24"/>
                <a:gd name="T21" fmla="*/ 2147483646 h 23"/>
                <a:gd name="T22" fmla="*/ 2147483646 w 24"/>
                <a:gd name="T23" fmla="*/ 2147483646 h 23"/>
                <a:gd name="T24" fmla="*/ 2147483646 w 24"/>
                <a:gd name="T25" fmla="*/ 2147483646 h 23"/>
                <a:gd name="T26" fmla="*/ 2147483646 w 24"/>
                <a:gd name="T27" fmla="*/ 2147483646 h 23"/>
                <a:gd name="T28" fmla="*/ 2147483646 w 24"/>
                <a:gd name="T29" fmla="*/ 2147483646 h 23"/>
                <a:gd name="T30" fmla="*/ 2147483646 w 24"/>
                <a:gd name="T31" fmla="*/ 0 h 23"/>
                <a:gd name="T32" fmla="*/ 2147483646 w 24"/>
                <a:gd name="T33" fmla="*/ 2147483646 h 23"/>
                <a:gd name="T34" fmla="*/ 2147483646 w 24"/>
                <a:gd name="T35" fmla="*/ 2147483646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 h="23">
                  <a:moveTo>
                    <a:pt x="9" y="5"/>
                  </a:moveTo>
                  <a:cubicBezTo>
                    <a:pt x="9" y="5"/>
                    <a:pt x="6" y="8"/>
                    <a:pt x="6" y="8"/>
                  </a:cubicBezTo>
                  <a:cubicBezTo>
                    <a:pt x="5" y="8"/>
                    <a:pt x="2" y="7"/>
                    <a:pt x="2" y="7"/>
                  </a:cubicBezTo>
                  <a:cubicBezTo>
                    <a:pt x="0" y="8"/>
                    <a:pt x="0" y="8"/>
                    <a:pt x="0" y="8"/>
                  </a:cubicBezTo>
                  <a:cubicBezTo>
                    <a:pt x="1" y="8"/>
                    <a:pt x="1" y="8"/>
                    <a:pt x="1" y="8"/>
                  </a:cubicBezTo>
                  <a:cubicBezTo>
                    <a:pt x="3" y="12"/>
                    <a:pt x="3" y="12"/>
                    <a:pt x="3" y="12"/>
                  </a:cubicBezTo>
                  <a:cubicBezTo>
                    <a:pt x="6" y="16"/>
                    <a:pt x="6" y="16"/>
                    <a:pt x="6" y="16"/>
                  </a:cubicBezTo>
                  <a:cubicBezTo>
                    <a:pt x="8" y="16"/>
                    <a:pt x="8" y="16"/>
                    <a:pt x="8" y="16"/>
                  </a:cubicBezTo>
                  <a:cubicBezTo>
                    <a:pt x="9" y="20"/>
                    <a:pt x="9" y="20"/>
                    <a:pt x="9" y="20"/>
                  </a:cubicBezTo>
                  <a:cubicBezTo>
                    <a:pt x="14" y="22"/>
                    <a:pt x="14" y="22"/>
                    <a:pt x="14" y="22"/>
                  </a:cubicBezTo>
                  <a:cubicBezTo>
                    <a:pt x="20" y="23"/>
                    <a:pt x="20" y="23"/>
                    <a:pt x="20" y="23"/>
                  </a:cubicBezTo>
                  <a:cubicBezTo>
                    <a:pt x="22" y="20"/>
                    <a:pt x="22" y="20"/>
                    <a:pt x="22" y="20"/>
                  </a:cubicBezTo>
                  <a:cubicBezTo>
                    <a:pt x="24" y="12"/>
                    <a:pt x="24" y="12"/>
                    <a:pt x="24" y="12"/>
                  </a:cubicBezTo>
                  <a:cubicBezTo>
                    <a:pt x="24" y="7"/>
                    <a:pt x="24" y="7"/>
                    <a:pt x="24" y="7"/>
                  </a:cubicBezTo>
                  <a:cubicBezTo>
                    <a:pt x="24" y="3"/>
                    <a:pt x="24" y="3"/>
                    <a:pt x="24" y="3"/>
                  </a:cubicBezTo>
                  <a:cubicBezTo>
                    <a:pt x="16" y="0"/>
                    <a:pt x="16" y="0"/>
                    <a:pt x="16" y="0"/>
                  </a:cubicBezTo>
                  <a:cubicBezTo>
                    <a:pt x="13" y="1"/>
                    <a:pt x="13" y="1"/>
                    <a:pt x="13" y="1"/>
                  </a:cubicBezTo>
                  <a:lnTo>
                    <a:pt x="9" y="5"/>
                  </a:lnTo>
                  <a:close/>
                </a:path>
              </a:pathLst>
            </a:custGeom>
            <a:grpFill/>
            <a:ln w="9525">
              <a:solidFill>
                <a:schemeClr val="bg1"/>
              </a:solidFill>
              <a:round/>
            </a:ln>
          </p:spPr>
          <p:txBody>
            <a:bodyPr/>
            <a:lstStyle/>
            <a:p>
              <a:endParaRPr lang="en-GB"/>
            </a:p>
          </p:txBody>
        </p:sp>
        <p:sp>
          <p:nvSpPr>
            <p:cNvPr id="110" name="Freeform 381"/>
            <p:cNvSpPr/>
            <p:nvPr/>
          </p:nvSpPr>
          <p:spPr bwMode="auto">
            <a:xfrm>
              <a:off x="8465881" y="3643166"/>
              <a:ext cx="257658" cy="414915"/>
            </a:xfrm>
            <a:custGeom>
              <a:gdLst>
                <a:gd name="T0" fmla="*/ 2147483646 w 43"/>
                <a:gd name="T1" fmla="*/ 2147483646 h 70"/>
                <a:gd name="T2" fmla="*/ 2147483646 w 43"/>
                <a:gd name="T3" fmla="*/ 2147483646 h 70"/>
                <a:gd name="T4" fmla="*/ 2147483646 w 43"/>
                <a:gd name="T5" fmla="*/ 2147483646 h 70"/>
                <a:gd name="T6" fmla="*/ 2147483646 w 43"/>
                <a:gd name="T7" fmla="*/ 2147483646 h 70"/>
                <a:gd name="T8" fmla="*/ 2147483646 w 43"/>
                <a:gd name="T9" fmla="*/ 2147483646 h 70"/>
                <a:gd name="T10" fmla="*/ 2147483646 w 43"/>
                <a:gd name="T11" fmla="*/ 2147483646 h 70"/>
                <a:gd name="T12" fmla="*/ 2147483646 w 43"/>
                <a:gd name="T13" fmla="*/ 2147483646 h 70"/>
                <a:gd name="T14" fmla="*/ 2147483646 w 43"/>
                <a:gd name="T15" fmla="*/ 2147483646 h 70"/>
                <a:gd name="T16" fmla="*/ 2147483646 w 43"/>
                <a:gd name="T17" fmla="*/ 2147483646 h 70"/>
                <a:gd name="T18" fmla="*/ 2147483646 w 43"/>
                <a:gd name="T19" fmla="*/ 2147483646 h 70"/>
                <a:gd name="T20" fmla="*/ 2147483646 w 43"/>
                <a:gd name="T21" fmla="*/ 2147483646 h 70"/>
                <a:gd name="T22" fmla="*/ 2147483646 w 43"/>
                <a:gd name="T23" fmla="*/ 2147483646 h 70"/>
                <a:gd name="T24" fmla="*/ 2147483646 w 43"/>
                <a:gd name="T25" fmla="*/ 2147483646 h 70"/>
                <a:gd name="T26" fmla="*/ 2147483646 w 43"/>
                <a:gd name="T27" fmla="*/ 2147483646 h 70"/>
                <a:gd name="T28" fmla="*/ 2147483646 w 43"/>
                <a:gd name="T29" fmla="*/ 2147483646 h 70"/>
                <a:gd name="T30" fmla="*/ 0 w 43"/>
                <a:gd name="T31" fmla="*/ 2147483646 h 70"/>
                <a:gd name="T32" fmla="*/ 0 w 43"/>
                <a:gd name="T33" fmla="*/ 2147483646 h 70"/>
                <a:gd name="T34" fmla="*/ 2147483646 w 43"/>
                <a:gd name="T35" fmla="*/ 2147483646 h 70"/>
                <a:gd name="T36" fmla="*/ 2147483646 w 43"/>
                <a:gd name="T37" fmla="*/ 2147483646 h 70"/>
                <a:gd name="T38" fmla="*/ 2147483646 w 43"/>
                <a:gd name="T39" fmla="*/ 2147483646 h 70"/>
                <a:gd name="T40" fmla="*/ 2147483646 w 43"/>
                <a:gd name="T41" fmla="*/ 2147483646 h 70"/>
                <a:gd name="T42" fmla="*/ 2147483646 w 43"/>
                <a:gd name="T43" fmla="*/ 2147483646 h 70"/>
                <a:gd name="T44" fmla="*/ 2147483646 w 43"/>
                <a:gd name="T45" fmla="*/ 2147483646 h 70"/>
                <a:gd name="T46" fmla="*/ 2147483646 w 43"/>
                <a:gd name="T47" fmla="*/ 2147483646 h 70"/>
                <a:gd name="T48" fmla="*/ 2147483646 w 43"/>
                <a:gd name="T49" fmla="*/ 2147483646 h 70"/>
                <a:gd name="T50" fmla="*/ 2147483646 w 43"/>
                <a:gd name="T51" fmla="*/ 2147483646 h 70"/>
                <a:gd name="T52" fmla="*/ 2147483646 w 43"/>
                <a:gd name="T53" fmla="*/ 2147483646 h 70"/>
                <a:gd name="T54" fmla="*/ 2147483646 w 43"/>
                <a:gd name="T55" fmla="*/ 2147483646 h 70"/>
                <a:gd name="T56" fmla="*/ 2147483646 w 43"/>
                <a:gd name="T57" fmla="*/ 2147483646 h 70"/>
                <a:gd name="T58" fmla="*/ 2147483646 w 43"/>
                <a:gd name="T59" fmla="*/ 2147483646 h 70"/>
                <a:gd name="T60" fmla="*/ 2147483646 w 43"/>
                <a:gd name="T61" fmla="*/ 2147483646 h 70"/>
                <a:gd name="T62" fmla="*/ 2147483646 w 43"/>
                <a:gd name="T63" fmla="*/ 2147483646 h 70"/>
                <a:gd name="T64" fmla="*/ 2147483646 w 43"/>
                <a:gd name="T65" fmla="*/ 2147483646 h 70"/>
                <a:gd name="T66" fmla="*/ 2147483646 w 43"/>
                <a:gd name="T67" fmla="*/ 2147483646 h 70"/>
                <a:gd name="T68" fmla="*/ 2147483646 w 43"/>
                <a:gd name="T69" fmla="*/ 2147483646 h 70"/>
                <a:gd name="T70" fmla="*/ 2147483646 w 43"/>
                <a:gd name="T71" fmla="*/ 2147483646 h 70"/>
                <a:gd name="T72" fmla="*/ 2147483646 w 43"/>
                <a:gd name="T73" fmla="*/ 2147483646 h 70"/>
                <a:gd name="T74" fmla="*/ 2147483646 w 43"/>
                <a:gd name="T75" fmla="*/ 2147483646 h 70"/>
                <a:gd name="T76" fmla="*/ 2147483646 w 43"/>
                <a:gd name="T77" fmla="*/ 2147483646 h 70"/>
                <a:gd name="T78" fmla="*/ 2147483646 w 43"/>
                <a:gd name="T79" fmla="*/ 2147483646 h 70"/>
                <a:gd name="T80" fmla="*/ 2147483646 w 43"/>
                <a:gd name="T81" fmla="*/ 2147483646 h 70"/>
                <a:gd name="T82" fmla="*/ 2147483646 w 43"/>
                <a:gd name="T83" fmla="*/ 2147483646 h 70"/>
                <a:gd name="T84" fmla="*/ 2147483646 w 43"/>
                <a:gd name="T85" fmla="*/ 2147483646 h 70"/>
                <a:gd name="T86" fmla="*/ 2147483646 w 43"/>
                <a:gd name="T87" fmla="*/ 2147483646 h 70"/>
                <a:gd name="T88" fmla="*/ 2147483646 w 43"/>
                <a:gd name="T89" fmla="*/ 2147483646 h 70"/>
                <a:gd name="T90" fmla="*/ 2147483646 w 43"/>
                <a:gd name="T91" fmla="*/ 2147483646 h 70"/>
                <a:gd name="T92" fmla="*/ 2147483646 w 43"/>
                <a:gd name="T93" fmla="*/ 2147483646 h 70"/>
                <a:gd name="T94" fmla="*/ 2147483646 w 43"/>
                <a:gd name="T95" fmla="*/ 2147483646 h 70"/>
                <a:gd name="T96" fmla="*/ 2147483646 w 43"/>
                <a:gd name="T97" fmla="*/ 2147483646 h 70"/>
                <a:gd name="T98" fmla="*/ 2147483646 w 43"/>
                <a:gd name="T99" fmla="*/ 2147483646 h 70"/>
                <a:gd name="T100" fmla="*/ 2147483646 w 43"/>
                <a:gd name="T101" fmla="*/ 2147483646 h 70"/>
                <a:gd name="T102" fmla="*/ 2147483646 w 43"/>
                <a:gd name="T103" fmla="*/ 2147483646 h 70"/>
                <a:gd name="T104" fmla="*/ 2147483646 w 43"/>
                <a:gd name="T105" fmla="*/ 2147483646 h 70"/>
                <a:gd name="T106" fmla="*/ 2147483646 w 43"/>
                <a:gd name="T107" fmla="*/ 2147483646 h 70"/>
                <a:gd name="T108" fmla="*/ 2147483646 w 43"/>
                <a:gd name="T109" fmla="*/ 2147483646 h 70"/>
                <a:gd name="T110" fmla="*/ 2147483646 w 43"/>
                <a:gd name="T111" fmla="*/ 0 h 70"/>
                <a:gd name="T112" fmla="*/ 2147483646 w 43"/>
                <a:gd name="T113" fmla="*/ 0 h 70"/>
                <a:gd name="T114" fmla="*/ 2147483646 w 43"/>
                <a:gd name="T115" fmla="*/ 2147483646 h 70"/>
                <a:gd name="T116" fmla="*/ 2147483646 w 43"/>
                <a:gd name="T117" fmla="*/ 0 h 70"/>
                <a:gd name="T118" fmla="*/ 2147483646 w 43"/>
                <a:gd name="T119" fmla="*/ 2147483646 h 70"/>
                <a:gd name="T120" fmla="*/ 2147483646 w 43"/>
                <a:gd name="T121" fmla="*/ 2147483646 h 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3" h="70">
                  <a:moveTo>
                    <a:pt x="27" y="6"/>
                  </a:moveTo>
                  <a:cubicBezTo>
                    <a:pt x="23" y="13"/>
                    <a:pt x="23" y="13"/>
                    <a:pt x="23" y="13"/>
                  </a:cubicBezTo>
                  <a:cubicBezTo>
                    <a:pt x="21" y="20"/>
                    <a:pt x="21" y="20"/>
                    <a:pt x="21" y="20"/>
                  </a:cubicBezTo>
                  <a:cubicBezTo>
                    <a:pt x="22" y="26"/>
                    <a:pt x="22" y="26"/>
                    <a:pt x="22" y="26"/>
                  </a:cubicBezTo>
                  <a:cubicBezTo>
                    <a:pt x="23" y="32"/>
                    <a:pt x="23" y="32"/>
                    <a:pt x="23" y="32"/>
                  </a:cubicBezTo>
                  <a:cubicBezTo>
                    <a:pt x="25" y="38"/>
                    <a:pt x="25" y="38"/>
                    <a:pt x="25" y="38"/>
                  </a:cubicBezTo>
                  <a:cubicBezTo>
                    <a:pt x="22" y="39"/>
                    <a:pt x="22" y="39"/>
                    <a:pt x="22" y="39"/>
                  </a:cubicBezTo>
                  <a:cubicBezTo>
                    <a:pt x="21" y="45"/>
                    <a:pt x="21" y="45"/>
                    <a:pt x="21" y="45"/>
                  </a:cubicBezTo>
                  <a:cubicBezTo>
                    <a:pt x="20" y="48"/>
                    <a:pt x="20" y="48"/>
                    <a:pt x="20" y="48"/>
                  </a:cubicBezTo>
                  <a:cubicBezTo>
                    <a:pt x="23" y="52"/>
                    <a:pt x="23" y="52"/>
                    <a:pt x="23" y="52"/>
                  </a:cubicBezTo>
                  <a:cubicBezTo>
                    <a:pt x="23" y="54"/>
                    <a:pt x="23" y="54"/>
                    <a:pt x="23" y="54"/>
                  </a:cubicBezTo>
                  <a:cubicBezTo>
                    <a:pt x="17" y="51"/>
                    <a:pt x="17" y="51"/>
                    <a:pt x="17" y="51"/>
                  </a:cubicBezTo>
                  <a:cubicBezTo>
                    <a:pt x="11" y="48"/>
                    <a:pt x="11" y="48"/>
                    <a:pt x="11" y="48"/>
                  </a:cubicBezTo>
                  <a:cubicBezTo>
                    <a:pt x="6" y="48"/>
                    <a:pt x="6" y="48"/>
                    <a:pt x="6" y="48"/>
                  </a:cubicBezTo>
                  <a:cubicBezTo>
                    <a:pt x="6" y="52"/>
                    <a:pt x="6" y="52"/>
                    <a:pt x="6" y="52"/>
                  </a:cubicBezTo>
                  <a:cubicBezTo>
                    <a:pt x="0" y="53"/>
                    <a:pt x="0" y="53"/>
                    <a:pt x="0" y="53"/>
                  </a:cubicBezTo>
                  <a:cubicBezTo>
                    <a:pt x="0" y="64"/>
                    <a:pt x="0" y="64"/>
                    <a:pt x="0" y="64"/>
                  </a:cubicBezTo>
                  <a:cubicBezTo>
                    <a:pt x="2" y="68"/>
                    <a:pt x="2" y="68"/>
                    <a:pt x="2" y="68"/>
                  </a:cubicBezTo>
                  <a:cubicBezTo>
                    <a:pt x="6" y="68"/>
                    <a:pt x="6" y="68"/>
                    <a:pt x="6" y="68"/>
                  </a:cubicBezTo>
                  <a:cubicBezTo>
                    <a:pt x="8" y="69"/>
                    <a:pt x="8" y="69"/>
                    <a:pt x="8" y="69"/>
                  </a:cubicBezTo>
                  <a:cubicBezTo>
                    <a:pt x="7" y="69"/>
                    <a:pt x="7" y="69"/>
                    <a:pt x="7" y="69"/>
                  </a:cubicBezTo>
                  <a:cubicBezTo>
                    <a:pt x="9" y="70"/>
                    <a:pt x="9" y="70"/>
                    <a:pt x="9" y="70"/>
                  </a:cubicBezTo>
                  <a:cubicBezTo>
                    <a:pt x="11" y="69"/>
                    <a:pt x="11" y="69"/>
                    <a:pt x="11" y="69"/>
                  </a:cubicBezTo>
                  <a:cubicBezTo>
                    <a:pt x="11" y="69"/>
                    <a:pt x="14" y="70"/>
                    <a:pt x="15" y="70"/>
                  </a:cubicBezTo>
                  <a:cubicBezTo>
                    <a:pt x="15" y="70"/>
                    <a:pt x="18" y="67"/>
                    <a:pt x="18" y="67"/>
                  </a:cubicBezTo>
                  <a:cubicBezTo>
                    <a:pt x="22" y="63"/>
                    <a:pt x="22" y="63"/>
                    <a:pt x="22" y="63"/>
                  </a:cubicBezTo>
                  <a:cubicBezTo>
                    <a:pt x="25" y="62"/>
                    <a:pt x="25" y="62"/>
                    <a:pt x="25" y="62"/>
                  </a:cubicBezTo>
                  <a:cubicBezTo>
                    <a:pt x="24" y="62"/>
                    <a:pt x="24" y="62"/>
                    <a:pt x="24" y="62"/>
                  </a:cubicBezTo>
                  <a:cubicBezTo>
                    <a:pt x="24" y="61"/>
                    <a:pt x="24" y="61"/>
                    <a:pt x="24" y="61"/>
                  </a:cubicBezTo>
                  <a:cubicBezTo>
                    <a:pt x="33" y="57"/>
                    <a:pt x="33" y="57"/>
                    <a:pt x="33" y="57"/>
                  </a:cubicBezTo>
                  <a:cubicBezTo>
                    <a:pt x="37" y="59"/>
                    <a:pt x="37" y="59"/>
                    <a:pt x="37" y="59"/>
                  </a:cubicBezTo>
                  <a:cubicBezTo>
                    <a:pt x="39" y="62"/>
                    <a:pt x="39" y="62"/>
                    <a:pt x="39" y="62"/>
                  </a:cubicBezTo>
                  <a:cubicBezTo>
                    <a:pt x="40" y="64"/>
                    <a:pt x="40" y="64"/>
                    <a:pt x="40" y="64"/>
                  </a:cubicBezTo>
                  <a:cubicBezTo>
                    <a:pt x="43" y="62"/>
                    <a:pt x="43" y="62"/>
                    <a:pt x="43" y="62"/>
                  </a:cubicBezTo>
                  <a:cubicBezTo>
                    <a:pt x="43" y="59"/>
                    <a:pt x="43" y="59"/>
                    <a:pt x="43" y="59"/>
                  </a:cubicBezTo>
                  <a:cubicBezTo>
                    <a:pt x="40" y="54"/>
                    <a:pt x="40" y="54"/>
                    <a:pt x="40" y="54"/>
                  </a:cubicBezTo>
                  <a:cubicBezTo>
                    <a:pt x="40" y="49"/>
                    <a:pt x="40" y="49"/>
                    <a:pt x="40" y="49"/>
                  </a:cubicBezTo>
                  <a:cubicBezTo>
                    <a:pt x="41" y="49"/>
                    <a:pt x="41" y="49"/>
                    <a:pt x="41" y="49"/>
                  </a:cubicBezTo>
                  <a:cubicBezTo>
                    <a:pt x="39" y="44"/>
                    <a:pt x="39" y="44"/>
                    <a:pt x="39" y="44"/>
                  </a:cubicBezTo>
                  <a:cubicBezTo>
                    <a:pt x="38" y="42"/>
                    <a:pt x="38" y="42"/>
                    <a:pt x="38" y="42"/>
                  </a:cubicBezTo>
                  <a:cubicBezTo>
                    <a:pt x="38" y="42"/>
                    <a:pt x="33" y="41"/>
                    <a:pt x="33" y="41"/>
                  </a:cubicBezTo>
                  <a:cubicBezTo>
                    <a:pt x="32" y="41"/>
                    <a:pt x="28" y="39"/>
                    <a:pt x="28" y="39"/>
                  </a:cubicBezTo>
                  <a:cubicBezTo>
                    <a:pt x="26" y="34"/>
                    <a:pt x="26" y="34"/>
                    <a:pt x="26" y="34"/>
                  </a:cubicBezTo>
                  <a:cubicBezTo>
                    <a:pt x="24" y="26"/>
                    <a:pt x="24" y="26"/>
                    <a:pt x="24" y="26"/>
                  </a:cubicBezTo>
                  <a:cubicBezTo>
                    <a:pt x="26" y="23"/>
                    <a:pt x="26" y="23"/>
                    <a:pt x="26" y="23"/>
                  </a:cubicBezTo>
                  <a:cubicBezTo>
                    <a:pt x="25" y="16"/>
                    <a:pt x="25" y="16"/>
                    <a:pt x="25" y="16"/>
                  </a:cubicBezTo>
                  <a:cubicBezTo>
                    <a:pt x="30" y="16"/>
                    <a:pt x="30" y="16"/>
                    <a:pt x="30" y="16"/>
                  </a:cubicBezTo>
                  <a:cubicBezTo>
                    <a:pt x="32" y="20"/>
                    <a:pt x="32" y="20"/>
                    <a:pt x="32" y="20"/>
                  </a:cubicBezTo>
                  <a:cubicBezTo>
                    <a:pt x="36" y="20"/>
                    <a:pt x="36" y="20"/>
                    <a:pt x="36" y="20"/>
                  </a:cubicBezTo>
                  <a:cubicBezTo>
                    <a:pt x="36" y="17"/>
                    <a:pt x="36" y="17"/>
                    <a:pt x="36" y="17"/>
                  </a:cubicBezTo>
                  <a:cubicBezTo>
                    <a:pt x="37" y="15"/>
                    <a:pt x="37" y="15"/>
                    <a:pt x="37" y="15"/>
                  </a:cubicBezTo>
                  <a:cubicBezTo>
                    <a:pt x="38" y="16"/>
                    <a:pt x="38" y="16"/>
                    <a:pt x="38" y="16"/>
                  </a:cubicBezTo>
                  <a:cubicBezTo>
                    <a:pt x="37" y="10"/>
                    <a:pt x="37" y="10"/>
                    <a:pt x="37" y="10"/>
                  </a:cubicBezTo>
                  <a:cubicBezTo>
                    <a:pt x="39" y="6"/>
                    <a:pt x="39" y="6"/>
                    <a:pt x="39" y="6"/>
                  </a:cubicBezTo>
                  <a:cubicBezTo>
                    <a:pt x="39" y="2"/>
                    <a:pt x="39" y="2"/>
                    <a:pt x="39" y="2"/>
                  </a:cubicBezTo>
                  <a:cubicBezTo>
                    <a:pt x="37" y="0"/>
                    <a:pt x="37" y="0"/>
                    <a:pt x="37" y="0"/>
                  </a:cubicBezTo>
                  <a:cubicBezTo>
                    <a:pt x="35" y="0"/>
                    <a:pt x="35" y="0"/>
                    <a:pt x="35" y="0"/>
                  </a:cubicBezTo>
                  <a:cubicBezTo>
                    <a:pt x="28" y="1"/>
                    <a:pt x="28" y="1"/>
                    <a:pt x="28" y="1"/>
                  </a:cubicBezTo>
                  <a:cubicBezTo>
                    <a:pt x="27" y="0"/>
                    <a:pt x="27" y="0"/>
                    <a:pt x="27" y="0"/>
                  </a:cubicBezTo>
                  <a:cubicBezTo>
                    <a:pt x="27" y="5"/>
                    <a:pt x="27" y="5"/>
                    <a:pt x="27" y="5"/>
                  </a:cubicBezTo>
                  <a:lnTo>
                    <a:pt x="27" y="6"/>
                  </a:lnTo>
                  <a:close/>
                </a:path>
              </a:pathLst>
            </a:custGeom>
            <a:grpFill/>
            <a:ln w="9525">
              <a:solidFill>
                <a:schemeClr val="bg1"/>
              </a:solidFill>
              <a:round/>
            </a:ln>
          </p:spPr>
          <p:txBody>
            <a:bodyPr/>
            <a:lstStyle/>
            <a:p>
              <a:endParaRPr lang="en-GB"/>
            </a:p>
          </p:txBody>
        </p:sp>
        <p:sp>
          <p:nvSpPr>
            <p:cNvPr id="111" name="Freeform 382"/>
            <p:cNvSpPr/>
            <p:nvPr/>
          </p:nvSpPr>
          <p:spPr bwMode="auto">
            <a:xfrm>
              <a:off x="7952984" y="3427846"/>
              <a:ext cx="142740" cy="107660"/>
            </a:xfrm>
            <a:custGeom>
              <a:gdLst>
                <a:gd name="T0" fmla="*/ 2147483646 w 144"/>
                <a:gd name="T1" fmla="*/ 2147483646 h 109"/>
                <a:gd name="T2" fmla="*/ 2147483646 w 144"/>
                <a:gd name="T3" fmla="*/ 2147483646 h 109"/>
                <a:gd name="T4" fmla="*/ 2147483646 w 144"/>
                <a:gd name="T5" fmla="*/ 2147483646 h 109"/>
                <a:gd name="T6" fmla="*/ 2147483646 w 144"/>
                <a:gd name="T7" fmla="*/ 2147483646 h 109"/>
                <a:gd name="T8" fmla="*/ 2147483646 w 144"/>
                <a:gd name="T9" fmla="*/ 2147483646 h 109"/>
                <a:gd name="T10" fmla="*/ 2147483646 w 144"/>
                <a:gd name="T11" fmla="*/ 2147483646 h 109"/>
                <a:gd name="T12" fmla="*/ 2147483646 w 144"/>
                <a:gd name="T13" fmla="*/ 0 h 109"/>
                <a:gd name="T14" fmla="*/ 2147483646 w 144"/>
                <a:gd name="T15" fmla="*/ 0 h 109"/>
                <a:gd name="T16" fmla="*/ 2147483646 w 144"/>
                <a:gd name="T17" fmla="*/ 2147483646 h 109"/>
                <a:gd name="T18" fmla="*/ 2147483646 w 144"/>
                <a:gd name="T19" fmla="*/ 2147483646 h 109"/>
                <a:gd name="T20" fmla="*/ 2147483646 w 144"/>
                <a:gd name="T21" fmla="*/ 2147483646 h 109"/>
                <a:gd name="T22" fmla="*/ 0 w 144"/>
                <a:gd name="T23" fmla="*/ 2147483646 h 109"/>
                <a:gd name="T24" fmla="*/ 0 w 144"/>
                <a:gd name="T25" fmla="*/ 2147483646 h 109"/>
                <a:gd name="T26" fmla="*/ 2147483646 w 144"/>
                <a:gd name="T27" fmla="*/ 2147483646 h 109"/>
                <a:gd name="T28" fmla="*/ 2147483646 w 144"/>
                <a:gd name="T29" fmla="*/ 2147483646 h 109"/>
                <a:gd name="T30" fmla="*/ 2147483646 w 144"/>
                <a:gd name="T31" fmla="*/ 2147483646 h 109"/>
                <a:gd name="T32" fmla="*/ 2147483646 w 144"/>
                <a:gd name="T33" fmla="*/ 2147483646 h 109"/>
                <a:gd name="T34" fmla="*/ 2147483646 w 144"/>
                <a:gd name="T35" fmla="*/ 2147483646 h 109"/>
                <a:gd name="T36" fmla="*/ 2147483646 w 144"/>
                <a:gd name="T37" fmla="*/ 2147483646 h 109"/>
                <a:gd name="T38" fmla="*/ 2147483646 w 144"/>
                <a:gd name="T39" fmla="*/ 2147483646 h 1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lnTo>
                    <a:pt x="114" y="79"/>
                  </a:lnTo>
                  <a:close/>
                </a:path>
              </a:pathLst>
            </a:custGeom>
            <a:grpFill/>
            <a:ln w="9525">
              <a:solidFill>
                <a:schemeClr val="bg1"/>
              </a:solidFill>
              <a:round/>
            </a:ln>
          </p:spPr>
          <p:txBody>
            <a:bodyPr/>
            <a:lstStyle/>
            <a:p>
              <a:endParaRPr lang="en-GB"/>
            </a:p>
          </p:txBody>
        </p:sp>
        <p:sp>
          <p:nvSpPr>
            <p:cNvPr id="112" name="Freeform 383"/>
            <p:cNvSpPr/>
            <p:nvPr/>
          </p:nvSpPr>
          <p:spPr bwMode="auto">
            <a:xfrm>
              <a:off x="7952984" y="3427846"/>
              <a:ext cx="142740" cy="107660"/>
            </a:xfrm>
            <a:custGeom>
              <a:gdLst>
                <a:gd name="T0" fmla="*/ 2147483646 w 144"/>
                <a:gd name="T1" fmla="*/ 2147483646 h 109"/>
                <a:gd name="T2" fmla="*/ 2147483646 w 144"/>
                <a:gd name="T3" fmla="*/ 2147483646 h 109"/>
                <a:gd name="T4" fmla="*/ 2147483646 w 144"/>
                <a:gd name="T5" fmla="*/ 2147483646 h 109"/>
                <a:gd name="T6" fmla="*/ 2147483646 w 144"/>
                <a:gd name="T7" fmla="*/ 2147483646 h 109"/>
                <a:gd name="T8" fmla="*/ 2147483646 w 144"/>
                <a:gd name="T9" fmla="*/ 2147483646 h 109"/>
                <a:gd name="T10" fmla="*/ 2147483646 w 144"/>
                <a:gd name="T11" fmla="*/ 2147483646 h 109"/>
                <a:gd name="T12" fmla="*/ 2147483646 w 144"/>
                <a:gd name="T13" fmla="*/ 0 h 109"/>
                <a:gd name="T14" fmla="*/ 2147483646 w 144"/>
                <a:gd name="T15" fmla="*/ 0 h 109"/>
                <a:gd name="T16" fmla="*/ 2147483646 w 144"/>
                <a:gd name="T17" fmla="*/ 2147483646 h 109"/>
                <a:gd name="T18" fmla="*/ 2147483646 w 144"/>
                <a:gd name="T19" fmla="*/ 2147483646 h 109"/>
                <a:gd name="T20" fmla="*/ 2147483646 w 144"/>
                <a:gd name="T21" fmla="*/ 2147483646 h 109"/>
                <a:gd name="T22" fmla="*/ 0 w 144"/>
                <a:gd name="T23" fmla="*/ 2147483646 h 109"/>
                <a:gd name="T24" fmla="*/ 0 w 144"/>
                <a:gd name="T25" fmla="*/ 2147483646 h 109"/>
                <a:gd name="T26" fmla="*/ 2147483646 w 144"/>
                <a:gd name="T27" fmla="*/ 2147483646 h 109"/>
                <a:gd name="T28" fmla="*/ 2147483646 w 144"/>
                <a:gd name="T29" fmla="*/ 2147483646 h 109"/>
                <a:gd name="T30" fmla="*/ 2147483646 w 144"/>
                <a:gd name="T31" fmla="*/ 2147483646 h 109"/>
                <a:gd name="T32" fmla="*/ 2147483646 w 144"/>
                <a:gd name="T33" fmla="*/ 2147483646 h 109"/>
                <a:gd name="T34" fmla="*/ 2147483646 w 144"/>
                <a:gd name="T35" fmla="*/ 2147483646 h 109"/>
                <a:gd name="T36" fmla="*/ 2147483646 w 144"/>
                <a:gd name="T37" fmla="*/ 2147483646 h 1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path>
              </a:pathLst>
            </a:custGeom>
            <a:grpFill/>
            <a:ln w="9525">
              <a:solidFill>
                <a:schemeClr val="bg1"/>
              </a:solidFill>
              <a:round/>
            </a:ln>
          </p:spPr>
          <p:txBody>
            <a:bodyPr/>
            <a:lstStyle/>
            <a:p>
              <a:endParaRPr lang="en-GB"/>
            </a:p>
          </p:txBody>
        </p:sp>
        <p:sp>
          <p:nvSpPr>
            <p:cNvPr id="113" name="Freeform 384"/>
            <p:cNvSpPr/>
            <p:nvPr/>
          </p:nvSpPr>
          <p:spPr bwMode="auto">
            <a:xfrm>
              <a:off x="8047337" y="3506474"/>
              <a:ext cx="18145" cy="4839"/>
            </a:xfrm>
            <a:custGeom>
              <a:gdLst>
                <a:gd name="T0" fmla="*/ 0 w 18"/>
                <a:gd name="T1" fmla="*/ 2147483646 h 6"/>
                <a:gd name="T2" fmla="*/ 2147483646 w 18"/>
                <a:gd name="T3" fmla="*/ 2147483646 h 6"/>
                <a:gd name="T4" fmla="*/ 2147483646 w 18"/>
                <a:gd name="T5" fmla="*/ 0 h 6"/>
                <a:gd name="T6" fmla="*/ 0 w 18"/>
                <a:gd name="T7" fmla="*/ 2147483646 h 6"/>
                <a:gd name="T8" fmla="*/ 0 60000 65536"/>
                <a:gd name="T9" fmla="*/ 0 60000 65536"/>
                <a:gd name="T10" fmla="*/ 0 60000 65536"/>
                <a:gd name="T11" fmla="*/ 0 60000 65536"/>
              </a:gdLst>
              <a:cxnLst>
                <a:cxn ang="T8">
                  <a:pos x="T0" y="T1"/>
                </a:cxn>
                <a:cxn ang="T9">
                  <a:pos x="T2" y="T3"/>
                </a:cxn>
                <a:cxn ang="T10">
                  <a:pos x="T4" y="T5"/>
                </a:cxn>
                <a:cxn ang="T11">
                  <a:pos x="T6" y="T7"/>
                </a:cxn>
              </a:cxnLst>
              <a:rect l="0" t="0" r="r" b="b"/>
              <a:pathLst>
                <a:path w="18" h="6">
                  <a:moveTo>
                    <a:pt x="0" y="6"/>
                  </a:moveTo>
                  <a:lnTo>
                    <a:pt x="6" y="6"/>
                  </a:lnTo>
                  <a:lnTo>
                    <a:pt x="18" y="0"/>
                  </a:lnTo>
                  <a:lnTo>
                    <a:pt x="0" y="6"/>
                  </a:lnTo>
                  <a:close/>
                </a:path>
              </a:pathLst>
            </a:custGeom>
            <a:grpFill/>
            <a:ln w="9525">
              <a:solidFill>
                <a:schemeClr val="bg1"/>
              </a:solidFill>
              <a:round/>
            </a:ln>
          </p:spPr>
          <p:txBody>
            <a:bodyPr/>
            <a:lstStyle/>
            <a:p>
              <a:endParaRPr lang="en-GB"/>
            </a:p>
          </p:txBody>
        </p:sp>
        <p:sp>
          <p:nvSpPr>
            <p:cNvPr id="114" name="Freeform 385"/>
            <p:cNvSpPr/>
            <p:nvPr/>
          </p:nvSpPr>
          <p:spPr bwMode="auto">
            <a:xfrm>
              <a:off x="8047337" y="3506474"/>
              <a:ext cx="18145" cy="4839"/>
            </a:xfrm>
            <a:custGeom>
              <a:gdLst>
                <a:gd name="T0" fmla="*/ 0 w 18"/>
                <a:gd name="T1" fmla="*/ 2147483646 h 6"/>
                <a:gd name="T2" fmla="*/ 2147483646 w 18"/>
                <a:gd name="T3" fmla="*/ 2147483646 h 6"/>
                <a:gd name="T4" fmla="*/ 2147483646 w 18"/>
                <a:gd name="T5" fmla="*/ 0 h 6"/>
                <a:gd name="T6" fmla="*/ 0 60000 65536"/>
                <a:gd name="T7" fmla="*/ 0 60000 65536"/>
                <a:gd name="T8" fmla="*/ 0 60000 65536"/>
              </a:gdLst>
              <a:cxnLst>
                <a:cxn ang="T6">
                  <a:pos x="T0" y="T1"/>
                </a:cxn>
                <a:cxn ang="T7">
                  <a:pos x="T2" y="T3"/>
                </a:cxn>
                <a:cxn ang="T8">
                  <a:pos x="T4" y="T5"/>
                </a:cxn>
              </a:cxnLst>
              <a:rect l="0" t="0" r="r" b="b"/>
              <a:pathLst>
                <a:path w="18" h="6">
                  <a:moveTo>
                    <a:pt x="0" y="6"/>
                  </a:moveTo>
                  <a:lnTo>
                    <a:pt x="6" y="6"/>
                  </a:lnTo>
                  <a:lnTo>
                    <a:pt x="18" y="0"/>
                  </a:lnTo>
                </a:path>
              </a:pathLst>
            </a:custGeom>
            <a:grpFill/>
            <a:ln w="9525">
              <a:solidFill>
                <a:schemeClr val="bg1"/>
              </a:solidFill>
              <a:round/>
            </a:ln>
          </p:spPr>
          <p:txBody>
            <a:bodyPr/>
            <a:lstStyle/>
            <a:p>
              <a:endParaRPr lang="en-GB"/>
            </a:p>
          </p:txBody>
        </p:sp>
        <p:sp>
          <p:nvSpPr>
            <p:cNvPr id="115" name="Freeform 386"/>
            <p:cNvSpPr/>
            <p:nvPr/>
          </p:nvSpPr>
          <p:spPr bwMode="auto">
            <a:xfrm>
              <a:off x="7988064" y="3511313"/>
              <a:ext cx="77419" cy="100403"/>
            </a:xfrm>
            <a:custGeom>
              <a:gdLst>
                <a:gd name="T0" fmla="*/ 2147483646 w 78"/>
                <a:gd name="T1" fmla="*/ 2147483646 h 102"/>
                <a:gd name="T2" fmla="*/ 2147483646 w 78"/>
                <a:gd name="T3" fmla="*/ 0 h 102"/>
                <a:gd name="T4" fmla="*/ 2147483646 w 78"/>
                <a:gd name="T5" fmla="*/ 0 h 102"/>
                <a:gd name="T6" fmla="*/ 2147483646 w 78"/>
                <a:gd name="T7" fmla="*/ 0 h 102"/>
                <a:gd name="T8" fmla="*/ 0 w 78"/>
                <a:gd name="T9" fmla="*/ 2147483646 h 102"/>
                <a:gd name="T10" fmla="*/ 2147483646 w 78"/>
                <a:gd name="T11" fmla="*/ 2147483646 h 102"/>
                <a:gd name="T12" fmla="*/ 0 w 78"/>
                <a:gd name="T13" fmla="*/ 2147483646 h 102"/>
                <a:gd name="T14" fmla="*/ 0 w 78"/>
                <a:gd name="T15" fmla="*/ 2147483646 h 102"/>
                <a:gd name="T16" fmla="*/ 2147483646 w 78"/>
                <a:gd name="T17" fmla="*/ 2147483646 h 102"/>
                <a:gd name="T18" fmla="*/ 2147483646 w 78"/>
                <a:gd name="T19" fmla="*/ 2147483646 h 102"/>
                <a:gd name="T20" fmla="*/ 2147483646 w 78"/>
                <a:gd name="T21" fmla="*/ 2147483646 h 102"/>
                <a:gd name="T22" fmla="*/ 2147483646 w 78"/>
                <a:gd name="T23" fmla="*/ 2147483646 h 102"/>
                <a:gd name="T24" fmla="*/ 2147483646 w 78"/>
                <a:gd name="T25" fmla="*/ 2147483646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102">
                  <a:moveTo>
                    <a:pt x="60" y="6"/>
                  </a:moveTo>
                  <a:lnTo>
                    <a:pt x="60" y="0"/>
                  </a:lnTo>
                  <a:lnTo>
                    <a:pt x="36" y="0"/>
                  </a:lnTo>
                  <a:lnTo>
                    <a:pt x="6" y="0"/>
                  </a:lnTo>
                  <a:lnTo>
                    <a:pt x="0" y="24"/>
                  </a:lnTo>
                  <a:lnTo>
                    <a:pt x="12" y="42"/>
                  </a:lnTo>
                  <a:lnTo>
                    <a:pt x="0" y="66"/>
                  </a:lnTo>
                  <a:lnTo>
                    <a:pt x="0" y="84"/>
                  </a:lnTo>
                  <a:lnTo>
                    <a:pt x="6" y="102"/>
                  </a:lnTo>
                  <a:lnTo>
                    <a:pt x="36" y="102"/>
                  </a:lnTo>
                  <a:lnTo>
                    <a:pt x="78" y="90"/>
                  </a:lnTo>
                  <a:lnTo>
                    <a:pt x="60" y="36"/>
                  </a:lnTo>
                  <a:lnTo>
                    <a:pt x="60" y="6"/>
                  </a:lnTo>
                  <a:close/>
                </a:path>
              </a:pathLst>
            </a:custGeom>
            <a:grpFill/>
            <a:ln w="9525">
              <a:solidFill>
                <a:schemeClr val="bg1"/>
              </a:solidFill>
              <a:round/>
            </a:ln>
          </p:spPr>
          <p:txBody>
            <a:bodyPr/>
            <a:lstStyle/>
            <a:p>
              <a:endParaRPr lang="en-GB"/>
            </a:p>
          </p:txBody>
        </p:sp>
        <p:sp>
          <p:nvSpPr>
            <p:cNvPr id="116" name="Freeform 387"/>
            <p:cNvSpPr/>
            <p:nvPr/>
          </p:nvSpPr>
          <p:spPr bwMode="auto">
            <a:xfrm>
              <a:off x="8102982" y="3433894"/>
              <a:ext cx="226207" cy="203224"/>
            </a:xfrm>
            <a:custGeom>
              <a:gdLst>
                <a:gd name="T0" fmla="*/ 2147483646 w 228"/>
                <a:gd name="T1" fmla="*/ 2147483646 h 205"/>
                <a:gd name="T2" fmla="*/ 2147483646 w 228"/>
                <a:gd name="T3" fmla="*/ 2147483646 h 205"/>
                <a:gd name="T4" fmla="*/ 2147483646 w 228"/>
                <a:gd name="T5" fmla="*/ 2147483646 h 205"/>
                <a:gd name="T6" fmla="*/ 2147483646 w 228"/>
                <a:gd name="T7" fmla="*/ 2147483646 h 205"/>
                <a:gd name="T8" fmla="*/ 2147483646 w 228"/>
                <a:gd name="T9" fmla="*/ 2147483646 h 205"/>
                <a:gd name="T10" fmla="*/ 2147483646 w 228"/>
                <a:gd name="T11" fmla="*/ 2147483646 h 205"/>
                <a:gd name="T12" fmla="*/ 2147483646 w 228"/>
                <a:gd name="T13" fmla="*/ 2147483646 h 205"/>
                <a:gd name="T14" fmla="*/ 2147483646 w 228"/>
                <a:gd name="T15" fmla="*/ 2147483646 h 205"/>
                <a:gd name="T16" fmla="*/ 2147483646 w 228"/>
                <a:gd name="T17" fmla="*/ 2147483646 h 205"/>
                <a:gd name="T18" fmla="*/ 2147483646 w 228"/>
                <a:gd name="T19" fmla="*/ 0 h 205"/>
                <a:gd name="T20" fmla="*/ 2147483646 w 228"/>
                <a:gd name="T21" fmla="*/ 2147483646 h 205"/>
                <a:gd name="T22" fmla="*/ 2147483646 w 228"/>
                <a:gd name="T23" fmla="*/ 2147483646 h 205"/>
                <a:gd name="T24" fmla="*/ 2147483646 w 228"/>
                <a:gd name="T25" fmla="*/ 2147483646 h 205"/>
                <a:gd name="T26" fmla="*/ 2147483646 w 228"/>
                <a:gd name="T27" fmla="*/ 2147483646 h 205"/>
                <a:gd name="T28" fmla="*/ 2147483646 w 228"/>
                <a:gd name="T29" fmla="*/ 2147483646 h 205"/>
                <a:gd name="T30" fmla="*/ 2147483646 w 228"/>
                <a:gd name="T31" fmla="*/ 2147483646 h 205"/>
                <a:gd name="T32" fmla="*/ 2147483646 w 228"/>
                <a:gd name="T33" fmla="*/ 2147483646 h 205"/>
                <a:gd name="T34" fmla="*/ 2147483646 w 228"/>
                <a:gd name="T35" fmla="*/ 2147483646 h 205"/>
                <a:gd name="T36" fmla="*/ 2147483646 w 228"/>
                <a:gd name="T37" fmla="*/ 2147483646 h 205"/>
                <a:gd name="T38" fmla="*/ 0 w 228"/>
                <a:gd name="T39" fmla="*/ 2147483646 h 205"/>
                <a:gd name="T40" fmla="*/ 0 w 228"/>
                <a:gd name="T41" fmla="*/ 2147483646 h 205"/>
                <a:gd name="T42" fmla="*/ 2147483646 w 228"/>
                <a:gd name="T43" fmla="*/ 2147483646 h 205"/>
                <a:gd name="T44" fmla="*/ 2147483646 w 228"/>
                <a:gd name="T45" fmla="*/ 2147483646 h 205"/>
                <a:gd name="T46" fmla="*/ 2147483646 w 228"/>
                <a:gd name="T47" fmla="*/ 2147483646 h 205"/>
                <a:gd name="T48" fmla="*/ 2147483646 w 228"/>
                <a:gd name="T49" fmla="*/ 2147483646 h 205"/>
                <a:gd name="T50" fmla="*/ 2147483646 w 228"/>
                <a:gd name="T51" fmla="*/ 2147483646 h 205"/>
                <a:gd name="T52" fmla="*/ 2147483646 w 228"/>
                <a:gd name="T53" fmla="*/ 2147483646 h 20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28" h="205">
                  <a:moveTo>
                    <a:pt x="120" y="151"/>
                  </a:moveTo>
                  <a:lnTo>
                    <a:pt x="150" y="163"/>
                  </a:lnTo>
                  <a:lnTo>
                    <a:pt x="180" y="121"/>
                  </a:lnTo>
                  <a:lnTo>
                    <a:pt x="198" y="73"/>
                  </a:lnTo>
                  <a:lnTo>
                    <a:pt x="204" y="55"/>
                  </a:lnTo>
                  <a:lnTo>
                    <a:pt x="222" y="49"/>
                  </a:lnTo>
                  <a:lnTo>
                    <a:pt x="228" y="31"/>
                  </a:lnTo>
                  <a:lnTo>
                    <a:pt x="210" y="25"/>
                  </a:lnTo>
                  <a:lnTo>
                    <a:pt x="198" y="7"/>
                  </a:lnTo>
                  <a:lnTo>
                    <a:pt x="204" y="0"/>
                  </a:lnTo>
                  <a:lnTo>
                    <a:pt x="174" y="25"/>
                  </a:lnTo>
                  <a:lnTo>
                    <a:pt x="144" y="31"/>
                  </a:lnTo>
                  <a:lnTo>
                    <a:pt x="108" y="31"/>
                  </a:lnTo>
                  <a:lnTo>
                    <a:pt x="84" y="43"/>
                  </a:lnTo>
                  <a:lnTo>
                    <a:pt x="48" y="31"/>
                  </a:lnTo>
                  <a:lnTo>
                    <a:pt x="24" y="31"/>
                  </a:lnTo>
                  <a:lnTo>
                    <a:pt x="12" y="49"/>
                  </a:lnTo>
                  <a:lnTo>
                    <a:pt x="12" y="67"/>
                  </a:lnTo>
                  <a:lnTo>
                    <a:pt x="12" y="91"/>
                  </a:lnTo>
                  <a:lnTo>
                    <a:pt x="0" y="133"/>
                  </a:lnTo>
                  <a:lnTo>
                    <a:pt x="0" y="163"/>
                  </a:lnTo>
                  <a:lnTo>
                    <a:pt x="24" y="163"/>
                  </a:lnTo>
                  <a:lnTo>
                    <a:pt x="48" y="193"/>
                  </a:lnTo>
                  <a:lnTo>
                    <a:pt x="72" y="199"/>
                  </a:lnTo>
                  <a:lnTo>
                    <a:pt x="96" y="205"/>
                  </a:lnTo>
                  <a:lnTo>
                    <a:pt x="102" y="175"/>
                  </a:lnTo>
                  <a:lnTo>
                    <a:pt x="120" y="151"/>
                  </a:lnTo>
                  <a:close/>
                </a:path>
              </a:pathLst>
            </a:custGeom>
            <a:grpFill/>
            <a:ln w="9525">
              <a:solidFill>
                <a:schemeClr val="bg1"/>
              </a:solidFill>
              <a:round/>
            </a:ln>
          </p:spPr>
          <p:txBody>
            <a:bodyPr/>
            <a:lstStyle/>
            <a:p>
              <a:endParaRPr lang="en-GB"/>
            </a:p>
          </p:txBody>
        </p:sp>
        <p:sp>
          <p:nvSpPr>
            <p:cNvPr id="117" name="Freeform 388"/>
            <p:cNvSpPr/>
            <p:nvPr/>
          </p:nvSpPr>
          <p:spPr bwMode="auto">
            <a:xfrm>
              <a:off x="8323141" y="3511313"/>
              <a:ext cx="244352" cy="142740"/>
            </a:xfrm>
            <a:custGeom>
              <a:gdLst>
                <a:gd name="T0" fmla="*/ 2147483646 w 246"/>
                <a:gd name="T1" fmla="*/ 2147483646 h 144"/>
                <a:gd name="T2" fmla="*/ 2147483646 w 246"/>
                <a:gd name="T3" fmla="*/ 2147483646 h 144"/>
                <a:gd name="T4" fmla="*/ 2147483646 w 246"/>
                <a:gd name="T5" fmla="*/ 2147483646 h 144"/>
                <a:gd name="T6" fmla="*/ 2147483646 w 246"/>
                <a:gd name="T7" fmla="*/ 2147483646 h 144"/>
                <a:gd name="T8" fmla="*/ 0 w 246"/>
                <a:gd name="T9" fmla="*/ 2147483646 h 144"/>
                <a:gd name="T10" fmla="*/ 2147483646 w 246"/>
                <a:gd name="T11" fmla="*/ 2147483646 h 144"/>
                <a:gd name="T12" fmla="*/ 2147483646 w 246"/>
                <a:gd name="T13" fmla="*/ 2147483646 h 144"/>
                <a:gd name="T14" fmla="*/ 2147483646 w 246"/>
                <a:gd name="T15" fmla="*/ 2147483646 h 144"/>
                <a:gd name="T16" fmla="*/ 2147483646 w 246"/>
                <a:gd name="T17" fmla="*/ 2147483646 h 144"/>
                <a:gd name="T18" fmla="*/ 2147483646 w 246"/>
                <a:gd name="T19" fmla="*/ 2147483646 h 144"/>
                <a:gd name="T20" fmla="*/ 2147483646 w 246"/>
                <a:gd name="T21" fmla="*/ 2147483646 h 144"/>
                <a:gd name="T22" fmla="*/ 2147483646 w 246"/>
                <a:gd name="T23" fmla="*/ 2147483646 h 144"/>
                <a:gd name="T24" fmla="*/ 2147483646 w 246"/>
                <a:gd name="T25" fmla="*/ 2147483646 h 144"/>
                <a:gd name="T26" fmla="*/ 2147483646 w 246"/>
                <a:gd name="T27" fmla="*/ 2147483646 h 144"/>
                <a:gd name="T28" fmla="*/ 2147483646 w 246"/>
                <a:gd name="T29" fmla="*/ 2147483646 h 144"/>
                <a:gd name="T30" fmla="*/ 2147483646 w 246"/>
                <a:gd name="T31" fmla="*/ 2147483646 h 144"/>
                <a:gd name="T32" fmla="*/ 2147483646 w 246"/>
                <a:gd name="T33" fmla="*/ 2147483646 h 144"/>
                <a:gd name="T34" fmla="*/ 2147483646 w 246"/>
                <a:gd name="T35" fmla="*/ 2147483646 h 144"/>
                <a:gd name="T36" fmla="*/ 2147483646 w 246"/>
                <a:gd name="T37" fmla="*/ 2147483646 h 144"/>
                <a:gd name="T38" fmla="*/ 2147483646 w 246"/>
                <a:gd name="T39" fmla="*/ 0 h 144"/>
                <a:gd name="T40" fmla="*/ 2147483646 w 246"/>
                <a:gd name="T41" fmla="*/ 2147483646 h 144"/>
                <a:gd name="T42" fmla="*/ 2147483646 w 246"/>
                <a:gd name="T43" fmla="*/ 2147483646 h 1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6" h="144">
                  <a:moveTo>
                    <a:pt x="78" y="36"/>
                  </a:moveTo>
                  <a:lnTo>
                    <a:pt x="72" y="48"/>
                  </a:lnTo>
                  <a:lnTo>
                    <a:pt x="36" y="60"/>
                  </a:lnTo>
                  <a:lnTo>
                    <a:pt x="12" y="66"/>
                  </a:lnTo>
                  <a:lnTo>
                    <a:pt x="0" y="102"/>
                  </a:lnTo>
                  <a:lnTo>
                    <a:pt x="12" y="132"/>
                  </a:lnTo>
                  <a:lnTo>
                    <a:pt x="18" y="144"/>
                  </a:lnTo>
                  <a:lnTo>
                    <a:pt x="42" y="132"/>
                  </a:lnTo>
                  <a:lnTo>
                    <a:pt x="66" y="132"/>
                  </a:lnTo>
                  <a:lnTo>
                    <a:pt x="78" y="138"/>
                  </a:lnTo>
                  <a:lnTo>
                    <a:pt x="78" y="114"/>
                  </a:lnTo>
                  <a:lnTo>
                    <a:pt x="114" y="108"/>
                  </a:lnTo>
                  <a:lnTo>
                    <a:pt x="144" y="120"/>
                  </a:lnTo>
                  <a:lnTo>
                    <a:pt x="198" y="108"/>
                  </a:lnTo>
                  <a:lnTo>
                    <a:pt x="246" y="102"/>
                  </a:lnTo>
                  <a:lnTo>
                    <a:pt x="210" y="66"/>
                  </a:lnTo>
                  <a:lnTo>
                    <a:pt x="186" y="54"/>
                  </a:lnTo>
                  <a:lnTo>
                    <a:pt x="168" y="24"/>
                  </a:lnTo>
                  <a:lnTo>
                    <a:pt x="156" y="0"/>
                  </a:lnTo>
                  <a:lnTo>
                    <a:pt x="108" y="30"/>
                  </a:lnTo>
                  <a:lnTo>
                    <a:pt x="78" y="36"/>
                  </a:lnTo>
                  <a:close/>
                </a:path>
              </a:pathLst>
            </a:custGeom>
            <a:grpFill/>
            <a:ln w="9525">
              <a:solidFill>
                <a:schemeClr val="bg1"/>
              </a:solidFill>
              <a:round/>
            </a:ln>
          </p:spPr>
          <p:txBody>
            <a:bodyPr/>
            <a:lstStyle/>
            <a:p>
              <a:endParaRPr lang="en-GB"/>
            </a:p>
          </p:txBody>
        </p:sp>
        <p:sp>
          <p:nvSpPr>
            <p:cNvPr id="118" name="Freeform 389"/>
            <p:cNvSpPr/>
            <p:nvPr/>
          </p:nvSpPr>
          <p:spPr bwMode="auto">
            <a:xfrm>
              <a:off x="8251770" y="3643166"/>
              <a:ext cx="148789" cy="177820"/>
            </a:xfrm>
            <a:custGeom>
              <a:gdLst>
                <a:gd name="T0" fmla="*/ 2147483646 w 150"/>
                <a:gd name="T1" fmla="*/ 2147483646 h 180"/>
                <a:gd name="T2" fmla="*/ 2147483646 w 150"/>
                <a:gd name="T3" fmla="*/ 2147483646 h 180"/>
                <a:gd name="T4" fmla="*/ 2147483646 w 150"/>
                <a:gd name="T5" fmla="*/ 2147483646 h 180"/>
                <a:gd name="T6" fmla="*/ 2147483646 w 150"/>
                <a:gd name="T7" fmla="*/ 2147483646 h 180"/>
                <a:gd name="T8" fmla="*/ 2147483646 w 150"/>
                <a:gd name="T9" fmla="*/ 2147483646 h 180"/>
                <a:gd name="T10" fmla="*/ 2147483646 w 150"/>
                <a:gd name="T11" fmla="*/ 0 h 180"/>
                <a:gd name="T12" fmla="*/ 2147483646 w 150"/>
                <a:gd name="T13" fmla="*/ 0 h 180"/>
                <a:gd name="T14" fmla="*/ 2147483646 w 150"/>
                <a:gd name="T15" fmla="*/ 2147483646 h 180"/>
                <a:gd name="T16" fmla="*/ 2147483646 w 150"/>
                <a:gd name="T17" fmla="*/ 2147483646 h 180"/>
                <a:gd name="T18" fmla="*/ 2147483646 w 150"/>
                <a:gd name="T19" fmla="*/ 2147483646 h 180"/>
                <a:gd name="T20" fmla="*/ 2147483646 w 150"/>
                <a:gd name="T21" fmla="*/ 2147483646 h 180"/>
                <a:gd name="T22" fmla="*/ 2147483646 w 150"/>
                <a:gd name="T23" fmla="*/ 2147483646 h 180"/>
                <a:gd name="T24" fmla="*/ 2147483646 w 150"/>
                <a:gd name="T25" fmla="*/ 2147483646 h 180"/>
                <a:gd name="T26" fmla="*/ 2147483646 w 150"/>
                <a:gd name="T27" fmla="*/ 2147483646 h 180"/>
                <a:gd name="T28" fmla="*/ 2147483646 w 150"/>
                <a:gd name="T29" fmla="*/ 2147483646 h 180"/>
                <a:gd name="T30" fmla="*/ 2147483646 w 150"/>
                <a:gd name="T31" fmla="*/ 2147483646 h 180"/>
                <a:gd name="T32" fmla="*/ 2147483646 w 150"/>
                <a:gd name="T33" fmla="*/ 2147483646 h 180"/>
                <a:gd name="T34" fmla="*/ 0 w 150"/>
                <a:gd name="T35" fmla="*/ 2147483646 h 180"/>
                <a:gd name="T36" fmla="*/ 2147483646 w 150"/>
                <a:gd name="T37" fmla="*/ 2147483646 h 180"/>
                <a:gd name="T38" fmla="*/ 2147483646 w 150"/>
                <a:gd name="T39" fmla="*/ 2147483646 h 180"/>
                <a:gd name="T40" fmla="*/ 2147483646 w 150"/>
                <a:gd name="T41" fmla="*/ 2147483646 h 180"/>
                <a:gd name="T42" fmla="*/ 2147483646 w 150"/>
                <a:gd name="T43" fmla="*/ 2147483646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0" h="180">
                  <a:moveTo>
                    <a:pt x="66" y="162"/>
                  </a:moveTo>
                  <a:lnTo>
                    <a:pt x="90" y="144"/>
                  </a:lnTo>
                  <a:lnTo>
                    <a:pt x="114" y="96"/>
                  </a:lnTo>
                  <a:lnTo>
                    <a:pt x="132" y="78"/>
                  </a:lnTo>
                  <a:lnTo>
                    <a:pt x="150" y="6"/>
                  </a:lnTo>
                  <a:lnTo>
                    <a:pt x="138" y="0"/>
                  </a:lnTo>
                  <a:lnTo>
                    <a:pt x="114" y="0"/>
                  </a:lnTo>
                  <a:lnTo>
                    <a:pt x="90" y="12"/>
                  </a:lnTo>
                  <a:lnTo>
                    <a:pt x="72" y="18"/>
                  </a:lnTo>
                  <a:lnTo>
                    <a:pt x="60" y="30"/>
                  </a:lnTo>
                  <a:lnTo>
                    <a:pt x="48" y="36"/>
                  </a:lnTo>
                  <a:lnTo>
                    <a:pt x="48" y="48"/>
                  </a:lnTo>
                  <a:lnTo>
                    <a:pt x="60" y="54"/>
                  </a:lnTo>
                  <a:lnTo>
                    <a:pt x="54" y="84"/>
                  </a:lnTo>
                  <a:lnTo>
                    <a:pt x="48" y="114"/>
                  </a:lnTo>
                  <a:lnTo>
                    <a:pt x="30" y="114"/>
                  </a:lnTo>
                  <a:lnTo>
                    <a:pt x="12" y="126"/>
                  </a:lnTo>
                  <a:lnTo>
                    <a:pt x="0" y="138"/>
                  </a:lnTo>
                  <a:lnTo>
                    <a:pt x="18" y="156"/>
                  </a:lnTo>
                  <a:lnTo>
                    <a:pt x="24" y="180"/>
                  </a:lnTo>
                  <a:lnTo>
                    <a:pt x="42" y="162"/>
                  </a:lnTo>
                  <a:lnTo>
                    <a:pt x="66" y="162"/>
                  </a:lnTo>
                  <a:close/>
                </a:path>
              </a:pathLst>
            </a:custGeom>
            <a:grpFill/>
            <a:ln w="9525">
              <a:solidFill>
                <a:schemeClr val="bg1"/>
              </a:solidFill>
              <a:round/>
            </a:ln>
          </p:spPr>
          <p:txBody>
            <a:bodyPr/>
            <a:lstStyle/>
            <a:p>
              <a:endParaRPr lang="en-GB"/>
            </a:p>
          </p:txBody>
        </p:sp>
        <p:sp>
          <p:nvSpPr>
            <p:cNvPr id="119" name="Freeform 390"/>
            <p:cNvSpPr/>
            <p:nvPr/>
          </p:nvSpPr>
          <p:spPr bwMode="auto">
            <a:xfrm>
              <a:off x="8221529" y="3679456"/>
              <a:ext cx="89515" cy="99192"/>
            </a:xfrm>
            <a:custGeom>
              <a:gdLst>
                <a:gd name="T0" fmla="*/ 2147483646 w 90"/>
                <a:gd name="T1" fmla="*/ 2147483646 h 102"/>
                <a:gd name="T2" fmla="*/ 2147483646 w 90"/>
                <a:gd name="T3" fmla="*/ 2147483646 h 102"/>
                <a:gd name="T4" fmla="*/ 2147483646 w 90"/>
                <a:gd name="T5" fmla="*/ 2147483646 h 102"/>
                <a:gd name="T6" fmla="*/ 2147483646 w 90"/>
                <a:gd name="T7" fmla="*/ 2147483646 h 102"/>
                <a:gd name="T8" fmla="*/ 2147483646 w 90"/>
                <a:gd name="T9" fmla="*/ 2147483646 h 102"/>
                <a:gd name="T10" fmla="*/ 2147483646 w 90"/>
                <a:gd name="T11" fmla="*/ 0 h 102"/>
                <a:gd name="T12" fmla="*/ 2147483646 w 90"/>
                <a:gd name="T13" fmla="*/ 0 h 102"/>
                <a:gd name="T14" fmla="*/ 0 w 90"/>
                <a:gd name="T15" fmla="*/ 0 h 102"/>
                <a:gd name="T16" fmla="*/ 0 w 90"/>
                <a:gd name="T17" fmla="*/ 2147483646 h 102"/>
                <a:gd name="T18" fmla="*/ 0 w 90"/>
                <a:gd name="T19" fmla="*/ 2147483646 h 102"/>
                <a:gd name="T20" fmla="*/ 2147483646 w 90"/>
                <a:gd name="T21" fmla="*/ 2147483646 h 102"/>
                <a:gd name="T22" fmla="*/ 2147483646 w 90"/>
                <a:gd name="T23" fmla="*/ 2147483646 h 102"/>
                <a:gd name="T24" fmla="*/ 2147483646 w 90"/>
                <a:gd name="T25" fmla="*/ 2147483646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102">
                  <a:moveTo>
                    <a:pt x="60" y="78"/>
                  </a:moveTo>
                  <a:lnTo>
                    <a:pt x="78" y="78"/>
                  </a:lnTo>
                  <a:lnTo>
                    <a:pt x="84" y="48"/>
                  </a:lnTo>
                  <a:lnTo>
                    <a:pt x="90" y="18"/>
                  </a:lnTo>
                  <a:lnTo>
                    <a:pt x="78" y="12"/>
                  </a:lnTo>
                  <a:lnTo>
                    <a:pt x="78" y="0"/>
                  </a:lnTo>
                  <a:lnTo>
                    <a:pt x="48" y="0"/>
                  </a:lnTo>
                  <a:lnTo>
                    <a:pt x="0" y="0"/>
                  </a:lnTo>
                  <a:lnTo>
                    <a:pt x="0" y="18"/>
                  </a:lnTo>
                  <a:lnTo>
                    <a:pt x="0" y="54"/>
                  </a:lnTo>
                  <a:lnTo>
                    <a:pt x="30" y="102"/>
                  </a:lnTo>
                  <a:lnTo>
                    <a:pt x="42" y="90"/>
                  </a:lnTo>
                  <a:lnTo>
                    <a:pt x="60" y="78"/>
                  </a:lnTo>
                  <a:close/>
                </a:path>
              </a:pathLst>
            </a:custGeom>
            <a:grpFill/>
            <a:ln w="9525">
              <a:solidFill>
                <a:schemeClr val="bg1"/>
              </a:solidFill>
              <a:round/>
            </a:ln>
          </p:spPr>
          <p:txBody>
            <a:bodyPr/>
            <a:lstStyle/>
            <a:p>
              <a:endParaRPr lang="en-GB"/>
            </a:p>
          </p:txBody>
        </p:sp>
        <p:sp>
          <p:nvSpPr>
            <p:cNvPr id="120" name="Freeform 391"/>
            <p:cNvSpPr/>
            <p:nvPr/>
          </p:nvSpPr>
          <p:spPr bwMode="auto">
            <a:xfrm>
              <a:off x="8197336" y="3482281"/>
              <a:ext cx="142740" cy="197176"/>
            </a:xfrm>
            <a:custGeom>
              <a:gdLst>
                <a:gd name="T0" fmla="*/ 2147483646 w 144"/>
                <a:gd name="T1" fmla="*/ 2147483646 h 198"/>
                <a:gd name="T2" fmla="*/ 2147483646 w 144"/>
                <a:gd name="T3" fmla="*/ 2147483646 h 198"/>
                <a:gd name="T4" fmla="*/ 2147483646 w 144"/>
                <a:gd name="T5" fmla="*/ 2147483646 h 198"/>
                <a:gd name="T6" fmla="*/ 2147483646 w 144"/>
                <a:gd name="T7" fmla="*/ 2147483646 h 198"/>
                <a:gd name="T8" fmla="*/ 2147483646 w 144"/>
                <a:gd name="T9" fmla="*/ 2147483646 h 198"/>
                <a:gd name="T10" fmla="*/ 2147483646 w 144"/>
                <a:gd name="T11" fmla="*/ 2147483646 h 198"/>
                <a:gd name="T12" fmla="*/ 2147483646 w 144"/>
                <a:gd name="T13" fmla="*/ 2147483646 h 198"/>
                <a:gd name="T14" fmla="*/ 2147483646 w 144"/>
                <a:gd name="T15" fmla="*/ 2147483646 h 198"/>
                <a:gd name="T16" fmla="*/ 2147483646 w 144"/>
                <a:gd name="T17" fmla="*/ 0 h 198"/>
                <a:gd name="T18" fmla="*/ 2147483646 w 144"/>
                <a:gd name="T19" fmla="*/ 0 h 198"/>
                <a:gd name="T20" fmla="*/ 2147483646 w 144"/>
                <a:gd name="T21" fmla="*/ 2147483646 h 198"/>
                <a:gd name="T22" fmla="*/ 2147483646 w 144"/>
                <a:gd name="T23" fmla="*/ 2147483646 h 198"/>
                <a:gd name="T24" fmla="*/ 2147483646 w 144"/>
                <a:gd name="T25" fmla="*/ 2147483646 h 198"/>
                <a:gd name="T26" fmla="*/ 2147483646 w 144"/>
                <a:gd name="T27" fmla="*/ 2147483646 h 198"/>
                <a:gd name="T28" fmla="*/ 2147483646 w 144"/>
                <a:gd name="T29" fmla="*/ 2147483646 h 198"/>
                <a:gd name="T30" fmla="*/ 2147483646 w 144"/>
                <a:gd name="T31" fmla="*/ 2147483646 h 198"/>
                <a:gd name="T32" fmla="*/ 0 w 144"/>
                <a:gd name="T33" fmla="*/ 2147483646 h 198"/>
                <a:gd name="T34" fmla="*/ 2147483646 w 144"/>
                <a:gd name="T35" fmla="*/ 2147483646 h 198"/>
                <a:gd name="T36" fmla="*/ 2147483646 w 144"/>
                <a:gd name="T37" fmla="*/ 2147483646 h 198"/>
                <a:gd name="T38" fmla="*/ 2147483646 w 144"/>
                <a:gd name="T39" fmla="*/ 2147483646 h 198"/>
                <a:gd name="T40" fmla="*/ 2147483646 w 144"/>
                <a:gd name="T41" fmla="*/ 2147483646 h 198"/>
                <a:gd name="T42" fmla="*/ 2147483646 w 144"/>
                <a:gd name="T43" fmla="*/ 2147483646 h 1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44" h="198">
                  <a:moveTo>
                    <a:pt x="144" y="174"/>
                  </a:moveTo>
                  <a:lnTo>
                    <a:pt x="138" y="162"/>
                  </a:lnTo>
                  <a:lnTo>
                    <a:pt x="126" y="132"/>
                  </a:lnTo>
                  <a:lnTo>
                    <a:pt x="138" y="96"/>
                  </a:lnTo>
                  <a:lnTo>
                    <a:pt x="132" y="96"/>
                  </a:lnTo>
                  <a:lnTo>
                    <a:pt x="114" y="66"/>
                  </a:lnTo>
                  <a:lnTo>
                    <a:pt x="114" y="48"/>
                  </a:lnTo>
                  <a:lnTo>
                    <a:pt x="138" y="42"/>
                  </a:lnTo>
                  <a:lnTo>
                    <a:pt x="126" y="0"/>
                  </a:lnTo>
                  <a:lnTo>
                    <a:pt x="108" y="6"/>
                  </a:lnTo>
                  <a:lnTo>
                    <a:pt x="102" y="24"/>
                  </a:lnTo>
                  <a:lnTo>
                    <a:pt x="84" y="72"/>
                  </a:lnTo>
                  <a:lnTo>
                    <a:pt x="54" y="114"/>
                  </a:lnTo>
                  <a:lnTo>
                    <a:pt x="24" y="102"/>
                  </a:lnTo>
                  <a:lnTo>
                    <a:pt x="6" y="126"/>
                  </a:lnTo>
                  <a:lnTo>
                    <a:pt x="0" y="156"/>
                  </a:lnTo>
                  <a:lnTo>
                    <a:pt x="18" y="156"/>
                  </a:lnTo>
                  <a:lnTo>
                    <a:pt x="24" y="198"/>
                  </a:lnTo>
                  <a:lnTo>
                    <a:pt x="72" y="198"/>
                  </a:lnTo>
                  <a:lnTo>
                    <a:pt x="102" y="198"/>
                  </a:lnTo>
                  <a:lnTo>
                    <a:pt x="144" y="174"/>
                  </a:lnTo>
                  <a:close/>
                </a:path>
              </a:pathLst>
            </a:custGeom>
            <a:grpFill/>
            <a:ln w="9525">
              <a:solidFill>
                <a:schemeClr val="bg1"/>
              </a:solidFill>
              <a:round/>
            </a:ln>
          </p:spPr>
          <p:txBody>
            <a:bodyPr/>
            <a:lstStyle/>
            <a:p>
              <a:endParaRPr lang="en-GB"/>
            </a:p>
          </p:txBody>
        </p:sp>
        <p:sp>
          <p:nvSpPr>
            <p:cNvPr id="121" name="Freeform 392"/>
            <p:cNvSpPr/>
            <p:nvPr/>
          </p:nvSpPr>
          <p:spPr bwMode="auto">
            <a:xfrm>
              <a:off x="8197336" y="3482281"/>
              <a:ext cx="142740" cy="197176"/>
            </a:xfrm>
            <a:custGeom>
              <a:gdLst>
                <a:gd name="T0" fmla="*/ 2147483646 w 144"/>
                <a:gd name="T1" fmla="*/ 2147483646 h 198"/>
                <a:gd name="T2" fmla="*/ 2147483646 w 144"/>
                <a:gd name="T3" fmla="*/ 2147483646 h 198"/>
                <a:gd name="T4" fmla="*/ 2147483646 w 144"/>
                <a:gd name="T5" fmla="*/ 2147483646 h 198"/>
                <a:gd name="T6" fmla="*/ 2147483646 w 144"/>
                <a:gd name="T7" fmla="*/ 2147483646 h 198"/>
                <a:gd name="T8" fmla="*/ 2147483646 w 144"/>
                <a:gd name="T9" fmla="*/ 2147483646 h 198"/>
                <a:gd name="T10" fmla="*/ 2147483646 w 144"/>
                <a:gd name="T11" fmla="*/ 2147483646 h 198"/>
                <a:gd name="T12" fmla="*/ 2147483646 w 144"/>
                <a:gd name="T13" fmla="*/ 2147483646 h 198"/>
                <a:gd name="T14" fmla="*/ 2147483646 w 144"/>
                <a:gd name="T15" fmla="*/ 2147483646 h 198"/>
                <a:gd name="T16" fmla="*/ 2147483646 w 144"/>
                <a:gd name="T17" fmla="*/ 0 h 198"/>
                <a:gd name="T18" fmla="*/ 2147483646 w 144"/>
                <a:gd name="T19" fmla="*/ 0 h 198"/>
                <a:gd name="T20" fmla="*/ 2147483646 w 144"/>
                <a:gd name="T21" fmla="*/ 2147483646 h 198"/>
                <a:gd name="T22" fmla="*/ 2147483646 w 144"/>
                <a:gd name="T23" fmla="*/ 2147483646 h 198"/>
                <a:gd name="T24" fmla="*/ 2147483646 w 144"/>
                <a:gd name="T25" fmla="*/ 2147483646 h 198"/>
                <a:gd name="T26" fmla="*/ 2147483646 w 144"/>
                <a:gd name="T27" fmla="*/ 2147483646 h 198"/>
                <a:gd name="T28" fmla="*/ 2147483646 w 144"/>
                <a:gd name="T29" fmla="*/ 2147483646 h 198"/>
                <a:gd name="T30" fmla="*/ 2147483646 w 144"/>
                <a:gd name="T31" fmla="*/ 2147483646 h 198"/>
                <a:gd name="T32" fmla="*/ 0 w 144"/>
                <a:gd name="T33" fmla="*/ 2147483646 h 198"/>
                <a:gd name="T34" fmla="*/ 2147483646 w 144"/>
                <a:gd name="T35" fmla="*/ 2147483646 h 198"/>
                <a:gd name="T36" fmla="*/ 2147483646 w 144"/>
                <a:gd name="T37" fmla="*/ 2147483646 h 198"/>
                <a:gd name="T38" fmla="*/ 2147483646 w 144"/>
                <a:gd name="T39" fmla="*/ 2147483646 h 198"/>
                <a:gd name="T40" fmla="*/ 2147483646 w 144"/>
                <a:gd name="T41" fmla="*/ 2147483646 h 1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4" h="198">
                  <a:moveTo>
                    <a:pt x="144" y="174"/>
                  </a:moveTo>
                  <a:lnTo>
                    <a:pt x="138" y="162"/>
                  </a:lnTo>
                  <a:lnTo>
                    <a:pt x="126" y="132"/>
                  </a:lnTo>
                  <a:lnTo>
                    <a:pt x="138" y="96"/>
                  </a:lnTo>
                  <a:lnTo>
                    <a:pt x="132" y="96"/>
                  </a:lnTo>
                  <a:lnTo>
                    <a:pt x="114" y="66"/>
                  </a:lnTo>
                  <a:lnTo>
                    <a:pt x="114" y="48"/>
                  </a:lnTo>
                  <a:lnTo>
                    <a:pt x="138" y="42"/>
                  </a:lnTo>
                  <a:lnTo>
                    <a:pt x="126" y="0"/>
                  </a:lnTo>
                  <a:lnTo>
                    <a:pt x="108" y="6"/>
                  </a:lnTo>
                  <a:lnTo>
                    <a:pt x="102" y="24"/>
                  </a:lnTo>
                  <a:lnTo>
                    <a:pt x="84" y="72"/>
                  </a:lnTo>
                  <a:lnTo>
                    <a:pt x="54" y="114"/>
                  </a:lnTo>
                  <a:lnTo>
                    <a:pt x="24" y="102"/>
                  </a:lnTo>
                  <a:lnTo>
                    <a:pt x="6" y="126"/>
                  </a:lnTo>
                  <a:lnTo>
                    <a:pt x="0" y="156"/>
                  </a:lnTo>
                  <a:lnTo>
                    <a:pt x="18" y="156"/>
                  </a:lnTo>
                  <a:lnTo>
                    <a:pt x="24" y="198"/>
                  </a:lnTo>
                  <a:lnTo>
                    <a:pt x="72" y="198"/>
                  </a:lnTo>
                  <a:lnTo>
                    <a:pt x="102" y="198"/>
                  </a:lnTo>
                </a:path>
              </a:pathLst>
            </a:custGeom>
            <a:grpFill/>
            <a:ln w="9525">
              <a:solidFill>
                <a:schemeClr val="bg1"/>
              </a:solidFill>
              <a:round/>
            </a:ln>
          </p:spPr>
          <p:txBody>
            <a:bodyPr/>
            <a:lstStyle/>
            <a:p>
              <a:endParaRPr lang="en-GB"/>
            </a:p>
          </p:txBody>
        </p:sp>
        <p:sp>
          <p:nvSpPr>
            <p:cNvPr id="122" name="Freeform 393"/>
            <p:cNvSpPr/>
            <p:nvPr/>
          </p:nvSpPr>
          <p:spPr bwMode="auto">
            <a:xfrm>
              <a:off x="8065482" y="3475023"/>
              <a:ext cx="48387" cy="119757"/>
            </a:xfrm>
            <a:custGeom>
              <a:gdLst>
                <a:gd name="T0" fmla="*/ 2147483646 w 48"/>
                <a:gd name="T1" fmla="*/ 2147483646 h 120"/>
                <a:gd name="T2" fmla="*/ 2147483646 w 48"/>
                <a:gd name="T3" fmla="*/ 2147483646 h 120"/>
                <a:gd name="T4" fmla="*/ 2147483646 w 48"/>
                <a:gd name="T5" fmla="*/ 2147483646 h 120"/>
                <a:gd name="T6" fmla="*/ 2147483646 w 48"/>
                <a:gd name="T7" fmla="*/ 2147483646 h 120"/>
                <a:gd name="T8" fmla="*/ 2147483646 w 48"/>
                <a:gd name="T9" fmla="*/ 0 h 120"/>
                <a:gd name="T10" fmla="*/ 2147483646 w 48"/>
                <a:gd name="T11" fmla="*/ 2147483646 h 120"/>
                <a:gd name="T12" fmla="*/ 2147483646 w 48"/>
                <a:gd name="T13" fmla="*/ 2147483646 h 120"/>
                <a:gd name="T14" fmla="*/ 0 w 48"/>
                <a:gd name="T15" fmla="*/ 2147483646 h 120"/>
                <a:gd name="T16" fmla="*/ 0 w 48"/>
                <a:gd name="T17" fmla="*/ 2147483646 h 120"/>
                <a:gd name="T18" fmla="*/ 2147483646 w 48"/>
                <a:gd name="T19" fmla="*/ 2147483646 h 120"/>
                <a:gd name="T20" fmla="*/ 2147483646 w 48"/>
                <a:gd name="T21" fmla="*/ 2147483646 h 120"/>
                <a:gd name="T22" fmla="*/ 2147483646 w 48"/>
                <a:gd name="T23" fmla="*/ 2147483646 h 120"/>
                <a:gd name="T24" fmla="*/ 2147483646 w 48"/>
                <a:gd name="T25" fmla="*/ 2147483646 h 120"/>
                <a:gd name="T26" fmla="*/ 2147483646 w 48"/>
                <a:gd name="T27" fmla="*/ 2147483646 h 120"/>
                <a:gd name="T28" fmla="*/ 2147483646 w 48"/>
                <a:gd name="T29" fmla="*/ 2147483646 h 1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8" h="120">
                  <a:moveTo>
                    <a:pt x="48" y="48"/>
                  </a:moveTo>
                  <a:lnTo>
                    <a:pt x="48" y="24"/>
                  </a:lnTo>
                  <a:lnTo>
                    <a:pt x="48" y="6"/>
                  </a:lnTo>
                  <a:lnTo>
                    <a:pt x="42" y="6"/>
                  </a:lnTo>
                  <a:lnTo>
                    <a:pt x="30" y="0"/>
                  </a:lnTo>
                  <a:lnTo>
                    <a:pt x="24" y="6"/>
                  </a:lnTo>
                  <a:lnTo>
                    <a:pt x="6" y="30"/>
                  </a:lnTo>
                  <a:lnTo>
                    <a:pt x="0" y="30"/>
                  </a:lnTo>
                  <a:lnTo>
                    <a:pt x="0" y="48"/>
                  </a:lnTo>
                  <a:lnTo>
                    <a:pt x="6" y="90"/>
                  </a:lnTo>
                  <a:lnTo>
                    <a:pt x="24" y="120"/>
                  </a:lnTo>
                  <a:lnTo>
                    <a:pt x="36" y="120"/>
                  </a:lnTo>
                  <a:lnTo>
                    <a:pt x="36" y="90"/>
                  </a:lnTo>
                  <a:lnTo>
                    <a:pt x="48" y="48"/>
                  </a:lnTo>
                  <a:close/>
                </a:path>
              </a:pathLst>
            </a:custGeom>
            <a:grpFill/>
            <a:ln w="9525">
              <a:solidFill>
                <a:schemeClr val="bg1"/>
              </a:solidFill>
              <a:round/>
            </a:ln>
          </p:spPr>
          <p:txBody>
            <a:bodyPr/>
            <a:lstStyle/>
            <a:p>
              <a:endParaRPr lang="en-GB"/>
            </a:p>
          </p:txBody>
        </p:sp>
        <p:sp>
          <p:nvSpPr>
            <p:cNvPr id="123" name="Freeform 394"/>
            <p:cNvSpPr/>
            <p:nvPr/>
          </p:nvSpPr>
          <p:spPr bwMode="auto">
            <a:xfrm>
              <a:off x="8047337" y="3506474"/>
              <a:ext cx="42338" cy="94354"/>
            </a:xfrm>
            <a:custGeom>
              <a:gdLst>
                <a:gd name="T0" fmla="*/ 2147483646 w 42"/>
                <a:gd name="T1" fmla="*/ 2147483646 h 96"/>
                <a:gd name="T2" fmla="*/ 2147483646 w 42"/>
                <a:gd name="T3" fmla="*/ 0 h 96"/>
                <a:gd name="T4" fmla="*/ 2147483646 w 42"/>
                <a:gd name="T5" fmla="*/ 2147483646 h 96"/>
                <a:gd name="T6" fmla="*/ 0 w 42"/>
                <a:gd name="T7" fmla="*/ 2147483646 h 96"/>
                <a:gd name="T8" fmla="*/ 0 w 42"/>
                <a:gd name="T9" fmla="*/ 2147483646 h 96"/>
                <a:gd name="T10" fmla="*/ 0 w 42"/>
                <a:gd name="T11" fmla="*/ 2147483646 h 96"/>
                <a:gd name="T12" fmla="*/ 2147483646 w 42"/>
                <a:gd name="T13" fmla="*/ 2147483646 h 96"/>
                <a:gd name="T14" fmla="*/ 2147483646 w 42"/>
                <a:gd name="T15" fmla="*/ 2147483646 h 96"/>
                <a:gd name="T16" fmla="*/ 2147483646 w 42"/>
                <a:gd name="T17" fmla="*/ 2147483646 h 96"/>
                <a:gd name="T18" fmla="*/ 2147483646 w 42"/>
                <a:gd name="T19" fmla="*/ 2147483646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96">
                  <a:moveTo>
                    <a:pt x="18" y="18"/>
                  </a:moveTo>
                  <a:lnTo>
                    <a:pt x="18" y="0"/>
                  </a:lnTo>
                  <a:lnTo>
                    <a:pt x="6" y="6"/>
                  </a:lnTo>
                  <a:lnTo>
                    <a:pt x="0" y="6"/>
                  </a:lnTo>
                  <a:lnTo>
                    <a:pt x="0" y="12"/>
                  </a:lnTo>
                  <a:lnTo>
                    <a:pt x="0" y="42"/>
                  </a:lnTo>
                  <a:lnTo>
                    <a:pt x="18" y="96"/>
                  </a:lnTo>
                  <a:lnTo>
                    <a:pt x="42" y="90"/>
                  </a:lnTo>
                  <a:lnTo>
                    <a:pt x="24" y="60"/>
                  </a:lnTo>
                  <a:lnTo>
                    <a:pt x="18" y="18"/>
                  </a:lnTo>
                  <a:close/>
                </a:path>
              </a:pathLst>
            </a:custGeom>
            <a:grpFill/>
            <a:ln w="9525">
              <a:solidFill>
                <a:schemeClr val="bg1"/>
              </a:solidFill>
              <a:round/>
            </a:ln>
          </p:spPr>
          <p:txBody>
            <a:bodyPr/>
            <a:lstStyle/>
            <a:p>
              <a:endParaRPr lang="en-GB"/>
            </a:p>
          </p:txBody>
        </p:sp>
        <p:sp>
          <p:nvSpPr>
            <p:cNvPr id="124" name="Freeform 395"/>
            <p:cNvSpPr/>
            <p:nvPr/>
          </p:nvSpPr>
          <p:spPr bwMode="auto">
            <a:xfrm>
              <a:off x="8269916" y="4036307"/>
              <a:ext cx="244352" cy="247982"/>
            </a:xfrm>
            <a:custGeom>
              <a:gdLst>
                <a:gd name="T0" fmla="*/ 2147483646 w 246"/>
                <a:gd name="T1" fmla="*/ 2147483646 h 252"/>
                <a:gd name="T2" fmla="*/ 2147483646 w 246"/>
                <a:gd name="T3" fmla="*/ 2147483646 h 252"/>
                <a:gd name="T4" fmla="*/ 2147483646 w 246"/>
                <a:gd name="T5" fmla="*/ 2147483646 h 252"/>
                <a:gd name="T6" fmla="*/ 2147483646 w 246"/>
                <a:gd name="T7" fmla="*/ 2147483646 h 252"/>
                <a:gd name="T8" fmla="*/ 2147483646 w 246"/>
                <a:gd name="T9" fmla="*/ 2147483646 h 252"/>
                <a:gd name="T10" fmla="*/ 2147483646 w 246"/>
                <a:gd name="T11" fmla="*/ 2147483646 h 252"/>
                <a:gd name="T12" fmla="*/ 2147483646 w 246"/>
                <a:gd name="T13" fmla="*/ 2147483646 h 252"/>
                <a:gd name="T14" fmla="*/ 2147483646 w 246"/>
                <a:gd name="T15" fmla="*/ 2147483646 h 252"/>
                <a:gd name="T16" fmla="*/ 2147483646 w 246"/>
                <a:gd name="T17" fmla="*/ 2147483646 h 252"/>
                <a:gd name="T18" fmla="*/ 2147483646 w 246"/>
                <a:gd name="T19" fmla="*/ 2147483646 h 252"/>
                <a:gd name="T20" fmla="*/ 2147483646 w 246"/>
                <a:gd name="T21" fmla="*/ 2147483646 h 252"/>
                <a:gd name="T22" fmla="*/ 2147483646 w 246"/>
                <a:gd name="T23" fmla="*/ 2147483646 h 252"/>
                <a:gd name="T24" fmla="*/ 2147483646 w 246"/>
                <a:gd name="T25" fmla="*/ 2147483646 h 252"/>
                <a:gd name="T26" fmla="*/ 2147483646 w 246"/>
                <a:gd name="T27" fmla="*/ 2147483646 h 252"/>
                <a:gd name="T28" fmla="*/ 2147483646 w 246"/>
                <a:gd name="T29" fmla="*/ 2147483646 h 252"/>
                <a:gd name="T30" fmla="*/ 2147483646 w 246"/>
                <a:gd name="T31" fmla="*/ 2147483646 h 252"/>
                <a:gd name="T32" fmla="*/ 2147483646 w 246"/>
                <a:gd name="T33" fmla="*/ 2147483646 h 252"/>
                <a:gd name="T34" fmla="*/ 2147483646 w 246"/>
                <a:gd name="T35" fmla="*/ 2147483646 h 252"/>
                <a:gd name="T36" fmla="*/ 2147483646 w 246"/>
                <a:gd name="T37" fmla="*/ 2147483646 h 252"/>
                <a:gd name="T38" fmla="*/ 2147483646 w 246"/>
                <a:gd name="T39" fmla="*/ 0 h 252"/>
                <a:gd name="T40" fmla="*/ 2147483646 w 246"/>
                <a:gd name="T41" fmla="*/ 2147483646 h 252"/>
                <a:gd name="T42" fmla="*/ 0 w 246"/>
                <a:gd name="T43" fmla="*/ 2147483646 h 252"/>
                <a:gd name="T44" fmla="*/ 2147483646 w 246"/>
                <a:gd name="T45" fmla="*/ 2147483646 h 252"/>
                <a:gd name="T46" fmla="*/ 2147483646 w 246"/>
                <a:gd name="T47" fmla="*/ 2147483646 h 252"/>
                <a:gd name="T48" fmla="*/ 2147483646 w 246"/>
                <a:gd name="T49" fmla="*/ 2147483646 h 252"/>
                <a:gd name="T50" fmla="*/ 2147483646 w 246"/>
                <a:gd name="T51" fmla="*/ 2147483646 h 252"/>
                <a:gd name="T52" fmla="*/ 2147483646 w 246"/>
                <a:gd name="T53" fmla="*/ 2147483646 h 252"/>
                <a:gd name="T54" fmla="*/ 2147483646 w 246"/>
                <a:gd name="T55" fmla="*/ 2147483646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46" h="251">
                  <a:moveTo>
                    <a:pt x="126" y="252"/>
                  </a:moveTo>
                  <a:lnTo>
                    <a:pt x="144" y="246"/>
                  </a:lnTo>
                  <a:lnTo>
                    <a:pt x="156" y="162"/>
                  </a:lnTo>
                  <a:lnTo>
                    <a:pt x="156" y="108"/>
                  </a:lnTo>
                  <a:lnTo>
                    <a:pt x="168" y="102"/>
                  </a:lnTo>
                  <a:lnTo>
                    <a:pt x="174" y="36"/>
                  </a:lnTo>
                  <a:lnTo>
                    <a:pt x="222" y="24"/>
                  </a:lnTo>
                  <a:lnTo>
                    <a:pt x="240" y="18"/>
                  </a:lnTo>
                  <a:lnTo>
                    <a:pt x="246" y="18"/>
                  </a:lnTo>
                  <a:lnTo>
                    <a:pt x="234" y="12"/>
                  </a:lnTo>
                  <a:lnTo>
                    <a:pt x="210" y="12"/>
                  </a:lnTo>
                  <a:lnTo>
                    <a:pt x="216" y="18"/>
                  </a:lnTo>
                  <a:lnTo>
                    <a:pt x="210" y="12"/>
                  </a:lnTo>
                  <a:lnTo>
                    <a:pt x="174" y="18"/>
                  </a:lnTo>
                  <a:lnTo>
                    <a:pt x="126" y="18"/>
                  </a:lnTo>
                  <a:lnTo>
                    <a:pt x="114" y="12"/>
                  </a:lnTo>
                  <a:lnTo>
                    <a:pt x="30" y="12"/>
                  </a:lnTo>
                  <a:lnTo>
                    <a:pt x="18" y="0"/>
                  </a:lnTo>
                  <a:lnTo>
                    <a:pt x="6" y="6"/>
                  </a:lnTo>
                  <a:lnTo>
                    <a:pt x="0" y="42"/>
                  </a:lnTo>
                  <a:lnTo>
                    <a:pt x="42" y="126"/>
                  </a:lnTo>
                  <a:lnTo>
                    <a:pt x="48" y="144"/>
                  </a:lnTo>
                  <a:lnTo>
                    <a:pt x="60" y="222"/>
                  </a:lnTo>
                  <a:lnTo>
                    <a:pt x="90" y="252"/>
                  </a:lnTo>
                  <a:lnTo>
                    <a:pt x="96" y="240"/>
                  </a:lnTo>
                  <a:lnTo>
                    <a:pt x="126" y="252"/>
                  </a:lnTo>
                  <a:close/>
                </a:path>
              </a:pathLst>
            </a:custGeom>
            <a:grpFill/>
            <a:ln w="9525">
              <a:solidFill>
                <a:schemeClr val="bg1"/>
              </a:solidFill>
              <a:round/>
            </a:ln>
          </p:spPr>
          <p:txBody>
            <a:bodyPr/>
            <a:lstStyle/>
            <a:p>
              <a:endParaRPr lang="en-GB"/>
            </a:p>
          </p:txBody>
        </p:sp>
        <p:sp>
          <p:nvSpPr>
            <p:cNvPr id="125" name="Freeform 396"/>
            <p:cNvSpPr/>
            <p:nvPr/>
          </p:nvSpPr>
          <p:spPr bwMode="auto">
            <a:xfrm>
              <a:off x="8065482" y="3356476"/>
              <a:ext cx="60483" cy="71371"/>
            </a:xfrm>
            <a:custGeom>
              <a:gdLst>
                <a:gd name="T0" fmla="*/ 0 w 10"/>
                <a:gd name="T1" fmla="*/ 2147483646 h 12"/>
                <a:gd name="T2" fmla="*/ 2147483646 w 10"/>
                <a:gd name="T3" fmla="*/ 2147483646 h 12"/>
                <a:gd name="T4" fmla="*/ 2147483646 w 10"/>
                <a:gd name="T5" fmla="*/ 2147483646 h 12"/>
                <a:gd name="T6" fmla="*/ 2147483646 w 10"/>
                <a:gd name="T7" fmla="*/ 2147483646 h 12"/>
                <a:gd name="T8" fmla="*/ 2147483646 w 10"/>
                <a:gd name="T9" fmla="*/ 0 h 12"/>
                <a:gd name="T10" fmla="*/ 0 60000 65536"/>
                <a:gd name="T11" fmla="*/ 0 60000 65536"/>
                <a:gd name="T12" fmla="*/ 0 60000 65536"/>
                <a:gd name="T13" fmla="*/ 0 60000 65536"/>
                <a:gd name="T14" fmla="*/ 0 60000 65536"/>
              </a:gdLst>
              <a:cxnLst>
                <a:cxn ang="T10">
                  <a:pos x="T0" y="T1"/>
                </a:cxn>
                <a:cxn ang="T11">
                  <a:pos x="T2" y="T3"/>
                </a:cxn>
                <a:cxn ang="T12">
                  <a:pos x="T4" y="T5"/>
                </a:cxn>
                <a:cxn ang="T13">
                  <a:pos x="T6" y="T7"/>
                </a:cxn>
                <a:cxn ang="T14">
                  <a:pos x="T8" y="T9"/>
                </a:cxn>
              </a:cxnLst>
              <a:rect l="0" t="0" r="r" b="b"/>
              <a:pathLst>
                <a:path w="10" h="12">
                  <a:moveTo>
                    <a:pt x="0" y="12"/>
                  </a:moveTo>
                  <a:cubicBezTo>
                    <a:pt x="4" y="11"/>
                    <a:pt x="4" y="11"/>
                    <a:pt x="4" y="11"/>
                  </a:cubicBezTo>
                  <a:cubicBezTo>
                    <a:pt x="9" y="10"/>
                    <a:pt x="9" y="10"/>
                    <a:pt x="9" y="10"/>
                  </a:cubicBezTo>
                  <a:cubicBezTo>
                    <a:pt x="9" y="10"/>
                    <a:pt x="10" y="8"/>
                    <a:pt x="10" y="8"/>
                  </a:cubicBezTo>
                  <a:cubicBezTo>
                    <a:pt x="10" y="7"/>
                    <a:pt x="10" y="0"/>
                    <a:pt x="10" y="0"/>
                  </a:cubicBezTo>
                </a:path>
              </a:pathLst>
            </a:custGeom>
            <a:grpFill/>
            <a:ln w="9525">
              <a:solidFill>
                <a:schemeClr val="bg1"/>
              </a:solidFill>
              <a:round/>
            </a:ln>
          </p:spPr>
          <p:txBody>
            <a:bodyPr/>
            <a:lstStyle/>
            <a:p>
              <a:endParaRPr lang="en-GB"/>
            </a:p>
          </p:txBody>
        </p:sp>
        <p:sp>
          <p:nvSpPr>
            <p:cNvPr id="126" name="Freeform 397"/>
            <p:cNvSpPr/>
            <p:nvPr/>
          </p:nvSpPr>
          <p:spPr bwMode="auto">
            <a:xfrm>
              <a:off x="4783663" y="1776654"/>
              <a:ext cx="515317" cy="702815"/>
            </a:xfrm>
            <a:custGeom>
              <a:gdLst>
                <a:gd name="T0" fmla="*/ 2147483646 w 516"/>
                <a:gd name="T1" fmla="*/ 2147483646 h 709"/>
                <a:gd name="T2" fmla="*/ 2147483646 w 516"/>
                <a:gd name="T3" fmla="*/ 2147483646 h 709"/>
                <a:gd name="T4" fmla="*/ 2147483646 w 516"/>
                <a:gd name="T5" fmla="*/ 2147483646 h 709"/>
                <a:gd name="T6" fmla="*/ 2147483646 w 516"/>
                <a:gd name="T7" fmla="*/ 2147483646 h 709"/>
                <a:gd name="T8" fmla="*/ 2147483646 w 516"/>
                <a:gd name="T9" fmla="*/ 2147483646 h 709"/>
                <a:gd name="T10" fmla="*/ 2147483646 w 516"/>
                <a:gd name="T11" fmla="*/ 2147483646 h 709"/>
                <a:gd name="T12" fmla="*/ 2147483646 w 516"/>
                <a:gd name="T13" fmla="*/ 2147483646 h 709"/>
                <a:gd name="T14" fmla="*/ 2147483646 w 516"/>
                <a:gd name="T15" fmla="*/ 0 h 709"/>
                <a:gd name="T16" fmla="*/ 2147483646 w 516"/>
                <a:gd name="T17" fmla="*/ 2147483646 h 709"/>
                <a:gd name="T18" fmla="*/ 2147483646 w 516"/>
                <a:gd name="T19" fmla="*/ 2147483646 h 709"/>
                <a:gd name="T20" fmla="*/ 2147483646 w 516"/>
                <a:gd name="T21" fmla="*/ 2147483646 h 709"/>
                <a:gd name="T22" fmla="*/ 2147483646 w 516"/>
                <a:gd name="T23" fmla="*/ 2147483646 h 709"/>
                <a:gd name="T24" fmla="*/ 2147483646 w 516"/>
                <a:gd name="T25" fmla="*/ 2147483646 h 709"/>
                <a:gd name="T26" fmla="*/ 2147483646 w 516"/>
                <a:gd name="T27" fmla="*/ 2147483646 h 709"/>
                <a:gd name="T28" fmla="*/ 2147483646 w 516"/>
                <a:gd name="T29" fmla="*/ 2147483646 h 709"/>
                <a:gd name="T30" fmla="*/ 2147483646 w 516"/>
                <a:gd name="T31" fmla="*/ 2147483646 h 709"/>
                <a:gd name="T32" fmla="*/ 2147483646 w 516"/>
                <a:gd name="T33" fmla="*/ 2147483646 h 709"/>
                <a:gd name="T34" fmla="*/ 2147483646 w 516"/>
                <a:gd name="T35" fmla="*/ 2147483646 h 709"/>
                <a:gd name="T36" fmla="*/ 2147483646 w 516"/>
                <a:gd name="T37" fmla="*/ 2147483646 h 709"/>
                <a:gd name="T38" fmla="*/ 0 w 516"/>
                <a:gd name="T39" fmla="*/ 2147483646 h 709"/>
                <a:gd name="T40" fmla="*/ 2147483646 w 516"/>
                <a:gd name="T41" fmla="*/ 2147483646 h 709"/>
                <a:gd name="T42" fmla="*/ 2147483646 w 516"/>
                <a:gd name="T43" fmla="*/ 2147483646 h 709"/>
                <a:gd name="T44" fmla="*/ 2147483646 w 516"/>
                <a:gd name="T45" fmla="*/ 2147483646 h 709"/>
                <a:gd name="T46" fmla="*/ 2147483646 w 516"/>
                <a:gd name="T47" fmla="*/ 2147483646 h 709"/>
                <a:gd name="T48" fmla="*/ 2147483646 w 516"/>
                <a:gd name="T49" fmla="*/ 2147483646 h 709"/>
                <a:gd name="T50" fmla="*/ 2147483646 w 516"/>
                <a:gd name="T51" fmla="*/ 2147483646 h 709"/>
                <a:gd name="T52" fmla="*/ 2147483646 w 516"/>
                <a:gd name="T53" fmla="*/ 2147483646 h 709"/>
                <a:gd name="T54" fmla="*/ 2147483646 w 516"/>
                <a:gd name="T55" fmla="*/ 2147483646 h 709"/>
                <a:gd name="T56" fmla="*/ 2147483646 w 516"/>
                <a:gd name="T57" fmla="*/ 2147483646 h 709"/>
                <a:gd name="T58" fmla="*/ 2147483646 w 516"/>
                <a:gd name="T59" fmla="*/ 2147483646 h 709"/>
                <a:gd name="T60" fmla="*/ 2147483646 w 516"/>
                <a:gd name="T61" fmla="*/ 2147483646 h 709"/>
                <a:gd name="T62" fmla="*/ 2147483646 w 516"/>
                <a:gd name="T63" fmla="*/ 2147483646 h 709"/>
                <a:gd name="T64" fmla="*/ 2147483646 w 516"/>
                <a:gd name="T65" fmla="*/ 2147483646 h 709"/>
                <a:gd name="T66" fmla="*/ 2147483646 w 516"/>
                <a:gd name="T67" fmla="*/ 2147483646 h 709"/>
                <a:gd name="T68" fmla="*/ 2147483646 w 516"/>
                <a:gd name="T69" fmla="*/ 2147483646 h 709"/>
                <a:gd name="T70" fmla="*/ 2147483646 w 516"/>
                <a:gd name="T71" fmla="*/ 2147483646 h 709"/>
                <a:gd name="T72" fmla="*/ 2147483646 w 516"/>
                <a:gd name="T73" fmla="*/ 2147483646 h 709"/>
                <a:gd name="T74" fmla="*/ 2147483646 w 516"/>
                <a:gd name="T75" fmla="*/ 2147483646 h 709"/>
                <a:gd name="T76" fmla="*/ 2147483646 w 516"/>
                <a:gd name="T77" fmla="*/ 2147483646 h 709"/>
                <a:gd name="T78" fmla="*/ 2147483646 w 516"/>
                <a:gd name="T79" fmla="*/ 2147483646 h 709"/>
                <a:gd name="T80" fmla="*/ 2147483646 w 516"/>
                <a:gd name="T81" fmla="*/ 2147483646 h 709"/>
                <a:gd name="T82" fmla="*/ 2147483646 w 516"/>
                <a:gd name="T83" fmla="*/ 2147483646 h 709"/>
                <a:gd name="T84" fmla="*/ 2147483646 w 516"/>
                <a:gd name="T85" fmla="*/ 2147483646 h 709"/>
                <a:gd name="T86" fmla="*/ 2147483646 w 516"/>
                <a:gd name="T87" fmla="*/ 2147483646 h 709"/>
                <a:gd name="T88" fmla="*/ 2147483646 w 516"/>
                <a:gd name="T89" fmla="*/ 2147483646 h 709"/>
                <a:gd name="T90" fmla="*/ 2147483646 w 516"/>
                <a:gd name="T91" fmla="*/ 2147483646 h 709"/>
                <a:gd name="T92" fmla="*/ 2147483646 w 516"/>
                <a:gd name="T93" fmla="*/ 2147483646 h 709"/>
                <a:gd name="T94" fmla="*/ 2147483646 w 516"/>
                <a:gd name="T95" fmla="*/ 2147483646 h 70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16" h="709">
                  <a:moveTo>
                    <a:pt x="504" y="96"/>
                  </a:moveTo>
                  <a:lnTo>
                    <a:pt x="486" y="78"/>
                  </a:lnTo>
                  <a:lnTo>
                    <a:pt x="432" y="84"/>
                  </a:lnTo>
                  <a:lnTo>
                    <a:pt x="354" y="48"/>
                  </a:lnTo>
                  <a:lnTo>
                    <a:pt x="318" y="54"/>
                  </a:lnTo>
                  <a:lnTo>
                    <a:pt x="288" y="36"/>
                  </a:lnTo>
                  <a:lnTo>
                    <a:pt x="282" y="18"/>
                  </a:lnTo>
                  <a:lnTo>
                    <a:pt x="228" y="0"/>
                  </a:lnTo>
                  <a:lnTo>
                    <a:pt x="198" y="24"/>
                  </a:lnTo>
                  <a:lnTo>
                    <a:pt x="150" y="42"/>
                  </a:lnTo>
                  <a:lnTo>
                    <a:pt x="114" y="66"/>
                  </a:lnTo>
                  <a:lnTo>
                    <a:pt x="90" y="126"/>
                  </a:lnTo>
                  <a:lnTo>
                    <a:pt x="42" y="138"/>
                  </a:lnTo>
                  <a:lnTo>
                    <a:pt x="42" y="174"/>
                  </a:lnTo>
                  <a:lnTo>
                    <a:pt x="78" y="222"/>
                  </a:lnTo>
                  <a:lnTo>
                    <a:pt x="114" y="240"/>
                  </a:lnTo>
                  <a:lnTo>
                    <a:pt x="114" y="264"/>
                  </a:lnTo>
                  <a:lnTo>
                    <a:pt x="90" y="276"/>
                  </a:lnTo>
                  <a:lnTo>
                    <a:pt x="60" y="264"/>
                  </a:lnTo>
                  <a:lnTo>
                    <a:pt x="0" y="306"/>
                  </a:lnTo>
                  <a:lnTo>
                    <a:pt x="18" y="324"/>
                  </a:lnTo>
                  <a:lnTo>
                    <a:pt x="42" y="348"/>
                  </a:lnTo>
                  <a:lnTo>
                    <a:pt x="96" y="348"/>
                  </a:lnTo>
                  <a:lnTo>
                    <a:pt x="138" y="354"/>
                  </a:lnTo>
                  <a:lnTo>
                    <a:pt x="120" y="396"/>
                  </a:lnTo>
                  <a:lnTo>
                    <a:pt x="72" y="414"/>
                  </a:lnTo>
                  <a:lnTo>
                    <a:pt x="36" y="438"/>
                  </a:lnTo>
                  <a:lnTo>
                    <a:pt x="30" y="468"/>
                  </a:lnTo>
                  <a:lnTo>
                    <a:pt x="72" y="498"/>
                  </a:lnTo>
                  <a:lnTo>
                    <a:pt x="78" y="529"/>
                  </a:lnTo>
                  <a:lnTo>
                    <a:pt x="108" y="541"/>
                  </a:lnTo>
                  <a:lnTo>
                    <a:pt x="114" y="583"/>
                  </a:lnTo>
                  <a:lnTo>
                    <a:pt x="156" y="577"/>
                  </a:lnTo>
                  <a:lnTo>
                    <a:pt x="210" y="577"/>
                  </a:lnTo>
                  <a:lnTo>
                    <a:pt x="180" y="631"/>
                  </a:lnTo>
                  <a:lnTo>
                    <a:pt x="90" y="709"/>
                  </a:lnTo>
                  <a:lnTo>
                    <a:pt x="192" y="655"/>
                  </a:lnTo>
                  <a:lnTo>
                    <a:pt x="270" y="571"/>
                  </a:lnTo>
                  <a:lnTo>
                    <a:pt x="264" y="553"/>
                  </a:lnTo>
                  <a:lnTo>
                    <a:pt x="312" y="492"/>
                  </a:lnTo>
                  <a:lnTo>
                    <a:pt x="324" y="517"/>
                  </a:lnTo>
                  <a:lnTo>
                    <a:pt x="330" y="547"/>
                  </a:lnTo>
                  <a:lnTo>
                    <a:pt x="366" y="517"/>
                  </a:lnTo>
                  <a:lnTo>
                    <a:pt x="408" y="492"/>
                  </a:lnTo>
                  <a:lnTo>
                    <a:pt x="426" y="505"/>
                  </a:lnTo>
                  <a:lnTo>
                    <a:pt x="516" y="523"/>
                  </a:lnTo>
                  <a:lnTo>
                    <a:pt x="516" y="96"/>
                  </a:lnTo>
                  <a:lnTo>
                    <a:pt x="504" y="96"/>
                  </a:lnTo>
                  <a:close/>
                </a:path>
              </a:pathLst>
            </a:custGeom>
            <a:grpFill/>
            <a:ln w="9525">
              <a:solidFill>
                <a:schemeClr val="bg1"/>
              </a:solidFill>
              <a:round/>
            </a:ln>
          </p:spPr>
          <p:txBody>
            <a:bodyPr/>
            <a:lstStyle/>
            <a:p>
              <a:endParaRPr lang="en-GB"/>
            </a:p>
          </p:txBody>
        </p:sp>
        <p:sp>
          <p:nvSpPr>
            <p:cNvPr id="127" name="Freeform 398"/>
            <p:cNvSpPr/>
            <p:nvPr/>
          </p:nvSpPr>
          <p:spPr bwMode="auto">
            <a:xfrm>
              <a:off x="5298980" y="1747622"/>
              <a:ext cx="1614902" cy="1106843"/>
            </a:xfrm>
            <a:custGeom>
              <a:gdLst>
                <a:gd name="T0" fmla="*/ 2147483646 w 1622"/>
                <a:gd name="T1" fmla="*/ 2147483646 h 1117"/>
                <a:gd name="T2" fmla="*/ 2147483646 w 1622"/>
                <a:gd name="T3" fmla="*/ 2147483646 h 1117"/>
                <a:gd name="T4" fmla="*/ 2147483646 w 1622"/>
                <a:gd name="T5" fmla="*/ 2147483646 h 1117"/>
                <a:gd name="T6" fmla="*/ 2147483646 w 1622"/>
                <a:gd name="T7" fmla="*/ 2147483646 h 1117"/>
                <a:gd name="T8" fmla="*/ 2147483646 w 1622"/>
                <a:gd name="T9" fmla="*/ 2147483646 h 1117"/>
                <a:gd name="T10" fmla="*/ 2147483646 w 1622"/>
                <a:gd name="T11" fmla="*/ 2147483646 h 1117"/>
                <a:gd name="T12" fmla="*/ 2147483646 w 1622"/>
                <a:gd name="T13" fmla="*/ 2147483646 h 1117"/>
                <a:gd name="T14" fmla="*/ 2147483646 w 1622"/>
                <a:gd name="T15" fmla="*/ 2147483646 h 1117"/>
                <a:gd name="T16" fmla="*/ 2147483646 w 1622"/>
                <a:gd name="T17" fmla="*/ 2147483646 h 1117"/>
                <a:gd name="T18" fmla="*/ 2147483646 w 1622"/>
                <a:gd name="T19" fmla="*/ 2147483646 h 1117"/>
                <a:gd name="T20" fmla="*/ 2147483646 w 1622"/>
                <a:gd name="T21" fmla="*/ 2147483646 h 1117"/>
                <a:gd name="T22" fmla="*/ 2147483646 w 1622"/>
                <a:gd name="T23" fmla="*/ 2147483646 h 1117"/>
                <a:gd name="T24" fmla="*/ 2147483646 w 1622"/>
                <a:gd name="T25" fmla="*/ 2147483646 h 1117"/>
                <a:gd name="T26" fmla="*/ 2147483646 w 1622"/>
                <a:gd name="T27" fmla="*/ 2147483646 h 1117"/>
                <a:gd name="T28" fmla="*/ 2147483646 w 1622"/>
                <a:gd name="T29" fmla="*/ 2147483646 h 1117"/>
                <a:gd name="T30" fmla="*/ 2147483646 w 1622"/>
                <a:gd name="T31" fmla="*/ 2147483646 h 1117"/>
                <a:gd name="T32" fmla="*/ 2147483646 w 1622"/>
                <a:gd name="T33" fmla="*/ 2147483646 h 1117"/>
                <a:gd name="T34" fmla="*/ 2147483646 w 1622"/>
                <a:gd name="T35" fmla="*/ 2147483646 h 1117"/>
                <a:gd name="T36" fmla="*/ 2147483646 w 1622"/>
                <a:gd name="T37" fmla="*/ 2147483646 h 1117"/>
                <a:gd name="T38" fmla="*/ 2147483646 w 1622"/>
                <a:gd name="T39" fmla="*/ 2147483646 h 1117"/>
                <a:gd name="T40" fmla="*/ 2147483646 w 1622"/>
                <a:gd name="T41" fmla="*/ 2147483646 h 1117"/>
                <a:gd name="T42" fmla="*/ 2147483646 w 1622"/>
                <a:gd name="T43" fmla="*/ 2147483646 h 1117"/>
                <a:gd name="T44" fmla="*/ 2147483646 w 1622"/>
                <a:gd name="T45" fmla="*/ 2147483646 h 1117"/>
                <a:gd name="T46" fmla="*/ 2147483646 w 1622"/>
                <a:gd name="T47" fmla="*/ 2147483646 h 1117"/>
                <a:gd name="T48" fmla="*/ 2147483646 w 1622"/>
                <a:gd name="T49" fmla="*/ 2147483646 h 1117"/>
                <a:gd name="T50" fmla="*/ 2147483646 w 1622"/>
                <a:gd name="T51" fmla="*/ 2147483646 h 1117"/>
                <a:gd name="T52" fmla="*/ 2147483646 w 1622"/>
                <a:gd name="T53" fmla="*/ 2147483646 h 1117"/>
                <a:gd name="T54" fmla="*/ 2147483646 w 1622"/>
                <a:gd name="T55" fmla="*/ 2147483646 h 1117"/>
                <a:gd name="T56" fmla="*/ 2147483646 w 1622"/>
                <a:gd name="T57" fmla="*/ 2147483646 h 1117"/>
                <a:gd name="T58" fmla="*/ 2147483646 w 1622"/>
                <a:gd name="T59" fmla="*/ 2147483646 h 1117"/>
                <a:gd name="T60" fmla="*/ 2147483646 w 1622"/>
                <a:gd name="T61" fmla="*/ 2147483646 h 1117"/>
                <a:gd name="T62" fmla="*/ 2147483646 w 1622"/>
                <a:gd name="T63" fmla="*/ 2147483646 h 1117"/>
                <a:gd name="T64" fmla="*/ 2147483646 w 1622"/>
                <a:gd name="T65" fmla="*/ 2147483646 h 1117"/>
                <a:gd name="T66" fmla="*/ 2147483646 w 1622"/>
                <a:gd name="T67" fmla="*/ 2147483646 h 1117"/>
                <a:gd name="T68" fmla="*/ 2147483646 w 1622"/>
                <a:gd name="T69" fmla="*/ 2147483646 h 1117"/>
                <a:gd name="T70" fmla="*/ 2147483646 w 1622"/>
                <a:gd name="T71" fmla="*/ 2147483646 h 1117"/>
                <a:gd name="T72" fmla="*/ 2147483646 w 1622"/>
                <a:gd name="T73" fmla="*/ 2147483646 h 1117"/>
                <a:gd name="T74" fmla="*/ 2147483646 w 1622"/>
                <a:gd name="T75" fmla="*/ 2147483646 h 1117"/>
                <a:gd name="T76" fmla="*/ 2147483646 w 1622"/>
                <a:gd name="T77" fmla="*/ 2147483646 h 1117"/>
                <a:gd name="T78" fmla="*/ 2147483646 w 1622"/>
                <a:gd name="T79" fmla="*/ 2147483646 h 1117"/>
                <a:gd name="T80" fmla="*/ 2147483646 w 1622"/>
                <a:gd name="T81" fmla="*/ 0 h 1117"/>
                <a:gd name="T82" fmla="*/ 2147483646 w 1622"/>
                <a:gd name="T83" fmla="*/ 2147483646 h 1117"/>
                <a:gd name="T84" fmla="*/ 2147483646 w 1622"/>
                <a:gd name="T85" fmla="*/ 2147483646 h 1117"/>
                <a:gd name="T86" fmla="*/ 2147483646 w 1622"/>
                <a:gd name="T87" fmla="*/ 2147483646 h 1117"/>
                <a:gd name="T88" fmla="*/ 2147483646 w 1622"/>
                <a:gd name="T89" fmla="*/ 2147483646 h 1117"/>
                <a:gd name="T90" fmla="*/ 2147483646 w 1622"/>
                <a:gd name="T91" fmla="*/ 2147483646 h 1117"/>
                <a:gd name="T92" fmla="*/ 2147483646 w 1622"/>
                <a:gd name="T93" fmla="*/ 2147483646 h 1117"/>
                <a:gd name="T94" fmla="*/ 2147483646 w 1622"/>
                <a:gd name="T95" fmla="*/ 2147483646 h 1117"/>
                <a:gd name="T96" fmla="*/ 2147483646 w 1622"/>
                <a:gd name="T97" fmla="*/ 2147483646 h 1117"/>
                <a:gd name="T98" fmla="*/ 2147483646 w 1622"/>
                <a:gd name="T99" fmla="*/ 2147483646 h 1117"/>
                <a:gd name="T100" fmla="*/ 2147483646 w 1622"/>
                <a:gd name="T101" fmla="*/ 2147483646 h 1117"/>
                <a:gd name="T102" fmla="*/ 2147483646 w 1622"/>
                <a:gd name="T103" fmla="*/ 2147483646 h 1117"/>
                <a:gd name="T104" fmla="*/ 2147483646 w 1622"/>
                <a:gd name="T105" fmla="*/ 2147483646 h 1117"/>
                <a:gd name="T106" fmla="*/ 2147483646 w 1622"/>
                <a:gd name="T107" fmla="*/ 2147483646 h 1117"/>
                <a:gd name="T108" fmla="*/ 2147483646 w 1622"/>
                <a:gd name="T109" fmla="*/ 2147483646 h 1117"/>
                <a:gd name="T110" fmla="*/ 0 w 1622"/>
                <a:gd name="T111" fmla="*/ 2147483646 h 1117"/>
                <a:gd name="T112" fmla="*/ 2147483646 w 1622"/>
                <a:gd name="T113" fmla="*/ 2147483646 h 1117"/>
                <a:gd name="T114" fmla="*/ 2147483646 w 1622"/>
                <a:gd name="T115" fmla="*/ 2147483646 h 1117"/>
                <a:gd name="T116" fmla="*/ 2147483646 w 1622"/>
                <a:gd name="T117" fmla="*/ 2147483646 h 1117"/>
                <a:gd name="T118" fmla="*/ 2147483646 w 1622"/>
                <a:gd name="T119" fmla="*/ 2147483646 h 1117"/>
                <a:gd name="T120" fmla="*/ 2147483646 w 1622"/>
                <a:gd name="T121" fmla="*/ 2147483646 h 1117"/>
                <a:gd name="T122" fmla="*/ 2147483646 w 1622"/>
                <a:gd name="T123" fmla="*/ 2147483646 h 11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622" h="1117">
                  <a:moveTo>
                    <a:pt x="931" y="943"/>
                  </a:moveTo>
                  <a:lnTo>
                    <a:pt x="973" y="955"/>
                  </a:lnTo>
                  <a:lnTo>
                    <a:pt x="1075" y="1003"/>
                  </a:lnTo>
                  <a:lnTo>
                    <a:pt x="1111" y="1081"/>
                  </a:lnTo>
                  <a:lnTo>
                    <a:pt x="1111" y="1117"/>
                  </a:lnTo>
                  <a:lnTo>
                    <a:pt x="1190" y="1093"/>
                  </a:lnTo>
                  <a:lnTo>
                    <a:pt x="1232" y="1057"/>
                  </a:lnTo>
                  <a:lnTo>
                    <a:pt x="1262" y="1051"/>
                  </a:lnTo>
                  <a:lnTo>
                    <a:pt x="1322" y="1039"/>
                  </a:lnTo>
                  <a:lnTo>
                    <a:pt x="1370" y="979"/>
                  </a:lnTo>
                  <a:lnTo>
                    <a:pt x="1394" y="985"/>
                  </a:lnTo>
                  <a:lnTo>
                    <a:pt x="1406" y="1045"/>
                  </a:lnTo>
                  <a:lnTo>
                    <a:pt x="1430" y="1027"/>
                  </a:lnTo>
                  <a:lnTo>
                    <a:pt x="1448" y="1033"/>
                  </a:lnTo>
                  <a:lnTo>
                    <a:pt x="1436" y="1051"/>
                  </a:lnTo>
                  <a:lnTo>
                    <a:pt x="1448" y="1075"/>
                  </a:lnTo>
                  <a:lnTo>
                    <a:pt x="1502" y="1033"/>
                  </a:lnTo>
                  <a:lnTo>
                    <a:pt x="1520" y="1009"/>
                  </a:lnTo>
                  <a:lnTo>
                    <a:pt x="1466" y="1003"/>
                  </a:lnTo>
                  <a:lnTo>
                    <a:pt x="1442" y="967"/>
                  </a:lnTo>
                  <a:lnTo>
                    <a:pt x="1460" y="949"/>
                  </a:lnTo>
                  <a:lnTo>
                    <a:pt x="1466" y="925"/>
                  </a:lnTo>
                  <a:lnTo>
                    <a:pt x="1382" y="943"/>
                  </a:lnTo>
                  <a:lnTo>
                    <a:pt x="1340" y="979"/>
                  </a:lnTo>
                  <a:lnTo>
                    <a:pt x="1358" y="937"/>
                  </a:lnTo>
                  <a:lnTo>
                    <a:pt x="1400" y="913"/>
                  </a:lnTo>
                  <a:lnTo>
                    <a:pt x="1424" y="889"/>
                  </a:lnTo>
                  <a:lnTo>
                    <a:pt x="1496" y="895"/>
                  </a:lnTo>
                  <a:lnTo>
                    <a:pt x="1550" y="889"/>
                  </a:lnTo>
                  <a:lnTo>
                    <a:pt x="1592" y="859"/>
                  </a:lnTo>
                  <a:lnTo>
                    <a:pt x="1622" y="835"/>
                  </a:lnTo>
                  <a:lnTo>
                    <a:pt x="1598" y="775"/>
                  </a:lnTo>
                  <a:lnTo>
                    <a:pt x="1592" y="745"/>
                  </a:lnTo>
                  <a:lnTo>
                    <a:pt x="1514" y="703"/>
                  </a:lnTo>
                  <a:lnTo>
                    <a:pt x="1514" y="679"/>
                  </a:lnTo>
                  <a:lnTo>
                    <a:pt x="1448" y="553"/>
                  </a:lnTo>
                  <a:lnTo>
                    <a:pt x="1430" y="607"/>
                  </a:lnTo>
                  <a:lnTo>
                    <a:pt x="1388" y="619"/>
                  </a:lnTo>
                  <a:lnTo>
                    <a:pt x="1376" y="607"/>
                  </a:lnTo>
                  <a:lnTo>
                    <a:pt x="1358" y="607"/>
                  </a:lnTo>
                  <a:lnTo>
                    <a:pt x="1358" y="522"/>
                  </a:lnTo>
                  <a:lnTo>
                    <a:pt x="1322" y="516"/>
                  </a:lnTo>
                  <a:lnTo>
                    <a:pt x="1292" y="474"/>
                  </a:lnTo>
                  <a:lnTo>
                    <a:pt x="1262" y="480"/>
                  </a:lnTo>
                  <a:lnTo>
                    <a:pt x="1226" y="468"/>
                  </a:lnTo>
                  <a:lnTo>
                    <a:pt x="1202" y="474"/>
                  </a:lnTo>
                  <a:lnTo>
                    <a:pt x="1202" y="504"/>
                  </a:lnTo>
                  <a:lnTo>
                    <a:pt x="1202" y="535"/>
                  </a:lnTo>
                  <a:lnTo>
                    <a:pt x="1196" y="601"/>
                  </a:lnTo>
                  <a:lnTo>
                    <a:pt x="1190" y="625"/>
                  </a:lnTo>
                  <a:lnTo>
                    <a:pt x="1226" y="697"/>
                  </a:lnTo>
                  <a:lnTo>
                    <a:pt x="1166" y="751"/>
                  </a:lnTo>
                  <a:lnTo>
                    <a:pt x="1178" y="841"/>
                  </a:lnTo>
                  <a:lnTo>
                    <a:pt x="1154" y="859"/>
                  </a:lnTo>
                  <a:lnTo>
                    <a:pt x="1130" y="847"/>
                  </a:lnTo>
                  <a:lnTo>
                    <a:pt x="1117" y="739"/>
                  </a:lnTo>
                  <a:lnTo>
                    <a:pt x="1057" y="733"/>
                  </a:lnTo>
                  <a:lnTo>
                    <a:pt x="943" y="667"/>
                  </a:lnTo>
                  <a:lnTo>
                    <a:pt x="919" y="667"/>
                  </a:lnTo>
                  <a:lnTo>
                    <a:pt x="901" y="613"/>
                  </a:lnTo>
                  <a:lnTo>
                    <a:pt x="883" y="595"/>
                  </a:lnTo>
                  <a:lnTo>
                    <a:pt x="931" y="450"/>
                  </a:lnTo>
                  <a:lnTo>
                    <a:pt x="961" y="420"/>
                  </a:lnTo>
                  <a:lnTo>
                    <a:pt x="991" y="402"/>
                  </a:lnTo>
                  <a:lnTo>
                    <a:pt x="1009" y="402"/>
                  </a:lnTo>
                  <a:lnTo>
                    <a:pt x="1027" y="342"/>
                  </a:lnTo>
                  <a:lnTo>
                    <a:pt x="1039" y="294"/>
                  </a:lnTo>
                  <a:lnTo>
                    <a:pt x="1099" y="282"/>
                  </a:lnTo>
                  <a:lnTo>
                    <a:pt x="1130" y="258"/>
                  </a:lnTo>
                  <a:lnTo>
                    <a:pt x="1111" y="204"/>
                  </a:lnTo>
                  <a:lnTo>
                    <a:pt x="1124" y="168"/>
                  </a:lnTo>
                  <a:lnTo>
                    <a:pt x="1099" y="138"/>
                  </a:lnTo>
                  <a:lnTo>
                    <a:pt x="1063" y="132"/>
                  </a:lnTo>
                  <a:lnTo>
                    <a:pt x="1051" y="192"/>
                  </a:lnTo>
                  <a:lnTo>
                    <a:pt x="1015" y="246"/>
                  </a:lnTo>
                  <a:lnTo>
                    <a:pt x="1003" y="180"/>
                  </a:lnTo>
                  <a:lnTo>
                    <a:pt x="985" y="156"/>
                  </a:lnTo>
                  <a:lnTo>
                    <a:pt x="961" y="186"/>
                  </a:lnTo>
                  <a:lnTo>
                    <a:pt x="949" y="156"/>
                  </a:lnTo>
                  <a:lnTo>
                    <a:pt x="925" y="114"/>
                  </a:lnTo>
                  <a:lnTo>
                    <a:pt x="913" y="60"/>
                  </a:lnTo>
                  <a:lnTo>
                    <a:pt x="877" y="0"/>
                  </a:lnTo>
                  <a:lnTo>
                    <a:pt x="847" y="84"/>
                  </a:lnTo>
                  <a:lnTo>
                    <a:pt x="847" y="114"/>
                  </a:lnTo>
                  <a:lnTo>
                    <a:pt x="889" y="150"/>
                  </a:lnTo>
                  <a:lnTo>
                    <a:pt x="895" y="186"/>
                  </a:lnTo>
                  <a:lnTo>
                    <a:pt x="865" y="216"/>
                  </a:lnTo>
                  <a:lnTo>
                    <a:pt x="847" y="204"/>
                  </a:lnTo>
                  <a:lnTo>
                    <a:pt x="823" y="204"/>
                  </a:lnTo>
                  <a:lnTo>
                    <a:pt x="811" y="234"/>
                  </a:lnTo>
                  <a:lnTo>
                    <a:pt x="769" y="222"/>
                  </a:lnTo>
                  <a:lnTo>
                    <a:pt x="709" y="222"/>
                  </a:lnTo>
                  <a:lnTo>
                    <a:pt x="673" y="198"/>
                  </a:lnTo>
                  <a:lnTo>
                    <a:pt x="619" y="210"/>
                  </a:lnTo>
                  <a:lnTo>
                    <a:pt x="625" y="228"/>
                  </a:lnTo>
                  <a:lnTo>
                    <a:pt x="631" y="264"/>
                  </a:lnTo>
                  <a:lnTo>
                    <a:pt x="613" y="258"/>
                  </a:lnTo>
                  <a:lnTo>
                    <a:pt x="583" y="222"/>
                  </a:lnTo>
                  <a:lnTo>
                    <a:pt x="517" y="234"/>
                  </a:lnTo>
                  <a:lnTo>
                    <a:pt x="487" y="210"/>
                  </a:lnTo>
                  <a:lnTo>
                    <a:pt x="499" y="186"/>
                  </a:lnTo>
                  <a:lnTo>
                    <a:pt x="457" y="174"/>
                  </a:lnTo>
                  <a:lnTo>
                    <a:pt x="409" y="150"/>
                  </a:lnTo>
                  <a:lnTo>
                    <a:pt x="343" y="132"/>
                  </a:lnTo>
                  <a:lnTo>
                    <a:pt x="301" y="144"/>
                  </a:lnTo>
                  <a:lnTo>
                    <a:pt x="259" y="96"/>
                  </a:lnTo>
                  <a:lnTo>
                    <a:pt x="145" y="150"/>
                  </a:lnTo>
                  <a:lnTo>
                    <a:pt x="115" y="180"/>
                  </a:lnTo>
                  <a:lnTo>
                    <a:pt x="67" y="168"/>
                  </a:lnTo>
                  <a:lnTo>
                    <a:pt x="37" y="138"/>
                  </a:lnTo>
                  <a:lnTo>
                    <a:pt x="0" y="126"/>
                  </a:lnTo>
                  <a:lnTo>
                    <a:pt x="0" y="553"/>
                  </a:lnTo>
                  <a:lnTo>
                    <a:pt x="61" y="583"/>
                  </a:lnTo>
                  <a:lnTo>
                    <a:pt x="109" y="559"/>
                  </a:lnTo>
                  <a:lnTo>
                    <a:pt x="175" y="679"/>
                  </a:lnTo>
                  <a:lnTo>
                    <a:pt x="217" y="709"/>
                  </a:lnTo>
                  <a:lnTo>
                    <a:pt x="211" y="757"/>
                  </a:lnTo>
                  <a:lnTo>
                    <a:pt x="229" y="793"/>
                  </a:lnTo>
                  <a:lnTo>
                    <a:pt x="277" y="859"/>
                  </a:lnTo>
                  <a:lnTo>
                    <a:pt x="343" y="901"/>
                  </a:lnTo>
                  <a:lnTo>
                    <a:pt x="349" y="931"/>
                  </a:lnTo>
                  <a:lnTo>
                    <a:pt x="871" y="931"/>
                  </a:lnTo>
                  <a:lnTo>
                    <a:pt x="931" y="943"/>
                  </a:lnTo>
                  <a:close/>
                </a:path>
              </a:pathLst>
            </a:custGeom>
            <a:grpFill/>
            <a:ln w="9525">
              <a:solidFill>
                <a:schemeClr val="bg1"/>
              </a:solidFill>
              <a:round/>
            </a:ln>
          </p:spPr>
          <p:txBody>
            <a:bodyPr/>
            <a:lstStyle/>
            <a:p>
              <a:endParaRPr lang="en-GB"/>
            </a:p>
          </p:txBody>
        </p:sp>
        <p:sp>
          <p:nvSpPr>
            <p:cNvPr id="128" name="Freeform 399"/>
            <p:cNvSpPr/>
            <p:nvPr/>
          </p:nvSpPr>
          <p:spPr bwMode="auto">
            <a:xfrm>
              <a:off x="5603815" y="2669386"/>
              <a:ext cx="1093537" cy="564914"/>
            </a:xfrm>
            <a:custGeom>
              <a:gdLst>
                <a:gd name="T0" fmla="*/ 2147483646 w 1099"/>
                <a:gd name="T1" fmla="*/ 2147483646 h 571"/>
                <a:gd name="T2" fmla="*/ 2147483646 w 1099"/>
                <a:gd name="T3" fmla="*/ 2147483646 h 571"/>
                <a:gd name="T4" fmla="*/ 2147483646 w 1099"/>
                <a:gd name="T5" fmla="*/ 2147483646 h 571"/>
                <a:gd name="T6" fmla="*/ 2147483646 w 1099"/>
                <a:gd name="T7" fmla="*/ 2147483646 h 571"/>
                <a:gd name="T8" fmla="*/ 2147483646 w 1099"/>
                <a:gd name="T9" fmla="*/ 2147483646 h 571"/>
                <a:gd name="T10" fmla="*/ 2147483646 w 1099"/>
                <a:gd name="T11" fmla="*/ 2147483646 h 571"/>
                <a:gd name="T12" fmla="*/ 2147483646 w 1099"/>
                <a:gd name="T13" fmla="*/ 2147483646 h 571"/>
                <a:gd name="T14" fmla="*/ 2147483646 w 1099"/>
                <a:gd name="T15" fmla="*/ 2147483646 h 571"/>
                <a:gd name="T16" fmla="*/ 2147483646 w 1099"/>
                <a:gd name="T17" fmla="*/ 2147483646 h 571"/>
                <a:gd name="T18" fmla="*/ 2147483646 w 1099"/>
                <a:gd name="T19" fmla="*/ 2147483646 h 571"/>
                <a:gd name="T20" fmla="*/ 2147483646 w 1099"/>
                <a:gd name="T21" fmla="*/ 2147483646 h 571"/>
                <a:gd name="T22" fmla="*/ 2147483646 w 1099"/>
                <a:gd name="T23" fmla="*/ 2147483646 h 571"/>
                <a:gd name="T24" fmla="*/ 2147483646 w 1099"/>
                <a:gd name="T25" fmla="*/ 2147483646 h 571"/>
                <a:gd name="T26" fmla="*/ 2147483646 w 1099"/>
                <a:gd name="T27" fmla="*/ 2147483646 h 571"/>
                <a:gd name="T28" fmla="*/ 2147483646 w 1099"/>
                <a:gd name="T29" fmla="*/ 2147483646 h 571"/>
                <a:gd name="T30" fmla="*/ 2147483646 w 1099"/>
                <a:gd name="T31" fmla="*/ 2147483646 h 571"/>
                <a:gd name="T32" fmla="*/ 2147483646 w 1099"/>
                <a:gd name="T33" fmla="*/ 2147483646 h 571"/>
                <a:gd name="T34" fmla="*/ 2147483646 w 1099"/>
                <a:gd name="T35" fmla="*/ 2147483646 h 571"/>
                <a:gd name="T36" fmla="*/ 2147483646 w 1099"/>
                <a:gd name="T37" fmla="*/ 2147483646 h 571"/>
                <a:gd name="T38" fmla="*/ 2147483646 w 1099"/>
                <a:gd name="T39" fmla="*/ 2147483646 h 571"/>
                <a:gd name="T40" fmla="*/ 2147483646 w 1099"/>
                <a:gd name="T41" fmla="*/ 2147483646 h 571"/>
                <a:gd name="T42" fmla="*/ 2147483646 w 1099"/>
                <a:gd name="T43" fmla="*/ 2147483646 h 571"/>
                <a:gd name="T44" fmla="*/ 2147483646 w 1099"/>
                <a:gd name="T45" fmla="*/ 2147483646 h 571"/>
                <a:gd name="T46" fmla="*/ 2147483646 w 1099"/>
                <a:gd name="T47" fmla="*/ 2147483646 h 571"/>
                <a:gd name="T48" fmla="*/ 2147483646 w 1099"/>
                <a:gd name="T49" fmla="*/ 2147483646 h 571"/>
                <a:gd name="T50" fmla="*/ 2147483646 w 1099"/>
                <a:gd name="T51" fmla="*/ 0 h 571"/>
                <a:gd name="T52" fmla="*/ 2147483646 w 1099"/>
                <a:gd name="T53" fmla="*/ 2147483646 h 571"/>
                <a:gd name="T54" fmla="*/ 2147483646 w 1099"/>
                <a:gd name="T55" fmla="*/ 2147483646 h 571"/>
                <a:gd name="T56" fmla="*/ 2147483646 w 1099"/>
                <a:gd name="T57" fmla="*/ 2147483646 h 571"/>
                <a:gd name="T58" fmla="*/ 0 w 1099"/>
                <a:gd name="T59" fmla="*/ 2147483646 h 571"/>
                <a:gd name="T60" fmla="*/ 2147483646 w 1099"/>
                <a:gd name="T61" fmla="*/ 2147483646 h 571"/>
                <a:gd name="T62" fmla="*/ 2147483646 w 1099"/>
                <a:gd name="T63" fmla="*/ 2147483646 h 571"/>
                <a:gd name="T64" fmla="*/ 2147483646 w 1099"/>
                <a:gd name="T65" fmla="*/ 2147483646 h 571"/>
                <a:gd name="T66" fmla="*/ 2147483646 w 1099"/>
                <a:gd name="T67" fmla="*/ 2147483646 h 5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99" h="571">
                  <a:moveTo>
                    <a:pt x="252" y="439"/>
                  </a:moveTo>
                  <a:lnTo>
                    <a:pt x="300" y="439"/>
                  </a:lnTo>
                  <a:lnTo>
                    <a:pt x="318" y="427"/>
                  </a:lnTo>
                  <a:lnTo>
                    <a:pt x="348" y="433"/>
                  </a:lnTo>
                  <a:lnTo>
                    <a:pt x="396" y="487"/>
                  </a:lnTo>
                  <a:lnTo>
                    <a:pt x="432" y="475"/>
                  </a:lnTo>
                  <a:lnTo>
                    <a:pt x="456" y="493"/>
                  </a:lnTo>
                  <a:lnTo>
                    <a:pt x="474" y="523"/>
                  </a:lnTo>
                  <a:lnTo>
                    <a:pt x="498" y="547"/>
                  </a:lnTo>
                  <a:lnTo>
                    <a:pt x="528" y="553"/>
                  </a:lnTo>
                  <a:lnTo>
                    <a:pt x="528" y="511"/>
                  </a:lnTo>
                  <a:lnTo>
                    <a:pt x="552" y="487"/>
                  </a:lnTo>
                  <a:lnTo>
                    <a:pt x="570" y="469"/>
                  </a:lnTo>
                  <a:lnTo>
                    <a:pt x="630" y="475"/>
                  </a:lnTo>
                  <a:lnTo>
                    <a:pt x="666" y="475"/>
                  </a:lnTo>
                  <a:lnTo>
                    <a:pt x="714" y="463"/>
                  </a:lnTo>
                  <a:lnTo>
                    <a:pt x="744" y="463"/>
                  </a:lnTo>
                  <a:lnTo>
                    <a:pt x="774" y="457"/>
                  </a:lnTo>
                  <a:lnTo>
                    <a:pt x="780" y="487"/>
                  </a:lnTo>
                  <a:lnTo>
                    <a:pt x="792" y="529"/>
                  </a:lnTo>
                  <a:lnTo>
                    <a:pt x="829" y="565"/>
                  </a:lnTo>
                  <a:lnTo>
                    <a:pt x="847" y="571"/>
                  </a:lnTo>
                  <a:lnTo>
                    <a:pt x="841" y="511"/>
                  </a:lnTo>
                  <a:lnTo>
                    <a:pt x="817" y="445"/>
                  </a:lnTo>
                  <a:lnTo>
                    <a:pt x="847" y="409"/>
                  </a:lnTo>
                  <a:lnTo>
                    <a:pt x="877" y="397"/>
                  </a:lnTo>
                  <a:lnTo>
                    <a:pt x="931" y="343"/>
                  </a:lnTo>
                  <a:lnTo>
                    <a:pt x="925" y="307"/>
                  </a:lnTo>
                  <a:lnTo>
                    <a:pt x="919" y="271"/>
                  </a:lnTo>
                  <a:lnTo>
                    <a:pt x="937" y="283"/>
                  </a:lnTo>
                  <a:lnTo>
                    <a:pt x="943" y="277"/>
                  </a:lnTo>
                  <a:lnTo>
                    <a:pt x="937" y="253"/>
                  </a:lnTo>
                  <a:lnTo>
                    <a:pt x="949" y="253"/>
                  </a:lnTo>
                  <a:lnTo>
                    <a:pt x="967" y="247"/>
                  </a:lnTo>
                  <a:lnTo>
                    <a:pt x="979" y="217"/>
                  </a:lnTo>
                  <a:lnTo>
                    <a:pt x="1003" y="211"/>
                  </a:lnTo>
                  <a:lnTo>
                    <a:pt x="1039" y="193"/>
                  </a:lnTo>
                  <a:lnTo>
                    <a:pt x="1039" y="144"/>
                  </a:lnTo>
                  <a:lnTo>
                    <a:pt x="1099" y="114"/>
                  </a:lnTo>
                  <a:lnTo>
                    <a:pt x="1087" y="54"/>
                  </a:lnTo>
                  <a:lnTo>
                    <a:pt x="1063" y="48"/>
                  </a:lnTo>
                  <a:lnTo>
                    <a:pt x="1015" y="108"/>
                  </a:lnTo>
                  <a:lnTo>
                    <a:pt x="955" y="120"/>
                  </a:lnTo>
                  <a:lnTo>
                    <a:pt x="925" y="126"/>
                  </a:lnTo>
                  <a:lnTo>
                    <a:pt x="883" y="162"/>
                  </a:lnTo>
                  <a:lnTo>
                    <a:pt x="804" y="186"/>
                  </a:lnTo>
                  <a:lnTo>
                    <a:pt x="804" y="150"/>
                  </a:lnTo>
                  <a:lnTo>
                    <a:pt x="768" y="72"/>
                  </a:lnTo>
                  <a:lnTo>
                    <a:pt x="666" y="24"/>
                  </a:lnTo>
                  <a:lnTo>
                    <a:pt x="624" y="12"/>
                  </a:lnTo>
                  <a:lnTo>
                    <a:pt x="564" y="0"/>
                  </a:lnTo>
                  <a:lnTo>
                    <a:pt x="42" y="0"/>
                  </a:lnTo>
                  <a:lnTo>
                    <a:pt x="48" y="36"/>
                  </a:lnTo>
                  <a:lnTo>
                    <a:pt x="30" y="48"/>
                  </a:lnTo>
                  <a:lnTo>
                    <a:pt x="36" y="24"/>
                  </a:lnTo>
                  <a:lnTo>
                    <a:pt x="0" y="12"/>
                  </a:lnTo>
                  <a:lnTo>
                    <a:pt x="18" y="78"/>
                  </a:lnTo>
                  <a:lnTo>
                    <a:pt x="12" y="126"/>
                  </a:lnTo>
                  <a:lnTo>
                    <a:pt x="0" y="174"/>
                  </a:lnTo>
                  <a:lnTo>
                    <a:pt x="12" y="211"/>
                  </a:lnTo>
                  <a:lnTo>
                    <a:pt x="12" y="235"/>
                  </a:lnTo>
                  <a:lnTo>
                    <a:pt x="42" y="295"/>
                  </a:lnTo>
                  <a:lnTo>
                    <a:pt x="66" y="337"/>
                  </a:lnTo>
                  <a:lnTo>
                    <a:pt x="84" y="367"/>
                  </a:lnTo>
                  <a:lnTo>
                    <a:pt x="138" y="403"/>
                  </a:lnTo>
                  <a:lnTo>
                    <a:pt x="144" y="415"/>
                  </a:lnTo>
                  <a:lnTo>
                    <a:pt x="192" y="409"/>
                  </a:lnTo>
                  <a:lnTo>
                    <a:pt x="252" y="439"/>
                  </a:lnTo>
                  <a:close/>
                </a:path>
              </a:pathLst>
            </a:custGeom>
            <a:solidFill>
              <a:srgbClr val="E23936"/>
            </a:solidFill>
            <a:ln w="9525">
              <a:solidFill>
                <a:schemeClr val="bg1"/>
              </a:solidFill>
              <a:round/>
            </a:ln>
          </p:spPr>
          <p:txBody>
            <a:bodyPr/>
            <a:lstStyle/>
            <a:p>
              <a:endParaRPr lang="en-GB"/>
            </a:p>
          </p:txBody>
        </p:sp>
        <p:sp>
          <p:nvSpPr>
            <p:cNvPr id="129" name="Freeform 400"/>
            <p:cNvSpPr/>
            <p:nvPr/>
          </p:nvSpPr>
          <p:spPr bwMode="auto">
            <a:xfrm>
              <a:off x="6301791" y="3436313"/>
              <a:ext cx="84677" cy="85887"/>
            </a:xfrm>
            <a:custGeom>
              <a:gdLst>
                <a:gd name="T0" fmla="*/ 2147483646 w 14"/>
                <a:gd name="T1" fmla="*/ 2147483646 h 14"/>
                <a:gd name="T2" fmla="*/ 2147483646 w 14"/>
                <a:gd name="T3" fmla="*/ 2147483646 h 14"/>
                <a:gd name="T4" fmla="*/ 2147483646 w 14"/>
                <a:gd name="T5" fmla="*/ 0 h 14"/>
                <a:gd name="T6" fmla="*/ 2147483646 w 14"/>
                <a:gd name="T7" fmla="*/ 2147483646 h 14"/>
                <a:gd name="T8" fmla="*/ 0 w 14"/>
                <a:gd name="T9" fmla="*/ 2147483646 h 14"/>
                <a:gd name="T10" fmla="*/ 2147483646 w 14"/>
                <a:gd name="T11" fmla="*/ 2147483646 h 14"/>
                <a:gd name="T12" fmla="*/ 2147483646 w 14"/>
                <a:gd name="T13" fmla="*/ 2147483646 h 14"/>
                <a:gd name="T14" fmla="*/ 2147483646 w 14"/>
                <a:gd name="T15" fmla="*/ 2147483646 h 14"/>
                <a:gd name="T16" fmla="*/ 0 60000 65536"/>
                <a:gd name="T17" fmla="*/ 0 60000 65536"/>
                <a:gd name="T18" fmla="*/ 0 60000 65536"/>
                <a:gd name="T19" fmla="*/ 0 60000 65536"/>
                <a:gd name="T20" fmla="*/ 0 60000 65536"/>
                <a:gd name="T21" fmla="*/ 0 60000 65536"/>
                <a:gd name="T22" fmla="*/ 0 60000 65536"/>
                <a:gd name="T23" fmla="*/ 0 60000 65536"/>
              </a:gd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14">
                  <a:moveTo>
                    <a:pt x="14" y="14"/>
                  </a:moveTo>
                  <a:cubicBezTo>
                    <a:pt x="14" y="12"/>
                    <a:pt x="13" y="11"/>
                    <a:pt x="13" y="11"/>
                  </a:cubicBezTo>
                  <a:cubicBezTo>
                    <a:pt x="14" y="0"/>
                    <a:pt x="14" y="0"/>
                    <a:pt x="14" y="0"/>
                  </a:cubicBezTo>
                  <a:cubicBezTo>
                    <a:pt x="7" y="3"/>
                    <a:pt x="7" y="3"/>
                    <a:pt x="7" y="3"/>
                  </a:cubicBezTo>
                  <a:cubicBezTo>
                    <a:pt x="0" y="6"/>
                    <a:pt x="0" y="6"/>
                    <a:pt x="0" y="6"/>
                  </a:cubicBezTo>
                  <a:cubicBezTo>
                    <a:pt x="5" y="14"/>
                    <a:pt x="5" y="14"/>
                    <a:pt x="5" y="14"/>
                  </a:cubicBezTo>
                  <a:cubicBezTo>
                    <a:pt x="9" y="13"/>
                    <a:pt x="9" y="13"/>
                    <a:pt x="9" y="13"/>
                  </a:cubicBezTo>
                  <a:lnTo>
                    <a:pt x="14" y="14"/>
                  </a:lnTo>
                  <a:close/>
                </a:path>
              </a:pathLst>
            </a:custGeom>
            <a:grpFill/>
            <a:ln w="9525">
              <a:solidFill>
                <a:schemeClr val="bg1"/>
              </a:solidFill>
              <a:round/>
            </a:ln>
          </p:spPr>
          <p:txBody>
            <a:bodyPr/>
            <a:lstStyle/>
            <a:p>
              <a:endParaRPr lang="en-GB"/>
            </a:p>
          </p:txBody>
        </p:sp>
        <p:sp>
          <p:nvSpPr>
            <p:cNvPr id="130" name="Freeform 401"/>
            <p:cNvSpPr/>
            <p:nvPr/>
          </p:nvSpPr>
          <p:spPr bwMode="auto">
            <a:xfrm>
              <a:off x="6332033" y="3514942"/>
              <a:ext cx="72580" cy="53225"/>
            </a:xfrm>
            <a:custGeom>
              <a:gdLst>
                <a:gd name="T0" fmla="*/ 2147483646 w 12"/>
                <a:gd name="T1" fmla="*/ 2147483646 h 9"/>
                <a:gd name="T2" fmla="*/ 2147483646 w 12"/>
                <a:gd name="T3" fmla="*/ 0 h 9"/>
                <a:gd name="T4" fmla="*/ 0 w 12"/>
                <a:gd name="T5" fmla="*/ 2147483646 h 9"/>
                <a:gd name="T6" fmla="*/ 2147483646 w 12"/>
                <a:gd name="T7" fmla="*/ 2147483646 h 9"/>
                <a:gd name="T8" fmla="*/ 2147483646 w 12"/>
                <a:gd name="T9" fmla="*/ 2147483646 h 9"/>
                <a:gd name="T10" fmla="*/ 2147483646 w 12"/>
                <a:gd name="T11" fmla="*/ 2147483646 h 9"/>
                <a:gd name="T12" fmla="*/ 2147483646 w 12"/>
                <a:gd name="T13" fmla="*/ 2147483646 h 9"/>
                <a:gd name="T14" fmla="*/ 0 60000 65536"/>
                <a:gd name="T15" fmla="*/ 0 60000 65536"/>
                <a:gd name="T16" fmla="*/ 0 60000 65536"/>
                <a:gd name="T17" fmla="*/ 0 60000 65536"/>
                <a:gd name="T18" fmla="*/ 0 60000 65536"/>
                <a:gd name="T19" fmla="*/ 0 60000 65536"/>
                <a:gd name="T20" fmla="*/ 0 60000 65536"/>
              </a:gdLst>
              <a:cxnLst>
                <a:cxn ang="T14">
                  <a:pos x="T0" y="T1"/>
                </a:cxn>
                <a:cxn ang="T15">
                  <a:pos x="T2" y="T3"/>
                </a:cxn>
                <a:cxn ang="T16">
                  <a:pos x="T4" y="T5"/>
                </a:cxn>
                <a:cxn ang="T17">
                  <a:pos x="T6" y="T7"/>
                </a:cxn>
                <a:cxn ang="T18">
                  <a:pos x="T8" y="T9"/>
                </a:cxn>
                <a:cxn ang="T19">
                  <a:pos x="T10" y="T11"/>
                </a:cxn>
                <a:cxn ang="T20">
                  <a:pos x="T12" y="T13"/>
                </a:cxn>
              </a:cxnLst>
              <a:rect l="0" t="0" r="r" b="b"/>
              <a:pathLst>
                <a:path w="12" h="9">
                  <a:moveTo>
                    <a:pt x="9" y="1"/>
                  </a:moveTo>
                  <a:cubicBezTo>
                    <a:pt x="4" y="0"/>
                    <a:pt x="4" y="0"/>
                    <a:pt x="4" y="0"/>
                  </a:cubicBezTo>
                  <a:cubicBezTo>
                    <a:pt x="0" y="1"/>
                    <a:pt x="0" y="1"/>
                    <a:pt x="0" y="1"/>
                  </a:cubicBezTo>
                  <a:cubicBezTo>
                    <a:pt x="2" y="3"/>
                    <a:pt x="2" y="3"/>
                    <a:pt x="2" y="3"/>
                  </a:cubicBezTo>
                  <a:cubicBezTo>
                    <a:pt x="11" y="9"/>
                    <a:pt x="11" y="9"/>
                    <a:pt x="11" y="9"/>
                  </a:cubicBezTo>
                  <a:cubicBezTo>
                    <a:pt x="12" y="5"/>
                    <a:pt x="12" y="5"/>
                    <a:pt x="12" y="5"/>
                  </a:cubicBezTo>
                  <a:cubicBezTo>
                    <a:pt x="11" y="4"/>
                    <a:pt x="10" y="2"/>
                    <a:pt x="9" y="1"/>
                  </a:cubicBezTo>
                  <a:close/>
                </a:path>
              </a:pathLst>
            </a:custGeom>
            <a:grpFill/>
            <a:ln w="9525">
              <a:solidFill>
                <a:schemeClr val="bg1"/>
              </a:solidFill>
              <a:round/>
            </a:ln>
          </p:spPr>
          <p:txBody>
            <a:bodyPr/>
            <a:lstStyle/>
            <a:p>
              <a:endParaRPr lang="en-GB"/>
            </a:p>
          </p:txBody>
        </p:sp>
        <p:sp>
          <p:nvSpPr>
            <p:cNvPr id="131" name="Freeform 402"/>
            <p:cNvSpPr/>
            <p:nvPr/>
          </p:nvSpPr>
          <p:spPr bwMode="auto">
            <a:xfrm>
              <a:off x="6398565" y="3545183"/>
              <a:ext cx="107661" cy="45967"/>
            </a:xfrm>
            <a:custGeom>
              <a:gdLst>
                <a:gd name="T0" fmla="*/ 2147483646 w 18"/>
                <a:gd name="T1" fmla="*/ 2147483646 h 8"/>
                <a:gd name="T2" fmla="*/ 2147483646 w 18"/>
                <a:gd name="T3" fmla="*/ 2147483646 h 8"/>
                <a:gd name="T4" fmla="*/ 2147483646 w 18"/>
                <a:gd name="T5" fmla="*/ 2147483646 h 8"/>
                <a:gd name="T6" fmla="*/ 2147483646 w 18"/>
                <a:gd name="T7" fmla="*/ 0 h 8"/>
                <a:gd name="T8" fmla="*/ 0 w 18"/>
                <a:gd name="T9" fmla="*/ 2147483646 h 8"/>
                <a:gd name="T10" fmla="*/ 2147483646 w 18"/>
                <a:gd name="T11" fmla="*/ 2147483646 h 8"/>
                <a:gd name="T12" fmla="*/ 2147483646 w 18"/>
                <a:gd name="T13" fmla="*/ 2147483646 h 8"/>
                <a:gd name="T14" fmla="*/ 2147483646 w 18"/>
                <a:gd name="T15" fmla="*/ 2147483646 h 8"/>
                <a:gd name="T16" fmla="*/ 2147483646 w 18"/>
                <a:gd name="T17" fmla="*/ 2147483646 h 8"/>
                <a:gd name="T18" fmla="*/ 2147483646 w 18"/>
                <a:gd name="T19" fmla="*/ 2147483646 h 8"/>
                <a:gd name="T20" fmla="*/ 2147483646 w 18"/>
                <a:gd name="T21" fmla="*/ 2147483646 h 8"/>
                <a:gd name="T22" fmla="*/ 2147483646 w 18"/>
                <a:gd name="T23" fmla="*/ 2147483646 h 8"/>
                <a:gd name="T24" fmla="*/ 2147483646 w 18"/>
                <a:gd name="T25" fmla="*/ 2147483646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8">
                  <a:moveTo>
                    <a:pt x="14" y="1"/>
                  </a:moveTo>
                  <a:cubicBezTo>
                    <a:pt x="9" y="1"/>
                    <a:pt x="9" y="1"/>
                    <a:pt x="9" y="1"/>
                  </a:cubicBezTo>
                  <a:cubicBezTo>
                    <a:pt x="9" y="1"/>
                    <a:pt x="3" y="2"/>
                    <a:pt x="2" y="1"/>
                  </a:cubicBezTo>
                  <a:cubicBezTo>
                    <a:pt x="1" y="1"/>
                    <a:pt x="1" y="1"/>
                    <a:pt x="1" y="0"/>
                  </a:cubicBezTo>
                  <a:cubicBezTo>
                    <a:pt x="0" y="4"/>
                    <a:pt x="0" y="4"/>
                    <a:pt x="0" y="4"/>
                  </a:cubicBezTo>
                  <a:cubicBezTo>
                    <a:pt x="0" y="4"/>
                    <a:pt x="3" y="7"/>
                    <a:pt x="4" y="8"/>
                  </a:cubicBezTo>
                  <a:cubicBezTo>
                    <a:pt x="5" y="8"/>
                    <a:pt x="6" y="8"/>
                    <a:pt x="6" y="8"/>
                  </a:cubicBezTo>
                  <a:cubicBezTo>
                    <a:pt x="7" y="6"/>
                    <a:pt x="7" y="6"/>
                    <a:pt x="7" y="6"/>
                  </a:cubicBezTo>
                  <a:cubicBezTo>
                    <a:pt x="10" y="3"/>
                    <a:pt x="10" y="3"/>
                    <a:pt x="10" y="3"/>
                  </a:cubicBezTo>
                  <a:cubicBezTo>
                    <a:pt x="14" y="4"/>
                    <a:pt x="14" y="4"/>
                    <a:pt x="14" y="4"/>
                  </a:cubicBezTo>
                  <a:cubicBezTo>
                    <a:pt x="15" y="7"/>
                    <a:pt x="15" y="7"/>
                    <a:pt x="15" y="7"/>
                  </a:cubicBezTo>
                  <a:cubicBezTo>
                    <a:pt x="18" y="4"/>
                    <a:pt x="18" y="4"/>
                    <a:pt x="18" y="4"/>
                  </a:cubicBezTo>
                  <a:lnTo>
                    <a:pt x="14" y="1"/>
                  </a:lnTo>
                  <a:close/>
                </a:path>
              </a:pathLst>
            </a:custGeom>
            <a:grpFill/>
            <a:ln w="9525">
              <a:solidFill>
                <a:schemeClr val="bg1"/>
              </a:solidFill>
              <a:round/>
            </a:ln>
          </p:spPr>
          <p:txBody>
            <a:bodyPr/>
            <a:lstStyle/>
            <a:p>
              <a:endParaRPr lang="en-GB"/>
            </a:p>
          </p:txBody>
        </p:sp>
        <p:sp>
          <p:nvSpPr>
            <p:cNvPr id="132" name="Freeform 403"/>
            <p:cNvSpPr/>
            <p:nvPr/>
          </p:nvSpPr>
          <p:spPr bwMode="auto">
            <a:xfrm>
              <a:off x="6469935" y="3491958"/>
              <a:ext cx="221368" cy="243143"/>
            </a:xfrm>
            <a:custGeom>
              <a:gdLst>
                <a:gd name="T0" fmla="*/ 2147483646 w 37"/>
                <a:gd name="T1" fmla="*/ 2147483646 h 41"/>
                <a:gd name="T2" fmla="*/ 2147483646 w 37"/>
                <a:gd name="T3" fmla="*/ 2147483646 h 41"/>
                <a:gd name="T4" fmla="*/ 2147483646 w 37"/>
                <a:gd name="T5" fmla="*/ 2147483646 h 41"/>
                <a:gd name="T6" fmla="*/ 2147483646 w 37"/>
                <a:gd name="T7" fmla="*/ 2147483646 h 41"/>
                <a:gd name="T8" fmla="*/ 2147483646 w 37"/>
                <a:gd name="T9" fmla="*/ 2147483646 h 41"/>
                <a:gd name="T10" fmla="*/ 2147483646 w 37"/>
                <a:gd name="T11" fmla="*/ 2147483646 h 41"/>
                <a:gd name="T12" fmla="*/ 2147483646 w 37"/>
                <a:gd name="T13" fmla="*/ 2147483646 h 41"/>
                <a:gd name="T14" fmla="*/ 2147483646 w 37"/>
                <a:gd name="T15" fmla="*/ 2147483646 h 41"/>
                <a:gd name="T16" fmla="*/ 2147483646 w 37"/>
                <a:gd name="T17" fmla="*/ 2147483646 h 41"/>
                <a:gd name="T18" fmla="*/ 2147483646 w 37"/>
                <a:gd name="T19" fmla="*/ 2147483646 h 41"/>
                <a:gd name="T20" fmla="*/ 2147483646 w 37"/>
                <a:gd name="T21" fmla="*/ 0 h 41"/>
                <a:gd name="T22" fmla="*/ 2147483646 w 37"/>
                <a:gd name="T23" fmla="*/ 2147483646 h 41"/>
                <a:gd name="T24" fmla="*/ 2147483646 w 37"/>
                <a:gd name="T25" fmla="*/ 2147483646 h 41"/>
                <a:gd name="T26" fmla="*/ 2147483646 w 37"/>
                <a:gd name="T27" fmla="*/ 2147483646 h 41"/>
                <a:gd name="T28" fmla="*/ 2147483646 w 37"/>
                <a:gd name="T29" fmla="*/ 2147483646 h 41"/>
                <a:gd name="T30" fmla="*/ 2147483646 w 37"/>
                <a:gd name="T31" fmla="*/ 2147483646 h 41"/>
                <a:gd name="T32" fmla="*/ 2147483646 w 37"/>
                <a:gd name="T33" fmla="*/ 2147483646 h 41"/>
                <a:gd name="T34" fmla="*/ 2147483646 w 37"/>
                <a:gd name="T35" fmla="*/ 2147483646 h 41"/>
                <a:gd name="T36" fmla="*/ 2147483646 w 37"/>
                <a:gd name="T37" fmla="*/ 2147483646 h 41"/>
                <a:gd name="T38" fmla="*/ 2147483646 w 37"/>
                <a:gd name="T39" fmla="*/ 2147483646 h 41"/>
                <a:gd name="T40" fmla="*/ 2147483646 w 37"/>
                <a:gd name="T41" fmla="*/ 2147483646 h 41"/>
                <a:gd name="T42" fmla="*/ 2147483646 w 37"/>
                <a:gd name="T43" fmla="*/ 2147483646 h 41"/>
                <a:gd name="T44" fmla="*/ 0 w 37"/>
                <a:gd name="T45" fmla="*/ 2147483646 h 41"/>
                <a:gd name="T46" fmla="*/ 2147483646 w 37"/>
                <a:gd name="T47" fmla="*/ 2147483646 h 41"/>
                <a:gd name="T48" fmla="*/ 2147483646 w 37"/>
                <a:gd name="T49" fmla="*/ 2147483646 h 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 h="41">
                  <a:moveTo>
                    <a:pt x="37" y="34"/>
                  </a:moveTo>
                  <a:cubicBezTo>
                    <a:pt x="37" y="34"/>
                    <a:pt x="37" y="34"/>
                    <a:pt x="37" y="34"/>
                  </a:cubicBezTo>
                  <a:cubicBezTo>
                    <a:pt x="37" y="27"/>
                    <a:pt x="37" y="27"/>
                    <a:pt x="37" y="27"/>
                  </a:cubicBezTo>
                  <a:cubicBezTo>
                    <a:pt x="35" y="23"/>
                    <a:pt x="35" y="23"/>
                    <a:pt x="35" y="23"/>
                  </a:cubicBezTo>
                  <a:cubicBezTo>
                    <a:pt x="36" y="21"/>
                    <a:pt x="36" y="21"/>
                    <a:pt x="36" y="21"/>
                  </a:cubicBezTo>
                  <a:cubicBezTo>
                    <a:pt x="31" y="20"/>
                    <a:pt x="31" y="20"/>
                    <a:pt x="31" y="20"/>
                  </a:cubicBezTo>
                  <a:cubicBezTo>
                    <a:pt x="21" y="16"/>
                    <a:pt x="21" y="16"/>
                    <a:pt x="21" y="16"/>
                  </a:cubicBezTo>
                  <a:cubicBezTo>
                    <a:pt x="19" y="11"/>
                    <a:pt x="19" y="11"/>
                    <a:pt x="19" y="11"/>
                  </a:cubicBezTo>
                  <a:cubicBezTo>
                    <a:pt x="20" y="3"/>
                    <a:pt x="20" y="3"/>
                    <a:pt x="20" y="3"/>
                  </a:cubicBezTo>
                  <a:cubicBezTo>
                    <a:pt x="24" y="1"/>
                    <a:pt x="24" y="1"/>
                    <a:pt x="24" y="1"/>
                  </a:cubicBezTo>
                  <a:cubicBezTo>
                    <a:pt x="24" y="0"/>
                    <a:pt x="24" y="0"/>
                    <a:pt x="24" y="0"/>
                  </a:cubicBezTo>
                  <a:cubicBezTo>
                    <a:pt x="17" y="2"/>
                    <a:pt x="17" y="2"/>
                    <a:pt x="17" y="2"/>
                  </a:cubicBezTo>
                  <a:cubicBezTo>
                    <a:pt x="13" y="4"/>
                    <a:pt x="13" y="4"/>
                    <a:pt x="13" y="4"/>
                  </a:cubicBezTo>
                  <a:cubicBezTo>
                    <a:pt x="11" y="9"/>
                    <a:pt x="11" y="9"/>
                    <a:pt x="11" y="9"/>
                  </a:cubicBezTo>
                  <a:cubicBezTo>
                    <a:pt x="9" y="10"/>
                    <a:pt x="9" y="10"/>
                    <a:pt x="9" y="10"/>
                  </a:cubicBezTo>
                  <a:cubicBezTo>
                    <a:pt x="6" y="13"/>
                    <a:pt x="6" y="13"/>
                    <a:pt x="6" y="13"/>
                  </a:cubicBezTo>
                  <a:cubicBezTo>
                    <a:pt x="3" y="16"/>
                    <a:pt x="3" y="16"/>
                    <a:pt x="3" y="16"/>
                  </a:cubicBezTo>
                  <a:cubicBezTo>
                    <a:pt x="4" y="18"/>
                    <a:pt x="4" y="18"/>
                    <a:pt x="4" y="18"/>
                  </a:cubicBezTo>
                  <a:cubicBezTo>
                    <a:pt x="5" y="23"/>
                    <a:pt x="5" y="23"/>
                    <a:pt x="5" y="23"/>
                  </a:cubicBezTo>
                  <a:cubicBezTo>
                    <a:pt x="5" y="26"/>
                    <a:pt x="5" y="26"/>
                    <a:pt x="5" y="26"/>
                  </a:cubicBezTo>
                  <a:cubicBezTo>
                    <a:pt x="6" y="30"/>
                    <a:pt x="6" y="30"/>
                    <a:pt x="6" y="30"/>
                  </a:cubicBezTo>
                  <a:cubicBezTo>
                    <a:pt x="2" y="33"/>
                    <a:pt x="2" y="33"/>
                    <a:pt x="2" y="33"/>
                  </a:cubicBezTo>
                  <a:cubicBezTo>
                    <a:pt x="0" y="35"/>
                    <a:pt x="0" y="35"/>
                    <a:pt x="0" y="35"/>
                  </a:cubicBezTo>
                  <a:cubicBezTo>
                    <a:pt x="8" y="38"/>
                    <a:pt x="8" y="38"/>
                    <a:pt x="8" y="38"/>
                  </a:cubicBezTo>
                  <a:cubicBezTo>
                    <a:pt x="12" y="41"/>
                    <a:pt x="12" y="41"/>
                    <a:pt x="12" y="41"/>
                  </a:cubicBezTo>
                </a:path>
              </a:pathLst>
            </a:custGeom>
            <a:grpFill/>
            <a:ln w="9525">
              <a:solidFill>
                <a:schemeClr val="bg1"/>
              </a:solidFill>
              <a:round/>
            </a:ln>
          </p:spPr>
          <p:txBody>
            <a:bodyPr/>
            <a:lstStyle/>
            <a:p>
              <a:endParaRPr lang="en-GB"/>
            </a:p>
          </p:txBody>
        </p:sp>
        <p:sp>
          <p:nvSpPr>
            <p:cNvPr id="133" name="Freeform 422"/>
            <p:cNvSpPr/>
            <p:nvPr/>
          </p:nvSpPr>
          <p:spPr bwMode="auto">
            <a:xfrm>
              <a:off x="6271550" y="3419378"/>
              <a:ext cx="114918" cy="53225"/>
            </a:xfrm>
            <a:custGeom>
              <a:gdLst>
                <a:gd name="T0" fmla="*/ 2147483646 w 19"/>
                <a:gd name="T1" fmla="*/ 2147483646 h 9"/>
                <a:gd name="T2" fmla="*/ 2147483646 w 19"/>
                <a:gd name="T3" fmla="*/ 2147483646 h 9"/>
                <a:gd name="T4" fmla="*/ 2147483646 w 19"/>
                <a:gd name="T5" fmla="*/ 0 h 9"/>
                <a:gd name="T6" fmla="*/ 2147483646 w 19"/>
                <a:gd name="T7" fmla="*/ 2147483646 h 9"/>
                <a:gd name="T8" fmla="*/ 0 w 19"/>
                <a:gd name="T9" fmla="*/ 2147483646 h 9"/>
                <a:gd name="T10" fmla="*/ 0 w 19"/>
                <a:gd name="T11" fmla="*/ 2147483646 h 9"/>
                <a:gd name="T12" fmla="*/ 2147483646 w 19"/>
                <a:gd name="T13" fmla="*/ 2147483646 h 9"/>
                <a:gd name="T14" fmla="*/ 2147483646 w 19"/>
                <a:gd name="T15" fmla="*/ 2147483646 h 9"/>
                <a:gd name="T16" fmla="*/ 2147483646 w 19"/>
                <a:gd name="T17" fmla="*/ 2147483646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9">
                  <a:moveTo>
                    <a:pt x="19" y="3"/>
                  </a:moveTo>
                  <a:cubicBezTo>
                    <a:pt x="19" y="3"/>
                    <a:pt x="10" y="1"/>
                    <a:pt x="8" y="1"/>
                  </a:cubicBezTo>
                  <a:cubicBezTo>
                    <a:pt x="7" y="1"/>
                    <a:pt x="6" y="0"/>
                    <a:pt x="5" y="0"/>
                  </a:cubicBezTo>
                  <a:cubicBezTo>
                    <a:pt x="1" y="3"/>
                    <a:pt x="1" y="3"/>
                    <a:pt x="1" y="3"/>
                  </a:cubicBezTo>
                  <a:cubicBezTo>
                    <a:pt x="0" y="6"/>
                    <a:pt x="0" y="6"/>
                    <a:pt x="0" y="6"/>
                  </a:cubicBezTo>
                  <a:cubicBezTo>
                    <a:pt x="0" y="6"/>
                    <a:pt x="0" y="6"/>
                    <a:pt x="0" y="6"/>
                  </a:cubicBezTo>
                  <a:cubicBezTo>
                    <a:pt x="5" y="9"/>
                    <a:pt x="5" y="9"/>
                    <a:pt x="5" y="9"/>
                  </a:cubicBezTo>
                  <a:cubicBezTo>
                    <a:pt x="12" y="6"/>
                    <a:pt x="12" y="6"/>
                    <a:pt x="12" y="6"/>
                  </a:cubicBezTo>
                  <a:lnTo>
                    <a:pt x="19" y="3"/>
                  </a:lnTo>
                  <a:close/>
                </a:path>
              </a:pathLst>
            </a:custGeom>
            <a:grpFill/>
            <a:ln w="9525">
              <a:solidFill>
                <a:schemeClr val="bg1"/>
              </a:solidFill>
              <a:round/>
            </a:ln>
          </p:spPr>
          <p:txBody>
            <a:bodyPr/>
            <a:lstStyle/>
            <a:p>
              <a:endParaRPr lang="en-GB"/>
            </a:p>
          </p:txBody>
        </p:sp>
        <p:sp>
          <p:nvSpPr>
            <p:cNvPr id="134" name="Freeform 423"/>
            <p:cNvSpPr/>
            <p:nvPr/>
          </p:nvSpPr>
          <p:spPr bwMode="auto">
            <a:xfrm>
              <a:off x="6211067" y="3387927"/>
              <a:ext cx="90724" cy="74999"/>
            </a:xfrm>
            <a:custGeom>
              <a:gdLst>
                <a:gd name="T0" fmla="*/ 2147483646 w 15"/>
                <a:gd name="T1" fmla="*/ 2147483646 h 12"/>
                <a:gd name="T2" fmla="*/ 2147483646 w 15"/>
                <a:gd name="T3" fmla="*/ 2147483646 h 12"/>
                <a:gd name="T4" fmla="*/ 2147483646 w 15"/>
                <a:gd name="T5" fmla="*/ 0 h 12"/>
                <a:gd name="T6" fmla="*/ 2147483646 w 15"/>
                <a:gd name="T7" fmla="*/ 0 h 12"/>
                <a:gd name="T8" fmla="*/ 2147483646 w 15"/>
                <a:gd name="T9" fmla="*/ 2147483646 h 12"/>
                <a:gd name="T10" fmla="*/ 2147483646 w 15"/>
                <a:gd name="T11" fmla="*/ 2147483646 h 12"/>
                <a:gd name="T12" fmla="*/ 2147483646 w 15"/>
                <a:gd name="T13" fmla="*/ 2147483646 h 12"/>
                <a:gd name="T14" fmla="*/ 2147483646 w 15"/>
                <a:gd name="T15" fmla="*/ 2147483646 h 12"/>
                <a:gd name="T16" fmla="*/ 0 w 15"/>
                <a:gd name="T17" fmla="*/ 2147483646 h 12"/>
                <a:gd name="T18" fmla="*/ 2147483646 w 15"/>
                <a:gd name="T19" fmla="*/ 2147483646 h 12"/>
                <a:gd name="T20" fmla="*/ 2147483646 w 15"/>
                <a:gd name="T21" fmla="*/ 2147483646 h 12"/>
                <a:gd name="T22" fmla="*/ 2147483646 w 15"/>
                <a:gd name="T23" fmla="*/ 2147483646 h 12"/>
                <a:gd name="T24" fmla="*/ 2147483646 w 15"/>
                <a:gd name="T25" fmla="*/ 2147483646 h 12"/>
                <a:gd name="T26" fmla="*/ 2147483646 w 15"/>
                <a:gd name="T27" fmla="*/ 214748364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 h="12">
                  <a:moveTo>
                    <a:pt x="15" y="5"/>
                  </a:moveTo>
                  <a:cubicBezTo>
                    <a:pt x="13" y="5"/>
                    <a:pt x="11" y="4"/>
                    <a:pt x="11" y="4"/>
                  </a:cubicBezTo>
                  <a:cubicBezTo>
                    <a:pt x="11" y="0"/>
                    <a:pt x="11" y="0"/>
                    <a:pt x="11" y="0"/>
                  </a:cubicBezTo>
                  <a:cubicBezTo>
                    <a:pt x="6" y="0"/>
                    <a:pt x="6" y="0"/>
                    <a:pt x="6" y="0"/>
                  </a:cubicBezTo>
                  <a:cubicBezTo>
                    <a:pt x="4" y="1"/>
                    <a:pt x="4" y="1"/>
                    <a:pt x="4" y="1"/>
                  </a:cubicBezTo>
                  <a:cubicBezTo>
                    <a:pt x="6" y="5"/>
                    <a:pt x="6" y="5"/>
                    <a:pt x="6" y="5"/>
                  </a:cubicBezTo>
                  <a:cubicBezTo>
                    <a:pt x="3" y="5"/>
                    <a:pt x="3" y="5"/>
                    <a:pt x="3" y="5"/>
                  </a:cubicBezTo>
                  <a:cubicBezTo>
                    <a:pt x="1" y="8"/>
                    <a:pt x="1" y="8"/>
                    <a:pt x="1" y="8"/>
                  </a:cubicBezTo>
                  <a:cubicBezTo>
                    <a:pt x="0" y="10"/>
                    <a:pt x="0" y="10"/>
                    <a:pt x="0" y="10"/>
                  </a:cubicBezTo>
                  <a:cubicBezTo>
                    <a:pt x="1" y="11"/>
                    <a:pt x="1" y="11"/>
                    <a:pt x="1" y="11"/>
                  </a:cubicBezTo>
                  <a:cubicBezTo>
                    <a:pt x="7" y="12"/>
                    <a:pt x="7" y="12"/>
                    <a:pt x="7" y="12"/>
                  </a:cubicBezTo>
                  <a:cubicBezTo>
                    <a:pt x="10" y="11"/>
                    <a:pt x="10" y="11"/>
                    <a:pt x="10" y="11"/>
                  </a:cubicBezTo>
                  <a:cubicBezTo>
                    <a:pt x="11" y="8"/>
                    <a:pt x="11" y="8"/>
                    <a:pt x="11" y="8"/>
                  </a:cubicBezTo>
                  <a:lnTo>
                    <a:pt x="15" y="5"/>
                  </a:lnTo>
                  <a:close/>
                </a:path>
              </a:pathLst>
            </a:custGeom>
            <a:grpFill/>
            <a:ln w="9525">
              <a:solidFill>
                <a:schemeClr val="bg1"/>
              </a:solidFill>
              <a:round/>
            </a:ln>
          </p:spPr>
          <p:txBody>
            <a:bodyPr/>
            <a:lstStyle/>
            <a:p>
              <a:endParaRPr lang="en-GB"/>
            </a:p>
          </p:txBody>
        </p:sp>
        <p:sp>
          <p:nvSpPr>
            <p:cNvPr id="135" name="Freeform 424"/>
            <p:cNvSpPr/>
            <p:nvPr/>
          </p:nvSpPr>
          <p:spPr bwMode="auto">
            <a:xfrm>
              <a:off x="5746556" y="3073414"/>
              <a:ext cx="574590" cy="376206"/>
            </a:xfrm>
            <a:custGeom>
              <a:gdLst>
                <a:gd name="T0" fmla="*/ 2147483646 w 576"/>
                <a:gd name="T1" fmla="*/ 2147483646 h 379"/>
                <a:gd name="T2" fmla="*/ 2147483646 w 576"/>
                <a:gd name="T3" fmla="*/ 2147483646 h 379"/>
                <a:gd name="T4" fmla="*/ 2147483646 w 576"/>
                <a:gd name="T5" fmla="*/ 2147483646 h 379"/>
                <a:gd name="T6" fmla="*/ 2147483646 w 576"/>
                <a:gd name="T7" fmla="*/ 2147483646 h 379"/>
                <a:gd name="T8" fmla="*/ 2147483646 w 576"/>
                <a:gd name="T9" fmla="*/ 2147483646 h 379"/>
                <a:gd name="T10" fmla="*/ 2147483646 w 576"/>
                <a:gd name="T11" fmla="*/ 2147483646 h 379"/>
                <a:gd name="T12" fmla="*/ 2147483646 w 576"/>
                <a:gd name="T13" fmla="*/ 2147483646 h 379"/>
                <a:gd name="T14" fmla="*/ 2147483646 w 576"/>
                <a:gd name="T15" fmla="*/ 2147483646 h 379"/>
                <a:gd name="T16" fmla="*/ 2147483646 w 576"/>
                <a:gd name="T17" fmla="*/ 2147483646 h 379"/>
                <a:gd name="T18" fmla="*/ 2147483646 w 576"/>
                <a:gd name="T19" fmla="*/ 2147483646 h 379"/>
                <a:gd name="T20" fmla="*/ 2147483646 w 576"/>
                <a:gd name="T21" fmla="*/ 2147483646 h 379"/>
                <a:gd name="T22" fmla="*/ 2147483646 w 576"/>
                <a:gd name="T23" fmla="*/ 2147483646 h 379"/>
                <a:gd name="T24" fmla="*/ 2147483646 w 576"/>
                <a:gd name="T25" fmla="*/ 2147483646 h 379"/>
                <a:gd name="T26" fmla="*/ 2147483646 w 576"/>
                <a:gd name="T27" fmla="*/ 2147483646 h 379"/>
                <a:gd name="T28" fmla="*/ 2147483646 w 576"/>
                <a:gd name="T29" fmla="*/ 2147483646 h 379"/>
                <a:gd name="T30" fmla="*/ 2147483646 w 576"/>
                <a:gd name="T31" fmla="*/ 2147483646 h 379"/>
                <a:gd name="T32" fmla="*/ 2147483646 w 576"/>
                <a:gd name="T33" fmla="*/ 2147483646 h 379"/>
                <a:gd name="T34" fmla="*/ 2147483646 w 576"/>
                <a:gd name="T35" fmla="*/ 2147483646 h 379"/>
                <a:gd name="T36" fmla="*/ 2147483646 w 576"/>
                <a:gd name="T37" fmla="*/ 2147483646 h 379"/>
                <a:gd name="T38" fmla="*/ 2147483646 w 576"/>
                <a:gd name="T39" fmla="*/ 2147483646 h 379"/>
                <a:gd name="T40" fmla="*/ 2147483646 w 576"/>
                <a:gd name="T41" fmla="*/ 2147483646 h 379"/>
                <a:gd name="T42" fmla="*/ 2147483646 w 576"/>
                <a:gd name="T43" fmla="*/ 2147483646 h 379"/>
                <a:gd name="T44" fmla="*/ 2147483646 w 576"/>
                <a:gd name="T45" fmla="*/ 2147483646 h 379"/>
                <a:gd name="T46" fmla="*/ 2147483646 w 576"/>
                <a:gd name="T47" fmla="*/ 2147483646 h 379"/>
                <a:gd name="T48" fmla="*/ 2147483646 w 576"/>
                <a:gd name="T49" fmla="*/ 0 h 379"/>
                <a:gd name="T50" fmla="*/ 0 w 576"/>
                <a:gd name="T51" fmla="*/ 2147483646 h 379"/>
                <a:gd name="T52" fmla="*/ 2147483646 w 576"/>
                <a:gd name="T53" fmla="*/ 2147483646 h 379"/>
                <a:gd name="T54" fmla="*/ 2147483646 w 576"/>
                <a:gd name="T55" fmla="*/ 2147483646 h 379"/>
                <a:gd name="T56" fmla="*/ 2147483646 w 576"/>
                <a:gd name="T57" fmla="*/ 2147483646 h 379"/>
                <a:gd name="T58" fmla="*/ 2147483646 w 576"/>
                <a:gd name="T59" fmla="*/ 2147483646 h 379"/>
                <a:gd name="T60" fmla="*/ 2147483646 w 576"/>
                <a:gd name="T61" fmla="*/ 2147483646 h 379"/>
                <a:gd name="T62" fmla="*/ 2147483646 w 576"/>
                <a:gd name="T63" fmla="*/ 2147483646 h 379"/>
                <a:gd name="T64" fmla="*/ 2147483646 w 576"/>
                <a:gd name="T65" fmla="*/ 2147483646 h 379"/>
                <a:gd name="T66" fmla="*/ 2147483646 w 576"/>
                <a:gd name="T67" fmla="*/ 2147483646 h 379"/>
                <a:gd name="T68" fmla="*/ 2147483646 w 576"/>
                <a:gd name="T69" fmla="*/ 2147483646 h 379"/>
                <a:gd name="T70" fmla="*/ 2147483646 w 576"/>
                <a:gd name="T71" fmla="*/ 2147483646 h 379"/>
                <a:gd name="T72" fmla="*/ 2147483646 w 576"/>
                <a:gd name="T73" fmla="*/ 2147483646 h 379"/>
                <a:gd name="T74" fmla="*/ 2147483646 w 576"/>
                <a:gd name="T75" fmla="*/ 2147483646 h 379"/>
                <a:gd name="T76" fmla="*/ 2147483646 w 576"/>
                <a:gd name="T77" fmla="*/ 2147483646 h 379"/>
                <a:gd name="T78" fmla="*/ 2147483646 w 576"/>
                <a:gd name="T79" fmla="*/ 2147483646 h 379"/>
                <a:gd name="T80" fmla="*/ 2147483646 w 576"/>
                <a:gd name="T81" fmla="*/ 2147483646 h 379"/>
                <a:gd name="T82" fmla="*/ 2147483646 w 576"/>
                <a:gd name="T83" fmla="*/ 2147483646 h 379"/>
                <a:gd name="T84" fmla="*/ 2147483646 w 576"/>
                <a:gd name="T85" fmla="*/ 2147483646 h 379"/>
                <a:gd name="T86" fmla="*/ 2147483646 w 576"/>
                <a:gd name="T87" fmla="*/ 2147483646 h 379"/>
                <a:gd name="T88" fmla="*/ 2147483646 w 576"/>
                <a:gd name="T89" fmla="*/ 2147483646 h 379"/>
                <a:gd name="T90" fmla="*/ 2147483646 w 576"/>
                <a:gd name="T91" fmla="*/ 2147483646 h 379"/>
                <a:gd name="T92" fmla="*/ 2147483646 w 576"/>
                <a:gd name="T93" fmla="*/ 2147483646 h 379"/>
                <a:gd name="T94" fmla="*/ 2147483646 w 576"/>
                <a:gd name="T95" fmla="*/ 2147483646 h 379"/>
                <a:gd name="T96" fmla="*/ 2147483646 w 576"/>
                <a:gd name="T97" fmla="*/ 2147483646 h 379"/>
                <a:gd name="T98" fmla="*/ 2147483646 w 576"/>
                <a:gd name="T99" fmla="*/ 2147483646 h 379"/>
                <a:gd name="T100" fmla="*/ 2147483646 w 576"/>
                <a:gd name="T101" fmla="*/ 2147483646 h 379"/>
                <a:gd name="T102" fmla="*/ 2147483646 w 576"/>
                <a:gd name="T103" fmla="*/ 2147483646 h 379"/>
                <a:gd name="T104" fmla="*/ 2147483646 w 576"/>
                <a:gd name="T105" fmla="*/ 2147483646 h 379"/>
                <a:gd name="T106" fmla="*/ 2147483646 w 576"/>
                <a:gd name="T107" fmla="*/ 2147483646 h 379"/>
                <a:gd name="T108" fmla="*/ 2147483646 w 576"/>
                <a:gd name="T109" fmla="*/ 2147483646 h 379"/>
                <a:gd name="T110" fmla="*/ 2147483646 w 576"/>
                <a:gd name="T111" fmla="*/ 2147483646 h 3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76" h="379">
                  <a:moveTo>
                    <a:pt x="486" y="348"/>
                  </a:moveTo>
                  <a:lnTo>
                    <a:pt x="504" y="348"/>
                  </a:lnTo>
                  <a:lnTo>
                    <a:pt x="492" y="324"/>
                  </a:lnTo>
                  <a:lnTo>
                    <a:pt x="504" y="318"/>
                  </a:lnTo>
                  <a:lnTo>
                    <a:pt x="534" y="318"/>
                  </a:lnTo>
                  <a:lnTo>
                    <a:pt x="528" y="312"/>
                  </a:lnTo>
                  <a:lnTo>
                    <a:pt x="546" y="300"/>
                  </a:lnTo>
                  <a:lnTo>
                    <a:pt x="564" y="288"/>
                  </a:lnTo>
                  <a:lnTo>
                    <a:pt x="576" y="240"/>
                  </a:lnTo>
                  <a:lnTo>
                    <a:pt x="504" y="252"/>
                  </a:lnTo>
                  <a:lnTo>
                    <a:pt x="474" y="294"/>
                  </a:lnTo>
                  <a:lnTo>
                    <a:pt x="426" y="300"/>
                  </a:lnTo>
                  <a:lnTo>
                    <a:pt x="378" y="240"/>
                  </a:lnTo>
                  <a:lnTo>
                    <a:pt x="372" y="162"/>
                  </a:lnTo>
                  <a:lnTo>
                    <a:pt x="384" y="144"/>
                  </a:lnTo>
                  <a:lnTo>
                    <a:pt x="354" y="138"/>
                  </a:lnTo>
                  <a:lnTo>
                    <a:pt x="330" y="114"/>
                  </a:lnTo>
                  <a:lnTo>
                    <a:pt x="312" y="84"/>
                  </a:lnTo>
                  <a:lnTo>
                    <a:pt x="288" y="66"/>
                  </a:lnTo>
                  <a:lnTo>
                    <a:pt x="252" y="78"/>
                  </a:lnTo>
                  <a:lnTo>
                    <a:pt x="204" y="24"/>
                  </a:lnTo>
                  <a:lnTo>
                    <a:pt x="174" y="18"/>
                  </a:lnTo>
                  <a:lnTo>
                    <a:pt x="156" y="30"/>
                  </a:lnTo>
                  <a:lnTo>
                    <a:pt x="108" y="30"/>
                  </a:lnTo>
                  <a:lnTo>
                    <a:pt x="48" y="0"/>
                  </a:lnTo>
                  <a:lnTo>
                    <a:pt x="0" y="6"/>
                  </a:lnTo>
                  <a:lnTo>
                    <a:pt x="36" y="72"/>
                  </a:lnTo>
                  <a:lnTo>
                    <a:pt x="60" y="108"/>
                  </a:lnTo>
                  <a:lnTo>
                    <a:pt x="54" y="120"/>
                  </a:lnTo>
                  <a:lnTo>
                    <a:pt x="96" y="150"/>
                  </a:lnTo>
                  <a:lnTo>
                    <a:pt x="102" y="180"/>
                  </a:lnTo>
                  <a:lnTo>
                    <a:pt x="120" y="192"/>
                  </a:lnTo>
                  <a:lnTo>
                    <a:pt x="144" y="216"/>
                  </a:lnTo>
                  <a:lnTo>
                    <a:pt x="150" y="198"/>
                  </a:lnTo>
                  <a:lnTo>
                    <a:pt x="126" y="180"/>
                  </a:lnTo>
                  <a:lnTo>
                    <a:pt x="102" y="126"/>
                  </a:lnTo>
                  <a:lnTo>
                    <a:pt x="60" y="66"/>
                  </a:lnTo>
                  <a:lnTo>
                    <a:pt x="48" y="30"/>
                  </a:lnTo>
                  <a:lnTo>
                    <a:pt x="78" y="42"/>
                  </a:lnTo>
                  <a:lnTo>
                    <a:pt x="108" y="102"/>
                  </a:lnTo>
                  <a:lnTo>
                    <a:pt x="120" y="120"/>
                  </a:lnTo>
                  <a:lnTo>
                    <a:pt x="150" y="138"/>
                  </a:lnTo>
                  <a:lnTo>
                    <a:pt x="150" y="156"/>
                  </a:lnTo>
                  <a:lnTo>
                    <a:pt x="174" y="168"/>
                  </a:lnTo>
                  <a:lnTo>
                    <a:pt x="186" y="186"/>
                  </a:lnTo>
                  <a:lnTo>
                    <a:pt x="216" y="216"/>
                  </a:lnTo>
                  <a:lnTo>
                    <a:pt x="222" y="258"/>
                  </a:lnTo>
                  <a:lnTo>
                    <a:pt x="222" y="276"/>
                  </a:lnTo>
                  <a:lnTo>
                    <a:pt x="300" y="324"/>
                  </a:lnTo>
                  <a:lnTo>
                    <a:pt x="336" y="342"/>
                  </a:lnTo>
                  <a:lnTo>
                    <a:pt x="402" y="360"/>
                  </a:lnTo>
                  <a:lnTo>
                    <a:pt x="420" y="354"/>
                  </a:lnTo>
                  <a:lnTo>
                    <a:pt x="438" y="354"/>
                  </a:lnTo>
                  <a:lnTo>
                    <a:pt x="468" y="379"/>
                  </a:lnTo>
                  <a:lnTo>
                    <a:pt x="474" y="366"/>
                  </a:lnTo>
                  <a:lnTo>
                    <a:pt x="486" y="348"/>
                  </a:lnTo>
                  <a:close/>
                </a:path>
              </a:pathLst>
            </a:custGeom>
            <a:grpFill/>
            <a:ln w="9525">
              <a:solidFill>
                <a:schemeClr val="bg1"/>
              </a:solidFill>
              <a:round/>
            </a:ln>
          </p:spPr>
          <p:txBody>
            <a:bodyPr/>
            <a:lstStyle/>
            <a:p>
              <a:endParaRPr lang="en-GB"/>
            </a:p>
          </p:txBody>
        </p:sp>
        <p:sp>
          <p:nvSpPr>
            <p:cNvPr id="136" name="Freeform 425"/>
            <p:cNvSpPr/>
            <p:nvPr/>
          </p:nvSpPr>
          <p:spPr bwMode="auto">
            <a:xfrm rot="20747712">
              <a:off x="6686465" y="1566172"/>
              <a:ext cx="619348" cy="683461"/>
            </a:xfrm>
            <a:custGeom>
              <a:gdLst>
                <a:gd name="T0" fmla="*/ 2147483646 w 1125"/>
                <a:gd name="T1" fmla="*/ 2147483646 h 2047"/>
                <a:gd name="T2" fmla="*/ 2147483646 w 1125"/>
                <a:gd name="T3" fmla="*/ 2147483646 h 2047"/>
                <a:gd name="T4" fmla="*/ 2147483646 w 1125"/>
                <a:gd name="T5" fmla="*/ 2147483646 h 2047"/>
                <a:gd name="T6" fmla="*/ 2147483646 w 1125"/>
                <a:gd name="T7" fmla="*/ 2147483646 h 2047"/>
                <a:gd name="T8" fmla="*/ 2147483646 w 1125"/>
                <a:gd name="T9" fmla="*/ 2147483646 h 2047"/>
                <a:gd name="T10" fmla="*/ 2147483646 w 1125"/>
                <a:gd name="T11" fmla="*/ 2147483646 h 2047"/>
                <a:gd name="T12" fmla="*/ 2147483646 w 1125"/>
                <a:gd name="T13" fmla="*/ 2147483646 h 2047"/>
                <a:gd name="T14" fmla="*/ 2147483646 w 1125"/>
                <a:gd name="T15" fmla="*/ 2147483646 h 2047"/>
                <a:gd name="T16" fmla="*/ 2147483646 w 1125"/>
                <a:gd name="T17" fmla="*/ 2147483646 h 2047"/>
                <a:gd name="T18" fmla="*/ 2147483646 w 1125"/>
                <a:gd name="T19" fmla="*/ 2147483646 h 2047"/>
                <a:gd name="T20" fmla="*/ 2147483646 w 1125"/>
                <a:gd name="T21" fmla="*/ 2147483646 h 2047"/>
                <a:gd name="T22" fmla="*/ 2147483646 w 1125"/>
                <a:gd name="T23" fmla="*/ 2147483646 h 2047"/>
                <a:gd name="T24" fmla="*/ 2147483646 w 1125"/>
                <a:gd name="T25" fmla="*/ 2147483646 h 2047"/>
                <a:gd name="T26" fmla="*/ 2147483646 w 1125"/>
                <a:gd name="T27" fmla="*/ 2147483646 h 2047"/>
                <a:gd name="T28" fmla="*/ 2147483646 w 1125"/>
                <a:gd name="T29" fmla="*/ 2147483646 h 2047"/>
                <a:gd name="T30" fmla="*/ 2147483646 w 1125"/>
                <a:gd name="T31" fmla="*/ 2147483646 h 2047"/>
                <a:gd name="T32" fmla="*/ 2147483646 w 1125"/>
                <a:gd name="T33" fmla="*/ 2147483646 h 2047"/>
                <a:gd name="T34" fmla="*/ 2147483646 w 1125"/>
                <a:gd name="T35" fmla="*/ 2147483646 h 2047"/>
                <a:gd name="T36" fmla="*/ 2147483646 w 1125"/>
                <a:gd name="T37" fmla="*/ 2147483646 h 2047"/>
                <a:gd name="T38" fmla="*/ 2147483646 w 1125"/>
                <a:gd name="T39" fmla="*/ 2147483646 h 2047"/>
                <a:gd name="T40" fmla="*/ 2147483646 w 1125"/>
                <a:gd name="T41" fmla="*/ 2147483646 h 2047"/>
                <a:gd name="T42" fmla="*/ 2147483646 w 1125"/>
                <a:gd name="T43" fmla="*/ 2147483646 h 2047"/>
                <a:gd name="T44" fmla="*/ 2147483646 w 1125"/>
                <a:gd name="T45" fmla="*/ 2147483646 h 2047"/>
                <a:gd name="T46" fmla="*/ 2147483646 w 1125"/>
                <a:gd name="T47" fmla="*/ 2147483646 h 2047"/>
                <a:gd name="T48" fmla="*/ 2147483646 w 1125"/>
                <a:gd name="T49" fmla="*/ 2147483646 h 2047"/>
                <a:gd name="T50" fmla="*/ 2147483646 w 1125"/>
                <a:gd name="T51" fmla="*/ 2147483646 h 2047"/>
                <a:gd name="T52" fmla="*/ 2147483646 w 1125"/>
                <a:gd name="T53" fmla="*/ 2147483646 h 2047"/>
                <a:gd name="T54" fmla="*/ 2147483646 w 1125"/>
                <a:gd name="T55" fmla="*/ 2147483646 h 2047"/>
                <a:gd name="T56" fmla="*/ 2147483646 w 1125"/>
                <a:gd name="T57" fmla="*/ 2147483646 h 2047"/>
                <a:gd name="T58" fmla="*/ 2147483646 w 1125"/>
                <a:gd name="T59" fmla="*/ 2147483646 h 2047"/>
                <a:gd name="T60" fmla="*/ 2147483646 w 1125"/>
                <a:gd name="T61" fmla="*/ 2147483646 h 2047"/>
                <a:gd name="T62" fmla="*/ 2147483646 w 1125"/>
                <a:gd name="T63" fmla="*/ 2147483646 h 2047"/>
                <a:gd name="T64" fmla="*/ 2147483646 w 1125"/>
                <a:gd name="T65" fmla="*/ 2147483646 h 2047"/>
                <a:gd name="T66" fmla="*/ 2147483646 w 1125"/>
                <a:gd name="T67" fmla="*/ 2147483646 h 2047"/>
                <a:gd name="T68" fmla="*/ 2147483646 w 1125"/>
                <a:gd name="T69" fmla="*/ 2147483646 h 2047"/>
                <a:gd name="T70" fmla="*/ 2147483646 w 1125"/>
                <a:gd name="T71" fmla="*/ 2147483646 h 2047"/>
                <a:gd name="T72" fmla="*/ 2147483646 w 1125"/>
                <a:gd name="T73" fmla="*/ 2147483646 h 2047"/>
                <a:gd name="T74" fmla="*/ 2147483646 w 1125"/>
                <a:gd name="T75" fmla="*/ 2147483646 h 2047"/>
                <a:gd name="T76" fmla="*/ 2147483646 w 1125"/>
                <a:gd name="T77" fmla="*/ 2147483646 h 2047"/>
                <a:gd name="T78" fmla="*/ 2147483646 w 1125"/>
                <a:gd name="T79" fmla="*/ 2147483646 h 2047"/>
                <a:gd name="T80" fmla="*/ 2147483646 w 1125"/>
                <a:gd name="T81" fmla="*/ 2147483646 h 2047"/>
                <a:gd name="T82" fmla="*/ 2147483646 w 1125"/>
                <a:gd name="T83" fmla="*/ 2147483646 h 2047"/>
                <a:gd name="T84" fmla="*/ 2147483646 w 1125"/>
                <a:gd name="T85" fmla="*/ 2147483646 h 2047"/>
                <a:gd name="T86" fmla="*/ 2147483646 w 1125"/>
                <a:gd name="T87" fmla="*/ 2147483646 h 2047"/>
                <a:gd name="T88" fmla="*/ 2147483646 w 1125"/>
                <a:gd name="T89" fmla="*/ 2147483646 h 2047"/>
                <a:gd name="T90" fmla="*/ 2147483646 w 1125"/>
                <a:gd name="T91" fmla="*/ 2147483646 h 2047"/>
                <a:gd name="T92" fmla="*/ 2147483646 w 1125"/>
                <a:gd name="T93" fmla="*/ 2147483646 h 2047"/>
                <a:gd name="T94" fmla="*/ 2147483646 w 1125"/>
                <a:gd name="T95" fmla="*/ 2147483646 h 2047"/>
                <a:gd name="T96" fmla="*/ 2147483646 w 1125"/>
                <a:gd name="T97" fmla="*/ 2147483646 h 2047"/>
                <a:gd name="T98" fmla="*/ 2147483646 w 1125"/>
                <a:gd name="T99" fmla="*/ 2147483646 h 2047"/>
                <a:gd name="T100" fmla="*/ 2147483646 w 1125"/>
                <a:gd name="T101" fmla="*/ 2147483646 h 2047"/>
                <a:gd name="T102" fmla="*/ 2147483646 w 1125"/>
                <a:gd name="T103" fmla="*/ 2147483646 h 2047"/>
                <a:gd name="T104" fmla="*/ 2147483646 w 1125"/>
                <a:gd name="T105" fmla="*/ 2147483646 h 2047"/>
                <a:gd name="T106" fmla="*/ 2147483646 w 1125"/>
                <a:gd name="T107" fmla="*/ 2147483646 h 2047"/>
                <a:gd name="T108" fmla="*/ 2147483646 w 1125"/>
                <a:gd name="T109" fmla="*/ 2147483646 h 2047"/>
                <a:gd name="T110" fmla="*/ 2147483646 w 1125"/>
                <a:gd name="T111" fmla="*/ 2147483646 h 2047"/>
                <a:gd name="T112" fmla="*/ 2147483646 w 1125"/>
                <a:gd name="T113" fmla="*/ 2147483646 h 2047"/>
                <a:gd name="T114" fmla="*/ 2147483646 w 1125"/>
                <a:gd name="T115" fmla="*/ 2147483646 h 2047"/>
                <a:gd name="T116" fmla="*/ 2147483646 w 1125"/>
                <a:gd name="T117" fmla="*/ 2147483646 h 2047"/>
                <a:gd name="T118" fmla="*/ 2147483646 w 1125"/>
                <a:gd name="T119" fmla="*/ 2147483646 h 2047"/>
                <a:gd name="T120" fmla="*/ 2147483646 w 1125"/>
                <a:gd name="T121" fmla="*/ 2147483646 h 2047"/>
                <a:gd name="T122" fmla="*/ 2147483646 w 1125"/>
                <a:gd name="T123" fmla="*/ 2147483646 h 2047"/>
                <a:gd name="T124" fmla="*/ 2147483646 w 1125"/>
                <a:gd name="T125" fmla="*/ 2147483646 h 204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25" h="2047">
                  <a:moveTo>
                    <a:pt x="718" y="105"/>
                  </a:moveTo>
                  <a:lnTo>
                    <a:pt x="722" y="102"/>
                  </a:lnTo>
                  <a:lnTo>
                    <a:pt x="730" y="95"/>
                  </a:lnTo>
                  <a:lnTo>
                    <a:pt x="740" y="83"/>
                  </a:lnTo>
                  <a:lnTo>
                    <a:pt x="751" y="70"/>
                  </a:lnTo>
                  <a:lnTo>
                    <a:pt x="760" y="58"/>
                  </a:lnTo>
                  <a:lnTo>
                    <a:pt x="764" y="46"/>
                  </a:lnTo>
                  <a:lnTo>
                    <a:pt x="761" y="37"/>
                  </a:lnTo>
                  <a:lnTo>
                    <a:pt x="748" y="32"/>
                  </a:lnTo>
                  <a:lnTo>
                    <a:pt x="735" y="30"/>
                  </a:lnTo>
                  <a:lnTo>
                    <a:pt x="725" y="27"/>
                  </a:lnTo>
                  <a:lnTo>
                    <a:pt x="716" y="22"/>
                  </a:lnTo>
                  <a:lnTo>
                    <a:pt x="708" y="17"/>
                  </a:lnTo>
                  <a:lnTo>
                    <a:pt x="700" y="13"/>
                  </a:lnTo>
                  <a:lnTo>
                    <a:pt x="693" y="8"/>
                  </a:lnTo>
                  <a:lnTo>
                    <a:pt x="686" y="4"/>
                  </a:lnTo>
                  <a:lnTo>
                    <a:pt x="678" y="1"/>
                  </a:lnTo>
                  <a:lnTo>
                    <a:pt x="672" y="0"/>
                  </a:lnTo>
                  <a:lnTo>
                    <a:pt x="665" y="0"/>
                  </a:lnTo>
                  <a:lnTo>
                    <a:pt x="658" y="0"/>
                  </a:lnTo>
                  <a:lnTo>
                    <a:pt x="651" y="2"/>
                  </a:lnTo>
                  <a:lnTo>
                    <a:pt x="633" y="7"/>
                  </a:lnTo>
                  <a:lnTo>
                    <a:pt x="610" y="13"/>
                  </a:lnTo>
                  <a:lnTo>
                    <a:pt x="583" y="19"/>
                  </a:lnTo>
                  <a:lnTo>
                    <a:pt x="558" y="25"/>
                  </a:lnTo>
                  <a:lnTo>
                    <a:pt x="534" y="34"/>
                  </a:lnTo>
                  <a:lnTo>
                    <a:pt x="512" y="42"/>
                  </a:lnTo>
                  <a:lnTo>
                    <a:pt x="496" y="52"/>
                  </a:lnTo>
                  <a:lnTo>
                    <a:pt x="487" y="62"/>
                  </a:lnTo>
                  <a:lnTo>
                    <a:pt x="483" y="74"/>
                  </a:lnTo>
                  <a:lnTo>
                    <a:pt x="478" y="84"/>
                  </a:lnTo>
                  <a:lnTo>
                    <a:pt x="474" y="93"/>
                  </a:lnTo>
                  <a:lnTo>
                    <a:pt x="468" y="102"/>
                  </a:lnTo>
                  <a:lnTo>
                    <a:pt x="461" y="107"/>
                  </a:lnTo>
                  <a:lnTo>
                    <a:pt x="452" y="110"/>
                  </a:lnTo>
                  <a:lnTo>
                    <a:pt x="440" y="110"/>
                  </a:lnTo>
                  <a:lnTo>
                    <a:pt x="426" y="105"/>
                  </a:lnTo>
                  <a:lnTo>
                    <a:pt x="409" y="100"/>
                  </a:lnTo>
                  <a:lnTo>
                    <a:pt x="391" y="98"/>
                  </a:lnTo>
                  <a:lnTo>
                    <a:pt x="371" y="100"/>
                  </a:lnTo>
                  <a:lnTo>
                    <a:pt x="351" y="105"/>
                  </a:lnTo>
                  <a:lnTo>
                    <a:pt x="334" y="112"/>
                  </a:lnTo>
                  <a:lnTo>
                    <a:pt x="319" y="120"/>
                  </a:lnTo>
                  <a:lnTo>
                    <a:pt x="306" y="130"/>
                  </a:lnTo>
                  <a:lnTo>
                    <a:pt x="300" y="141"/>
                  </a:lnTo>
                  <a:lnTo>
                    <a:pt x="291" y="151"/>
                  </a:lnTo>
                  <a:lnTo>
                    <a:pt x="278" y="161"/>
                  </a:lnTo>
                  <a:lnTo>
                    <a:pt x="260" y="172"/>
                  </a:lnTo>
                  <a:lnTo>
                    <a:pt x="241" y="182"/>
                  </a:lnTo>
                  <a:lnTo>
                    <a:pt x="221" y="194"/>
                  </a:lnTo>
                  <a:lnTo>
                    <a:pt x="204" y="208"/>
                  </a:lnTo>
                  <a:lnTo>
                    <a:pt x="191" y="224"/>
                  </a:lnTo>
                  <a:lnTo>
                    <a:pt x="184" y="242"/>
                  </a:lnTo>
                  <a:lnTo>
                    <a:pt x="180" y="261"/>
                  </a:lnTo>
                  <a:lnTo>
                    <a:pt x="172" y="277"/>
                  </a:lnTo>
                  <a:lnTo>
                    <a:pt x="160" y="289"/>
                  </a:lnTo>
                  <a:lnTo>
                    <a:pt x="146" y="299"/>
                  </a:lnTo>
                  <a:lnTo>
                    <a:pt x="130" y="305"/>
                  </a:lnTo>
                  <a:lnTo>
                    <a:pt x="113" y="311"/>
                  </a:lnTo>
                  <a:lnTo>
                    <a:pt x="94" y="314"/>
                  </a:lnTo>
                  <a:lnTo>
                    <a:pt x="76" y="315"/>
                  </a:lnTo>
                  <a:lnTo>
                    <a:pt x="59" y="316"/>
                  </a:lnTo>
                  <a:lnTo>
                    <a:pt x="44" y="319"/>
                  </a:lnTo>
                  <a:lnTo>
                    <a:pt x="31" y="325"/>
                  </a:lnTo>
                  <a:lnTo>
                    <a:pt x="22" y="332"/>
                  </a:lnTo>
                  <a:lnTo>
                    <a:pt x="16" y="342"/>
                  </a:lnTo>
                  <a:lnTo>
                    <a:pt x="13" y="355"/>
                  </a:lnTo>
                  <a:lnTo>
                    <a:pt x="11" y="369"/>
                  </a:lnTo>
                  <a:lnTo>
                    <a:pt x="15" y="386"/>
                  </a:lnTo>
                  <a:lnTo>
                    <a:pt x="17" y="402"/>
                  </a:lnTo>
                  <a:lnTo>
                    <a:pt x="16" y="415"/>
                  </a:lnTo>
                  <a:lnTo>
                    <a:pt x="13" y="425"/>
                  </a:lnTo>
                  <a:lnTo>
                    <a:pt x="9" y="434"/>
                  </a:lnTo>
                  <a:lnTo>
                    <a:pt x="4" y="444"/>
                  </a:lnTo>
                  <a:lnTo>
                    <a:pt x="1" y="454"/>
                  </a:lnTo>
                  <a:lnTo>
                    <a:pt x="0" y="466"/>
                  </a:lnTo>
                  <a:lnTo>
                    <a:pt x="2" y="482"/>
                  </a:lnTo>
                  <a:lnTo>
                    <a:pt x="7" y="499"/>
                  </a:lnTo>
                  <a:lnTo>
                    <a:pt x="13" y="515"/>
                  </a:lnTo>
                  <a:lnTo>
                    <a:pt x="18" y="530"/>
                  </a:lnTo>
                  <a:lnTo>
                    <a:pt x="25" y="543"/>
                  </a:lnTo>
                  <a:lnTo>
                    <a:pt x="34" y="553"/>
                  </a:lnTo>
                  <a:lnTo>
                    <a:pt x="45" y="562"/>
                  </a:lnTo>
                  <a:lnTo>
                    <a:pt x="59" y="568"/>
                  </a:lnTo>
                  <a:lnTo>
                    <a:pt x="76" y="572"/>
                  </a:lnTo>
                  <a:lnTo>
                    <a:pt x="94" y="575"/>
                  </a:lnTo>
                  <a:lnTo>
                    <a:pt x="113" y="579"/>
                  </a:lnTo>
                  <a:lnTo>
                    <a:pt x="130" y="584"/>
                  </a:lnTo>
                  <a:lnTo>
                    <a:pt x="145" y="593"/>
                  </a:lnTo>
                  <a:lnTo>
                    <a:pt x="159" y="605"/>
                  </a:lnTo>
                  <a:lnTo>
                    <a:pt x="169" y="621"/>
                  </a:lnTo>
                  <a:lnTo>
                    <a:pt x="176" y="642"/>
                  </a:lnTo>
                  <a:lnTo>
                    <a:pt x="179" y="668"/>
                  </a:lnTo>
                  <a:lnTo>
                    <a:pt x="181" y="695"/>
                  </a:lnTo>
                  <a:lnTo>
                    <a:pt x="185" y="718"/>
                  </a:lnTo>
                  <a:lnTo>
                    <a:pt x="191" y="740"/>
                  </a:lnTo>
                  <a:lnTo>
                    <a:pt x="198" y="762"/>
                  </a:lnTo>
                  <a:lnTo>
                    <a:pt x="203" y="785"/>
                  </a:lnTo>
                  <a:lnTo>
                    <a:pt x="206" y="810"/>
                  </a:lnTo>
                  <a:lnTo>
                    <a:pt x="207" y="841"/>
                  </a:lnTo>
                  <a:lnTo>
                    <a:pt x="203" y="878"/>
                  </a:lnTo>
                  <a:lnTo>
                    <a:pt x="196" y="915"/>
                  </a:lnTo>
                  <a:lnTo>
                    <a:pt x="190" y="945"/>
                  </a:lnTo>
                  <a:lnTo>
                    <a:pt x="184" y="968"/>
                  </a:lnTo>
                  <a:lnTo>
                    <a:pt x="181" y="986"/>
                  </a:lnTo>
                  <a:lnTo>
                    <a:pt x="180" y="999"/>
                  </a:lnTo>
                  <a:lnTo>
                    <a:pt x="180" y="1009"/>
                  </a:lnTo>
                  <a:lnTo>
                    <a:pt x="184" y="1016"/>
                  </a:lnTo>
                  <a:lnTo>
                    <a:pt x="191" y="1022"/>
                  </a:lnTo>
                  <a:lnTo>
                    <a:pt x="200" y="1028"/>
                  </a:lnTo>
                  <a:lnTo>
                    <a:pt x="210" y="1034"/>
                  </a:lnTo>
                  <a:lnTo>
                    <a:pt x="218" y="1042"/>
                  </a:lnTo>
                  <a:lnTo>
                    <a:pt x="225" y="1050"/>
                  </a:lnTo>
                  <a:lnTo>
                    <a:pt x="227" y="1057"/>
                  </a:lnTo>
                  <a:lnTo>
                    <a:pt x="225" y="1062"/>
                  </a:lnTo>
                  <a:lnTo>
                    <a:pt x="217" y="1067"/>
                  </a:lnTo>
                  <a:lnTo>
                    <a:pt x="203" y="1068"/>
                  </a:lnTo>
                  <a:lnTo>
                    <a:pt x="189" y="1070"/>
                  </a:lnTo>
                  <a:lnTo>
                    <a:pt x="183" y="1075"/>
                  </a:lnTo>
                  <a:lnTo>
                    <a:pt x="183" y="1082"/>
                  </a:lnTo>
                  <a:lnTo>
                    <a:pt x="188" y="1089"/>
                  </a:lnTo>
                  <a:lnTo>
                    <a:pt x="194" y="1097"/>
                  </a:lnTo>
                  <a:lnTo>
                    <a:pt x="200" y="1104"/>
                  </a:lnTo>
                  <a:lnTo>
                    <a:pt x="206" y="1108"/>
                  </a:lnTo>
                  <a:lnTo>
                    <a:pt x="208" y="1111"/>
                  </a:lnTo>
                  <a:lnTo>
                    <a:pt x="206" y="1111"/>
                  </a:lnTo>
                  <a:lnTo>
                    <a:pt x="200" y="1110"/>
                  </a:lnTo>
                  <a:lnTo>
                    <a:pt x="191" y="1108"/>
                  </a:lnTo>
                  <a:lnTo>
                    <a:pt x="182" y="1108"/>
                  </a:lnTo>
                  <a:lnTo>
                    <a:pt x="172" y="1111"/>
                  </a:lnTo>
                  <a:lnTo>
                    <a:pt x="162" y="1115"/>
                  </a:lnTo>
                  <a:lnTo>
                    <a:pt x="157" y="1123"/>
                  </a:lnTo>
                  <a:lnTo>
                    <a:pt x="154" y="1135"/>
                  </a:lnTo>
                  <a:lnTo>
                    <a:pt x="157" y="1149"/>
                  </a:lnTo>
                  <a:lnTo>
                    <a:pt x="164" y="1163"/>
                  </a:lnTo>
                  <a:lnTo>
                    <a:pt x="173" y="1176"/>
                  </a:lnTo>
                  <a:lnTo>
                    <a:pt x="184" y="1187"/>
                  </a:lnTo>
                  <a:lnTo>
                    <a:pt x="196" y="1196"/>
                  </a:lnTo>
                  <a:lnTo>
                    <a:pt x="207" y="1201"/>
                  </a:lnTo>
                  <a:lnTo>
                    <a:pt x="219" y="1201"/>
                  </a:lnTo>
                  <a:lnTo>
                    <a:pt x="227" y="1195"/>
                  </a:lnTo>
                  <a:lnTo>
                    <a:pt x="234" y="1186"/>
                  </a:lnTo>
                  <a:lnTo>
                    <a:pt x="238" y="1178"/>
                  </a:lnTo>
                  <a:lnTo>
                    <a:pt x="244" y="1171"/>
                  </a:lnTo>
                  <a:lnTo>
                    <a:pt x="249" y="1165"/>
                  </a:lnTo>
                  <a:lnTo>
                    <a:pt x="252" y="1161"/>
                  </a:lnTo>
                  <a:lnTo>
                    <a:pt x="258" y="1158"/>
                  </a:lnTo>
                  <a:lnTo>
                    <a:pt x="263" y="1158"/>
                  </a:lnTo>
                  <a:lnTo>
                    <a:pt x="270" y="1159"/>
                  </a:lnTo>
                  <a:lnTo>
                    <a:pt x="278" y="1174"/>
                  </a:lnTo>
                  <a:lnTo>
                    <a:pt x="275" y="1202"/>
                  </a:lnTo>
                  <a:lnTo>
                    <a:pt x="267" y="1233"/>
                  </a:lnTo>
                  <a:lnTo>
                    <a:pt x="258" y="1255"/>
                  </a:lnTo>
                  <a:lnTo>
                    <a:pt x="252" y="1261"/>
                  </a:lnTo>
                  <a:lnTo>
                    <a:pt x="244" y="1265"/>
                  </a:lnTo>
                  <a:lnTo>
                    <a:pt x="234" y="1270"/>
                  </a:lnTo>
                  <a:lnTo>
                    <a:pt x="223" y="1273"/>
                  </a:lnTo>
                  <a:lnTo>
                    <a:pt x="212" y="1279"/>
                  </a:lnTo>
                  <a:lnTo>
                    <a:pt x="202" y="1285"/>
                  </a:lnTo>
                  <a:lnTo>
                    <a:pt x="192" y="1292"/>
                  </a:lnTo>
                  <a:lnTo>
                    <a:pt x="184" y="1302"/>
                  </a:lnTo>
                  <a:lnTo>
                    <a:pt x="177" y="1318"/>
                  </a:lnTo>
                  <a:lnTo>
                    <a:pt x="169" y="1340"/>
                  </a:lnTo>
                  <a:lnTo>
                    <a:pt x="161" y="1369"/>
                  </a:lnTo>
                  <a:lnTo>
                    <a:pt x="154" y="1399"/>
                  </a:lnTo>
                  <a:lnTo>
                    <a:pt x="149" y="1430"/>
                  </a:lnTo>
                  <a:lnTo>
                    <a:pt x="144" y="1459"/>
                  </a:lnTo>
                  <a:lnTo>
                    <a:pt x="142" y="1483"/>
                  </a:lnTo>
                  <a:lnTo>
                    <a:pt x="143" y="1500"/>
                  </a:lnTo>
                  <a:lnTo>
                    <a:pt x="146" y="1514"/>
                  </a:lnTo>
                  <a:lnTo>
                    <a:pt x="153" y="1530"/>
                  </a:lnTo>
                  <a:lnTo>
                    <a:pt x="160" y="1547"/>
                  </a:lnTo>
                  <a:lnTo>
                    <a:pt x="168" y="1566"/>
                  </a:lnTo>
                  <a:lnTo>
                    <a:pt x="174" y="1585"/>
                  </a:lnTo>
                  <a:lnTo>
                    <a:pt x="180" y="1606"/>
                  </a:lnTo>
                  <a:lnTo>
                    <a:pt x="181" y="1628"/>
                  </a:lnTo>
                  <a:lnTo>
                    <a:pt x="179" y="1650"/>
                  </a:lnTo>
                  <a:lnTo>
                    <a:pt x="176" y="1672"/>
                  </a:lnTo>
                  <a:lnTo>
                    <a:pt x="179" y="1694"/>
                  </a:lnTo>
                  <a:lnTo>
                    <a:pt x="184" y="1714"/>
                  </a:lnTo>
                  <a:lnTo>
                    <a:pt x="191" y="1735"/>
                  </a:lnTo>
                  <a:lnTo>
                    <a:pt x="200" y="1754"/>
                  </a:lnTo>
                  <a:lnTo>
                    <a:pt x="210" y="1772"/>
                  </a:lnTo>
                  <a:lnTo>
                    <a:pt x="219" y="1791"/>
                  </a:lnTo>
                  <a:lnTo>
                    <a:pt x="227" y="1807"/>
                  </a:lnTo>
                  <a:lnTo>
                    <a:pt x="235" y="1825"/>
                  </a:lnTo>
                  <a:lnTo>
                    <a:pt x="245" y="1847"/>
                  </a:lnTo>
                  <a:lnTo>
                    <a:pt x="257" y="1872"/>
                  </a:lnTo>
                  <a:lnTo>
                    <a:pt x="270" y="1897"/>
                  </a:lnTo>
                  <a:lnTo>
                    <a:pt x="283" y="1918"/>
                  </a:lnTo>
                  <a:lnTo>
                    <a:pt x="300" y="1937"/>
                  </a:lnTo>
                  <a:lnTo>
                    <a:pt x="315" y="1948"/>
                  </a:lnTo>
                  <a:lnTo>
                    <a:pt x="331" y="1951"/>
                  </a:lnTo>
                  <a:lnTo>
                    <a:pt x="346" y="1950"/>
                  </a:lnTo>
                  <a:lnTo>
                    <a:pt x="358" y="1953"/>
                  </a:lnTo>
                  <a:lnTo>
                    <a:pt x="370" y="1959"/>
                  </a:lnTo>
                  <a:lnTo>
                    <a:pt x="379" y="1967"/>
                  </a:lnTo>
                  <a:lnTo>
                    <a:pt x="386" y="1977"/>
                  </a:lnTo>
                  <a:lnTo>
                    <a:pt x="392" y="1988"/>
                  </a:lnTo>
                  <a:lnTo>
                    <a:pt x="395" y="1999"/>
                  </a:lnTo>
                  <a:lnTo>
                    <a:pt x="396" y="2011"/>
                  </a:lnTo>
                  <a:lnTo>
                    <a:pt x="398" y="2018"/>
                  </a:lnTo>
                  <a:lnTo>
                    <a:pt x="401" y="2022"/>
                  </a:lnTo>
                  <a:lnTo>
                    <a:pt x="406" y="2028"/>
                  </a:lnTo>
                  <a:lnTo>
                    <a:pt x="413" y="2032"/>
                  </a:lnTo>
                  <a:lnTo>
                    <a:pt x="421" y="2037"/>
                  </a:lnTo>
                  <a:lnTo>
                    <a:pt x="430" y="2042"/>
                  </a:lnTo>
                  <a:lnTo>
                    <a:pt x="439" y="2044"/>
                  </a:lnTo>
                  <a:lnTo>
                    <a:pt x="449" y="2046"/>
                  </a:lnTo>
                  <a:lnTo>
                    <a:pt x="460" y="2047"/>
                  </a:lnTo>
                  <a:lnTo>
                    <a:pt x="470" y="2046"/>
                  </a:lnTo>
                  <a:lnTo>
                    <a:pt x="479" y="2044"/>
                  </a:lnTo>
                  <a:lnTo>
                    <a:pt x="489" y="2039"/>
                  </a:lnTo>
                  <a:lnTo>
                    <a:pt x="497" y="2034"/>
                  </a:lnTo>
                  <a:lnTo>
                    <a:pt x="504" y="2024"/>
                  </a:lnTo>
                  <a:lnTo>
                    <a:pt x="508" y="2013"/>
                  </a:lnTo>
                  <a:lnTo>
                    <a:pt x="512" y="1998"/>
                  </a:lnTo>
                  <a:lnTo>
                    <a:pt x="515" y="1969"/>
                  </a:lnTo>
                  <a:lnTo>
                    <a:pt x="519" y="1947"/>
                  </a:lnTo>
                  <a:lnTo>
                    <a:pt x="522" y="1930"/>
                  </a:lnTo>
                  <a:lnTo>
                    <a:pt x="524" y="1916"/>
                  </a:lnTo>
                  <a:lnTo>
                    <a:pt x="529" y="1906"/>
                  </a:lnTo>
                  <a:lnTo>
                    <a:pt x="534" y="1898"/>
                  </a:lnTo>
                  <a:lnTo>
                    <a:pt x="539" y="1891"/>
                  </a:lnTo>
                  <a:lnTo>
                    <a:pt x="547" y="1884"/>
                  </a:lnTo>
                  <a:lnTo>
                    <a:pt x="557" y="1865"/>
                  </a:lnTo>
                  <a:lnTo>
                    <a:pt x="555" y="1840"/>
                  </a:lnTo>
                  <a:lnTo>
                    <a:pt x="551" y="1816"/>
                  </a:lnTo>
                  <a:lnTo>
                    <a:pt x="554" y="1800"/>
                  </a:lnTo>
                  <a:lnTo>
                    <a:pt x="561" y="1792"/>
                  </a:lnTo>
                  <a:lnTo>
                    <a:pt x="570" y="1779"/>
                  </a:lnTo>
                  <a:lnTo>
                    <a:pt x="582" y="1762"/>
                  </a:lnTo>
                  <a:lnTo>
                    <a:pt x="595" y="1741"/>
                  </a:lnTo>
                  <a:lnTo>
                    <a:pt x="605" y="1718"/>
                  </a:lnTo>
                  <a:lnTo>
                    <a:pt x="614" y="1695"/>
                  </a:lnTo>
                  <a:lnTo>
                    <a:pt x="620" y="1672"/>
                  </a:lnTo>
                  <a:lnTo>
                    <a:pt x="621" y="1650"/>
                  </a:lnTo>
                  <a:lnTo>
                    <a:pt x="622" y="1629"/>
                  </a:lnTo>
                  <a:lnTo>
                    <a:pt x="630" y="1607"/>
                  </a:lnTo>
                  <a:lnTo>
                    <a:pt x="642" y="1587"/>
                  </a:lnTo>
                  <a:lnTo>
                    <a:pt x="658" y="1567"/>
                  </a:lnTo>
                  <a:lnTo>
                    <a:pt x="675" y="1550"/>
                  </a:lnTo>
                  <a:lnTo>
                    <a:pt x="692" y="1536"/>
                  </a:lnTo>
                  <a:lnTo>
                    <a:pt x="707" y="1528"/>
                  </a:lnTo>
                  <a:lnTo>
                    <a:pt x="718" y="1524"/>
                  </a:lnTo>
                  <a:lnTo>
                    <a:pt x="728" y="1523"/>
                  </a:lnTo>
                  <a:lnTo>
                    <a:pt x="743" y="1519"/>
                  </a:lnTo>
                  <a:lnTo>
                    <a:pt x="760" y="1511"/>
                  </a:lnTo>
                  <a:lnTo>
                    <a:pt x="777" y="1498"/>
                  </a:lnTo>
                  <a:lnTo>
                    <a:pt x="795" y="1482"/>
                  </a:lnTo>
                  <a:lnTo>
                    <a:pt x="814" y="1461"/>
                  </a:lnTo>
                  <a:lnTo>
                    <a:pt x="831" y="1436"/>
                  </a:lnTo>
                  <a:lnTo>
                    <a:pt x="846" y="1405"/>
                  </a:lnTo>
                  <a:lnTo>
                    <a:pt x="858" y="1375"/>
                  </a:lnTo>
                  <a:lnTo>
                    <a:pt x="867" y="1354"/>
                  </a:lnTo>
                  <a:lnTo>
                    <a:pt x="875" y="1338"/>
                  </a:lnTo>
                  <a:lnTo>
                    <a:pt x="881" y="1327"/>
                  </a:lnTo>
                  <a:lnTo>
                    <a:pt x="888" y="1320"/>
                  </a:lnTo>
                  <a:lnTo>
                    <a:pt x="893" y="1316"/>
                  </a:lnTo>
                  <a:lnTo>
                    <a:pt x="901" y="1312"/>
                  </a:lnTo>
                  <a:lnTo>
                    <a:pt x="912" y="1309"/>
                  </a:lnTo>
                  <a:lnTo>
                    <a:pt x="919" y="1305"/>
                  </a:lnTo>
                  <a:lnTo>
                    <a:pt x="929" y="1299"/>
                  </a:lnTo>
                  <a:lnTo>
                    <a:pt x="943" y="1289"/>
                  </a:lnTo>
                  <a:lnTo>
                    <a:pt x="958" y="1279"/>
                  </a:lnTo>
                  <a:lnTo>
                    <a:pt x="974" y="1265"/>
                  </a:lnTo>
                  <a:lnTo>
                    <a:pt x="991" y="1251"/>
                  </a:lnTo>
                  <a:lnTo>
                    <a:pt x="1009" y="1236"/>
                  </a:lnTo>
                  <a:lnTo>
                    <a:pt x="1027" y="1220"/>
                  </a:lnTo>
                  <a:lnTo>
                    <a:pt x="1045" y="1204"/>
                  </a:lnTo>
                  <a:lnTo>
                    <a:pt x="1062" y="1188"/>
                  </a:lnTo>
                  <a:lnTo>
                    <a:pt x="1078" y="1173"/>
                  </a:lnTo>
                  <a:lnTo>
                    <a:pt x="1092" y="1158"/>
                  </a:lnTo>
                  <a:lnTo>
                    <a:pt x="1103" y="1143"/>
                  </a:lnTo>
                  <a:lnTo>
                    <a:pt x="1111" y="1130"/>
                  </a:lnTo>
                  <a:lnTo>
                    <a:pt x="1117" y="1120"/>
                  </a:lnTo>
                  <a:lnTo>
                    <a:pt x="1119" y="1111"/>
                  </a:lnTo>
                  <a:lnTo>
                    <a:pt x="1116" y="1097"/>
                  </a:lnTo>
                  <a:lnTo>
                    <a:pt x="1104" y="1087"/>
                  </a:lnTo>
                  <a:lnTo>
                    <a:pt x="1088" y="1080"/>
                  </a:lnTo>
                  <a:lnTo>
                    <a:pt x="1070" y="1077"/>
                  </a:lnTo>
                  <a:lnTo>
                    <a:pt x="1048" y="1077"/>
                  </a:lnTo>
                  <a:lnTo>
                    <a:pt x="1027" y="1082"/>
                  </a:lnTo>
                  <a:lnTo>
                    <a:pt x="1007" y="1088"/>
                  </a:lnTo>
                  <a:lnTo>
                    <a:pt x="991" y="1098"/>
                  </a:lnTo>
                  <a:lnTo>
                    <a:pt x="983" y="1105"/>
                  </a:lnTo>
                  <a:lnTo>
                    <a:pt x="983" y="1102"/>
                  </a:lnTo>
                  <a:lnTo>
                    <a:pt x="988" y="1093"/>
                  </a:lnTo>
                  <a:lnTo>
                    <a:pt x="995" y="1081"/>
                  </a:lnTo>
                  <a:lnTo>
                    <a:pt x="999" y="1066"/>
                  </a:lnTo>
                  <a:lnTo>
                    <a:pt x="998" y="1053"/>
                  </a:lnTo>
                  <a:lnTo>
                    <a:pt x="989" y="1043"/>
                  </a:lnTo>
                  <a:lnTo>
                    <a:pt x="967" y="1039"/>
                  </a:lnTo>
                  <a:lnTo>
                    <a:pt x="958" y="1038"/>
                  </a:lnTo>
                  <a:lnTo>
                    <a:pt x="961" y="1034"/>
                  </a:lnTo>
                  <a:lnTo>
                    <a:pt x="975" y="1028"/>
                  </a:lnTo>
                  <a:lnTo>
                    <a:pt x="994" y="1022"/>
                  </a:lnTo>
                  <a:lnTo>
                    <a:pt x="1015" y="1019"/>
                  </a:lnTo>
                  <a:lnTo>
                    <a:pt x="1035" y="1017"/>
                  </a:lnTo>
                  <a:lnTo>
                    <a:pt x="1051" y="1020"/>
                  </a:lnTo>
                  <a:lnTo>
                    <a:pt x="1058" y="1028"/>
                  </a:lnTo>
                  <a:lnTo>
                    <a:pt x="1063" y="1037"/>
                  </a:lnTo>
                  <a:lnTo>
                    <a:pt x="1071" y="1043"/>
                  </a:lnTo>
                  <a:lnTo>
                    <a:pt x="1082" y="1045"/>
                  </a:lnTo>
                  <a:lnTo>
                    <a:pt x="1094" y="1043"/>
                  </a:lnTo>
                  <a:lnTo>
                    <a:pt x="1105" y="1038"/>
                  </a:lnTo>
                  <a:lnTo>
                    <a:pt x="1116" y="1030"/>
                  </a:lnTo>
                  <a:lnTo>
                    <a:pt x="1123" y="1019"/>
                  </a:lnTo>
                  <a:lnTo>
                    <a:pt x="1125" y="1004"/>
                  </a:lnTo>
                  <a:lnTo>
                    <a:pt x="1124" y="989"/>
                  </a:lnTo>
                  <a:lnTo>
                    <a:pt x="1120" y="976"/>
                  </a:lnTo>
                  <a:lnTo>
                    <a:pt x="1115" y="966"/>
                  </a:lnTo>
                  <a:lnTo>
                    <a:pt x="1107" y="955"/>
                  </a:lnTo>
                  <a:lnTo>
                    <a:pt x="1096" y="946"/>
                  </a:lnTo>
                  <a:lnTo>
                    <a:pt x="1085" y="937"/>
                  </a:lnTo>
                  <a:lnTo>
                    <a:pt x="1070" y="929"/>
                  </a:lnTo>
                  <a:lnTo>
                    <a:pt x="1052" y="920"/>
                  </a:lnTo>
                  <a:lnTo>
                    <a:pt x="1036" y="913"/>
                  </a:lnTo>
                  <a:lnTo>
                    <a:pt x="1022" y="909"/>
                  </a:lnTo>
                  <a:lnTo>
                    <a:pt x="1013" y="908"/>
                  </a:lnTo>
                  <a:lnTo>
                    <a:pt x="1007" y="908"/>
                  </a:lnTo>
                  <a:lnTo>
                    <a:pt x="1003" y="908"/>
                  </a:lnTo>
                  <a:lnTo>
                    <a:pt x="1002" y="907"/>
                  </a:lnTo>
                  <a:lnTo>
                    <a:pt x="1002" y="903"/>
                  </a:lnTo>
                  <a:lnTo>
                    <a:pt x="1003" y="896"/>
                  </a:lnTo>
                  <a:lnTo>
                    <a:pt x="1009" y="891"/>
                  </a:lnTo>
                  <a:lnTo>
                    <a:pt x="1018" y="891"/>
                  </a:lnTo>
                  <a:lnTo>
                    <a:pt x="1029" y="893"/>
                  </a:lnTo>
                  <a:lnTo>
                    <a:pt x="1042" y="896"/>
                  </a:lnTo>
                  <a:lnTo>
                    <a:pt x="1051" y="899"/>
                  </a:lnTo>
                  <a:lnTo>
                    <a:pt x="1058" y="898"/>
                  </a:lnTo>
                  <a:lnTo>
                    <a:pt x="1059" y="892"/>
                  </a:lnTo>
                  <a:lnTo>
                    <a:pt x="1052" y="878"/>
                  </a:lnTo>
                  <a:lnTo>
                    <a:pt x="1041" y="862"/>
                  </a:lnTo>
                  <a:lnTo>
                    <a:pt x="1030" y="848"/>
                  </a:lnTo>
                  <a:lnTo>
                    <a:pt x="1021" y="838"/>
                  </a:lnTo>
                  <a:lnTo>
                    <a:pt x="1014" y="830"/>
                  </a:lnTo>
                  <a:lnTo>
                    <a:pt x="1010" y="823"/>
                  </a:lnTo>
                  <a:lnTo>
                    <a:pt x="1009" y="818"/>
                  </a:lnTo>
                  <a:lnTo>
                    <a:pt x="1013" y="815"/>
                  </a:lnTo>
                  <a:lnTo>
                    <a:pt x="1021" y="812"/>
                  </a:lnTo>
                  <a:lnTo>
                    <a:pt x="1033" y="808"/>
                  </a:lnTo>
                  <a:lnTo>
                    <a:pt x="1043" y="801"/>
                  </a:lnTo>
                  <a:lnTo>
                    <a:pt x="1051" y="790"/>
                  </a:lnTo>
                  <a:lnTo>
                    <a:pt x="1059" y="780"/>
                  </a:lnTo>
                  <a:lnTo>
                    <a:pt x="1064" y="767"/>
                  </a:lnTo>
                  <a:lnTo>
                    <a:pt x="1067" y="756"/>
                  </a:lnTo>
                  <a:lnTo>
                    <a:pt x="1067" y="744"/>
                  </a:lnTo>
                  <a:lnTo>
                    <a:pt x="1064" y="734"/>
                  </a:lnTo>
                  <a:lnTo>
                    <a:pt x="1062" y="725"/>
                  </a:lnTo>
                  <a:lnTo>
                    <a:pt x="1063" y="716"/>
                  </a:lnTo>
                  <a:lnTo>
                    <a:pt x="1066" y="706"/>
                  </a:lnTo>
                  <a:lnTo>
                    <a:pt x="1071" y="698"/>
                  </a:lnTo>
                  <a:lnTo>
                    <a:pt x="1074" y="689"/>
                  </a:lnTo>
                  <a:lnTo>
                    <a:pt x="1075" y="680"/>
                  </a:lnTo>
                  <a:lnTo>
                    <a:pt x="1072" y="672"/>
                  </a:lnTo>
                  <a:lnTo>
                    <a:pt x="1064" y="663"/>
                  </a:lnTo>
                  <a:lnTo>
                    <a:pt x="1056" y="655"/>
                  </a:lnTo>
                  <a:lnTo>
                    <a:pt x="1051" y="646"/>
                  </a:lnTo>
                  <a:lnTo>
                    <a:pt x="1051" y="640"/>
                  </a:lnTo>
                  <a:lnTo>
                    <a:pt x="1052" y="632"/>
                  </a:lnTo>
                  <a:lnTo>
                    <a:pt x="1054" y="625"/>
                  </a:lnTo>
                  <a:lnTo>
                    <a:pt x="1055" y="618"/>
                  </a:lnTo>
                  <a:lnTo>
                    <a:pt x="1052" y="610"/>
                  </a:lnTo>
                  <a:lnTo>
                    <a:pt x="1045" y="602"/>
                  </a:lnTo>
                  <a:lnTo>
                    <a:pt x="1034" y="592"/>
                  </a:lnTo>
                  <a:lnTo>
                    <a:pt x="1020" y="582"/>
                  </a:lnTo>
                  <a:lnTo>
                    <a:pt x="1005" y="570"/>
                  </a:lnTo>
                  <a:lnTo>
                    <a:pt x="990" y="559"/>
                  </a:lnTo>
                  <a:lnTo>
                    <a:pt x="980" y="547"/>
                  </a:lnTo>
                  <a:lnTo>
                    <a:pt x="974" y="535"/>
                  </a:lnTo>
                  <a:lnTo>
                    <a:pt x="975" y="523"/>
                  </a:lnTo>
                  <a:lnTo>
                    <a:pt x="986" y="512"/>
                  </a:lnTo>
                  <a:lnTo>
                    <a:pt x="998" y="501"/>
                  </a:lnTo>
                  <a:lnTo>
                    <a:pt x="1006" y="491"/>
                  </a:lnTo>
                  <a:lnTo>
                    <a:pt x="1010" y="482"/>
                  </a:lnTo>
                  <a:lnTo>
                    <a:pt x="1010" y="474"/>
                  </a:lnTo>
                  <a:lnTo>
                    <a:pt x="1006" y="468"/>
                  </a:lnTo>
                  <a:lnTo>
                    <a:pt x="999" y="463"/>
                  </a:lnTo>
                  <a:lnTo>
                    <a:pt x="990" y="460"/>
                  </a:lnTo>
                  <a:lnTo>
                    <a:pt x="979" y="459"/>
                  </a:lnTo>
                  <a:lnTo>
                    <a:pt x="969" y="456"/>
                  </a:lnTo>
                  <a:lnTo>
                    <a:pt x="964" y="452"/>
                  </a:lnTo>
                  <a:lnTo>
                    <a:pt x="960" y="444"/>
                  </a:lnTo>
                  <a:lnTo>
                    <a:pt x="958" y="436"/>
                  </a:lnTo>
                  <a:lnTo>
                    <a:pt x="956" y="428"/>
                  </a:lnTo>
                  <a:lnTo>
                    <a:pt x="952" y="421"/>
                  </a:lnTo>
                  <a:lnTo>
                    <a:pt x="946" y="416"/>
                  </a:lnTo>
                  <a:lnTo>
                    <a:pt x="937" y="416"/>
                  </a:lnTo>
                  <a:lnTo>
                    <a:pt x="920" y="405"/>
                  </a:lnTo>
                  <a:lnTo>
                    <a:pt x="913" y="371"/>
                  </a:lnTo>
                  <a:lnTo>
                    <a:pt x="912" y="328"/>
                  </a:lnTo>
                  <a:lnTo>
                    <a:pt x="912" y="290"/>
                  </a:lnTo>
                  <a:lnTo>
                    <a:pt x="914" y="263"/>
                  </a:lnTo>
                  <a:lnTo>
                    <a:pt x="920" y="240"/>
                  </a:lnTo>
                  <a:lnTo>
                    <a:pt x="922" y="219"/>
                  </a:lnTo>
                  <a:lnTo>
                    <a:pt x="919" y="195"/>
                  </a:lnTo>
                  <a:lnTo>
                    <a:pt x="917" y="173"/>
                  </a:lnTo>
                  <a:lnTo>
                    <a:pt x="924" y="146"/>
                  </a:lnTo>
                  <a:lnTo>
                    <a:pt x="934" y="120"/>
                  </a:lnTo>
                  <a:lnTo>
                    <a:pt x="939" y="95"/>
                  </a:lnTo>
                  <a:lnTo>
                    <a:pt x="939" y="84"/>
                  </a:lnTo>
                  <a:lnTo>
                    <a:pt x="937" y="75"/>
                  </a:lnTo>
                  <a:lnTo>
                    <a:pt x="932" y="68"/>
                  </a:lnTo>
                  <a:lnTo>
                    <a:pt x="924" y="62"/>
                  </a:lnTo>
                  <a:lnTo>
                    <a:pt x="917" y="60"/>
                  </a:lnTo>
                  <a:lnTo>
                    <a:pt x="911" y="59"/>
                  </a:lnTo>
                  <a:lnTo>
                    <a:pt x="904" y="59"/>
                  </a:lnTo>
                  <a:lnTo>
                    <a:pt x="898" y="59"/>
                  </a:lnTo>
                  <a:lnTo>
                    <a:pt x="889" y="62"/>
                  </a:lnTo>
                  <a:lnTo>
                    <a:pt x="879" y="68"/>
                  </a:lnTo>
                  <a:lnTo>
                    <a:pt x="871" y="76"/>
                  </a:lnTo>
                  <a:lnTo>
                    <a:pt x="863" y="84"/>
                  </a:lnTo>
                  <a:lnTo>
                    <a:pt x="856" y="93"/>
                  </a:lnTo>
                  <a:lnTo>
                    <a:pt x="851" y="104"/>
                  </a:lnTo>
                  <a:lnTo>
                    <a:pt x="845" y="113"/>
                  </a:lnTo>
                  <a:lnTo>
                    <a:pt x="839" y="122"/>
                  </a:lnTo>
                  <a:lnTo>
                    <a:pt x="832" y="133"/>
                  </a:lnTo>
                  <a:lnTo>
                    <a:pt x="826" y="140"/>
                  </a:lnTo>
                  <a:lnTo>
                    <a:pt x="821" y="143"/>
                  </a:lnTo>
                  <a:lnTo>
                    <a:pt x="816" y="144"/>
                  </a:lnTo>
                  <a:lnTo>
                    <a:pt x="813" y="143"/>
                  </a:lnTo>
                  <a:lnTo>
                    <a:pt x="809" y="140"/>
                  </a:lnTo>
                  <a:lnTo>
                    <a:pt x="806" y="133"/>
                  </a:lnTo>
                  <a:lnTo>
                    <a:pt x="803" y="122"/>
                  </a:lnTo>
                  <a:lnTo>
                    <a:pt x="800" y="114"/>
                  </a:lnTo>
                  <a:lnTo>
                    <a:pt x="795" y="110"/>
                  </a:lnTo>
                  <a:lnTo>
                    <a:pt x="790" y="111"/>
                  </a:lnTo>
                  <a:lnTo>
                    <a:pt x="783" y="114"/>
                  </a:lnTo>
                  <a:lnTo>
                    <a:pt x="776" y="120"/>
                  </a:lnTo>
                  <a:lnTo>
                    <a:pt x="769" y="128"/>
                  </a:lnTo>
                  <a:lnTo>
                    <a:pt x="761" y="137"/>
                  </a:lnTo>
                  <a:lnTo>
                    <a:pt x="754" y="146"/>
                  </a:lnTo>
                  <a:lnTo>
                    <a:pt x="750" y="151"/>
                  </a:lnTo>
                  <a:lnTo>
                    <a:pt x="750" y="149"/>
                  </a:lnTo>
                  <a:lnTo>
                    <a:pt x="753" y="142"/>
                  </a:lnTo>
                  <a:lnTo>
                    <a:pt x="755" y="133"/>
                  </a:lnTo>
                  <a:lnTo>
                    <a:pt x="754" y="121"/>
                  </a:lnTo>
                  <a:lnTo>
                    <a:pt x="749" y="112"/>
                  </a:lnTo>
                  <a:lnTo>
                    <a:pt x="738" y="106"/>
                  </a:lnTo>
                  <a:lnTo>
                    <a:pt x="718" y="105"/>
                  </a:lnTo>
                  <a:close/>
                </a:path>
              </a:pathLst>
            </a:custGeom>
            <a:grpFill/>
            <a:ln w="9525">
              <a:solidFill>
                <a:schemeClr val="bg1"/>
              </a:solidFill>
              <a:round/>
            </a:ln>
          </p:spPr>
          <p:txBody>
            <a:bodyPr/>
            <a:lstStyle/>
            <a:p>
              <a:endParaRPr lang="en-GB"/>
            </a:p>
          </p:txBody>
        </p:sp>
        <p:sp>
          <p:nvSpPr>
            <p:cNvPr id="137" name="Freeform 426"/>
            <p:cNvSpPr/>
            <p:nvPr/>
          </p:nvSpPr>
          <p:spPr bwMode="auto">
            <a:xfrm>
              <a:off x="5949779" y="1750041"/>
              <a:ext cx="31451" cy="27823"/>
            </a:xfrm>
            <a:custGeom>
              <a:gdLst>
                <a:gd name="T0" fmla="*/ 2147483646 w 40"/>
                <a:gd name="T1" fmla="*/ 2147483646 h 36"/>
                <a:gd name="T2" fmla="*/ 2147483646 w 40"/>
                <a:gd name="T3" fmla="*/ 2147483646 h 36"/>
                <a:gd name="T4" fmla="*/ 2147483646 w 40"/>
                <a:gd name="T5" fmla="*/ 2147483646 h 36"/>
                <a:gd name="T6" fmla="*/ 2147483646 w 40"/>
                <a:gd name="T7" fmla="*/ 2147483646 h 36"/>
                <a:gd name="T8" fmla="*/ 2147483646 w 40"/>
                <a:gd name="T9" fmla="*/ 2147483646 h 36"/>
                <a:gd name="T10" fmla="*/ 2147483646 w 40"/>
                <a:gd name="T11" fmla="*/ 2147483646 h 36"/>
                <a:gd name="T12" fmla="*/ 2147483646 w 40"/>
                <a:gd name="T13" fmla="*/ 2147483646 h 36"/>
                <a:gd name="T14" fmla="*/ 2147483646 w 40"/>
                <a:gd name="T15" fmla="*/ 2147483646 h 36"/>
                <a:gd name="T16" fmla="*/ 2147483646 w 40"/>
                <a:gd name="T17" fmla="*/ 2147483646 h 36"/>
                <a:gd name="T18" fmla="*/ 2147483646 w 40"/>
                <a:gd name="T19" fmla="*/ 2147483646 h 36"/>
                <a:gd name="T20" fmla="*/ 2147483646 w 40"/>
                <a:gd name="T21" fmla="*/ 2147483646 h 36"/>
                <a:gd name="T22" fmla="*/ 2147483646 w 40"/>
                <a:gd name="T23" fmla="*/ 2147483646 h 36"/>
                <a:gd name="T24" fmla="*/ 2147483646 w 40"/>
                <a:gd name="T25" fmla="*/ 2147483646 h 36"/>
                <a:gd name="T26" fmla="*/ 2147483646 w 40"/>
                <a:gd name="T27" fmla="*/ 2147483646 h 36"/>
                <a:gd name="T28" fmla="*/ 0 w 40"/>
                <a:gd name="T29" fmla="*/ 2147483646 h 36"/>
                <a:gd name="T30" fmla="*/ 2147483646 w 40"/>
                <a:gd name="T31" fmla="*/ 2147483646 h 36"/>
                <a:gd name="T32" fmla="*/ 2147483646 w 40"/>
                <a:gd name="T33" fmla="*/ 2147483646 h 36"/>
                <a:gd name="T34" fmla="*/ 2147483646 w 40"/>
                <a:gd name="T35" fmla="*/ 2147483646 h 36"/>
                <a:gd name="T36" fmla="*/ 2147483646 w 40"/>
                <a:gd name="T37" fmla="*/ 2147483646 h 36"/>
                <a:gd name="T38" fmla="*/ 2147483646 w 40"/>
                <a:gd name="T39" fmla="*/ 0 h 36"/>
                <a:gd name="T40" fmla="*/ 2147483646 w 40"/>
                <a:gd name="T41" fmla="*/ 2147483646 h 36"/>
                <a:gd name="T42" fmla="*/ 2147483646 w 40"/>
                <a:gd name="T43" fmla="*/ 2147483646 h 36"/>
                <a:gd name="T44" fmla="*/ 2147483646 w 40"/>
                <a:gd name="T45" fmla="*/ 2147483646 h 36"/>
                <a:gd name="T46" fmla="*/ 2147483646 w 40"/>
                <a:gd name="T47" fmla="*/ 2147483646 h 36"/>
                <a:gd name="T48" fmla="*/ 2147483646 w 40"/>
                <a:gd name="T49" fmla="*/ 2147483646 h 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36">
                  <a:moveTo>
                    <a:pt x="39" y="19"/>
                  </a:moveTo>
                  <a:lnTo>
                    <a:pt x="38" y="21"/>
                  </a:lnTo>
                  <a:lnTo>
                    <a:pt x="35" y="25"/>
                  </a:lnTo>
                  <a:lnTo>
                    <a:pt x="31" y="29"/>
                  </a:lnTo>
                  <a:lnTo>
                    <a:pt x="27" y="33"/>
                  </a:lnTo>
                  <a:lnTo>
                    <a:pt x="23" y="35"/>
                  </a:lnTo>
                  <a:lnTo>
                    <a:pt x="18" y="36"/>
                  </a:lnTo>
                  <a:lnTo>
                    <a:pt x="13" y="36"/>
                  </a:lnTo>
                  <a:lnTo>
                    <a:pt x="12" y="36"/>
                  </a:lnTo>
                  <a:lnTo>
                    <a:pt x="11" y="35"/>
                  </a:lnTo>
                  <a:lnTo>
                    <a:pt x="10" y="33"/>
                  </a:lnTo>
                  <a:lnTo>
                    <a:pt x="8" y="31"/>
                  </a:lnTo>
                  <a:lnTo>
                    <a:pt x="4" y="27"/>
                  </a:lnTo>
                  <a:lnTo>
                    <a:pt x="1" y="24"/>
                  </a:lnTo>
                  <a:lnTo>
                    <a:pt x="0" y="19"/>
                  </a:lnTo>
                  <a:lnTo>
                    <a:pt x="1" y="16"/>
                  </a:lnTo>
                  <a:lnTo>
                    <a:pt x="7" y="11"/>
                  </a:lnTo>
                  <a:lnTo>
                    <a:pt x="12" y="6"/>
                  </a:lnTo>
                  <a:lnTo>
                    <a:pt x="16" y="2"/>
                  </a:lnTo>
                  <a:lnTo>
                    <a:pt x="19" y="0"/>
                  </a:lnTo>
                  <a:lnTo>
                    <a:pt x="24" y="1"/>
                  </a:lnTo>
                  <a:lnTo>
                    <a:pt x="31" y="3"/>
                  </a:lnTo>
                  <a:lnTo>
                    <a:pt x="37" y="6"/>
                  </a:lnTo>
                  <a:lnTo>
                    <a:pt x="40" y="11"/>
                  </a:lnTo>
                  <a:lnTo>
                    <a:pt x="39" y="19"/>
                  </a:lnTo>
                  <a:close/>
                </a:path>
              </a:pathLst>
            </a:custGeom>
            <a:grpFill/>
            <a:ln w="9525">
              <a:solidFill>
                <a:schemeClr val="bg1"/>
              </a:solidFill>
              <a:round/>
            </a:ln>
          </p:spPr>
          <p:txBody>
            <a:bodyPr/>
            <a:lstStyle/>
            <a:p>
              <a:endParaRPr lang="en-GB"/>
            </a:p>
          </p:txBody>
        </p:sp>
        <p:sp>
          <p:nvSpPr>
            <p:cNvPr id="138" name="Freeform 427"/>
            <p:cNvSpPr/>
            <p:nvPr/>
          </p:nvSpPr>
          <p:spPr bwMode="auto">
            <a:xfrm flipH="1">
              <a:off x="6218325" y="1975039"/>
              <a:ext cx="0" cy="3629"/>
            </a:xfrm>
            <a:custGeom>
              <a:gdLst>
                <a:gd name="T0" fmla="*/ 1 w 1"/>
                <a:gd name="T1" fmla="*/ 2147483646 h 4"/>
                <a:gd name="T2" fmla="*/ 1 w 1"/>
                <a:gd name="T3" fmla="*/ 2147483646 h 4"/>
                <a:gd name="T4" fmla="*/ 1 w 1"/>
                <a:gd name="T5" fmla="*/ 2147483646 h 4"/>
                <a:gd name="T6" fmla="*/ 0 w 1"/>
                <a:gd name="T7" fmla="*/ 0 h 4"/>
                <a:gd name="T8" fmla="*/ 0 w 1"/>
                <a:gd name="T9" fmla="*/ 0 h 4"/>
                <a:gd name="T10" fmla="*/ 1 w 1"/>
                <a:gd name="T11" fmla="*/ 2147483646 h 4"/>
                <a:gd name="T12" fmla="*/ 1 w 1"/>
                <a:gd name="T13" fmla="*/ 2147483646 h 4"/>
                <a:gd name="T14" fmla="*/ 1 w 1"/>
                <a:gd name="T15" fmla="*/ 2147483646 h 4"/>
                <a:gd name="T16" fmla="*/ 1 w 1"/>
                <a:gd name="T17" fmla="*/ 2147483646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4">
                  <a:moveTo>
                    <a:pt x="1" y="2"/>
                  </a:moveTo>
                  <a:lnTo>
                    <a:pt x="1" y="1"/>
                  </a:lnTo>
                  <a:lnTo>
                    <a:pt x="0" y="0"/>
                  </a:lnTo>
                  <a:lnTo>
                    <a:pt x="1" y="2"/>
                  </a:lnTo>
                  <a:lnTo>
                    <a:pt x="1" y="4"/>
                  </a:lnTo>
                  <a:lnTo>
                    <a:pt x="1" y="2"/>
                  </a:lnTo>
                  <a:close/>
                </a:path>
              </a:pathLst>
            </a:custGeom>
            <a:grpFill/>
            <a:ln w="9525">
              <a:solidFill>
                <a:schemeClr val="bg1"/>
              </a:solidFill>
              <a:round/>
            </a:ln>
          </p:spPr>
          <p:txBody>
            <a:bodyPr/>
            <a:lstStyle/>
            <a:p>
              <a:endParaRPr lang="en-GB"/>
            </a:p>
          </p:txBody>
        </p:sp>
        <p:sp>
          <p:nvSpPr>
            <p:cNvPr id="139" name="Freeform 428"/>
            <p:cNvSpPr/>
            <p:nvPr/>
          </p:nvSpPr>
          <p:spPr bwMode="auto">
            <a:xfrm>
              <a:off x="6490499" y="2000442"/>
              <a:ext cx="2419" cy="4839"/>
            </a:xfrm>
            <a:custGeom>
              <a:gdLst>
                <a:gd name="T0" fmla="*/ 2147483646 w 5"/>
                <a:gd name="T1" fmla="*/ 2147483646 h 8"/>
                <a:gd name="T2" fmla="*/ 2147483646 w 5"/>
                <a:gd name="T3" fmla="*/ 2147483646 h 8"/>
                <a:gd name="T4" fmla="*/ 2147483646 w 5"/>
                <a:gd name="T5" fmla="*/ 2147483646 h 8"/>
                <a:gd name="T6" fmla="*/ 2147483646 w 5"/>
                <a:gd name="T7" fmla="*/ 2147483646 h 8"/>
                <a:gd name="T8" fmla="*/ 2147483646 w 5"/>
                <a:gd name="T9" fmla="*/ 0 h 8"/>
                <a:gd name="T10" fmla="*/ 0 w 5"/>
                <a:gd name="T11" fmla="*/ 0 h 8"/>
                <a:gd name="T12" fmla="*/ 0 w 5"/>
                <a:gd name="T13" fmla="*/ 2147483646 h 8"/>
                <a:gd name="T14" fmla="*/ 2147483646 w 5"/>
                <a:gd name="T15" fmla="*/ 2147483646 h 8"/>
                <a:gd name="T16" fmla="*/ 2147483646 w 5"/>
                <a:gd name="T17" fmla="*/ 2147483646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8">
                  <a:moveTo>
                    <a:pt x="5" y="8"/>
                  </a:moveTo>
                  <a:lnTo>
                    <a:pt x="5" y="6"/>
                  </a:lnTo>
                  <a:lnTo>
                    <a:pt x="5" y="5"/>
                  </a:lnTo>
                  <a:lnTo>
                    <a:pt x="5" y="2"/>
                  </a:lnTo>
                  <a:lnTo>
                    <a:pt x="3" y="0"/>
                  </a:lnTo>
                  <a:lnTo>
                    <a:pt x="0" y="0"/>
                  </a:lnTo>
                  <a:lnTo>
                    <a:pt x="0" y="1"/>
                  </a:lnTo>
                  <a:lnTo>
                    <a:pt x="2" y="5"/>
                  </a:lnTo>
                  <a:lnTo>
                    <a:pt x="5" y="8"/>
                  </a:lnTo>
                  <a:close/>
                </a:path>
              </a:pathLst>
            </a:custGeom>
            <a:grpFill/>
            <a:ln w="9525">
              <a:solidFill>
                <a:schemeClr val="bg1"/>
              </a:solidFill>
              <a:round/>
            </a:ln>
          </p:spPr>
          <p:txBody>
            <a:bodyPr/>
            <a:lstStyle/>
            <a:p>
              <a:endParaRPr lang="en-GB"/>
            </a:p>
          </p:txBody>
        </p:sp>
        <p:sp>
          <p:nvSpPr>
            <p:cNvPr id="140" name="Freeform 429"/>
            <p:cNvSpPr/>
            <p:nvPr/>
          </p:nvSpPr>
          <p:spPr bwMode="auto">
            <a:xfrm>
              <a:off x="6223164" y="1682300"/>
              <a:ext cx="10887" cy="10887"/>
            </a:xfrm>
            <a:custGeom>
              <a:gdLst>
                <a:gd name="T0" fmla="*/ 2147483646 w 14"/>
                <a:gd name="T1" fmla="*/ 2147483646 h 15"/>
                <a:gd name="T2" fmla="*/ 2147483646 w 14"/>
                <a:gd name="T3" fmla="*/ 2147483646 h 15"/>
                <a:gd name="T4" fmla="*/ 2147483646 w 14"/>
                <a:gd name="T5" fmla="*/ 2147483646 h 15"/>
                <a:gd name="T6" fmla="*/ 2147483646 w 14"/>
                <a:gd name="T7" fmla="*/ 2147483646 h 15"/>
                <a:gd name="T8" fmla="*/ 2147483646 w 14"/>
                <a:gd name="T9" fmla="*/ 2147483646 h 15"/>
                <a:gd name="T10" fmla="*/ 2147483646 w 14"/>
                <a:gd name="T11" fmla="*/ 2147483646 h 15"/>
                <a:gd name="T12" fmla="*/ 2147483646 w 14"/>
                <a:gd name="T13" fmla="*/ 2147483646 h 15"/>
                <a:gd name="T14" fmla="*/ 2147483646 w 14"/>
                <a:gd name="T15" fmla="*/ 2147483646 h 15"/>
                <a:gd name="T16" fmla="*/ 2147483646 w 14"/>
                <a:gd name="T17" fmla="*/ 0 h 15"/>
                <a:gd name="T18" fmla="*/ 2147483646 w 14"/>
                <a:gd name="T19" fmla="*/ 2147483646 h 15"/>
                <a:gd name="T20" fmla="*/ 2147483646 w 14"/>
                <a:gd name="T21" fmla="*/ 2147483646 h 15"/>
                <a:gd name="T22" fmla="*/ 2147483646 w 14"/>
                <a:gd name="T23" fmla="*/ 2147483646 h 15"/>
                <a:gd name="T24" fmla="*/ 0 w 14"/>
                <a:gd name="T25" fmla="*/ 2147483646 h 15"/>
                <a:gd name="T26" fmla="*/ 2147483646 w 14"/>
                <a:gd name="T27" fmla="*/ 2147483646 h 15"/>
                <a:gd name="T28" fmla="*/ 2147483646 w 14"/>
                <a:gd name="T29" fmla="*/ 2147483646 h 15"/>
                <a:gd name="T30" fmla="*/ 2147483646 w 14"/>
                <a:gd name="T31" fmla="*/ 2147483646 h 15"/>
                <a:gd name="T32" fmla="*/ 2147483646 w 14"/>
                <a:gd name="T33" fmla="*/ 2147483646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15">
                  <a:moveTo>
                    <a:pt x="2" y="7"/>
                  </a:moveTo>
                  <a:lnTo>
                    <a:pt x="9" y="13"/>
                  </a:lnTo>
                  <a:lnTo>
                    <a:pt x="14" y="15"/>
                  </a:lnTo>
                  <a:lnTo>
                    <a:pt x="14" y="14"/>
                  </a:lnTo>
                  <a:lnTo>
                    <a:pt x="10" y="7"/>
                  </a:lnTo>
                  <a:lnTo>
                    <a:pt x="9" y="5"/>
                  </a:lnTo>
                  <a:lnTo>
                    <a:pt x="9" y="3"/>
                  </a:lnTo>
                  <a:lnTo>
                    <a:pt x="8" y="1"/>
                  </a:lnTo>
                  <a:lnTo>
                    <a:pt x="7" y="0"/>
                  </a:lnTo>
                  <a:lnTo>
                    <a:pt x="6" y="1"/>
                  </a:lnTo>
                  <a:lnTo>
                    <a:pt x="3" y="2"/>
                  </a:lnTo>
                  <a:lnTo>
                    <a:pt x="2" y="3"/>
                  </a:lnTo>
                  <a:lnTo>
                    <a:pt x="0" y="5"/>
                  </a:lnTo>
                  <a:lnTo>
                    <a:pt x="1" y="6"/>
                  </a:lnTo>
                  <a:lnTo>
                    <a:pt x="2" y="7"/>
                  </a:lnTo>
                  <a:close/>
                </a:path>
              </a:pathLst>
            </a:custGeom>
            <a:grpFill/>
            <a:ln w="9525">
              <a:solidFill>
                <a:schemeClr val="bg1"/>
              </a:solidFill>
              <a:round/>
            </a:ln>
          </p:spPr>
          <p:txBody>
            <a:bodyPr/>
            <a:lstStyle/>
            <a:p>
              <a:endParaRPr lang="en-GB"/>
            </a:p>
          </p:txBody>
        </p:sp>
        <p:sp>
          <p:nvSpPr>
            <p:cNvPr id="141" name="Freeform 430"/>
            <p:cNvSpPr/>
            <p:nvPr/>
          </p:nvSpPr>
          <p:spPr bwMode="auto">
            <a:xfrm>
              <a:off x="6365904" y="2039151"/>
              <a:ext cx="110079" cy="91934"/>
            </a:xfrm>
            <a:custGeom>
              <a:gdLst>
                <a:gd name="T0" fmla="*/ 2147483646 w 135"/>
                <a:gd name="T1" fmla="*/ 2147483646 h 119"/>
                <a:gd name="T2" fmla="*/ 2147483646 w 135"/>
                <a:gd name="T3" fmla="*/ 2147483646 h 119"/>
                <a:gd name="T4" fmla="*/ 2147483646 w 135"/>
                <a:gd name="T5" fmla="*/ 2147483646 h 119"/>
                <a:gd name="T6" fmla="*/ 2147483646 w 135"/>
                <a:gd name="T7" fmla="*/ 2147483646 h 119"/>
                <a:gd name="T8" fmla="*/ 2147483646 w 135"/>
                <a:gd name="T9" fmla="*/ 2147483646 h 119"/>
                <a:gd name="T10" fmla="*/ 2147483646 w 135"/>
                <a:gd name="T11" fmla="*/ 2147483646 h 119"/>
                <a:gd name="T12" fmla="*/ 2147483646 w 135"/>
                <a:gd name="T13" fmla="*/ 2147483646 h 119"/>
                <a:gd name="T14" fmla="*/ 2147483646 w 135"/>
                <a:gd name="T15" fmla="*/ 2147483646 h 119"/>
                <a:gd name="T16" fmla="*/ 2147483646 w 135"/>
                <a:gd name="T17" fmla="*/ 2147483646 h 119"/>
                <a:gd name="T18" fmla="*/ 2147483646 w 135"/>
                <a:gd name="T19" fmla="*/ 2147483646 h 119"/>
                <a:gd name="T20" fmla="*/ 2147483646 w 135"/>
                <a:gd name="T21" fmla="*/ 2147483646 h 119"/>
                <a:gd name="T22" fmla="*/ 2147483646 w 135"/>
                <a:gd name="T23" fmla="*/ 2147483646 h 119"/>
                <a:gd name="T24" fmla="*/ 2147483646 w 135"/>
                <a:gd name="T25" fmla="*/ 2147483646 h 119"/>
                <a:gd name="T26" fmla="*/ 2147483646 w 135"/>
                <a:gd name="T27" fmla="*/ 2147483646 h 119"/>
                <a:gd name="T28" fmla="*/ 2147483646 w 135"/>
                <a:gd name="T29" fmla="*/ 2147483646 h 119"/>
                <a:gd name="T30" fmla="*/ 2147483646 w 135"/>
                <a:gd name="T31" fmla="*/ 2147483646 h 119"/>
                <a:gd name="T32" fmla="*/ 2147483646 w 135"/>
                <a:gd name="T33" fmla="*/ 2147483646 h 119"/>
                <a:gd name="T34" fmla="*/ 2147483646 w 135"/>
                <a:gd name="T35" fmla="*/ 2147483646 h 119"/>
                <a:gd name="T36" fmla="*/ 2147483646 w 135"/>
                <a:gd name="T37" fmla="*/ 2147483646 h 119"/>
                <a:gd name="T38" fmla="*/ 2147483646 w 135"/>
                <a:gd name="T39" fmla="*/ 2147483646 h 119"/>
                <a:gd name="T40" fmla="*/ 2147483646 w 135"/>
                <a:gd name="T41" fmla="*/ 2147483646 h 119"/>
                <a:gd name="T42" fmla="*/ 2147483646 w 135"/>
                <a:gd name="T43" fmla="*/ 2147483646 h 119"/>
                <a:gd name="T44" fmla="*/ 2147483646 w 135"/>
                <a:gd name="T45" fmla="*/ 2147483646 h 119"/>
                <a:gd name="T46" fmla="*/ 2147483646 w 135"/>
                <a:gd name="T47" fmla="*/ 2147483646 h 119"/>
                <a:gd name="T48" fmla="*/ 2147483646 w 135"/>
                <a:gd name="T49" fmla="*/ 2147483646 h 119"/>
                <a:gd name="T50" fmla="*/ 2147483646 w 135"/>
                <a:gd name="T51" fmla="*/ 2147483646 h 119"/>
                <a:gd name="T52" fmla="*/ 2147483646 w 135"/>
                <a:gd name="T53" fmla="*/ 2147483646 h 119"/>
                <a:gd name="T54" fmla="*/ 2147483646 w 135"/>
                <a:gd name="T55" fmla="*/ 2147483646 h 119"/>
                <a:gd name="T56" fmla="*/ 2147483646 w 135"/>
                <a:gd name="T57" fmla="*/ 2147483646 h 119"/>
                <a:gd name="T58" fmla="*/ 2147483646 w 135"/>
                <a:gd name="T59" fmla="*/ 2147483646 h 119"/>
                <a:gd name="T60" fmla="*/ 2147483646 w 135"/>
                <a:gd name="T61" fmla="*/ 2147483646 h 119"/>
                <a:gd name="T62" fmla="*/ 2147483646 w 135"/>
                <a:gd name="T63" fmla="*/ 2147483646 h 119"/>
                <a:gd name="T64" fmla="*/ 2147483646 w 135"/>
                <a:gd name="T65" fmla="*/ 2147483646 h 119"/>
                <a:gd name="T66" fmla="*/ 2147483646 w 135"/>
                <a:gd name="T67" fmla="*/ 2147483646 h 119"/>
                <a:gd name="T68" fmla="*/ 2147483646 w 135"/>
                <a:gd name="T69" fmla="*/ 2147483646 h 119"/>
                <a:gd name="T70" fmla="*/ 2147483646 w 135"/>
                <a:gd name="T71" fmla="*/ 2147483646 h 119"/>
                <a:gd name="T72" fmla="*/ 2147483646 w 135"/>
                <a:gd name="T73" fmla="*/ 2147483646 h 119"/>
                <a:gd name="T74" fmla="*/ 2147483646 w 135"/>
                <a:gd name="T75" fmla="*/ 2147483646 h 119"/>
                <a:gd name="T76" fmla="*/ 2147483646 w 135"/>
                <a:gd name="T77" fmla="*/ 2147483646 h 119"/>
                <a:gd name="T78" fmla="*/ 2147483646 w 135"/>
                <a:gd name="T79" fmla="*/ 2147483646 h 119"/>
                <a:gd name="T80" fmla="*/ 2147483646 w 135"/>
                <a:gd name="T81" fmla="*/ 2147483646 h 11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5" h="119">
                  <a:moveTo>
                    <a:pt x="122" y="59"/>
                  </a:moveTo>
                  <a:lnTo>
                    <a:pt x="124" y="60"/>
                  </a:lnTo>
                  <a:lnTo>
                    <a:pt x="130" y="62"/>
                  </a:lnTo>
                  <a:lnTo>
                    <a:pt x="135" y="67"/>
                  </a:lnTo>
                  <a:lnTo>
                    <a:pt x="133" y="71"/>
                  </a:lnTo>
                  <a:lnTo>
                    <a:pt x="129" y="76"/>
                  </a:lnTo>
                  <a:lnTo>
                    <a:pt x="126" y="78"/>
                  </a:lnTo>
                  <a:lnTo>
                    <a:pt x="124" y="81"/>
                  </a:lnTo>
                  <a:lnTo>
                    <a:pt x="121" y="83"/>
                  </a:lnTo>
                  <a:lnTo>
                    <a:pt x="118" y="83"/>
                  </a:lnTo>
                  <a:lnTo>
                    <a:pt x="116" y="83"/>
                  </a:lnTo>
                  <a:lnTo>
                    <a:pt x="114" y="82"/>
                  </a:lnTo>
                  <a:lnTo>
                    <a:pt x="108" y="79"/>
                  </a:lnTo>
                  <a:lnTo>
                    <a:pt x="101" y="77"/>
                  </a:lnTo>
                  <a:lnTo>
                    <a:pt x="95" y="75"/>
                  </a:lnTo>
                  <a:lnTo>
                    <a:pt x="91" y="74"/>
                  </a:lnTo>
                  <a:lnTo>
                    <a:pt x="86" y="71"/>
                  </a:lnTo>
                  <a:lnTo>
                    <a:pt x="82" y="68"/>
                  </a:lnTo>
                  <a:lnTo>
                    <a:pt x="77" y="66"/>
                  </a:lnTo>
                  <a:lnTo>
                    <a:pt x="72" y="66"/>
                  </a:lnTo>
                  <a:lnTo>
                    <a:pt x="70" y="70"/>
                  </a:lnTo>
                  <a:lnTo>
                    <a:pt x="71" y="78"/>
                  </a:lnTo>
                  <a:lnTo>
                    <a:pt x="72" y="85"/>
                  </a:lnTo>
                  <a:lnTo>
                    <a:pt x="72" y="92"/>
                  </a:lnTo>
                  <a:lnTo>
                    <a:pt x="68" y="96"/>
                  </a:lnTo>
                  <a:lnTo>
                    <a:pt x="61" y="99"/>
                  </a:lnTo>
                  <a:lnTo>
                    <a:pt x="58" y="102"/>
                  </a:lnTo>
                  <a:lnTo>
                    <a:pt x="57" y="107"/>
                  </a:lnTo>
                  <a:lnTo>
                    <a:pt x="56" y="111"/>
                  </a:lnTo>
                  <a:lnTo>
                    <a:pt x="53" y="114"/>
                  </a:lnTo>
                  <a:lnTo>
                    <a:pt x="48" y="117"/>
                  </a:lnTo>
                  <a:lnTo>
                    <a:pt x="44" y="119"/>
                  </a:lnTo>
                  <a:lnTo>
                    <a:pt x="40" y="116"/>
                  </a:lnTo>
                  <a:lnTo>
                    <a:pt x="39" y="111"/>
                  </a:lnTo>
                  <a:lnTo>
                    <a:pt x="38" y="105"/>
                  </a:lnTo>
                  <a:lnTo>
                    <a:pt x="34" y="100"/>
                  </a:lnTo>
                  <a:lnTo>
                    <a:pt x="29" y="99"/>
                  </a:lnTo>
                  <a:lnTo>
                    <a:pt x="23" y="99"/>
                  </a:lnTo>
                  <a:lnTo>
                    <a:pt x="20" y="100"/>
                  </a:lnTo>
                  <a:lnTo>
                    <a:pt x="17" y="101"/>
                  </a:lnTo>
                  <a:lnTo>
                    <a:pt x="10" y="104"/>
                  </a:lnTo>
                  <a:lnTo>
                    <a:pt x="3" y="105"/>
                  </a:lnTo>
                  <a:lnTo>
                    <a:pt x="0" y="101"/>
                  </a:lnTo>
                  <a:lnTo>
                    <a:pt x="1" y="97"/>
                  </a:lnTo>
                  <a:lnTo>
                    <a:pt x="4" y="90"/>
                  </a:lnTo>
                  <a:lnTo>
                    <a:pt x="9" y="84"/>
                  </a:lnTo>
                  <a:lnTo>
                    <a:pt x="12" y="82"/>
                  </a:lnTo>
                  <a:lnTo>
                    <a:pt x="16" y="79"/>
                  </a:lnTo>
                  <a:lnTo>
                    <a:pt x="16" y="75"/>
                  </a:lnTo>
                  <a:lnTo>
                    <a:pt x="14" y="68"/>
                  </a:lnTo>
                  <a:lnTo>
                    <a:pt x="12" y="61"/>
                  </a:lnTo>
                  <a:lnTo>
                    <a:pt x="11" y="55"/>
                  </a:lnTo>
                  <a:lnTo>
                    <a:pt x="12" y="48"/>
                  </a:lnTo>
                  <a:lnTo>
                    <a:pt x="12" y="44"/>
                  </a:lnTo>
                  <a:lnTo>
                    <a:pt x="10" y="39"/>
                  </a:lnTo>
                  <a:lnTo>
                    <a:pt x="8" y="35"/>
                  </a:lnTo>
                  <a:lnTo>
                    <a:pt x="8" y="26"/>
                  </a:lnTo>
                  <a:lnTo>
                    <a:pt x="8" y="16"/>
                  </a:lnTo>
                  <a:lnTo>
                    <a:pt x="8" y="8"/>
                  </a:lnTo>
                  <a:lnTo>
                    <a:pt x="9" y="2"/>
                  </a:lnTo>
                  <a:lnTo>
                    <a:pt x="12" y="0"/>
                  </a:lnTo>
                  <a:lnTo>
                    <a:pt x="18" y="1"/>
                  </a:lnTo>
                  <a:lnTo>
                    <a:pt x="24" y="3"/>
                  </a:lnTo>
                  <a:lnTo>
                    <a:pt x="27" y="9"/>
                  </a:lnTo>
                  <a:lnTo>
                    <a:pt x="30" y="18"/>
                  </a:lnTo>
                  <a:lnTo>
                    <a:pt x="32" y="26"/>
                  </a:lnTo>
                  <a:lnTo>
                    <a:pt x="33" y="30"/>
                  </a:lnTo>
                  <a:lnTo>
                    <a:pt x="37" y="30"/>
                  </a:lnTo>
                  <a:lnTo>
                    <a:pt x="40" y="28"/>
                  </a:lnTo>
                  <a:lnTo>
                    <a:pt x="44" y="25"/>
                  </a:lnTo>
                  <a:lnTo>
                    <a:pt x="48" y="23"/>
                  </a:lnTo>
                  <a:lnTo>
                    <a:pt x="54" y="23"/>
                  </a:lnTo>
                  <a:lnTo>
                    <a:pt x="61" y="24"/>
                  </a:lnTo>
                  <a:lnTo>
                    <a:pt x="70" y="26"/>
                  </a:lnTo>
                  <a:lnTo>
                    <a:pt x="78" y="30"/>
                  </a:lnTo>
                  <a:lnTo>
                    <a:pt x="85" y="33"/>
                  </a:lnTo>
                  <a:lnTo>
                    <a:pt x="90" y="40"/>
                  </a:lnTo>
                  <a:lnTo>
                    <a:pt x="93" y="48"/>
                  </a:lnTo>
                  <a:lnTo>
                    <a:pt x="98" y="54"/>
                  </a:lnTo>
                  <a:lnTo>
                    <a:pt x="100" y="58"/>
                  </a:lnTo>
                  <a:lnTo>
                    <a:pt x="101" y="59"/>
                  </a:lnTo>
                  <a:lnTo>
                    <a:pt x="122" y="59"/>
                  </a:lnTo>
                  <a:close/>
                </a:path>
              </a:pathLst>
            </a:custGeom>
            <a:grpFill/>
            <a:ln w="9525">
              <a:solidFill>
                <a:schemeClr val="bg1"/>
              </a:solidFill>
              <a:round/>
            </a:ln>
          </p:spPr>
          <p:txBody>
            <a:bodyPr/>
            <a:lstStyle/>
            <a:p>
              <a:endParaRPr lang="en-GB"/>
            </a:p>
          </p:txBody>
        </p:sp>
        <p:sp>
          <p:nvSpPr>
            <p:cNvPr id="142" name="Freeform 431"/>
            <p:cNvSpPr/>
            <p:nvPr/>
          </p:nvSpPr>
          <p:spPr bwMode="auto">
            <a:xfrm>
              <a:off x="6277598" y="1763348"/>
              <a:ext cx="456044" cy="304835"/>
            </a:xfrm>
            <a:custGeom>
              <a:gdLst>
                <a:gd name="T0" fmla="*/ 2147483646 w 556"/>
                <a:gd name="T1" fmla="*/ 2147483646 h 395"/>
                <a:gd name="T2" fmla="*/ 2147483646 w 556"/>
                <a:gd name="T3" fmla="*/ 2147483646 h 395"/>
                <a:gd name="T4" fmla="*/ 2147483646 w 556"/>
                <a:gd name="T5" fmla="*/ 2147483646 h 395"/>
                <a:gd name="T6" fmla="*/ 2147483646 w 556"/>
                <a:gd name="T7" fmla="*/ 2147483646 h 395"/>
                <a:gd name="T8" fmla="*/ 2147483646 w 556"/>
                <a:gd name="T9" fmla="*/ 2147483646 h 395"/>
                <a:gd name="T10" fmla="*/ 2147483646 w 556"/>
                <a:gd name="T11" fmla="*/ 2147483646 h 395"/>
                <a:gd name="T12" fmla="*/ 2147483646 w 556"/>
                <a:gd name="T13" fmla="*/ 2147483646 h 395"/>
                <a:gd name="T14" fmla="*/ 2147483646 w 556"/>
                <a:gd name="T15" fmla="*/ 2147483646 h 395"/>
                <a:gd name="T16" fmla="*/ 2147483646 w 556"/>
                <a:gd name="T17" fmla="*/ 2147483646 h 395"/>
                <a:gd name="T18" fmla="*/ 2147483646 w 556"/>
                <a:gd name="T19" fmla="*/ 2147483646 h 395"/>
                <a:gd name="T20" fmla="*/ 2147483646 w 556"/>
                <a:gd name="T21" fmla="*/ 2147483646 h 395"/>
                <a:gd name="T22" fmla="*/ 2147483646 w 556"/>
                <a:gd name="T23" fmla="*/ 2147483646 h 395"/>
                <a:gd name="T24" fmla="*/ 2147483646 w 556"/>
                <a:gd name="T25" fmla="*/ 2147483646 h 395"/>
                <a:gd name="T26" fmla="*/ 2147483646 w 556"/>
                <a:gd name="T27" fmla="*/ 2147483646 h 395"/>
                <a:gd name="T28" fmla="*/ 2147483646 w 556"/>
                <a:gd name="T29" fmla="*/ 2147483646 h 395"/>
                <a:gd name="T30" fmla="*/ 2147483646 w 556"/>
                <a:gd name="T31" fmla="*/ 2147483646 h 395"/>
                <a:gd name="T32" fmla="*/ 2147483646 w 556"/>
                <a:gd name="T33" fmla="*/ 2147483646 h 395"/>
                <a:gd name="T34" fmla="*/ 2147483646 w 556"/>
                <a:gd name="T35" fmla="*/ 2147483646 h 395"/>
                <a:gd name="T36" fmla="*/ 2147483646 w 556"/>
                <a:gd name="T37" fmla="*/ 2147483646 h 395"/>
                <a:gd name="T38" fmla="*/ 2147483646 w 556"/>
                <a:gd name="T39" fmla="*/ 2147483646 h 395"/>
                <a:gd name="T40" fmla="*/ 2147483646 w 556"/>
                <a:gd name="T41" fmla="*/ 2147483646 h 395"/>
                <a:gd name="T42" fmla="*/ 2147483646 w 556"/>
                <a:gd name="T43" fmla="*/ 2147483646 h 395"/>
                <a:gd name="T44" fmla="*/ 2147483646 w 556"/>
                <a:gd name="T45" fmla="*/ 2147483646 h 395"/>
                <a:gd name="T46" fmla="*/ 2147483646 w 556"/>
                <a:gd name="T47" fmla="*/ 2147483646 h 395"/>
                <a:gd name="T48" fmla="*/ 2147483646 w 556"/>
                <a:gd name="T49" fmla="*/ 2147483646 h 395"/>
                <a:gd name="T50" fmla="*/ 0 w 556"/>
                <a:gd name="T51" fmla="*/ 2147483646 h 395"/>
                <a:gd name="T52" fmla="*/ 2147483646 w 556"/>
                <a:gd name="T53" fmla="*/ 2147483646 h 395"/>
                <a:gd name="T54" fmla="*/ 2147483646 w 556"/>
                <a:gd name="T55" fmla="*/ 2147483646 h 395"/>
                <a:gd name="T56" fmla="*/ 2147483646 w 556"/>
                <a:gd name="T57" fmla="*/ 2147483646 h 395"/>
                <a:gd name="T58" fmla="*/ 2147483646 w 556"/>
                <a:gd name="T59" fmla="*/ 2147483646 h 395"/>
                <a:gd name="T60" fmla="*/ 2147483646 w 556"/>
                <a:gd name="T61" fmla="*/ 2147483646 h 395"/>
                <a:gd name="T62" fmla="*/ 2147483646 w 556"/>
                <a:gd name="T63" fmla="*/ 2147483646 h 395"/>
                <a:gd name="T64" fmla="*/ 2147483646 w 556"/>
                <a:gd name="T65" fmla="*/ 2147483646 h 395"/>
                <a:gd name="T66" fmla="*/ 2147483646 w 556"/>
                <a:gd name="T67" fmla="*/ 2147483646 h 395"/>
                <a:gd name="T68" fmla="*/ 2147483646 w 556"/>
                <a:gd name="T69" fmla="*/ 2147483646 h 395"/>
                <a:gd name="T70" fmla="*/ 2147483646 w 556"/>
                <a:gd name="T71" fmla="*/ 2147483646 h 395"/>
                <a:gd name="T72" fmla="*/ 2147483646 w 556"/>
                <a:gd name="T73" fmla="*/ 2147483646 h 395"/>
                <a:gd name="T74" fmla="*/ 2147483646 w 556"/>
                <a:gd name="T75" fmla="*/ 2147483646 h 395"/>
                <a:gd name="T76" fmla="*/ 2147483646 w 556"/>
                <a:gd name="T77" fmla="*/ 2147483646 h 395"/>
                <a:gd name="T78" fmla="*/ 2147483646 w 556"/>
                <a:gd name="T79" fmla="*/ 2147483646 h 395"/>
                <a:gd name="T80" fmla="*/ 2147483646 w 556"/>
                <a:gd name="T81" fmla="*/ 2147483646 h 395"/>
                <a:gd name="T82" fmla="*/ 2147483646 w 556"/>
                <a:gd name="T83" fmla="*/ 2147483646 h 395"/>
                <a:gd name="T84" fmla="*/ 2147483646 w 556"/>
                <a:gd name="T85" fmla="*/ 2147483646 h 395"/>
                <a:gd name="T86" fmla="*/ 2147483646 w 556"/>
                <a:gd name="T87" fmla="*/ 2147483646 h 395"/>
                <a:gd name="T88" fmla="*/ 2147483646 w 556"/>
                <a:gd name="T89" fmla="*/ 2147483646 h 395"/>
                <a:gd name="T90" fmla="*/ 2147483646 w 556"/>
                <a:gd name="T91" fmla="*/ 2147483646 h 395"/>
                <a:gd name="T92" fmla="*/ 2147483646 w 556"/>
                <a:gd name="T93" fmla="*/ 2147483646 h 395"/>
                <a:gd name="T94" fmla="*/ 2147483646 w 556"/>
                <a:gd name="T95" fmla="*/ 2147483646 h 395"/>
                <a:gd name="T96" fmla="*/ 2147483646 w 556"/>
                <a:gd name="T97" fmla="*/ 2147483646 h 395"/>
                <a:gd name="T98" fmla="*/ 2147483646 w 556"/>
                <a:gd name="T99" fmla="*/ 2147483646 h 395"/>
                <a:gd name="T100" fmla="*/ 2147483646 w 556"/>
                <a:gd name="T101" fmla="*/ 2147483646 h 395"/>
                <a:gd name="T102" fmla="*/ 2147483646 w 556"/>
                <a:gd name="T103" fmla="*/ 2147483646 h 395"/>
                <a:gd name="T104" fmla="*/ 2147483646 w 556"/>
                <a:gd name="T105" fmla="*/ 2147483646 h 395"/>
                <a:gd name="T106" fmla="*/ 2147483646 w 556"/>
                <a:gd name="T107" fmla="*/ 2147483646 h 395"/>
                <a:gd name="T108" fmla="*/ 2147483646 w 556"/>
                <a:gd name="T109" fmla="*/ 2147483646 h 395"/>
                <a:gd name="T110" fmla="*/ 2147483646 w 556"/>
                <a:gd name="T111" fmla="*/ 2147483646 h 395"/>
                <a:gd name="T112" fmla="*/ 2147483646 w 556"/>
                <a:gd name="T113" fmla="*/ 2147483646 h 395"/>
                <a:gd name="T114" fmla="*/ 2147483646 w 556"/>
                <a:gd name="T115" fmla="*/ 2147483646 h 395"/>
                <a:gd name="T116" fmla="*/ 2147483646 w 556"/>
                <a:gd name="T117" fmla="*/ 2147483646 h 395"/>
                <a:gd name="T118" fmla="*/ 2147483646 w 556"/>
                <a:gd name="T119" fmla="*/ 2147483646 h 395"/>
                <a:gd name="T120" fmla="*/ 2147483646 w 556"/>
                <a:gd name="T121" fmla="*/ 2147483646 h 395"/>
                <a:gd name="T122" fmla="*/ 2147483646 w 556"/>
                <a:gd name="T123" fmla="*/ 2147483646 h 395"/>
                <a:gd name="T124" fmla="*/ 2147483646 w 556"/>
                <a:gd name="T125" fmla="*/ 2147483646 h 39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56" h="395">
                  <a:moveTo>
                    <a:pt x="539" y="379"/>
                  </a:moveTo>
                  <a:lnTo>
                    <a:pt x="540" y="380"/>
                  </a:lnTo>
                  <a:lnTo>
                    <a:pt x="542" y="383"/>
                  </a:lnTo>
                  <a:lnTo>
                    <a:pt x="541" y="387"/>
                  </a:lnTo>
                  <a:lnTo>
                    <a:pt x="533" y="388"/>
                  </a:lnTo>
                  <a:lnTo>
                    <a:pt x="527" y="388"/>
                  </a:lnTo>
                  <a:lnTo>
                    <a:pt x="523" y="387"/>
                  </a:lnTo>
                  <a:lnTo>
                    <a:pt x="518" y="387"/>
                  </a:lnTo>
                  <a:lnTo>
                    <a:pt x="514" y="388"/>
                  </a:lnTo>
                  <a:lnTo>
                    <a:pt x="510" y="388"/>
                  </a:lnTo>
                  <a:lnTo>
                    <a:pt x="506" y="389"/>
                  </a:lnTo>
                  <a:lnTo>
                    <a:pt x="501" y="390"/>
                  </a:lnTo>
                  <a:lnTo>
                    <a:pt x="495" y="392"/>
                  </a:lnTo>
                  <a:lnTo>
                    <a:pt x="488" y="393"/>
                  </a:lnTo>
                  <a:lnTo>
                    <a:pt x="482" y="394"/>
                  </a:lnTo>
                  <a:lnTo>
                    <a:pt x="478" y="395"/>
                  </a:lnTo>
                  <a:lnTo>
                    <a:pt x="473" y="395"/>
                  </a:lnTo>
                  <a:lnTo>
                    <a:pt x="468" y="395"/>
                  </a:lnTo>
                  <a:lnTo>
                    <a:pt x="464" y="394"/>
                  </a:lnTo>
                  <a:lnTo>
                    <a:pt x="459" y="394"/>
                  </a:lnTo>
                  <a:lnTo>
                    <a:pt x="453" y="393"/>
                  </a:lnTo>
                  <a:lnTo>
                    <a:pt x="449" y="393"/>
                  </a:lnTo>
                  <a:lnTo>
                    <a:pt x="444" y="393"/>
                  </a:lnTo>
                  <a:lnTo>
                    <a:pt x="440" y="394"/>
                  </a:lnTo>
                  <a:lnTo>
                    <a:pt x="435" y="395"/>
                  </a:lnTo>
                  <a:lnTo>
                    <a:pt x="430" y="395"/>
                  </a:lnTo>
                  <a:lnTo>
                    <a:pt x="427" y="395"/>
                  </a:lnTo>
                  <a:lnTo>
                    <a:pt x="422" y="394"/>
                  </a:lnTo>
                  <a:lnTo>
                    <a:pt x="419" y="392"/>
                  </a:lnTo>
                  <a:lnTo>
                    <a:pt x="414" y="386"/>
                  </a:lnTo>
                  <a:lnTo>
                    <a:pt x="413" y="380"/>
                  </a:lnTo>
                  <a:lnTo>
                    <a:pt x="409" y="375"/>
                  </a:lnTo>
                  <a:lnTo>
                    <a:pt x="397" y="372"/>
                  </a:lnTo>
                  <a:lnTo>
                    <a:pt x="389" y="371"/>
                  </a:lnTo>
                  <a:lnTo>
                    <a:pt x="382" y="368"/>
                  </a:lnTo>
                  <a:lnTo>
                    <a:pt x="376" y="366"/>
                  </a:lnTo>
                  <a:lnTo>
                    <a:pt x="372" y="364"/>
                  </a:lnTo>
                  <a:lnTo>
                    <a:pt x="368" y="362"/>
                  </a:lnTo>
                  <a:lnTo>
                    <a:pt x="365" y="359"/>
                  </a:lnTo>
                  <a:lnTo>
                    <a:pt x="362" y="358"/>
                  </a:lnTo>
                  <a:lnTo>
                    <a:pt x="359" y="356"/>
                  </a:lnTo>
                  <a:lnTo>
                    <a:pt x="354" y="352"/>
                  </a:lnTo>
                  <a:lnTo>
                    <a:pt x="350" y="351"/>
                  </a:lnTo>
                  <a:lnTo>
                    <a:pt x="344" y="352"/>
                  </a:lnTo>
                  <a:lnTo>
                    <a:pt x="335" y="357"/>
                  </a:lnTo>
                  <a:lnTo>
                    <a:pt x="324" y="362"/>
                  </a:lnTo>
                  <a:lnTo>
                    <a:pt x="316" y="363"/>
                  </a:lnTo>
                  <a:lnTo>
                    <a:pt x="309" y="365"/>
                  </a:lnTo>
                  <a:lnTo>
                    <a:pt x="304" y="370"/>
                  </a:lnTo>
                  <a:lnTo>
                    <a:pt x="297" y="377"/>
                  </a:lnTo>
                  <a:lnTo>
                    <a:pt x="290" y="381"/>
                  </a:lnTo>
                  <a:lnTo>
                    <a:pt x="283" y="381"/>
                  </a:lnTo>
                  <a:lnTo>
                    <a:pt x="276" y="377"/>
                  </a:lnTo>
                  <a:lnTo>
                    <a:pt x="271" y="373"/>
                  </a:lnTo>
                  <a:lnTo>
                    <a:pt x="267" y="370"/>
                  </a:lnTo>
                  <a:lnTo>
                    <a:pt x="262" y="366"/>
                  </a:lnTo>
                  <a:lnTo>
                    <a:pt x="259" y="363"/>
                  </a:lnTo>
                  <a:lnTo>
                    <a:pt x="256" y="358"/>
                  </a:lnTo>
                  <a:lnTo>
                    <a:pt x="256" y="355"/>
                  </a:lnTo>
                  <a:lnTo>
                    <a:pt x="260" y="350"/>
                  </a:lnTo>
                  <a:lnTo>
                    <a:pt x="268" y="344"/>
                  </a:lnTo>
                  <a:lnTo>
                    <a:pt x="277" y="340"/>
                  </a:lnTo>
                  <a:lnTo>
                    <a:pt x="283" y="337"/>
                  </a:lnTo>
                  <a:lnTo>
                    <a:pt x="288" y="337"/>
                  </a:lnTo>
                  <a:lnTo>
                    <a:pt x="291" y="337"/>
                  </a:lnTo>
                  <a:lnTo>
                    <a:pt x="293" y="337"/>
                  </a:lnTo>
                  <a:lnTo>
                    <a:pt x="296" y="336"/>
                  </a:lnTo>
                  <a:lnTo>
                    <a:pt x="300" y="334"/>
                  </a:lnTo>
                  <a:lnTo>
                    <a:pt x="305" y="329"/>
                  </a:lnTo>
                  <a:lnTo>
                    <a:pt x="316" y="320"/>
                  </a:lnTo>
                  <a:lnTo>
                    <a:pt x="326" y="313"/>
                  </a:lnTo>
                  <a:lnTo>
                    <a:pt x="330" y="307"/>
                  </a:lnTo>
                  <a:lnTo>
                    <a:pt x="327" y="301"/>
                  </a:lnTo>
                  <a:lnTo>
                    <a:pt x="318" y="295"/>
                  </a:lnTo>
                  <a:lnTo>
                    <a:pt x="308" y="292"/>
                  </a:lnTo>
                  <a:lnTo>
                    <a:pt x="305" y="287"/>
                  </a:lnTo>
                  <a:lnTo>
                    <a:pt x="309" y="273"/>
                  </a:lnTo>
                  <a:lnTo>
                    <a:pt x="320" y="258"/>
                  </a:lnTo>
                  <a:lnTo>
                    <a:pt x="328" y="246"/>
                  </a:lnTo>
                  <a:lnTo>
                    <a:pt x="327" y="235"/>
                  </a:lnTo>
                  <a:lnTo>
                    <a:pt x="315" y="218"/>
                  </a:lnTo>
                  <a:lnTo>
                    <a:pt x="306" y="208"/>
                  </a:lnTo>
                  <a:lnTo>
                    <a:pt x="297" y="200"/>
                  </a:lnTo>
                  <a:lnTo>
                    <a:pt x="289" y="193"/>
                  </a:lnTo>
                  <a:lnTo>
                    <a:pt x="282" y="188"/>
                  </a:lnTo>
                  <a:lnTo>
                    <a:pt x="274" y="183"/>
                  </a:lnTo>
                  <a:lnTo>
                    <a:pt x="267" y="180"/>
                  </a:lnTo>
                  <a:lnTo>
                    <a:pt x="260" y="176"/>
                  </a:lnTo>
                  <a:lnTo>
                    <a:pt x="252" y="173"/>
                  </a:lnTo>
                  <a:lnTo>
                    <a:pt x="244" y="169"/>
                  </a:lnTo>
                  <a:lnTo>
                    <a:pt x="236" y="166"/>
                  </a:lnTo>
                  <a:lnTo>
                    <a:pt x="228" y="161"/>
                  </a:lnTo>
                  <a:lnTo>
                    <a:pt x="221" y="156"/>
                  </a:lnTo>
                  <a:lnTo>
                    <a:pt x="214" y="152"/>
                  </a:lnTo>
                  <a:lnTo>
                    <a:pt x="208" y="148"/>
                  </a:lnTo>
                  <a:lnTo>
                    <a:pt x="202" y="145"/>
                  </a:lnTo>
                  <a:lnTo>
                    <a:pt x="199" y="142"/>
                  </a:lnTo>
                  <a:lnTo>
                    <a:pt x="191" y="137"/>
                  </a:lnTo>
                  <a:lnTo>
                    <a:pt x="183" y="132"/>
                  </a:lnTo>
                  <a:lnTo>
                    <a:pt x="178" y="131"/>
                  </a:lnTo>
                  <a:lnTo>
                    <a:pt x="179" y="137"/>
                  </a:lnTo>
                  <a:lnTo>
                    <a:pt x="185" y="146"/>
                  </a:lnTo>
                  <a:lnTo>
                    <a:pt x="186" y="152"/>
                  </a:lnTo>
                  <a:lnTo>
                    <a:pt x="183" y="155"/>
                  </a:lnTo>
                  <a:lnTo>
                    <a:pt x="171" y="155"/>
                  </a:lnTo>
                  <a:lnTo>
                    <a:pt x="163" y="155"/>
                  </a:lnTo>
                  <a:lnTo>
                    <a:pt x="159" y="155"/>
                  </a:lnTo>
                  <a:lnTo>
                    <a:pt x="154" y="156"/>
                  </a:lnTo>
                  <a:lnTo>
                    <a:pt x="151" y="159"/>
                  </a:lnTo>
                  <a:lnTo>
                    <a:pt x="147" y="161"/>
                  </a:lnTo>
                  <a:lnTo>
                    <a:pt x="142" y="162"/>
                  </a:lnTo>
                  <a:lnTo>
                    <a:pt x="138" y="163"/>
                  </a:lnTo>
                  <a:lnTo>
                    <a:pt x="131" y="165"/>
                  </a:lnTo>
                  <a:lnTo>
                    <a:pt x="124" y="166"/>
                  </a:lnTo>
                  <a:lnTo>
                    <a:pt x="118" y="167"/>
                  </a:lnTo>
                  <a:lnTo>
                    <a:pt x="114" y="168"/>
                  </a:lnTo>
                  <a:lnTo>
                    <a:pt x="110" y="169"/>
                  </a:lnTo>
                  <a:lnTo>
                    <a:pt x="106" y="170"/>
                  </a:lnTo>
                  <a:lnTo>
                    <a:pt x="101" y="170"/>
                  </a:lnTo>
                  <a:lnTo>
                    <a:pt x="95" y="170"/>
                  </a:lnTo>
                  <a:lnTo>
                    <a:pt x="87" y="169"/>
                  </a:lnTo>
                  <a:lnTo>
                    <a:pt x="74" y="166"/>
                  </a:lnTo>
                  <a:lnTo>
                    <a:pt x="70" y="162"/>
                  </a:lnTo>
                  <a:lnTo>
                    <a:pt x="66" y="160"/>
                  </a:lnTo>
                  <a:lnTo>
                    <a:pt x="60" y="161"/>
                  </a:lnTo>
                  <a:lnTo>
                    <a:pt x="51" y="166"/>
                  </a:lnTo>
                  <a:lnTo>
                    <a:pt x="47" y="168"/>
                  </a:lnTo>
                  <a:lnTo>
                    <a:pt x="43" y="168"/>
                  </a:lnTo>
                  <a:lnTo>
                    <a:pt x="35" y="163"/>
                  </a:lnTo>
                  <a:lnTo>
                    <a:pt x="30" y="160"/>
                  </a:lnTo>
                  <a:lnTo>
                    <a:pt x="24" y="156"/>
                  </a:lnTo>
                  <a:lnTo>
                    <a:pt x="18" y="153"/>
                  </a:lnTo>
                  <a:lnTo>
                    <a:pt x="13" y="151"/>
                  </a:lnTo>
                  <a:lnTo>
                    <a:pt x="10" y="148"/>
                  </a:lnTo>
                  <a:lnTo>
                    <a:pt x="9" y="145"/>
                  </a:lnTo>
                  <a:lnTo>
                    <a:pt x="11" y="143"/>
                  </a:lnTo>
                  <a:lnTo>
                    <a:pt x="16" y="140"/>
                  </a:lnTo>
                  <a:lnTo>
                    <a:pt x="23" y="138"/>
                  </a:lnTo>
                  <a:lnTo>
                    <a:pt x="30" y="137"/>
                  </a:lnTo>
                  <a:lnTo>
                    <a:pt x="36" y="136"/>
                  </a:lnTo>
                  <a:lnTo>
                    <a:pt x="41" y="135"/>
                  </a:lnTo>
                  <a:lnTo>
                    <a:pt x="45" y="133"/>
                  </a:lnTo>
                  <a:lnTo>
                    <a:pt x="45" y="132"/>
                  </a:lnTo>
                  <a:lnTo>
                    <a:pt x="42" y="130"/>
                  </a:lnTo>
                  <a:lnTo>
                    <a:pt x="35" y="128"/>
                  </a:lnTo>
                  <a:lnTo>
                    <a:pt x="27" y="125"/>
                  </a:lnTo>
                  <a:lnTo>
                    <a:pt x="19" y="123"/>
                  </a:lnTo>
                  <a:lnTo>
                    <a:pt x="13" y="122"/>
                  </a:lnTo>
                  <a:lnTo>
                    <a:pt x="9" y="121"/>
                  </a:lnTo>
                  <a:lnTo>
                    <a:pt x="4" y="118"/>
                  </a:lnTo>
                  <a:lnTo>
                    <a:pt x="2" y="116"/>
                  </a:lnTo>
                  <a:lnTo>
                    <a:pt x="0" y="112"/>
                  </a:lnTo>
                  <a:lnTo>
                    <a:pt x="0" y="105"/>
                  </a:lnTo>
                  <a:lnTo>
                    <a:pt x="0" y="93"/>
                  </a:lnTo>
                  <a:lnTo>
                    <a:pt x="0" y="85"/>
                  </a:lnTo>
                  <a:lnTo>
                    <a:pt x="0" y="76"/>
                  </a:lnTo>
                  <a:lnTo>
                    <a:pt x="1" y="60"/>
                  </a:lnTo>
                  <a:lnTo>
                    <a:pt x="5" y="39"/>
                  </a:lnTo>
                  <a:lnTo>
                    <a:pt x="12" y="21"/>
                  </a:lnTo>
                  <a:lnTo>
                    <a:pt x="22" y="9"/>
                  </a:lnTo>
                  <a:lnTo>
                    <a:pt x="31" y="3"/>
                  </a:lnTo>
                  <a:lnTo>
                    <a:pt x="39" y="3"/>
                  </a:lnTo>
                  <a:lnTo>
                    <a:pt x="46" y="6"/>
                  </a:lnTo>
                  <a:lnTo>
                    <a:pt x="50" y="10"/>
                  </a:lnTo>
                  <a:lnTo>
                    <a:pt x="49" y="19"/>
                  </a:lnTo>
                  <a:lnTo>
                    <a:pt x="43" y="40"/>
                  </a:lnTo>
                  <a:lnTo>
                    <a:pt x="42" y="56"/>
                  </a:lnTo>
                  <a:lnTo>
                    <a:pt x="45" y="70"/>
                  </a:lnTo>
                  <a:lnTo>
                    <a:pt x="50" y="80"/>
                  </a:lnTo>
                  <a:lnTo>
                    <a:pt x="56" y="90"/>
                  </a:lnTo>
                  <a:lnTo>
                    <a:pt x="62" y="97"/>
                  </a:lnTo>
                  <a:lnTo>
                    <a:pt x="68" y="102"/>
                  </a:lnTo>
                  <a:lnTo>
                    <a:pt x="71" y="108"/>
                  </a:lnTo>
                  <a:lnTo>
                    <a:pt x="70" y="107"/>
                  </a:lnTo>
                  <a:lnTo>
                    <a:pt x="63" y="87"/>
                  </a:lnTo>
                  <a:lnTo>
                    <a:pt x="56" y="62"/>
                  </a:lnTo>
                  <a:lnTo>
                    <a:pt x="55" y="41"/>
                  </a:lnTo>
                  <a:lnTo>
                    <a:pt x="58" y="26"/>
                  </a:lnTo>
                  <a:lnTo>
                    <a:pt x="62" y="12"/>
                  </a:lnTo>
                  <a:lnTo>
                    <a:pt x="69" y="3"/>
                  </a:lnTo>
                  <a:lnTo>
                    <a:pt x="79" y="0"/>
                  </a:lnTo>
                  <a:lnTo>
                    <a:pt x="91" y="2"/>
                  </a:lnTo>
                  <a:lnTo>
                    <a:pt x="100" y="7"/>
                  </a:lnTo>
                  <a:lnTo>
                    <a:pt x="106" y="14"/>
                  </a:lnTo>
                  <a:lnTo>
                    <a:pt x="109" y="21"/>
                  </a:lnTo>
                  <a:lnTo>
                    <a:pt x="111" y="26"/>
                  </a:lnTo>
                  <a:lnTo>
                    <a:pt x="114" y="32"/>
                  </a:lnTo>
                  <a:lnTo>
                    <a:pt x="115" y="39"/>
                  </a:lnTo>
                  <a:lnTo>
                    <a:pt x="116" y="47"/>
                  </a:lnTo>
                  <a:lnTo>
                    <a:pt x="118" y="53"/>
                  </a:lnTo>
                  <a:lnTo>
                    <a:pt x="124" y="54"/>
                  </a:lnTo>
                  <a:lnTo>
                    <a:pt x="132" y="52"/>
                  </a:lnTo>
                  <a:lnTo>
                    <a:pt x="140" y="47"/>
                  </a:lnTo>
                  <a:lnTo>
                    <a:pt x="146" y="41"/>
                  </a:lnTo>
                  <a:lnTo>
                    <a:pt x="147" y="36"/>
                  </a:lnTo>
                  <a:lnTo>
                    <a:pt x="149" y="31"/>
                  </a:lnTo>
                  <a:lnTo>
                    <a:pt x="156" y="27"/>
                  </a:lnTo>
                  <a:lnTo>
                    <a:pt x="164" y="23"/>
                  </a:lnTo>
                  <a:lnTo>
                    <a:pt x="169" y="19"/>
                  </a:lnTo>
                  <a:lnTo>
                    <a:pt x="175" y="19"/>
                  </a:lnTo>
                  <a:lnTo>
                    <a:pt x="185" y="24"/>
                  </a:lnTo>
                  <a:lnTo>
                    <a:pt x="197" y="32"/>
                  </a:lnTo>
                  <a:lnTo>
                    <a:pt x="202" y="38"/>
                  </a:lnTo>
                  <a:lnTo>
                    <a:pt x="206" y="44"/>
                  </a:lnTo>
                  <a:lnTo>
                    <a:pt x="209" y="49"/>
                  </a:lnTo>
                  <a:lnTo>
                    <a:pt x="214" y="55"/>
                  </a:lnTo>
                  <a:lnTo>
                    <a:pt x="221" y="60"/>
                  </a:lnTo>
                  <a:lnTo>
                    <a:pt x="227" y="61"/>
                  </a:lnTo>
                  <a:lnTo>
                    <a:pt x="231" y="56"/>
                  </a:lnTo>
                  <a:lnTo>
                    <a:pt x="237" y="49"/>
                  </a:lnTo>
                  <a:lnTo>
                    <a:pt x="246" y="46"/>
                  </a:lnTo>
                  <a:lnTo>
                    <a:pt x="256" y="46"/>
                  </a:lnTo>
                  <a:lnTo>
                    <a:pt x="263" y="49"/>
                  </a:lnTo>
                  <a:lnTo>
                    <a:pt x="266" y="54"/>
                  </a:lnTo>
                  <a:lnTo>
                    <a:pt x="268" y="56"/>
                  </a:lnTo>
                  <a:lnTo>
                    <a:pt x="271" y="59"/>
                  </a:lnTo>
                  <a:lnTo>
                    <a:pt x="281" y="61"/>
                  </a:lnTo>
                  <a:lnTo>
                    <a:pt x="288" y="62"/>
                  </a:lnTo>
                  <a:lnTo>
                    <a:pt x="296" y="62"/>
                  </a:lnTo>
                  <a:lnTo>
                    <a:pt x="304" y="63"/>
                  </a:lnTo>
                  <a:lnTo>
                    <a:pt x="311" y="63"/>
                  </a:lnTo>
                  <a:lnTo>
                    <a:pt x="318" y="63"/>
                  </a:lnTo>
                  <a:lnTo>
                    <a:pt x="321" y="64"/>
                  </a:lnTo>
                  <a:lnTo>
                    <a:pt x="323" y="67"/>
                  </a:lnTo>
                  <a:lnTo>
                    <a:pt x="321" y="69"/>
                  </a:lnTo>
                  <a:lnTo>
                    <a:pt x="319" y="72"/>
                  </a:lnTo>
                  <a:lnTo>
                    <a:pt x="322" y="72"/>
                  </a:lnTo>
                  <a:lnTo>
                    <a:pt x="329" y="72"/>
                  </a:lnTo>
                  <a:lnTo>
                    <a:pt x="335" y="74"/>
                  </a:lnTo>
                  <a:lnTo>
                    <a:pt x="339" y="78"/>
                  </a:lnTo>
                  <a:lnTo>
                    <a:pt x="345" y="83"/>
                  </a:lnTo>
                  <a:lnTo>
                    <a:pt x="349" y="86"/>
                  </a:lnTo>
                  <a:lnTo>
                    <a:pt x="351" y="87"/>
                  </a:lnTo>
                  <a:lnTo>
                    <a:pt x="350" y="87"/>
                  </a:lnTo>
                  <a:lnTo>
                    <a:pt x="345" y="89"/>
                  </a:lnTo>
                  <a:lnTo>
                    <a:pt x="342" y="91"/>
                  </a:lnTo>
                  <a:lnTo>
                    <a:pt x="339" y="93"/>
                  </a:lnTo>
                  <a:lnTo>
                    <a:pt x="343" y="97"/>
                  </a:lnTo>
                  <a:lnTo>
                    <a:pt x="352" y="100"/>
                  </a:lnTo>
                  <a:lnTo>
                    <a:pt x="361" y="102"/>
                  </a:lnTo>
                  <a:lnTo>
                    <a:pt x="361" y="105"/>
                  </a:lnTo>
                  <a:lnTo>
                    <a:pt x="357" y="107"/>
                  </a:lnTo>
                  <a:lnTo>
                    <a:pt x="353" y="108"/>
                  </a:lnTo>
                  <a:lnTo>
                    <a:pt x="351" y="110"/>
                  </a:lnTo>
                  <a:lnTo>
                    <a:pt x="351" y="115"/>
                  </a:lnTo>
                  <a:lnTo>
                    <a:pt x="350" y="118"/>
                  </a:lnTo>
                  <a:lnTo>
                    <a:pt x="349" y="123"/>
                  </a:lnTo>
                  <a:lnTo>
                    <a:pt x="349" y="127"/>
                  </a:lnTo>
                  <a:lnTo>
                    <a:pt x="353" y="132"/>
                  </a:lnTo>
                  <a:lnTo>
                    <a:pt x="361" y="135"/>
                  </a:lnTo>
                  <a:lnTo>
                    <a:pt x="371" y="133"/>
                  </a:lnTo>
                  <a:lnTo>
                    <a:pt x="377" y="133"/>
                  </a:lnTo>
                  <a:lnTo>
                    <a:pt x="384" y="136"/>
                  </a:lnTo>
                  <a:lnTo>
                    <a:pt x="392" y="143"/>
                  </a:lnTo>
                  <a:lnTo>
                    <a:pt x="400" y="150"/>
                  </a:lnTo>
                  <a:lnTo>
                    <a:pt x="407" y="152"/>
                  </a:lnTo>
                  <a:lnTo>
                    <a:pt x="409" y="150"/>
                  </a:lnTo>
                  <a:lnTo>
                    <a:pt x="406" y="144"/>
                  </a:lnTo>
                  <a:lnTo>
                    <a:pt x="403" y="139"/>
                  </a:lnTo>
                  <a:lnTo>
                    <a:pt x="403" y="137"/>
                  </a:lnTo>
                  <a:lnTo>
                    <a:pt x="409" y="139"/>
                  </a:lnTo>
                  <a:lnTo>
                    <a:pt x="414" y="140"/>
                  </a:lnTo>
                  <a:lnTo>
                    <a:pt x="421" y="142"/>
                  </a:lnTo>
                  <a:lnTo>
                    <a:pt x="429" y="143"/>
                  </a:lnTo>
                  <a:lnTo>
                    <a:pt x="436" y="143"/>
                  </a:lnTo>
                  <a:lnTo>
                    <a:pt x="442" y="144"/>
                  </a:lnTo>
                  <a:lnTo>
                    <a:pt x="447" y="145"/>
                  </a:lnTo>
                  <a:lnTo>
                    <a:pt x="450" y="146"/>
                  </a:lnTo>
                  <a:lnTo>
                    <a:pt x="451" y="148"/>
                  </a:lnTo>
                  <a:lnTo>
                    <a:pt x="450" y="152"/>
                  </a:lnTo>
                  <a:lnTo>
                    <a:pt x="451" y="154"/>
                  </a:lnTo>
                  <a:lnTo>
                    <a:pt x="453" y="155"/>
                  </a:lnTo>
                  <a:lnTo>
                    <a:pt x="457" y="155"/>
                  </a:lnTo>
                  <a:lnTo>
                    <a:pt x="461" y="155"/>
                  </a:lnTo>
                  <a:lnTo>
                    <a:pt x="466" y="153"/>
                  </a:lnTo>
                  <a:lnTo>
                    <a:pt x="472" y="152"/>
                  </a:lnTo>
                  <a:lnTo>
                    <a:pt x="480" y="152"/>
                  </a:lnTo>
                  <a:lnTo>
                    <a:pt x="490" y="153"/>
                  </a:lnTo>
                  <a:lnTo>
                    <a:pt x="501" y="154"/>
                  </a:lnTo>
                  <a:lnTo>
                    <a:pt x="509" y="158"/>
                  </a:lnTo>
                  <a:lnTo>
                    <a:pt x="511" y="163"/>
                  </a:lnTo>
                  <a:lnTo>
                    <a:pt x="508" y="169"/>
                  </a:lnTo>
                  <a:lnTo>
                    <a:pt x="501" y="173"/>
                  </a:lnTo>
                  <a:lnTo>
                    <a:pt x="496" y="176"/>
                  </a:lnTo>
                  <a:lnTo>
                    <a:pt x="496" y="180"/>
                  </a:lnTo>
                  <a:lnTo>
                    <a:pt x="501" y="183"/>
                  </a:lnTo>
                  <a:lnTo>
                    <a:pt x="505" y="186"/>
                  </a:lnTo>
                  <a:lnTo>
                    <a:pt x="510" y="191"/>
                  </a:lnTo>
                  <a:lnTo>
                    <a:pt x="511" y="196"/>
                  </a:lnTo>
                  <a:lnTo>
                    <a:pt x="511" y="200"/>
                  </a:lnTo>
                  <a:lnTo>
                    <a:pt x="509" y="204"/>
                  </a:lnTo>
                  <a:lnTo>
                    <a:pt x="505" y="207"/>
                  </a:lnTo>
                  <a:lnTo>
                    <a:pt x="501" y="209"/>
                  </a:lnTo>
                  <a:lnTo>
                    <a:pt x="497" y="212"/>
                  </a:lnTo>
                  <a:lnTo>
                    <a:pt x="497" y="214"/>
                  </a:lnTo>
                  <a:lnTo>
                    <a:pt x="499" y="219"/>
                  </a:lnTo>
                  <a:lnTo>
                    <a:pt x="505" y="223"/>
                  </a:lnTo>
                  <a:lnTo>
                    <a:pt x="511" y="228"/>
                  </a:lnTo>
                  <a:lnTo>
                    <a:pt x="514" y="234"/>
                  </a:lnTo>
                  <a:lnTo>
                    <a:pt x="514" y="239"/>
                  </a:lnTo>
                  <a:lnTo>
                    <a:pt x="511" y="244"/>
                  </a:lnTo>
                  <a:lnTo>
                    <a:pt x="506" y="248"/>
                  </a:lnTo>
                  <a:lnTo>
                    <a:pt x="503" y="249"/>
                  </a:lnTo>
                  <a:lnTo>
                    <a:pt x="501" y="249"/>
                  </a:lnTo>
                  <a:lnTo>
                    <a:pt x="495" y="245"/>
                  </a:lnTo>
                  <a:lnTo>
                    <a:pt x="487" y="242"/>
                  </a:lnTo>
                  <a:lnTo>
                    <a:pt x="480" y="238"/>
                  </a:lnTo>
                  <a:lnTo>
                    <a:pt x="474" y="235"/>
                  </a:lnTo>
                  <a:lnTo>
                    <a:pt x="468" y="231"/>
                  </a:lnTo>
                  <a:lnTo>
                    <a:pt x="465" y="229"/>
                  </a:lnTo>
                  <a:lnTo>
                    <a:pt x="460" y="228"/>
                  </a:lnTo>
                  <a:lnTo>
                    <a:pt x="456" y="226"/>
                  </a:lnTo>
                  <a:lnTo>
                    <a:pt x="449" y="223"/>
                  </a:lnTo>
                  <a:lnTo>
                    <a:pt x="440" y="220"/>
                  </a:lnTo>
                  <a:lnTo>
                    <a:pt x="432" y="219"/>
                  </a:lnTo>
                  <a:lnTo>
                    <a:pt x="425" y="220"/>
                  </a:lnTo>
                  <a:lnTo>
                    <a:pt x="421" y="224"/>
                  </a:lnTo>
                  <a:lnTo>
                    <a:pt x="421" y="230"/>
                  </a:lnTo>
                  <a:lnTo>
                    <a:pt x="423" y="236"/>
                  </a:lnTo>
                  <a:lnTo>
                    <a:pt x="428" y="243"/>
                  </a:lnTo>
                  <a:lnTo>
                    <a:pt x="435" y="251"/>
                  </a:lnTo>
                  <a:lnTo>
                    <a:pt x="440" y="254"/>
                  </a:lnTo>
                  <a:lnTo>
                    <a:pt x="443" y="259"/>
                  </a:lnTo>
                  <a:lnTo>
                    <a:pt x="449" y="262"/>
                  </a:lnTo>
                  <a:lnTo>
                    <a:pt x="453" y="265"/>
                  </a:lnTo>
                  <a:lnTo>
                    <a:pt x="459" y="268"/>
                  </a:lnTo>
                  <a:lnTo>
                    <a:pt x="465" y="271"/>
                  </a:lnTo>
                  <a:lnTo>
                    <a:pt x="471" y="272"/>
                  </a:lnTo>
                  <a:lnTo>
                    <a:pt x="476" y="273"/>
                  </a:lnTo>
                  <a:lnTo>
                    <a:pt x="487" y="275"/>
                  </a:lnTo>
                  <a:lnTo>
                    <a:pt x="495" y="277"/>
                  </a:lnTo>
                  <a:lnTo>
                    <a:pt x="501" y="281"/>
                  </a:lnTo>
                  <a:lnTo>
                    <a:pt x="505" y="286"/>
                  </a:lnTo>
                  <a:lnTo>
                    <a:pt x="512" y="289"/>
                  </a:lnTo>
                  <a:lnTo>
                    <a:pt x="520" y="291"/>
                  </a:lnTo>
                  <a:lnTo>
                    <a:pt x="528" y="294"/>
                  </a:lnTo>
                  <a:lnTo>
                    <a:pt x="533" y="301"/>
                  </a:lnTo>
                  <a:lnTo>
                    <a:pt x="534" y="307"/>
                  </a:lnTo>
                  <a:lnTo>
                    <a:pt x="533" y="311"/>
                  </a:lnTo>
                  <a:lnTo>
                    <a:pt x="533" y="315"/>
                  </a:lnTo>
                  <a:lnTo>
                    <a:pt x="536" y="324"/>
                  </a:lnTo>
                  <a:lnTo>
                    <a:pt x="541" y="332"/>
                  </a:lnTo>
                  <a:lnTo>
                    <a:pt x="543" y="337"/>
                  </a:lnTo>
                  <a:lnTo>
                    <a:pt x="544" y="342"/>
                  </a:lnTo>
                  <a:lnTo>
                    <a:pt x="548" y="345"/>
                  </a:lnTo>
                  <a:lnTo>
                    <a:pt x="552" y="350"/>
                  </a:lnTo>
                  <a:lnTo>
                    <a:pt x="556" y="354"/>
                  </a:lnTo>
                  <a:lnTo>
                    <a:pt x="555" y="357"/>
                  </a:lnTo>
                  <a:lnTo>
                    <a:pt x="549" y="356"/>
                  </a:lnTo>
                  <a:lnTo>
                    <a:pt x="544" y="352"/>
                  </a:lnTo>
                  <a:lnTo>
                    <a:pt x="541" y="349"/>
                  </a:lnTo>
                  <a:lnTo>
                    <a:pt x="535" y="345"/>
                  </a:lnTo>
                  <a:lnTo>
                    <a:pt x="525" y="345"/>
                  </a:lnTo>
                  <a:lnTo>
                    <a:pt x="513" y="348"/>
                  </a:lnTo>
                  <a:lnTo>
                    <a:pt x="505" y="349"/>
                  </a:lnTo>
                  <a:lnTo>
                    <a:pt x="499" y="349"/>
                  </a:lnTo>
                  <a:lnTo>
                    <a:pt x="493" y="345"/>
                  </a:lnTo>
                  <a:lnTo>
                    <a:pt x="488" y="343"/>
                  </a:lnTo>
                  <a:lnTo>
                    <a:pt x="483" y="342"/>
                  </a:lnTo>
                  <a:lnTo>
                    <a:pt x="478" y="340"/>
                  </a:lnTo>
                  <a:lnTo>
                    <a:pt x="472" y="339"/>
                  </a:lnTo>
                  <a:lnTo>
                    <a:pt x="466" y="337"/>
                  </a:lnTo>
                  <a:lnTo>
                    <a:pt x="461" y="337"/>
                  </a:lnTo>
                  <a:lnTo>
                    <a:pt x="457" y="337"/>
                  </a:lnTo>
                  <a:lnTo>
                    <a:pt x="453" y="337"/>
                  </a:lnTo>
                  <a:lnTo>
                    <a:pt x="451" y="340"/>
                  </a:lnTo>
                  <a:lnTo>
                    <a:pt x="455" y="343"/>
                  </a:lnTo>
                  <a:lnTo>
                    <a:pt x="463" y="347"/>
                  </a:lnTo>
                  <a:lnTo>
                    <a:pt x="476" y="352"/>
                  </a:lnTo>
                  <a:lnTo>
                    <a:pt x="485" y="355"/>
                  </a:lnTo>
                  <a:lnTo>
                    <a:pt x="490" y="357"/>
                  </a:lnTo>
                  <a:lnTo>
                    <a:pt x="496" y="358"/>
                  </a:lnTo>
                  <a:lnTo>
                    <a:pt x="499" y="358"/>
                  </a:lnTo>
                  <a:lnTo>
                    <a:pt x="503" y="359"/>
                  </a:lnTo>
                  <a:lnTo>
                    <a:pt x="506" y="360"/>
                  </a:lnTo>
                  <a:lnTo>
                    <a:pt x="509" y="362"/>
                  </a:lnTo>
                  <a:lnTo>
                    <a:pt x="511" y="364"/>
                  </a:lnTo>
                  <a:lnTo>
                    <a:pt x="517" y="367"/>
                  </a:lnTo>
                  <a:lnTo>
                    <a:pt x="525" y="371"/>
                  </a:lnTo>
                  <a:lnTo>
                    <a:pt x="533" y="374"/>
                  </a:lnTo>
                  <a:lnTo>
                    <a:pt x="539" y="379"/>
                  </a:lnTo>
                  <a:close/>
                </a:path>
              </a:pathLst>
            </a:custGeom>
            <a:grpFill/>
            <a:ln w="9525">
              <a:solidFill>
                <a:schemeClr val="bg1"/>
              </a:solidFill>
              <a:round/>
            </a:ln>
          </p:spPr>
          <p:txBody>
            <a:bodyPr/>
            <a:lstStyle/>
            <a:p>
              <a:endParaRPr lang="en-GB"/>
            </a:p>
          </p:txBody>
        </p:sp>
        <p:sp>
          <p:nvSpPr>
            <p:cNvPr id="143" name="Freeform 432"/>
            <p:cNvSpPr/>
            <p:nvPr/>
          </p:nvSpPr>
          <p:spPr bwMode="auto">
            <a:xfrm>
              <a:off x="5883248" y="1712542"/>
              <a:ext cx="120966" cy="111289"/>
            </a:xfrm>
            <a:custGeom>
              <a:gdLst>
                <a:gd name="T0" fmla="*/ 2147483646 w 148"/>
                <a:gd name="T1" fmla="*/ 2147483646 h 146"/>
                <a:gd name="T2" fmla="*/ 2147483646 w 148"/>
                <a:gd name="T3" fmla="*/ 2147483646 h 146"/>
                <a:gd name="T4" fmla="*/ 2147483646 w 148"/>
                <a:gd name="T5" fmla="*/ 2147483646 h 146"/>
                <a:gd name="T6" fmla="*/ 2147483646 w 148"/>
                <a:gd name="T7" fmla="*/ 2147483646 h 146"/>
                <a:gd name="T8" fmla="*/ 2147483646 w 148"/>
                <a:gd name="T9" fmla="*/ 2147483646 h 146"/>
                <a:gd name="T10" fmla="*/ 2147483646 w 148"/>
                <a:gd name="T11" fmla="*/ 2147483646 h 146"/>
                <a:gd name="T12" fmla="*/ 2147483646 w 148"/>
                <a:gd name="T13" fmla="*/ 2147483646 h 146"/>
                <a:gd name="T14" fmla="*/ 2147483646 w 148"/>
                <a:gd name="T15" fmla="*/ 2147483646 h 146"/>
                <a:gd name="T16" fmla="*/ 2147483646 w 148"/>
                <a:gd name="T17" fmla="*/ 2147483646 h 146"/>
                <a:gd name="T18" fmla="*/ 2147483646 w 148"/>
                <a:gd name="T19" fmla="*/ 0 h 146"/>
                <a:gd name="T20" fmla="*/ 2147483646 w 148"/>
                <a:gd name="T21" fmla="*/ 2147483646 h 146"/>
                <a:gd name="T22" fmla="*/ 2147483646 w 148"/>
                <a:gd name="T23" fmla="*/ 2147483646 h 146"/>
                <a:gd name="T24" fmla="*/ 2147483646 w 148"/>
                <a:gd name="T25" fmla="*/ 2147483646 h 146"/>
                <a:gd name="T26" fmla="*/ 2147483646 w 148"/>
                <a:gd name="T27" fmla="*/ 2147483646 h 146"/>
                <a:gd name="T28" fmla="*/ 2147483646 w 148"/>
                <a:gd name="T29" fmla="*/ 2147483646 h 146"/>
                <a:gd name="T30" fmla="*/ 2147483646 w 148"/>
                <a:gd name="T31" fmla="*/ 2147483646 h 146"/>
                <a:gd name="T32" fmla="*/ 2147483646 w 148"/>
                <a:gd name="T33" fmla="*/ 2147483646 h 146"/>
                <a:gd name="T34" fmla="*/ 2147483646 w 148"/>
                <a:gd name="T35" fmla="*/ 2147483646 h 146"/>
                <a:gd name="T36" fmla="*/ 2147483646 w 148"/>
                <a:gd name="T37" fmla="*/ 2147483646 h 146"/>
                <a:gd name="T38" fmla="*/ 2147483646 w 148"/>
                <a:gd name="T39" fmla="*/ 2147483646 h 146"/>
                <a:gd name="T40" fmla="*/ 2147483646 w 148"/>
                <a:gd name="T41" fmla="*/ 2147483646 h 146"/>
                <a:gd name="T42" fmla="*/ 2147483646 w 148"/>
                <a:gd name="T43" fmla="*/ 2147483646 h 146"/>
                <a:gd name="T44" fmla="*/ 2147483646 w 148"/>
                <a:gd name="T45" fmla="*/ 2147483646 h 146"/>
                <a:gd name="T46" fmla="*/ 2147483646 w 148"/>
                <a:gd name="T47" fmla="*/ 2147483646 h 146"/>
                <a:gd name="T48" fmla="*/ 2147483646 w 148"/>
                <a:gd name="T49" fmla="*/ 2147483646 h 146"/>
                <a:gd name="T50" fmla="*/ 2147483646 w 148"/>
                <a:gd name="T51" fmla="*/ 2147483646 h 146"/>
                <a:gd name="T52" fmla="*/ 2147483646 w 148"/>
                <a:gd name="T53" fmla="*/ 2147483646 h 146"/>
                <a:gd name="T54" fmla="*/ 2147483646 w 148"/>
                <a:gd name="T55" fmla="*/ 2147483646 h 146"/>
                <a:gd name="T56" fmla="*/ 2147483646 w 148"/>
                <a:gd name="T57" fmla="*/ 2147483646 h 146"/>
                <a:gd name="T58" fmla="*/ 2147483646 w 148"/>
                <a:gd name="T59" fmla="*/ 2147483646 h 146"/>
                <a:gd name="T60" fmla="*/ 2147483646 w 148"/>
                <a:gd name="T61" fmla="*/ 2147483646 h 146"/>
                <a:gd name="T62" fmla="*/ 2147483646 w 148"/>
                <a:gd name="T63" fmla="*/ 2147483646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8" h="146">
                  <a:moveTo>
                    <a:pt x="148" y="71"/>
                  </a:moveTo>
                  <a:lnTo>
                    <a:pt x="146" y="67"/>
                  </a:lnTo>
                  <a:lnTo>
                    <a:pt x="145" y="56"/>
                  </a:lnTo>
                  <a:lnTo>
                    <a:pt x="141" y="44"/>
                  </a:lnTo>
                  <a:lnTo>
                    <a:pt x="135" y="36"/>
                  </a:lnTo>
                  <a:lnTo>
                    <a:pt x="129" y="33"/>
                  </a:lnTo>
                  <a:lnTo>
                    <a:pt x="125" y="33"/>
                  </a:lnTo>
                  <a:lnTo>
                    <a:pt x="120" y="35"/>
                  </a:lnTo>
                  <a:lnTo>
                    <a:pt x="115" y="32"/>
                  </a:lnTo>
                  <a:lnTo>
                    <a:pt x="111" y="26"/>
                  </a:lnTo>
                  <a:lnTo>
                    <a:pt x="108" y="20"/>
                  </a:lnTo>
                  <a:lnTo>
                    <a:pt x="104" y="14"/>
                  </a:lnTo>
                  <a:lnTo>
                    <a:pt x="95" y="12"/>
                  </a:lnTo>
                  <a:lnTo>
                    <a:pt x="88" y="10"/>
                  </a:lnTo>
                  <a:lnTo>
                    <a:pt x="82" y="9"/>
                  </a:lnTo>
                  <a:lnTo>
                    <a:pt x="77" y="7"/>
                  </a:lnTo>
                  <a:lnTo>
                    <a:pt x="73" y="3"/>
                  </a:lnTo>
                  <a:lnTo>
                    <a:pt x="68" y="1"/>
                  </a:lnTo>
                  <a:lnTo>
                    <a:pt x="65" y="0"/>
                  </a:lnTo>
                  <a:lnTo>
                    <a:pt x="62" y="0"/>
                  </a:lnTo>
                  <a:lnTo>
                    <a:pt x="60" y="2"/>
                  </a:lnTo>
                  <a:lnTo>
                    <a:pt x="58" y="8"/>
                  </a:lnTo>
                  <a:lnTo>
                    <a:pt x="58" y="15"/>
                  </a:lnTo>
                  <a:lnTo>
                    <a:pt x="57" y="20"/>
                  </a:lnTo>
                  <a:lnTo>
                    <a:pt x="55" y="24"/>
                  </a:lnTo>
                  <a:lnTo>
                    <a:pt x="50" y="31"/>
                  </a:lnTo>
                  <a:lnTo>
                    <a:pt x="42" y="40"/>
                  </a:lnTo>
                  <a:lnTo>
                    <a:pt x="32" y="50"/>
                  </a:lnTo>
                  <a:lnTo>
                    <a:pt x="27" y="55"/>
                  </a:lnTo>
                  <a:lnTo>
                    <a:pt x="20" y="62"/>
                  </a:lnTo>
                  <a:lnTo>
                    <a:pt x="11" y="71"/>
                  </a:lnTo>
                  <a:lnTo>
                    <a:pt x="3" y="82"/>
                  </a:lnTo>
                  <a:lnTo>
                    <a:pt x="0" y="90"/>
                  </a:lnTo>
                  <a:lnTo>
                    <a:pt x="3" y="91"/>
                  </a:lnTo>
                  <a:lnTo>
                    <a:pt x="4" y="91"/>
                  </a:lnTo>
                  <a:lnTo>
                    <a:pt x="6" y="94"/>
                  </a:lnTo>
                  <a:lnTo>
                    <a:pt x="11" y="107"/>
                  </a:lnTo>
                  <a:lnTo>
                    <a:pt x="14" y="123"/>
                  </a:lnTo>
                  <a:lnTo>
                    <a:pt x="14" y="136"/>
                  </a:lnTo>
                  <a:lnTo>
                    <a:pt x="15" y="144"/>
                  </a:lnTo>
                  <a:lnTo>
                    <a:pt x="20" y="146"/>
                  </a:lnTo>
                  <a:lnTo>
                    <a:pt x="27" y="143"/>
                  </a:lnTo>
                  <a:lnTo>
                    <a:pt x="32" y="139"/>
                  </a:lnTo>
                  <a:lnTo>
                    <a:pt x="36" y="137"/>
                  </a:lnTo>
                  <a:lnTo>
                    <a:pt x="39" y="138"/>
                  </a:lnTo>
                  <a:lnTo>
                    <a:pt x="44" y="143"/>
                  </a:lnTo>
                  <a:lnTo>
                    <a:pt x="50" y="146"/>
                  </a:lnTo>
                  <a:lnTo>
                    <a:pt x="55" y="145"/>
                  </a:lnTo>
                  <a:lnTo>
                    <a:pt x="60" y="135"/>
                  </a:lnTo>
                  <a:lnTo>
                    <a:pt x="66" y="124"/>
                  </a:lnTo>
                  <a:lnTo>
                    <a:pt x="75" y="119"/>
                  </a:lnTo>
                  <a:lnTo>
                    <a:pt x="83" y="116"/>
                  </a:lnTo>
                  <a:lnTo>
                    <a:pt x="87" y="111"/>
                  </a:lnTo>
                  <a:lnTo>
                    <a:pt x="87" y="104"/>
                  </a:lnTo>
                  <a:lnTo>
                    <a:pt x="87" y="99"/>
                  </a:lnTo>
                  <a:lnTo>
                    <a:pt x="91" y="96"/>
                  </a:lnTo>
                  <a:lnTo>
                    <a:pt x="104" y="92"/>
                  </a:lnTo>
                  <a:lnTo>
                    <a:pt x="112" y="90"/>
                  </a:lnTo>
                  <a:lnTo>
                    <a:pt x="120" y="89"/>
                  </a:lnTo>
                  <a:lnTo>
                    <a:pt x="128" y="86"/>
                  </a:lnTo>
                  <a:lnTo>
                    <a:pt x="135" y="84"/>
                  </a:lnTo>
                  <a:lnTo>
                    <a:pt x="140" y="82"/>
                  </a:lnTo>
                  <a:lnTo>
                    <a:pt x="144" y="78"/>
                  </a:lnTo>
                  <a:lnTo>
                    <a:pt x="146" y="75"/>
                  </a:lnTo>
                  <a:lnTo>
                    <a:pt x="148" y="71"/>
                  </a:lnTo>
                  <a:close/>
                </a:path>
              </a:pathLst>
            </a:custGeom>
            <a:grpFill/>
            <a:ln w="9525">
              <a:solidFill>
                <a:schemeClr val="bg1"/>
              </a:solidFill>
              <a:round/>
            </a:ln>
          </p:spPr>
          <p:txBody>
            <a:bodyPr/>
            <a:lstStyle/>
            <a:p>
              <a:endParaRPr lang="en-GB"/>
            </a:p>
          </p:txBody>
        </p:sp>
        <p:sp>
          <p:nvSpPr>
            <p:cNvPr id="144" name="Freeform 433"/>
            <p:cNvSpPr/>
            <p:nvPr/>
          </p:nvSpPr>
          <p:spPr bwMode="auto">
            <a:xfrm>
              <a:off x="6011472" y="1671413"/>
              <a:ext cx="110080" cy="71370"/>
            </a:xfrm>
            <a:custGeom>
              <a:gdLst>
                <a:gd name="T0" fmla="*/ 2147483646 w 133"/>
                <a:gd name="T1" fmla="*/ 2147483646 h 91"/>
                <a:gd name="T2" fmla="*/ 2147483646 w 133"/>
                <a:gd name="T3" fmla="*/ 2147483646 h 91"/>
                <a:gd name="T4" fmla="*/ 2147483646 w 133"/>
                <a:gd name="T5" fmla="*/ 2147483646 h 91"/>
                <a:gd name="T6" fmla="*/ 2147483646 w 133"/>
                <a:gd name="T7" fmla="*/ 2147483646 h 91"/>
                <a:gd name="T8" fmla="*/ 2147483646 w 133"/>
                <a:gd name="T9" fmla="*/ 2147483646 h 91"/>
                <a:gd name="T10" fmla="*/ 2147483646 w 133"/>
                <a:gd name="T11" fmla="*/ 2147483646 h 91"/>
                <a:gd name="T12" fmla="*/ 2147483646 w 133"/>
                <a:gd name="T13" fmla="*/ 2147483646 h 91"/>
                <a:gd name="T14" fmla="*/ 2147483646 w 133"/>
                <a:gd name="T15" fmla="*/ 2147483646 h 91"/>
                <a:gd name="T16" fmla="*/ 2147483646 w 133"/>
                <a:gd name="T17" fmla="*/ 2147483646 h 91"/>
                <a:gd name="T18" fmla="*/ 2147483646 w 133"/>
                <a:gd name="T19" fmla="*/ 2147483646 h 91"/>
                <a:gd name="T20" fmla="*/ 2147483646 w 133"/>
                <a:gd name="T21" fmla="*/ 2147483646 h 91"/>
                <a:gd name="T22" fmla="*/ 2147483646 w 133"/>
                <a:gd name="T23" fmla="*/ 2147483646 h 91"/>
                <a:gd name="T24" fmla="*/ 2147483646 w 133"/>
                <a:gd name="T25" fmla="*/ 2147483646 h 91"/>
                <a:gd name="T26" fmla="*/ 2147483646 w 133"/>
                <a:gd name="T27" fmla="*/ 2147483646 h 91"/>
                <a:gd name="T28" fmla="*/ 2147483646 w 133"/>
                <a:gd name="T29" fmla="*/ 2147483646 h 91"/>
                <a:gd name="T30" fmla="*/ 2147483646 w 133"/>
                <a:gd name="T31" fmla="*/ 2147483646 h 91"/>
                <a:gd name="T32" fmla="*/ 2147483646 w 133"/>
                <a:gd name="T33" fmla="*/ 2147483646 h 91"/>
                <a:gd name="T34" fmla="*/ 2147483646 w 133"/>
                <a:gd name="T35" fmla="*/ 2147483646 h 91"/>
                <a:gd name="T36" fmla="*/ 2147483646 w 133"/>
                <a:gd name="T37" fmla="*/ 2147483646 h 91"/>
                <a:gd name="T38" fmla="*/ 2147483646 w 133"/>
                <a:gd name="T39" fmla="*/ 2147483646 h 91"/>
                <a:gd name="T40" fmla="*/ 2147483646 w 133"/>
                <a:gd name="T41" fmla="*/ 2147483646 h 91"/>
                <a:gd name="T42" fmla="*/ 2147483646 w 133"/>
                <a:gd name="T43" fmla="*/ 2147483646 h 91"/>
                <a:gd name="T44" fmla="*/ 2147483646 w 133"/>
                <a:gd name="T45" fmla="*/ 2147483646 h 91"/>
                <a:gd name="T46" fmla="*/ 2147483646 w 133"/>
                <a:gd name="T47" fmla="*/ 2147483646 h 91"/>
                <a:gd name="T48" fmla="*/ 2147483646 w 133"/>
                <a:gd name="T49" fmla="*/ 2147483646 h 91"/>
                <a:gd name="T50" fmla="*/ 2147483646 w 133"/>
                <a:gd name="T51" fmla="*/ 2147483646 h 91"/>
                <a:gd name="T52" fmla="*/ 2147483646 w 133"/>
                <a:gd name="T53" fmla="*/ 2147483646 h 91"/>
                <a:gd name="T54" fmla="*/ 2147483646 w 133"/>
                <a:gd name="T55" fmla="*/ 2147483646 h 91"/>
                <a:gd name="T56" fmla="*/ 0 w 133"/>
                <a:gd name="T57" fmla="*/ 2147483646 h 91"/>
                <a:gd name="T58" fmla="*/ 2147483646 w 133"/>
                <a:gd name="T59" fmla="*/ 2147483646 h 91"/>
                <a:gd name="T60" fmla="*/ 2147483646 w 133"/>
                <a:gd name="T61" fmla="*/ 2147483646 h 91"/>
                <a:gd name="T62" fmla="*/ 2147483646 w 133"/>
                <a:gd name="T63" fmla="*/ 2147483646 h 91"/>
                <a:gd name="T64" fmla="*/ 2147483646 w 133"/>
                <a:gd name="T65" fmla="*/ 2147483646 h 91"/>
                <a:gd name="T66" fmla="*/ 2147483646 w 133"/>
                <a:gd name="T67" fmla="*/ 2147483646 h 91"/>
                <a:gd name="T68" fmla="*/ 2147483646 w 133"/>
                <a:gd name="T69" fmla="*/ 0 h 91"/>
                <a:gd name="T70" fmla="*/ 2147483646 w 133"/>
                <a:gd name="T71" fmla="*/ 2147483646 h 91"/>
                <a:gd name="T72" fmla="*/ 2147483646 w 133"/>
                <a:gd name="T73" fmla="*/ 2147483646 h 91"/>
                <a:gd name="T74" fmla="*/ 2147483646 w 133"/>
                <a:gd name="T75" fmla="*/ 2147483646 h 91"/>
                <a:gd name="T76" fmla="*/ 2147483646 w 133"/>
                <a:gd name="T77" fmla="*/ 2147483646 h 91"/>
                <a:gd name="T78" fmla="*/ 2147483646 w 133"/>
                <a:gd name="T79" fmla="*/ 2147483646 h 91"/>
                <a:gd name="T80" fmla="*/ 2147483646 w 133"/>
                <a:gd name="T81" fmla="*/ 2147483646 h 91"/>
                <a:gd name="T82" fmla="*/ 2147483646 w 133"/>
                <a:gd name="T83" fmla="*/ 2147483646 h 91"/>
                <a:gd name="T84" fmla="*/ 2147483646 w 133"/>
                <a:gd name="T85" fmla="*/ 2147483646 h 91"/>
                <a:gd name="T86" fmla="*/ 2147483646 w 133"/>
                <a:gd name="T87" fmla="*/ 2147483646 h 91"/>
                <a:gd name="T88" fmla="*/ 2147483646 w 133"/>
                <a:gd name="T89" fmla="*/ 2147483646 h 91"/>
                <a:gd name="T90" fmla="*/ 2147483646 w 133"/>
                <a:gd name="T91" fmla="*/ 2147483646 h 91"/>
                <a:gd name="T92" fmla="*/ 2147483646 w 133"/>
                <a:gd name="T93" fmla="*/ 2147483646 h 91"/>
                <a:gd name="T94" fmla="*/ 2147483646 w 133"/>
                <a:gd name="T95" fmla="*/ 2147483646 h 91"/>
                <a:gd name="T96" fmla="*/ 2147483646 w 133"/>
                <a:gd name="T97" fmla="*/ 2147483646 h 91"/>
                <a:gd name="T98" fmla="*/ 2147483646 w 133"/>
                <a:gd name="T99" fmla="*/ 2147483646 h 91"/>
                <a:gd name="T100" fmla="*/ 2147483646 w 133"/>
                <a:gd name="T101" fmla="*/ 2147483646 h 91"/>
                <a:gd name="T102" fmla="*/ 2147483646 w 133"/>
                <a:gd name="T103" fmla="*/ 2147483646 h 9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33" h="91">
                  <a:moveTo>
                    <a:pt x="104" y="0"/>
                  </a:moveTo>
                  <a:lnTo>
                    <a:pt x="104" y="4"/>
                  </a:lnTo>
                  <a:lnTo>
                    <a:pt x="103" y="13"/>
                  </a:lnTo>
                  <a:lnTo>
                    <a:pt x="103" y="23"/>
                  </a:lnTo>
                  <a:lnTo>
                    <a:pt x="102" y="30"/>
                  </a:lnTo>
                  <a:lnTo>
                    <a:pt x="101" y="35"/>
                  </a:lnTo>
                  <a:lnTo>
                    <a:pt x="101" y="39"/>
                  </a:lnTo>
                  <a:lnTo>
                    <a:pt x="102" y="44"/>
                  </a:lnTo>
                  <a:lnTo>
                    <a:pt x="107" y="46"/>
                  </a:lnTo>
                  <a:lnTo>
                    <a:pt x="111" y="43"/>
                  </a:lnTo>
                  <a:lnTo>
                    <a:pt x="113" y="37"/>
                  </a:lnTo>
                  <a:lnTo>
                    <a:pt x="115" y="34"/>
                  </a:lnTo>
                  <a:lnTo>
                    <a:pt x="121" y="36"/>
                  </a:lnTo>
                  <a:lnTo>
                    <a:pt x="128" y="42"/>
                  </a:lnTo>
                  <a:lnTo>
                    <a:pt x="132" y="45"/>
                  </a:lnTo>
                  <a:lnTo>
                    <a:pt x="133" y="49"/>
                  </a:lnTo>
                  <a:lnTo>
                    <a:pt x="132" y="54"/>
                  </a:lnTo>
                  <a:lnTo>
                    <a:pt x="132" y="60"/>
                  </a:lnTo>
                  <a:lnTo>
                    <a:pt x="132" y="62"/>
                  </a:lnTo>
                  <a:lnTo>
                    <a:pt x="131" y="66"/>
                  </a:lnTo>
                  <a:lnTo>
                    <a:pt x="128" y="72"/>
                  </a:lnTo>
                  <a:lnTo>
                    <a:pt x="123" y="78"/>
                  </a:lnTo>
                  <a:lnTo>
                    <a:pt x="121" y="82"/>
                  </a:lnTo>
                  <a:lnTo>
                    <a:pt x="116" y="84"/>
                  </a:lnTo>
                  <a:lnTo>
                    <a:pt x="107" y="83"/>
                  </a:lnTo>
                  <a:lnTo>
                    <a:pt x="96" y="81"/>
                  </a:lnTo>
                  <a:lnTo>
                    <a:pt x="88" y="78"/>
                  </a:lnTo>
                  <a:lnTo>
                    <a:pt x="83" y="77"/>
                  </a:lnTo>
                  <a:lnTo>
                    <a:pt x="79" y="80"/>
                  </a:lnTo>
                  <a:lnTo>
                    <a:pt x="76" y="83"/>
                  </a:lnTo>
                  <a:lnTo>
                    <a:pt x="72" y="85"/>
                  </a:lnTo>
                  <a:lnTo>
                    <a:pt x="68" y="88"/>
                  </a:lnTo>
                  <a:lnTo>
                    <a:pt x="61" y="90"/>
                  </a:lnTo>
                  <a:lnTo>
                    <a:pt x="54" y="91"/>
                  </a:lnTo>
                  <a:lnTo>
                    <a:pt x="49" y="91"/>
                  </a:lnTo>
                  <a:lnTo>
                    <a:pt x="45" y="91"/>
                  </a:lnTo>
                  <a:lnTo>
                    <a:pt x="39" y="91"/>
                  </a:lnTo>
                  <a:lnTo>
                    <a:pt x="32" y="89"/>
                  </a:lnTo>
                  <a:lnTo>
                    <a:pt x="24" y="85"/>
                  </a:lnTo>
                  <a:lnTo>
                    <a:pt x="18" y="82"/>
                  </a:lnTo>
                  <a:lnTo>
                    <a:pt x="19" y="78"/>
                  </a:lnTo>
                  <a:lnTo>
                    <a:pt x="25" y="77"/>
                  </a:lnTo>
                  <a:lnTo>
                    <a:pt x="32" y="77"/>
                  </a:lnTo>
                  <a:lnTo>
                    <a:pt x="38" y="77"/>
                  </a:lnTo>
                  <a:lnTo>
                    <a:pt x="43" y="75"/>
                  </a:lnTo>
                  <a:lnTo>
                    <a:pt x="48" y="70"/>
                  </a:lnTo>
                  <a:lnTo>
                    <a:pt x="49" y="64"/>
                  </a:lnTo>
                  <a:lnTo>
                    <a:pt x="48" y="60"/>
                  </a:lnTo>
                  <a:lnTo>
                    <a:pt x="42" y="60"/>
                  </a:lnTo>
                  <a:lnTo>
                    <a:pt x="35" y="65"/>
                  </a:lnTo>
                  <a:lnTo>
                    <a:pt x="32" y="67"/>
                  </a:lnTo>
                  <a:lnTo>
                    <a:pt x="27" y="67"/>
                  </a:lnTo>
                  <a:lnTo>
                    <a:pt x="20" y="62"/>
                  </a:lnTo>
                  <a:lnTo>
                    <a:pt x="14" y="57"/>
                  </a:lnTo>
                  <a:lnTo>
                    <a:pt x="8" y="53"/>
                  </a:lnTo>
                  <a:lnTo>
                    <a:pt x="4" y="51"/>
                  </a:lnTo>
                  <a:lnTo>
                    <a:pt x="2" y="46"/>
                  </a:lnTo>
                  <a:lnTo>
                    <a:pt x="0" y="42"/>
                  </a:lnTo>
                  <a:lnTo>
                    <a:pt x="0" y="38"/>
                  </a:lnTo>
                  <a:lnTo>
                    <a:pt x="2" y="35"/>
                  </a:lnTo>
                  <a:lnTo>
                    <a:pt x="8" y="30"/>
                  </a:lnTo>
                  <a:lnTo>
                    <a:pt x="12" y="25"/>
                  </a:lnTo>
                  <a:lnTo>
                    <a:pt x="14" y="22"/>
                  </a:lnTo>
                  <a:lnTo>
                    <a:pt x="15" y="20"/>
                  </a:lnTo>
                  <a:lnTo>
                    <a:pt x="18" y="14"/>
                  </a:lnTo>
                  <a:lnTo>
                    <a:pt x="23" y="7"/>
                  </a:lnTo>
                  <a:lnTo>
                    <a:pt x="25" y="4"/>
                  </a:lnTo>
                  <a:lnTo>
                    <a:pt x="28" y="1"/>
                  </a:lnTo>
                  <a:lnTo>
                    <a:pt x="34" y="0"/>
                  </a:lnTo>
                  <a:lnTo>
                    <a:pt x="41" y="0"/>
                  </a:lnTo>
                  <a:lnTo>
                    <a:pt x="45" y="2"/>
                  </a:lnTo>
                  <a:lnTo>
                    <a:pt x="46" y="5"/>
                  </a:lnTo>
                  <a:lnTo>
                    <a:pt x="45" y="8"/>
                  </a:lnTo>
                  <a:lnTo>
                    <a:pt x="46" y="13"/>
                  </a:lnTo>
                  <a:lnTo>
                    <a:pt x="50" y="15"/>
                  </a:lnTo>
                  <a:lnTo>
                    <a:pt x="55" y="19"/>
                  </a:lnTo>
                  <a:lnTo>
                    <a:pt x="56" y="23"/>
                  </a:lnTo>
                  <a:lnTo>
                    <a:pt x="56" y="28"/>
                  </a:lnTo>
                  <a:lnTo>
                    <a:pt x="61" y="31"/>
                  </a:lnTo>
                  <a:lnTo>
                    <a:pt x="65" y="35"/>
                  </a:lnTo>
                  <a:lnTo>
                    <a:pt x="68" y="39"/>
                  </a:lnTo>
                  <a:lnTo>
                    <a:pt x="68" y="44"/>
                  </a:lnTo>
                  <a:lnTo>
                    <a:pt x="68" y="47"/>
                  </a:lnTo>
                  <a:lnTo>
                    <a:pt x="70" y="50"/>
                  </a:lnTo>
                  <a:lnTo>
                    <a:pt x="75" y="52"/>
                  </a:lnTo>
                  <a:lnTo>
                    <a:pt x="80" y="55"/>
                  </a:lnTo>
                  <a:lnTo>
                    <a:pt x="86" y="59"/>
                  </a:lnTo>
                  <a:lnTo>
                    <a:pt x="90" y="59"/>
                  </a:lnTo>
                  <a:lnTo>
                    <a:pt x="91" y="54"/>
                  </a:lnTo>
                  <a:lnTo>
                    <a:pt x="91" y="47"/>
                  </a:lnTo>
                  <a:lnTo>
                    <a:pt x="91" y="42"/>
                  </a:lnTo>
                  <a:lnTo>
                    <a:pt x="91" y="37"/>
                  </a:lnTo>
                  <a:lnTo>
                    <a:pt x="91" y="32"/>
                  </a:lnTo>
                  <a:lnTo>
                    <a:pt x="88" y="30"/>
                  </a:lnTo>
                  <a:lnTo>
                    <a:pt x="86" y="30"/>
                  </a:lnTo>
                  <a:lnTo>
                    <a:pt x="85" y="29"/>
                  </a:lnTo>
                  <a:lnTo>
                    <a:pt x="84" y="24"/>
                  </a:lnTo>
                  <a:lnTo>
                    <a:pt x="84" y="19"/>
                  </a:lnTo>
                  <a:lnTo>
                    <a:pt x="84" y="14"/>
                  </a:lnTo>
                  <a:lnTo>
                    <a:pt x="85" y="11"/>
                  </a:lnTo>
                  <a:lnTo>
                    <a:pt x="88" y="8"/>
                  </a:lnTo>
                  <a:lnTo>
                    <a:pt x="94" y="6"/>
                  </a:lnTo>
                  <a:lnTo>
                    <a:pt x="99" y="4"/>
                  </a:lnTo>
                  <a:lnTo>
                    <a:pt x="103" y="1"/>
                  </a:lnTo>
                  <a:lnTo>
                    <a:pt x="104" y="0"/>
                  </a:lnTo>
                  <a:close/>
                </a:path>
              </a:pathLst>
            </a:custGeom>
            <a:grpFill/>
            <a:ln w="9525">
              <a:solidFill>
                <a:schemeClr val="bg1"/>
              </a:solidFill>
              <a:round/>
            </a:ln>
          </p:spPr>
          <p:txBody>
            <a:bodyPr/>
            <a:lstStyle/>
            <a:p>
              <a:endParaRPr lang="en-GB"/>
            </a:p>
          </p:txBody>
        </p:sp>
        <p:sp>
          <p:nvSpPr>
            <p:cNvPr id="145" name="Freeform 434"/>
            <p:cNvSpPr/>
            <p:nvPr/>
          </p:nvSpPr>
          <p:spPr bwMode="auto">
            <a:xfrm>
              <a:off x="5965505" y="1633913"/>
              <a:ext cx="83467" cy="47177"/>
            </a:xfrm>
            <a:custGeom>
              <a:gdLst>
                <a:gd name="T0" fmla="*/ 2147483646 w 102"/>
                <a:gd name="T1" fmla="*/ 2147483646 h 60"/>
                <a:gd name="T2" fmla="*/ 2147483646 w 102"/>
                <a:gd name="T3" fmla="*/ 2147483646 h 60"/>
                <a:gd name="T4" fmla="*/ 2147483646 w 102"/>
                <a:gd name="T5" fmla="*/ 2147483646 h 60"/>
                <a:gd name="T6" fmla="*/ 2147483646 w 102"/>
                <a:gd name="T7" fmla="*/ 2147483646 h 60"/>
                <a:gd name="T8" fmla="*/ 2147483646 w 102"/>
                <a:gd name="T9" fmla="*/ 2147483646 h 60"/>
                <a:gd name="T10" fmla="*/ 2147483646 w 102"/>
                <a:gd name="T11" fmla="*/ 2147483646 h 60"/>
                <a:gd name="T12" fmla="*/ 2147483646 w 102"/>
                <a:gd name="T13" fmla="*/ 2147483646 h 60"/>
                <a:gd name="T14" fmla="*/ 2147483646 w 102"/>
                <a:gd name="T15" fmla="*/ 2147483646 h 60"/>
                <a:gd name="T16" fmla="*/ 2147483646 w 102"/>
                <a:gd name="T17" fmla="*/ 2147483646 h 60"/>
                <a:gd name="T18" fmla="*/ 2147483646 w 102"/>
                <a:gd name="T19" fmla="*/ 2147483646 h 60"/>
                <a:gd name="T20" fmla="*/ 2147483646 w 102"/>
                <a:gd name="T21" fmla="*/ 2147483646 h 60"/>
                <a:gd name="T22" fmla="*/ 2147483646 w 102"/>
                <a:gd name="T23" fmla="*/ 2147483646 h 60"/>
                <a:gd name="T24" fmla="*/ 2147483646 w 102"/>
                <a:gd name="T25" fmla="*/ 2147483646 h 60"/>
                <a:gd name="T26" fmla="*/ 2147483646 w 102"/>
                <a:gd name="T27" fmla="*/ 2147483646 h 60"/>
                <a:gd name="T28" fmla="*/ 2147483646 w 102"/>
                <a:gd name="T29" fmla="*/ 2147483646 h 60"/>
                <a:gd name="T30" fmla="*/ 2147483646 w 102"/>
                <a:gd name="T31" fmla="*/ 2147483646 h 60"/>
                <a:gd name="T32" fmla="*/ 2147483646 w 102"/>
                <a:gd name="T33" fmla="*/ 2147483646 h 60"/>
                <a:gd name="T34" fmla="*/ 2147483646 w 102"/>
                <a:gd name="T35" fmla="*/ 2147483646 h 60"/>
                <a:gd name="T36" fmla="*/ 2147483646 w 102"/>
                <a:gd name="T37" fmla="*/ 2147483646 h 60"/>
                <a:gd name="T38" fmla="*/ 2147483646 w 102"/>
                <a:gd name="T39" fmla="*/ 2147483646 h 60"/>
                <a:gd name="T40" fmla="*/ 2147483646 w 102"/>
                <a:gd name="T41" fmla="*/ 2147483646 h 60"/>
                <a:gd name="T42" fmla="*/ 2147483646 w 102"/>
                <a:gd name="T43" fmla="*/ 2147483646 h 60"/>
                <a:gd name="T44" fmla="*/ 2147483646 w 102"/>
                <a:gd name="T45" fmla="*/ 2147483646 h 60"/>
                <a:gd name="T46" fmla="*/ 0 w 102"/>
                <a:gd name="T47" fmla="*/ 2147483646 h 60"/>
                <a:gd name="T48" fmla="*/ 2147483646 w 102"/>
                <a:gd name="T49" fmla="*/ 2147483646 h 60"/>
                <a:gd name="T50" fmla="*/ 2147483646 w 102"/>
                <a:gd name="T51" fmla="*/ 2147483646 h 60"/>
                <a:gd name="T52" fmla="*/ 2147483646 w 102"/>
                <a:gd name="T53" fmla="*/ 2147483646 h 60"/>
                <a:gd name="T54" fmla="*/ 2147483646 w 102"/>
                <a:gd name="T55" fmla="*/ 2147483646 h 60"/>
                <a:gd name="T56" fmla="*/ 2147483646 w 102"/>
                <a:gd name="T57" fmla="*/ 2147483646 h 60"/>
                <a:gd name="T58" fmla="*/ 2147483646 w 102"/>
                <a:gd name="T59" fmla="*/ 2147483646 h 60"/>
                <a:gd name="T60" fmla="*/ 2147483646 w 102"/>
                <a:gd name="T61" fmla="*/ 2147483646 h 60"/>
                <a:gd name="T62" fmla="*/ 2147483646 w 102"/>
                <a:gd name="T63" fmla="*/ 2147483646 h 60"/>
                <a:gd name="T64" fmla="*/ 2147483646 w 102"/>
                <a:gd name="T65" fmla="*/ 0 h 60"/>
                <a:gd name="T66" fmla="*/ 2147483646 w 102"/>
                <a:gd name="T67" fmla="*/ 0 h 60"/>
                <a:gd name="T68" fmla="*/ 2147483646 w 102"/>
                <a:gd name="T69" fmla="*/ 0 h 60"/>
                <a:gd name="T70" fmla="*/ 2147483646 w 102"/>
                <a:gd name="T71" fmla="*/ 0 h 60"/>
                <a:gd name="T72" fmla="*/ 2147483646 w 102"/>
                <a:gd name="T73" fmla="*/ 0 h 60"/>
                <a:gd name="T74" fmla="*/ 2147483646 w 102"/>
                <a:gd name="T75" fmla="*/ 0 h 60"/>
                <a:gd name="T76" fmla="*/ 2147483646 w 102"/>
                <a:gd name="T77" fmla="*/ 2147483646 h 60"/>
                <a:gd name="T78" fmla="*/ 2147483646 w 102"/>
                <a:gd name="T79" fmla="*/ 2147483646 h 60"/>
                <a:gd name="T80" fmla="*/ 2147483646 w 102"/>
                <a:gd name="T81" fmla="*/ 2147483646 h 60"/>
                <a:gd name="T82" fmla="*/ 2147483646 w 102"/>
                <a:gd name="T83" fmla="*/ 2147483646 h 60"/>
                <a:gd name="T84" fmla="*/ 2147483646 w 102"/>
                <a:gd name="T85" fmla="*/ 2147483646 h 60"/>
                <a:gd name="T86" fmla="*/ 2147483646 w 102"/>
                <a:gd name="T87" fmla="*/ 2147483646 h 60"/>
                <a:gd name="T88" fmla="*/ 2147483646 w 102"/>
                <a:gd name="T89" fmla="*/ 2147483646 h 60"/>
                <a:gd name="T90" fmla="*/ 2147483646 w 102"/>
                <a:gd name="T91" fmla="*/ 2147483646 h 60"/>
                <a:gd name="T92" fmla="*/ 2147483646 w 102"/>
                <a:gd name="T93" fmla="*/ 2147483646 h 60"/>
                <a:gd name="T94" fmla="*/ 2147483646 w 102"/>
                <a:gd name="T95" fmla="*/ 2147483646 h 60"/>
                <a:gd name="T96" fmla="*/ 2147483646 w 102"/>
                <a:gd name="T97" fmla="*/ 2147483646 h 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02" h="60">
                  <a:moveTo>
                    <a:pt x="76" y="40"/>
                  </a:moveTo>
                  <a:lnTo>
                    <a:pt x="75" y="41"/>
                  </a:lnTo>
                  <a:lnTo>
                    <a:pt x="72" y="45"/>
                  </a:lnTo>
                  <a:lnTo>
                    <a:pt x="68" y="46"/>
                  </a:lnTo>
                  <a:lnTo>
                    <a:pt x="66" y="42"/>
                  </a:lnTo>
                  <a:lnTo>
                    <a:pt x="64" y="35"/>
                  </a:lnTo>
                  <a:lnTo>
                    <a:pt x="61" y="30"/>
                  </a:lnTo>
                  <a:lnTo>
                    <a:pt x="58" y="27"/>
                  </a:lnTo>
                  <a:lnTo>
                    <a:pt x="56" y="31"/>
                  </a:lnTo>
                  <a:lnTo>
                    <a:pt x="55" y="38"/>
                  </a:lnTo>
                  <a:lnTo>
                    <a:pt x="55" y="44"/>
                  </a:lnTo>
                  <a:lnTo>
                    <a:pt x="53" y="47"/>
                  </a:lnTo>
                  <a:lnTo>
                    <a:pt x="48" y="47"/>
                  </a:lnTo>
                  <a:lnTo>
                    <a:pt x="42" y="47"/>
                  </a:lnTo>
                  <a:lnTo>
                    <a:pt x="38" y="52"/>
                  </a:lnTo>
                  <a:lnTo>
                    <a:pt x="38" y="57"/>
                  </a:lnTo>
                  <a:lnTo>
                    <a:pt x="38" y="60"/>
                  </a:lnTo>
                  <a:lnTo>
                    <a:pt x="37" y="57"/>
                  </a:lnTo>
                  <a:lnTo>
                    <a:pt x="33" y="54"/>
                  </a:lnTo>
                  <a:lnTo>
                    <a:pt x="27" y="50"/>
                  </a:lnTo>
                  <a:lnTo>
                    <a:pt x="22" y="48"/>
                  </a:lnTo>
                  <a:lnTo>
                    <a:pt x="15" y="48"/>
                  </a:lnTo>
                  <a:lnTo>
                    <a:pt x="6" y="48"/>
                  </a:lnTo>
                  <a:lnTo>
                    <a:pt x="0" y="46"/>
                  </a:lnTo>
                  <a:lnTo>
                    <a:pt x="4" y="40"/>
                  </a:lnTo>
                  <a:lnTo>
                    <a:pt x="11" y="34"/>
                  </a:lnTo>
                  <a:lnTo>
                    <a:pt x="17" y="30"/>
                  </a:lnTo>
                  <a:lnTo>
                    <a:pt x="23" y="25"/>
                  </a:lnTo>
                  <a:lnTo>
                    <a:pt x="35" y="19"/>
                  </a:lnTo>
                  <a:lnTo>
                    <a:pt x="46" y="12"/>
                  </a:lnTo>
                  <a:lnTo>
                    <a:pt x="55" y="7"/>
                  </a:lnTo>
                  <a:lnTo>
                    <a:pt x="60" y="2"/>
                  </a:lnTo>
                  <a:lnTo>
                    <a:pt x="68" y="0"/>
                  </a:lnTo>
                  <a:lnTo>
                    <a:pt x="76" y="0"/>
                  </a:lnTo>
                  <a:lnTo>
                    <a:pt x="80" y="0"/>
                  </a:lnTo>
                  <a:lnTo>
                    <a:pt x="83" y="0"/>
                  </a:lnTo>
                  <a:lnTo>
                    <a:pt x="87" y="0"/>
                  </a:lnTo>
                  <a:lnTo>
                    <a:pt x="93" y="0"/>
                  </a:lnTo>
                  <a:lnTo>
                    <a:pt x="98" y="2"/>
                  </a:lnTo>
                  <a:lnTo>
                    <a:pt x="102" y="6"/>
                  </a:lnTo>
                  <a:lnTo>
                    <a:pt x="99" y="10"/>
                  </a:lnTo>
                  <a:lnTo>
                    <a:pt x="95" y="15"/>
                  </a:lnTo>
                  <a:lnTo>
                    <a:pt x="93" y="17"/>
                  </a:lnTo>
                  <a:lnTo>
                    <a:pt x="93" y="19"/>
                  </a:lnTo>
                  <a:lnTo>
                    <a:pt x="91" y="24"/>
                  </a:lnTo>
                  <a:lnTo>
                    <a:pt x="89" y="31"/>
                  </a:lnTo>
                  <a:lnTo>
                    <a:pt x="86" y="35"/>
                  </a:lnTo>
                  <a:lnTo>
                    <a:pt x="81" y="39"/>
                  </a:lnTo>
                  <a:lnTo>
                    <a:pt x="76" y="40"/>
                  </a:lnTo>
                  <a:close/>
                </a:path>
              </a:pathLst>
            </a:custGeom>
            <a:grpFill/>
            <a:ln w="9525">
              <a:solidFill>
                <a:schemeClr val="bg1"/>
              </a:solidFill>
              <a:round/>
            </a:ln>
          </p:spPr>
          <p:txBody>
            <a:bodyPr/>
            <a:lstStyle/>
            <a:p>
              <a:endParaRPr lang="en-GB"/>
            </a:p>
          </p:txBody>
        </p:sp>
        <p:sp>
          <p:nvSpPr>
            <p:cNvPr id="146" name="Freeform 435"/>
            <p:cNvSpPr/>
            <p:nvPr/>
          </p:nvSpPr>
          <p:spPr bwMode="auto">
            <a:xfrm>
              <a:off x="6130019" y="1681091"/>
              <a:ext cx="70161" cy="61693"/>
            </a:xfrm>
            <a:custGeom>
              <a:gdLst>
                <a:gd name="T0" fmla="*/ 2147483646 w 86"/>
                <a:gd name="T1" fmla="*/ 2147483646 h 80"/>
                <a:gd name="T2" fmla="*/ 2147483646 w 86"/>
                <a:gd name="T3" fmla="*/ 0 h 80"/>
                <a:gd name="T4" fmla="*/ 2147483646 w 86"/>
                <a:gd name="T5" fmla="*/ 2147483646 h 80"/>
                <a:gd name="T6" fmla="*/ 2147483646 w 86"/>
                <a:gd name="T7" fmla="*/ 2147483646 h 80"/>
                <a:gd name="T8" fmla="*/ 2147483646 w 86"/>
                <a:gd name="T9" fmla="*/ 2147483646 h 80"/>
                <a:gd name="T10" fmla="*/ 2147483646 w 86"/>
                <a:gd name="T11" fmla="*/ 2147483646 h 80"/>
                <a:gd name="T12" fmla="*/ 2147483646 w 86"/>
                <a:gd name="T13" fmla="*/ 2147483646 h 80"/>
                <a:gd name="T14" fmla="*/ 2147483646 w 86"/>
                <a:gd name="T15" fmla="*/ 2147483646 h 80"/>
                <a:gd name="T16" fmla="*/ 2147483646 w 86"/>
                <a:gd name="T17" fmla="*/ 2147483646 h 80"/>
                <a:gd name="T18" fmla="*/ 2147483646 w 86"/>
                <a:gd name="T19" fmla="*/ 2147483646 h 80"/>
                <a:gd name="T20" fmla="*/ 2147483646 w 86"/>
                <a:gd name="T21" fmla="*/ 2147483646 h 80"/>
                <a:gd name="T22" fmla="*/ 2147483646 w 86"/>
                <a:gd name="T23" fmla="*/ 2147483646 h 80"/>
                <a:gd name="T24" fmla="*/ 2147483646 w 86"/>
                <a:gd name="T25" fmla="*/ 2147483646 h 80"/>
                <a:gd name="T26" fmla="*/ 2147483646 w 86"/>
                <a:gd name="T27" fmla="*/ 2147483646 h 80"/>
                <a:gd name="T28" fmla="*/ 2147483646 w 86"/>
                <a:gd name="T29" fmla="*/ 2147483646 h 80"/>
                <a:gd name="T30" fmla="*/ 2147483646 w 86"/>
                <a:gd name="T31" fmla="*/ 2147483646 h 80"/>
                <a:gd name="T32" fmla="*/ 2147483646 w 86"/>
                <a:gd name="T33" fmla="*/ 2147483646 h 80"/>
                <a:gd name="T34" fmla="*/ 2147483646 w 86"/>
                <a:gd name="T35" fmla="*/ 2147483646 h 80"/>
                <a:gd name="T36" fmla="*/ 2147483646 w 86"/>
                <a:gd name="T37" fmla="*/ 2147483646 h 80"/>
                <a:gd name="T38" fmla="*/ 2147483646 w 86"/>
                <a:gd name="T39" fmla="*/ 2147483646 h 80"/>
                <a:gd name="T40" fmla="*/ 2147483646 w 86"/>
                <a:gd name="T41" fmla="*/ 2147483646 h 80"/>
                <a:gd name="T42" fmla="*/ 2147483646 w 86"/>
                <a:gd name="T43" fmla="*/ 2147483646 h 80"/>
                <a:gd name="T44" fmla="*/ 2147483646 w 86"/>
                <a:gd name="T45" fmla="*/ 2147483646 h 80"/>
                <a:gd name="T46" fmla="*/ 2147483646 w 86"/>
                <a:gd name="T47" fmla="*/ 2147483646 h 80"/>
                <a:gd name="T48" fmla="*/ 2147483646 w 86"/>
                <a:gd name="T49" fmla="*/ 2147483646 h 80"/>
                <a:gd name="T50" fmla="*/ 2147483646 w 86"/>
                <a:gd name="T51" fmla="*/ 2147483646 h 80"/>
                <a:gd name="T52" fmla="*/ 2147483646 w 86"/>
                <a:gd name="T53" fmla="*/ 2147483646 h 80"/>
                <a:gd name="T54" fmla="*/ 2147483646 w 86"/>
                <a:gd name="T55" fmla="*/ 2147483646 h 80"/>
                <a:gd name="T56" fmla="*/ 2147483646 w 86"/>
                <a:gd name="T57" fmla="*/ 2147483646 h 80"/>
                <a:gd name="T58" fmla="*/ 2147483646 w 86"/>
                <a:gd name="T59" fmla="*/ 2147483646 h 80"/>
                <a:gd name="T60" fmla="*/ 2147483646 w 86"/>
                <a:gd name="T61" fmla="*/ 2147483646 h 80"/>
                <a:gd name="T62" fmla="*/ 2147483646 w 86"/>
                <a:gd name="T63" fmla="*/ 2147483646 h 80"/>
                <a:gd name="T64" fmla="*/ 2147483646 w 86"/>
                <a:gd name="T65" fmla="*/ 2147483646 h 80"/>
                <a:gd name="T66" fmla="*/ 2147483646 w 86"/>
                <a:gd name="T67" fmla="*/ 2147483646 h 8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6" h="80">
                  <a:moveTo>
                    <a:pt x="20" y="16"/>
                  </a:moveTo>
                  <a:lnTo>
                    <a:pt x="17" y="12"/>
                  </a:lnTo>
                  <a:lnTo>
                    <a:pt x="10" y="5"/>
                  </a:lnTo>
                  <a:lnTo>
                    <a:pt x="3" y="0"/>
                  </a:lnTo>
                  <a:lnTo>
                    <a:pt x="0" y="2"/>
                  </a:lnTo>
                  <a:lnTo>
                    <a:pt x="1" y="9"/>
                  </a:lnTo>
                  <a:lnTo>
                    <a:pt x="2" y="15"/>
                  </a:lnTo>
                  <a:lnTo>
                    <a:pt x="3" y="22"/>
                  </a:lnTo>
                  <a:lnTo>
                    <a:pt x="4" y="27"/>
                  </a:lnTo>
                  <a:lnTo>
                    <a:pt x="5" y="33"/>
                  </a:lnTo>
                  <a:lnTo>
                    <a:pt x="8" y="38"/>
                  </a:lnTo>
                  <a:lnTo>
                    <a:pt x="11" y="41"/>
                  </a:lnTo>
                  <a:lnTo>
                    <a:pt x="15" y="42"/>
                  </a:lnTo>
                  <a:lnTo>
                    <a:pt x="18" y="42"/>
                  </a:lnTo>
                  <a:lnTo>
                    <a:pt x="22" y="42"/>
                  </a:lnTo>
                  <a:lnTo>
                    <a:pt x="24" y="43"/>
                  </a:lnTo>
                  <a:lnTo>
                    <a:pt x="23" y="47"/>
                  </a:lnTo>
                  <a:lnTo>
                    <a:pt x="20" y="52"/>
                  </a:lnTo>
                  <a:lnTo>
                    <a:pt x="22" y="54"/>
                  </a:lnTo>
                  <a:lnTo>
                    <a:pt x="24" y="54"/>
                  </a:lnTo>
                  <a:lnTo>
                    <a:pt x="31" y="54"/>
                  </a:lnTo>
                  <a:lnTo>
                    <a:pt x="38" y="53"/>
                  </a:lnTo>
                  <a:lnTo>
                    <a:pt x="41" y="53"/>
                  </a:lnTo>
                  <a:lnTo>
                    <a:pt x="42" y="54"/>
                  </a:lnTo>
                  <a:lnTo>
                    <a:pt x="42" y="58"/>
                  </a:lnTo>
                  <a:lnTo>
                    <a:pt x="40" y="65"/>
                  </a:lnTo>
                  <a:lnTo>
                    <a:pt x="38" y="73"/>
                  </a:lnTo>
                  <a:lnTo>
                    <a:pt x="38" y="79"/>
                  </a:lnTo>
                  <a:lnTo>
                    <a:pt x="43" y="80"/>
                  </a:lnTo>
                  <a:lnTo>
                    <a:pt x="54" y="77"/>
                  </a:lnTo>
                  <a:lnTo>
                    <a:pt x="64" y="72"/>
                  </a:lnTo>
                  <a:lnTo>
                    <a:pt x="72" y="66"/>
                  </a:lnTo>
                  <a:lnTo>
                    <a:pt x="76" y="64"/>
                  </a:lnTo>
                  <a:lnTo>
                    <a:pt x="75" y="62"/>
                  </a:lnTo>
                  <a:lnTo>
                    <a:pt x="72" y="57"/>
                  </a:lnTo>
                  <a:lnTo>
                    <a:pt x="72" y="54"/>
                  </a:lnTo>
                  <a:lnTo>
                    <a:pt x="75" y="54"/>
                  </a:lnTo>
                  <a:lnTo>
                    <a:pt x="79" y="56"/>
                  </a:lnTo>
                  <a:lnTo>
                    <a:pt x="84" y="58"/>
                  </a:lnTo>
                  <a:lnTo>
                    <a:pt x="86" y="57"/>
                  </a:lnTo>
                  <a:lnTo>
                    <a:pt x="83" y="50"/>
                  </a:lnTo>
                  <a:lnTo>
                    <a:pt x="77" y="42"/>
                  </a:lnTo>
                  <a:lnTo>
                    <a:pt x="72" y="39"/>
                  </a:lnTo>
                  <a:lnTo>
                    <a:pt x="71" y="37"/>
                  </a:lnTo>
                  <a:lnTo>
                    <a:pt x="72" y="31"/>
                  </a:lnTo>
                  <a:lnTo>
                    <a:pt x="76" y="22"/>
                  </a:lnTo>
                  <a:lnTo>
                    <a:pt x="77" y="15"/>
                  </a:lnTo>
                  <a:lnTo>
                    <a:pt x="76" y="9"/>
                  </a:lnTo>
                  <a:lnTo>
                    <a:pt x="71" y="7"/>
                  </a:lnTo>
                  <a:lnTo>
                    <a:pt x="65" y="8"/>
                  </a:lnTo>
                  <a:lnTo>
                    <a:pt x="64" y="10"/>
                  </a:lnTo>
                  <a:lnTo>
                    <a:pt x="63" y="12"/>
                  </a:lnTo>
                  <a:lnTo>
                    <a:pt x="60" y="11"/>
                  </a:lnTo>
                  <a:lnTo>
                    <a:pt x="55" y="8"/>
                  </a:lnTo>
                  <a:lnTo>
                    <a:pt x="50" y="3"/>
                  </a:lnTo>
                  <a:lnTo>
                    <a:pt x="47" y="2"/>
                  </a:lnTo>
                  <a:lnTo>
                    <a:pt x="45" y="3"/>
                  </a:lnTo>
                  <a:lnTo>
                    <a:pt x="45" y="7"/>
                  </a:lnTo>
                  <a:lnTo>
                    <a:pt x="47" y="11"/>
                  </a:lnTo>
                  <a:lnTo>
                    <a:pt x="48" y="13"/>
                  </a:lnTo>
                  <a:lnTo>
                    <a:pt x="47" y="16"/>
                  </a:lnTo>
                  <a:lnTo>
                    <a:pt x="43" y="15"/>
                  </a:lnTo>
                  <a:lnTo>
                    <a:pt x="39" y="11"/>
                  </a:lnTo>
                  <a:lnTo>
                    <a:pt x="35" y="9"/>
                  </a:lnTo>
                  <a:lnTo>
                    <a:pt x="32" y="11"/>
                  </a:lnTo>
                  <a:lnTo>
                    <a:pt x="28" y="15"/>
                  </a:lnTo>
                  <a:lnTo>
                    <a:pt x="25" y="16"/>
                  </a:lnTo>
                  <a:lnTo>
                    <a:pt x="22" y="16"/>
                  </a:lnTo>
                  <a:lnTo>
                    <a:pt x="20" y="16"/>
                  </a:lnTo>
                  <a:close/>
                </a:path>
              </a:pathLst>
            </a:custGeom>
            <a:grpFill/>
            <a:ln w="9525">
              <a:solidFill>
                <a:schemeClr val="bg1"/>
              </a:solidFill>
              <a:round/>
            </a:ln>
          </p:spPr>
          <p:txBody>
            <a:bodyPr/>
            <a:lstStyle/>
            <a:p>
              <a:endParaRPr lang="en-GB"/>
            </a:p>
          </p:txBody>
        </p:sp>
        <p:sp>
          <p:nvSpPr>
            <p:cNvPr id="147" name="Freeform 436"/>
            <p:cNvSpPr/>
            <p:nvPr/>
          </p:nvSpPr>
          <p:spPr bwMode="auto">
            <a:xfrm>
              <a:off x="6201390" y="1718590"/>
              <a:ext cx="27822" cy="35081"/>
            </a:xfrm>
            <a:custGeom>
              <a:gdLst>
                <a:gd name="T0" fmla="*/ 2147483646 w 34"/>
                <a:gd name="T1" fmla="*/ 2147483646 h 46"/>
                <a:gd name="T2" fmla="*/ 2147483646 w 34"/>
                <a:gd name="T3" fmla="*/ 2147483646 h 46"/>
                <a:gd name="T4" fmla="*/ 2147483646 w 34"/>
                <a:gd name="T5" fmla="*/ 2147483646 h 46"/>
                <a:gd name="T6" fmla="*/ 2147483646 w 34"/>
                <a:gd name="T7" fmla="*/ 2147483646 h 46"/>
                <a:gd name="T8" fmla="*/ 2147483646 w 34"/>
                <a:gd name="T9" fmla="*/ 2147483646 h 46"/>
                <a:gd name="T10" fmla="*/ 2147483646 w 34"/>
                <a:gd name="T11" fmla="*/ 2147483646 h 46"/>
                <a:gd name="T12" fmla="*/ 2147483646 w 34"/>
                <a:gd name="T13" fmla="*/ 2147483646 h 46"/>
                <a:gd name="T14" fmla="*/ 0 w 34"/>
                <a:gd name="T15" fmla="*/ 2147483646 h 46"/>
                <a:gd name="T16" fmla="*/ 2147483646 w 34"/>
                <a:gd name="T17" fmla="*/ 2147483646 h 46"/>
                <a:gd name="T18" fmla="*/ 2147483646 w 34"/>
                <a:gd name="T19" fmla="*/ 2147483646 h 46"/>
                <a:gd name="T20" fmla="*/ 2147483646 w 34"/>
                <a:gd name="T21" fmla="*/ 2147483646 h 46"/>
                <a:gd name="T22" fmla="*/ 2147483646 w 34"/>
                <a:gd name="T23" fmla="*/ 2147483646 h 46"/>
                <a:gd name="T24" fmla="*/ 2147483646 w 34"/>
                <a:gd name="T25" fmla="*/ 2147483646 h 46"/>
                <a:gd name="T26" fmla="*/ 2147483646 w 34"/>
                <a:gd name="T27" fmla="*/ 2147483646 h 46"/>
                <a:gd name="T28" fmla="*/ 2147483646 w 34"/>
                <a:gd name="T29" fmla="*/ 2147483646 h 46"/>
                <a:gd name="T30" fmla="*/ 2147483646 w 34"/>
                <a:gd name="T31" fmla="*/ 2147483646 h 46"/>
                <a:gd name="T32" fmla="*/ 2147483646 w 34"/>
                <a:gd name="T33" fmla="*/ 2147483646 h 46"/>
                <a:gd name="T34" fmla="*/ 2147483646 w 34"/>
                <a:gd name="T35" fmla="*/ 2147483646 h 46"/>
                <a:gd name="T36" fmla="*/ 2147483646 w 34"/>
                <a:gd name="T37" fmla="*/ 2147483646 h 46"/>
                <a:gd name="T38" fmla="*/ 2147483646 w 34"/>
                <a:gd name="T39" fmla="*/ 2147483646 h 46"/>
                <a:gd name="T40" fmla="*/ 2147483646 w 34"/>
                <a:gd name="T41" fmla="*/ 2147483646 h 46"/>
                <a:gd name="T42" fmla="*/ 2147483646 w 34"/>
                <a:gd name="T43" fmla="*/ 2147483646 h 46"/>
                <a:gd name="T44" fmla="*/ 2147483646 w 34"/>
                <a:gd name="T45" fmla="*/ 2147483646 h 46"/>
                <a:gd name="T46" fmla="*/ 2147483646 w 34"/>
                <a:gd name="T47" fmla="*/ 2147483646 h 46"/>
                <a:gd name="T48" fmla="*/ 2147483646 w 34"/>
                <a:gd name="T49" fmla="*/ 0 h 46"/>
                <a:gd name="T50" fmla="*/ 2147483646 w 34"/>
                <a:gd name="T51" fmla="*/ 0 h 46"/>
                <a:gd name="T52" fmla="*/ 2147483646 w 34"/>
                <a:gd name="T53" fmla="*/ 0 h 46"/>
                <a:gd name="T54" fmla="*/ 2147483646 w 34"/>
                <a:gd name="T55" fmla="*/ 2147483646 h 46"/>
                <a:gd name="T56" fmla="*/ 2147483646 w 34"/>
                <a:gd name="T57" fmla="*/ 2147483646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4" h="46">
                  <a:moveTo>
                    <a:pt x="14" y="4"/>
                  </a:moveTo>
                  <a:lnTo>
                    <a:pt x="14" y="5"/>
                  </a:lnTo>
                  <a:lnTo>
                    <a:pt x="13" y="7"/>
                  </a:lnTo>
                  <a:lnTo>
                    <a:pt x="11" y="12"/>
                  </a:lnTo>
                  <a:lnTo>
                    <a:pt x="7" y="15"/>
                  </a:lnTo>
                  <a:lnTo>
                    <a:pt x="4" y="18"/>
                  </a:lnTo>
                  <a:lnTo>
                    <a:pt x="1" y="23"/>
                  </a:lnTo>
                  <a:lnTo>
                    <a:pt x="0" y="28"/>
                  </a:lnTo>
                  <a:lnTo>
                    <a:pt x="3" y="31"/>
                  </a:lnTo>
                  <a:lnTo>
                    <a:pt x="7" y="35"/>
                  </a:lnTo>
                  <a:lnTo>
                    <a:pt x="12" y="37"/>
                  </a:lnTo>
                  <a:lnTo>
                    <a:pt x="16" y="40"/>
                  </a:lnTo>
                  <a:lnTo>
                    <a:pt x="19" y="44"/>
                  </a:lnTo>
                  <a:lnTo>
                    <a:pt x="22" y="46"/>
                  </a:lnTo>
                  <a:lnTo>
                    <a:pt x="27" y="44"/>
                  </a:lnTo>
                  <a:lnTo>
                    <a:pt x="31" y="40"/>
                  </a:lnTo>
                  <a:lnTo>
                    <a:pt x="34" y="35"/>
                  </a:lnTo>
                  <a:lnTo>
                    <a:pt x="34" y="29"/>
                  </a:lnTo>
                  <a:lnTo>
                    <a:pt x="33" y="24"/>
                  </a:lnTo>
                  <a:lnTo>
                    <a:pt x="30" y="20"/>
                  </a:lnTo>
                  <a:lnTo>
                    <a:pt x="30" y="15"/>
                  </a:lnTo>
                  <a:lnTo>
                    <a:pt x="29" y="9"/>
                  </a:lnTo>
                  <a:lnTo>
                    <a:pt x="27" y="5"/>
                  </a:lnTo>
                  <a:lnTo>
                    <a:pt x="23" y="1"/>
                  </a:lnTo>
                  <a:lnTo>
                    <a:pt x="22" y="0"/>
                  </a:lnTo>
                  <a:lnTo>
                    <a:pt x="21" y="0"/>
                  </a:lnTo>
                  <a:lnTo>
                    <a:pt x="19" y="0"/>
                  </a:lnTo>
                  <a:lnTo>
                    <a:pt x="16" y="1"/>
                  </a:lnTo>
                  <a:lnTo>
                    <a:pt x="14" y="4"/>
                  </a:lnTo>
                  <a:close/>
                </a:path>
              </a:pathLst>
            </a:custGeom>
            <a:grpFill/>
            <a:ln w="9525">
              <a:solidFill>
                <a:schemeClr val="bg1"/>
              </a:solidFill>
              <a:round/>
            </a:ln>
          </p:spPr>
          <p:txBody>
            <a:bodyPr/>
            <a:lstStyle/>
            <a:p>
              <a:endParaRPr lang="en-GB"/>
            </a:p>
          </p:txBody>
        </p:sp>
        <p:sp>
          <p:nvSpPr>
            <p:cNvPr id="148" name="Freeform 437"/>
            <p:cNvSpPr/>
            <p:nvPr/>
          </p:nvSpPr>
          <p:spPr bwMode="auto">
            <a:xfrm>
              <a:off x="6194132" y="1670203"/>
              <a:ext cx="164514" cy="78629"/>
            </a:xfrm>
            <a:custGeom>
              <a:gdLst>
                <a:gd name="T0" fmla="*/ 2147483646 w 202"/>
                <a:gd name="T1" fmla="*/ 2147483646 h 100"/>
                <a:gd name="T2" fmla="*/ 2147483646 w 202"/>
                <a:gd name="T3" fmla="*/ 2147483646 h 100"/>
                <a:gd name="T4" fmla="*/ 2147483646 w 202"/>
                <a:gd name="T5" fmla="*/ 2147483646 h 100"/>
                <a:gd name="T6" fmla="*/ 2147483646 w 202"/>
                <a:gd name="T7" fmla="*/ 2147483646 h 100"/>
                <a:gd name="T8" fmla="*/ 2147483646 w 202"/>
                <a:gd name="T9" fmla="*/ 2147483646 h 100"/>
                <a:gd name="T10" fmla="*/ 2147483646 w 202"/>
                <a:gd name="T11" fmla="*/ 2147483646 h 100"/>
                <a:gd name="T12" fmla="*/ 2147483646 w 202"/>
                <a:gd name="T13" fmla="*/ 2147483646 h 100"/>
                <a:gd name="T14" fmla="*/ 2147483646 w 202"/>
                <a:gd name="T15" fmla="*/ 2147483646 h 100"/>
                <a:gd name="T16" fmla="*/ 2147483646 w 202"/>
                <a:gd name="T17" fmla="*/ 2147483646 h 100"/>
                <a:gd name="T18" fmla="*/ 2147483646 w 202"/>
                <a:gd name="T19" fmla="*/ 2147483646 h 100"/>
                <a:gd name="T20" fmla="*/ 2147483646 w 202"/>
                <a:gd name="T21" fmla="*/ 2147483646 h 100"/>
                <a:gd name="T22" fmla="*/ 2147483646 w 202"/>
                <a:gd name="T23" fmla="*/ 2147483646 h 100"/>
                <a:gd name="T24" fmla="*/ 2147483646 w 202"/>
                <a:gd name="T25" fmla="*/ 2147483646 h 100"/>
                <a:gd name="T26" fmla="*/ 2147483646 w 202"/>
                <a:gd name="T27" fmla="*/ 2147483646 h 100"/>
                <a:gd name="T28" fmla="*/ 2147483646 w 202"/>
                <a:gd name="T29" fmla="*/ 2147483646 h 100"/>
                <a:gd name="T30" fmla="*/ 2147483646 w 202"/>
                <a:gd name="T31" fmla="*/ 2147483646 h 100"/>
                <a:gd name="T32" fmla="*/ 2147483646 w 202"/>
                <a:gd name="T33" fmla="*/ 2147483646 h 100"/>
                <a:gd name="T34" fmla="*/ 2147483646 w 202"/>
                <a:gd name="T35" fmla="*/ 2147483646 h 100"/>
                <a:gd name="T36" fmla="*/ 2147483646 w 202"/>
                <a:gd name="T37" fmla="*/ 2147483646 h 100"/>
                <a:gd name="T38" fmla="*/ 2147483646 w 202"/>
                <a:gd name="T39" fmla="*/ 2147483646 h 100"/>
                <a:gd name="T40" fmla="*/ 2147483646 w 202"/>
                <a:gd name="T41" fmla="*/ 2147483646 h 100"/>
                <a:gd name="T42" fmla="*/ 2147483646 w 202"/>
                <a:gd name="T43" fmla="*/ 2147483646 h 100"/>
                <a:gd name="T44" fmla="*/ 2147483646 w 202"/>
                <a:gd name="T45" fmla="*/ 2147483646 h 100"/>
                <a:gd name="T46" fmla="*/ 2147483646 w 202"/>
                <a:gd name="T47" fmla="*/ 2147483646 h 100"/>
                <a:gd name="T48" fmla="*/ 2147483646 w 202"/>
                <a:gd name="T49" fmla="*/ 2147483646 h 100"/>
                <a:gd name="T50" fmla="*/ 2147483646 w 202"/>
                <a:gd name="T51" fmla="*/ 2147483646 h 100"/>
                <a:gd name="T52" fmla="*/ 2147483646 w 202"/>
                <a:gd name="T53" fmla="*/ 2147483646 h 100"/>
                <a:gd name="T54" fmla="*/ 0 w 202"/>
                <a:gd name="T55" fmla="*/ 2147483646 h 100"/>
                <a:gd name="T56" fmla="*/ 2147483646 w 202"/>
                <a:gd name="T57" fmla="*/ 2147483646 h 100"/>
                <a:gd name="T58" fmla="*/ 2147483646 w 202"/>
                <a:gd name="T59" fmla="*/ 0 h 100"/>
                <a:gd name="T60" fmla="*/ 2147483646 w 202"/>
                <a:gd name="T61" fmla="*/ 2147483646 h 100"/>
                <a:gd name="T62" fmla="*/ 2147483646 w 202"/>
                <a:gd name="T63" fmla="*/ 2147483646 h 100"/>
                <a:gd name="T64" fmla="*/ 2147483646 w 202"/>
                <a:gd name="T65" fmla="*/ 2147483646 h 100"/>
                <a:gd name="T66" fmla="*/ 2147483646 w 202"/>
                <a:gd name="T67" fmla="*/ 2147483646 h 100"/>
                <a:gd name="T68" fmla="*/ 2147483646 w 202"/>
                <a:gd name="T69" fmla="*/ 2147483646 h 100"/>
                <a:gd name="T70" fmla="*/ 2147483646 w 202"/>
                <a:gd name="T71" fmla="*/ 2147483646 h 100"/>
                <a:gd name="T72" fmla="*/ 2147483646 w 202"/>
                <a:gd name="T73" fmla="*/ 2147483646 h 100"/>
                <a:gd name="T74" fmla="*/ 2147483646 w 202"/>
                <a:gd name="T75" fmla="*/ 2147483646 h 100"/>
                <a:gd name="T76" fmla="*/ 2147483646 w 202"/>
                <a:gd name="T77" fmla="*/ 2147483646 h 100"/>
                <a:gd name="T78" fmla="*/ 2147483646 w 202"/>
                <a:gd name="T79" fmla="*/ 2147483646 h 100"/>
                <a:gd name="T80" fmla="*/ 2147483646 w 202"/>
                <a:gd name="T81" fmla="*/ 2147483646 h 100"/>
                <a:gd name="T82" fmla="*/ 2147483646 w 202"/>
                <a:gd name="T83" fmla="*/ 2147483646 h 100"/>
                <a:gd name="T84" fmla="*/ 2147483646 w 202"/>
                <a:gd name="T85" fmla="*/ 2147483646 h 100"/>
                <a:gd name="T86" fmla="*/ 2147483646 w 202"/>
                <a:gd name="T87" fmla="*/ 2147483646 h 1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01" h="100">
                  <a:moveTo>
                    <a:pt x="166" y="28"/>
                  </a:moveTo>
                  <a:lnTo>
                    <a:pt x="169" y="29"/>
                  </a:lnTo>
                  <a:lnTo>
                    <a:pt x="176" y="30"/>
                  </a:lnTo>
                  <a:lnTo>
                    <a:pt x="184" y="33"/>
                  </a:lnTo>
                  <a:lnTo>
                    <a:pt x="191" y="37"/>
                  </a:lnTo>
                  <a:lnTo>
                    <a:pt x="196" y="41"/>
                  </a:lnTo>
                  <a:lnTo>
                    <a:pt x="198" y="46"/>
                  </a:lnTo>
                  <a:lnTo>
                    <a:pt x="201" y="52"/>
                  </a:lnTo>
                  <a:lnTo>
                    <a:pt x="201" y="60"/>
                  </a:lnTo>
                  <a:lnTo>
                    <a:pt x="201" y="67"/>
                  </a:lnTo>
                  <a:lnTo>
                    <a:pt x="202" y="69"/>
                  </a:lnTo>
                  <a:lnTo>
                    <a:pt x="201" y="73"/>
                  </a:lnTo>
                  <a:lnTo>
                    <a:pt x="196" y="76"/>
                  </a:lnTo>
                  <a:lnTo>
                    <a:pt x="190" y="81"/>
                  </a:lnTo>
                  <a:lnTo>
                    <a:pt x="186" y="84"/>
                  </a:lnTo>
                  <a:lnTo>
                    <a:pt x="180" y="85"/>
                  </a:lnTo>
                  <a:lnTo>
                    <a:pt x="172" y="85"/>
                  </a:lnTo>
                  <a:lnTo>
                    <a:pt x="166" y="84"/>
                  </a:lnTo>
                  <a:lnTo>
                    <a:pt x="163" y="83"/>
                  </a:lnTo>
                  <a:lnTo>
                    <a:pt x="160" y="84"/>
                  </a:lnTo>
                  <a:lnTo>
                    <a:pt x="156" y="88"/>
                  </a:lnTo>
                  <a:lnTo>
                    <a:pt x="152" y="90"/>
                  </a:lnTo>
                  <a:lnTo>
                    <a:pt x="148" y="91"/>
                  </a:lnTo>
                  <a:lnTo>
                    <a:pt x="142" y="92"/>
                  </a:lnTo>
                  <a:lnTo>
                    <a:pt x="136" y="92"/>
                  </a:lnTo>
                  <a:lnTo>
                    <a:pt x="130" y="93"/>
                  </a:lnTo>
                  <a:lnTo>
                    <a:pt x="125" y="93"/>
                  </a:lnTo>
                  <a:lnTo>
                    <a:pt x="120" y="94"/>
                  </a:lnTo>
                  <a:lnTo>
                    <a:pt x="116" y="96"/>
                  </a:lnTo>
                  <a:lnTo>
                    <a:pt x="111" y="98"/>
                  </a:lnTo>
                  <a:lnTo>
                    <a:pt x="106" y="99"/>
                  </a:lnTo>
                  <a:lnTo>
                    <a:pt x="100" y="100"/>
                  </a:lnTo>
                  <a:lnTo>
                    <a:pt x="92" y="100"/>
                  </a:lnTo>
                  <a:lnTo>
                    <a:pt x="84" y="99"/>
                  </a:lnTo>
                  <a:lnTo>
                    <a:pt x="77" y="99"/>
                  </a:lnTo>
                  <a:lnTo>
                    <a:pt x="73" y="97"/>
                  </a:lnTo>
                  <a:lnTo>
                    <a:pt x="68" y="93"/>
                  </a:lnTo>
                  <a:lnTo>
                    <a:pt x="63" y="90"/>
                  </a:lnTo>
                  <a:lnTo>
                    <a:pt x="58" y="85"/>
                  </a:lnTo>
                  <a:lnTo>
                    <a:pt x="53" y="79"/>
                  </a:lnTo>
                  <a:lnTo>
                    <a:pt x="52" y="71"/>
                  </a:lnTo>
                  <a:lnTo>
                    <a:pt x="53" y="61"/>
                  </a:lnTo>
                  <a:lnTo>
                    <a:pt x="53" y="54"/>
                  </a:lnTo>
                  <a:lnTo>
                    <a:pt x="53" y="48"/>
                  </a:lnTo>
                  <a:lnTo>
                    <a:pt x="51" y="44"/>
                  </a:lnTo>
                  <a:lnTo>
                    <a:pt x="49" y="39"/>
                  </a:lnTo>
                  <a:lnTo>
                    <a:pt x="46" y="35"/>
                  </a:lnTo>
                  <a:lnTo>
                    <a:pt x="42" y="32"/>
                  </a:lnTo>
                  <a:lnTo>
                    <a:pt x="36" y="32"/>
                  </a:lnTo>
                  <a:lnTo>
                    <a:pt x="30" y="33"/>
                  </a:lnTo>
                  <a:lnTo>
                    <a:pt x="28" y="35"/>
                  </a:lnTo>
                  <a:lnTo>
                    <a:pt x="24" y="35"/>
                  </a:lnTo>
                  <a:lnTo>
                    <a:pt x="20" y="31"/>
                  </a:lnTo>
                  <a:lnTo>
                    <a:pt x="12" y="25"/>
                  </a:lnTo>
                  <a:lnTo>
                    <a:pt x="5" y="22"/>
                  </a:lnTo>
                  <a:lnTo>
                    <a:pt x="0" y="16"/>
                  </a:lnTo>
                  <a:lnTo>
                    <a:pt x="1" y="9"/>
                  </a:lnTo>
                  <a:lnTo>
                    <a:pt x="7" y="3"/>
                  </a:lnTo>
                  <a:lnTo>
                    <a:pt x="13" y="0"/>
                  </a:lnTo>
                  <a:lnTo>
                    <a:pt x="19" y="0"/>
                  </a:lnTo>
                  <a:lnTo>
                    <a:pt x="24" y="1"/>
                  </a:lnTo>
                  <a:lnTo>
                    <a:pt x="30" y="6"/>
                  </a:lnTo>
                  <a:lnTo>
                    <a:pt x="34" y="12"/>
                  </a:lnTo>
                  <a:lnTo>
                    <a:pt x="37" y="17"/>
                  </a:lnTo>
                  <a:lnTo>
                    <a:pt x="43" y="21"/>
                  </a:lnTo>
                  <a:lnTo>
                    <a:pt x="49" y="20"/>
                  </a:lnTo>
                  <a:lnTo>
                    <a:pt x="52" y="16"/>
                  </a:lnTo>
                  <a:lnTo>
                    <a:pt x="54" y="13"/>
                  </a:lnTo>
                  <a:lnTo>
                    <a:pt x="59" y="12"/>
                  </a:lnTo>
                  <a:lnTo>
                    <a:pt x="63" y="13"/>
                  </a:lnTo>
                  <a:lnTo>
                    <a:pt x="67" y="13"/>
                  </a:lnTo>
                  <a:lnTo>
                    <a:pt x="69" y="16"/>
                  </a:lnTo>
                  <a:lnTo>
                    <a:pt x="70" y="21"/>
                  </a:lnTo>
                  <a:lnTo>
                    <a:pt x="73" y="29"/>
                  </a:lnTo>
                  <a:lnTo>
                    <a:pt x="80" y="36"/>
                  </a:lnTo>
                  <a:lnTo>
                    <a:pt x="85" y="43"/>
                  </a:lnTo>
                  <a:lnTo>
                    <a:pt x="88" y="50"/>
                  </a:lnTo>
                  <a:lnTo>
                    <a:pt x="91" y="53"/>
                  </a:lnTo>
                  <a:lnTo>
                    <a:pt x="100" y="52"/>
                  </a:lnTo>
                  <a:lnTo>
                    <a:pt x="111" y="51"/>
                  </a:lnTo>
                  <a:lnTo>
                    <a:pt x="119" y="52"/>
                  </a:lnTo>
                  <a:lnTo>
                    <a:pt x="123" y="53"/>
                  </a:lnTo>
                  <a:lnTo>
                    <a:pt x="128" y="51"/>
                  </a:lnTo>
                  <a:lnTo>
                    <a:pt x="133" y="46"/>
                  </a:lnTo>
                  <a:lnTo>
                    <a:pt x="138" y="41"/>
                  </a:lnTo>
                  <a:lnTo>
                    <a:pt x="143" y="37"/>
                  </a:lnTo>
                  <a:lnTo>
                    <a:pt x="149" y="32"/>
                  </a:lnTo>
                  <a:lnTo>
                    <a:pt x="154" y="29"/>
                  </a:lnTo>
                  <a:lnTo>
                    <a:pt x="166" y="28"/>
                  </a:lnTo>
                  <a:close/>
                </a:path>
              </a:pathLst>
            </a:custGeom>
            <a:grpFill/>
            <a:ln w="9525">
              <a:solidFill>
                <a:schemeClr val="bg1"/>
              </a:solidFill>
              <a:round/>
            </a:ln>
          </p:spPr>
          <p:txBody>
            <a:bodyPr/>
            <a:lstStyle/>
            <a:p>
              <a:endParaRPr lang="en-GB"/>
            </a:p>
          </p:txBody>
        </p:sp>
        <p:sp>
          <p:nvSpPr>
            <p:cNvPr id="149" name="Freeform 438"/>
            <p:cNvSpPr/>
            <p:nvPr/>
          </p:nvSpPr>
          <p:spPr bwMode="auto">
            <a:xfrm>
              <a:off x="6064697" y="1620608"/>
              <a:ext cx="33871" cy="29032"/>
            </a:xfrm>
            <a:custGeom>
              <a:gdLst>
                <a:gd name="T0" fmla="*/ 2147483646 w 40"/>
                <a:gd name="T1" fmla="*/ 2147483646 h 37"/>
                <a:gd name="T2" fmla="*/ 2147483646 w 40"/>
                <a:gd name="T3" fmla="*/ 2147483646 h 37"/>
                <a:gd name="T4" fmla="*/ 2147483646 w 40"/>
                <a:gd name="T5" fmla="*/ 2147483646 h 37"/>
                <a:gd name="T6" fmla="*/ 2147483646 w 40"/>
                <a:gd name="T7" fmla="*/ 2147483646 h 37"/>
                <a:gd name="T8" fmla="*/ 2147483646 w 40"/>
                <a:gd name="T9" fmla="*/ 2147483646 h 37"/>
                <a:gd name="T10" fmla="*/ 2147483646 w 40"/>
                <a:gd name="T11" fmla="*/ 2147483646 h 37"/>
                <a:gd name="T12" fmla="*/ 2147483646 w 40"/>
                <a:gd name="T13" fmla="*/ 2147483646 h 37"/>
                <a:gd name="T14" fmla="*/ 2147483646 w 40"/>
                <a:gd name="T15" fmla="*/ 2147483646 h 37"/>
                <a:gd name="T16" fmla="*/ 2147483646 w 40"/>
                <a:gd name="T17" fmla="*/ 2147483646 h 37"/>
                <a:gd name="T18" fmla="*/ 2147483646 w 40"/>
                <a:gd name="T19" fmla="*/ 2147483646 h 37"/>
                <a:gd name="T20" fmla="*/ 2147483646 w 40"/>
                <a:gd name="T21" fmla="*/ 2147483646 h 37"/>
                <a:gd name="T22" fmla="*/ 2147483646 w 40"/>
                <a:gd name="T23" fmla="*/ 2147483646 h 37"/>
                <a:gd name="T24" fmla="*/ 2147483646 w 40"/>
                <a:gd name="T25" fmla="*/ 2147483646 h 37"/>
                <a:gd name="T26" fmla="*/ 2147483646 w 40"/>
                <a:gd name="T27" fmla="*/ 2147483646 h 37"/>
                <a:gd name="T28" fmla="*/ 0 w 40"/>
                <a:gd name="T29" fmla="*/ 2147483646 h 37"/>
                <a:gd name="T30" fmla="*/ 2147483646 w 40"/>
                <a:gd name="T31" fmla="*/ 2147483646 h 37"/>
                <a:gd name="T32" fmla="*/ 2147483646 w 40"/>
                <a:gd name="T33" fmla="*/ 2147483646 h 37"/>
                <a:gd name="T34" fmla="*/ 2147483646 w 40"/>
                <a:gd name="T35" fmla="*/ 2147483646 h 37"/>
                <a:gd name="T36" fmla="*/ 2147483646 w 40"/>
                <a:gd name="T37" fmla="*/ 2147483646 h 37"/>
                <a:gd name="T38" fmla="*/ 2147483646 w 40"/>
                <a:gd name="T39" fmla="*/ 0 h 37"/>
                <a:gd name="T40" fmla="*/ 2147483646 w 40"/>
                <a:gd name="T41" fmla="*/ 2147483646 h 37"/>
                <a:gd name="T42" fmla="*/ 2147483646 w 40"/>
                <a:gd name="T43" fmla="*/ 2147483646 h 37"/>
                <a:gd name="T44" fmla="*/ 2147483646 w 40"/>
                <a:gd name="T45" fmla="*/ 2147483646 h 37"/>
                <a:gd name="T46" fmla="*/ 2147483646 w 40"/>
                <a:gd name="T47" fmla="*/ 2147483646 h 37"/>
                <a:gd name="T48" fmla="*/ 2147483646 w 40"/>
                <a:gd name="T49" fmla="*/ 2147483646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37">
                  <a:moveTo>
                    <a:pt x="38" y="20"/>
                  </a:moveTo>
                  <a:lnTo>
                    <a:pt x="37" y="21"/>
                  </a:lnTo>
                  <a:lnTo>
                    <a:pt x="35" y="26"/>
                  </a:lnTo>
                  <a:lnTo>
                    <a:pt x="32" y="30"/>
                  </a:lnTo>
                  <a:lnTo>
                    <a:pt x="28" y="34"/>
                  </a:lnTo>
                  <a:lnTo>
                    <a:pt x="24" y="36"/>
                  </a:lnTo>
                  <a:lnTo>
                    <a:pt x="19" y="37"/>
                  </a:lnTo>
                  <a:lnTo>
                    <a:pt x="14" y="37"/>
                  </a:lnTo>
                  <a:lnTo>
                    <a:pt x="13" y="37"/>
                  </a:lnTo>
                  <a:lnTo>
                    <a:pt x="12" y="36"/>
                  </a:lnTo>
                  <a:lnTo>
                    <a:pt x="11" y="34"/>
                  </a:lnTo>
                  <a:lnTo>
                    <a:pt x="9" y="32"/>
                  </a:lnTo>
                  <a:lnTo>
                    <a:pt x="5" y="28"/>
                  </a:lnTo>
                  <a:lnTo>
                    <a:pt x="2" y="24"/>
                  </a:lnTo>
                  <a:lnTo>
                    <a:pt x="0" y="20"/>
                  </a:lnTo>
                  <a:lnTo>
                    <a:pt x="2" y="17"/>
                  </a:lnTo>
                  <a:lnTo>
                    <a:pt x="6" y="12"/>
                  </a:lnTo>
                  <a:lnTo>
                    <a:pt x="12" y="7"/>
                  </a:lnTo>
                  <a:lnTo>
                    <a:pt x="17" y="3"/>
                  </a:lnTo>
                  <a:lnTo>
                    <a:pt x="20" y="0"/>
                  </a:lnTo>
                  <a:lnTo>
                    <a:pt x="25" y="2"/>
                  </a:lnTo>
                  <a:lnTo>
                    <a:pt x="32" y="4"/>
                  </a:lnTo>
                  <a:lnTo>
                    <a:pt x="37" y="7"/>
                  </a:lnTo>
                  <a:lnTo>
                    <a:pt x="40" y="12"/>
                  </a:lnTo>
                  <a:lnTo>
                    <a:pt x="38" y="20"/>
                  </a:lnTo>
                  <a:close/>
                </a:path>
              </a:pathLst>
            </a:custGeom>
            <a:grpFill/>
            <a:ln w="9525">
              <a:solidFill>
                <a:schemeClr val="bg1"/>
              </a:solidFill>
              <a:round/>
            </a:ln>
          </p:spPr>
          <p:txBody>
            <a:bodyPr/>
            <a:lstStyle/>
            <a:p>
              <a:endParaRPr lang="en-GB"/>
            </a:p>
          </p:txBody>
        </p:sp>
        <p:sp>
          <p:nvSpPr>
            <p:cNvPr id="150" name="Freeform 439"/>
            <p:cNvSpPr/>
            <p:nvPr/>
          </p:nvSpPr>
          <p:spPr bwMode="auto">
            <a:xfrm flipV="1">
              <a:off x="6194132" y="1436739"/>
              <a:ext cx="164514" cy="246772"/>
            </a:xfrm>
            <a:custGeom>
              <a:gdLst>
                <a:gd name="T0" fmla="*/ 2147483646 w 201"/>
                <a:gd name="T1" fmla="*/ 2147483646 h 319"/>
                <a:gd name="T2" fmla="*/ 2147483646 w 201"/>
                <a:gd name="T3" fmla="*/ 2147483646 h 319"/>
                <a:gd name="T4" fmla="*/ 2147483646 w 201"/>
                <a:gd name="T5" fmla="*/ 2147483646 h 319"/>
                <a:gd name="T6" fmla="*/ 2147483646 w 201"/>
                <a:gd name="T7" fmla="*/ 2147483646 h 319"/>
                <a:gd name="T8" fmla="*/ 2147483646 w 201"/>
                <a:gd name="T9" fmla="*/ 2147483646 h 319"/>
                <a:gd name="T10" fmla="*/ 2147483646 w 201"/>
                <a:gd name="T11" fmla="*/ 2147483646 h 319"/>
                <a:gd name="T12" fmla="*/ 2147483646 w 201"/>
                <a:gd name="T13" fmla="*/ 2147483646 h 319"/>
                <a:gd name="T14" fmla="*/ 2147483646 w 201"/>
                <a:gd name="T15" fmla="*/ 2147483646 h 319"/>
                <a:gd name="T16" fmla="*/ 2147483646 w 201"/>
                <a:gd name="T17" fmla="*/ 2147483646 h 319"/>
                <a:gd name="T18" fmla="*/ 2147483646 w 201"/>
                <a:gd name="T19" fmla="*/ 2147483646 h 319"/>
                <a:gd name="T20" fmla="*/ 2147483646 w 201"/>
                <a:gd name="T21" fmla="*/ 2147483646 h 319"/>
                <a:gd name="T22" fmla="*/ 2147483646 w 201"/>
                <a:gd name="T23" fmla="*/ 2147483646 h 319"/>
                <a:gd name="T24" fmla="*/ 2147483646 w 201"/>
                <a:gd name="T25" fmla="*/ 2147483646 h 319"/>
                <a:gd name="T26" fmla="*/ 2147483646 w 201"/>
                <a:gd name="T27" fmla="*/ 2147483646 h 319"/>
                <a:gd name="T28" fmla="*/ 2147483646 w 201"/>
                <a:gd name="T29" fmla="*/ 2147483646 h 319"/>
                <a:gd name="T30" fmla="*/ 2147483646 w 201"/>
                <a:gd name="T31" fmla="*/ 2147483646 h 319"/>
                <a:gd name="T32" fmla="*/ 2147483646 w 201"/>
                <a:gd name="T33" fmla="*/ 2147483646 h 319"/>
                <a:gd name="T34" fmla="*/ 2147483646 w 201"/>
                <a:gd name="T35" fmla="*/ 2147483646 h 319"/>
                <a:gd name="T36" fmla="*/ 2147483646 w 201"/>
                <a:gd name="T37" fmla="*/ 2147483646 h 319"/>
                <a:gd name="T38" fmla="*/ 2147483646 w 201"/>
                <a:gd name="T39" fmla="*/ 2147483646 h 319"/>
                <a:gd name="T40" fmla="*/ 2147483646 w 201"/>
                <a:gd name="T41" fmla="*/ 2147483646 h 319"/>
                <a:gd name="T42" fmla="*/ 2147483646 w 201"/>
                <a:gd name="T43" fmla="*/ 2147483646 h 319"/>
                <a:gd name="T44" fmla="*/ 2147483646 w 201"/>
                <a:gd name="T45" fmla="*/ 2147483646 h 319"/>
                <a:gd name="T46" fmla="*/ 2147483646 w 201"/>
                <a:gd name="T47" fmla="*/ 2147483646 h 319"/>
                <a:gd name="T48" fmla="*/ 2147483646 w 201"/>
                <a:gd name="T49" fmla="*/ 2147483646 h 319"/>
                <a:gd name="T50" fmla="*/ 2147483646 w 201"/>
                <a:gd name="T51" fmla="*/ 0 h 319"/>
                <a:gd name="T52" fmla="*/ 2147483646 w 201"/>
                <a:gd name="T53" fmla="*/ 2147483646 h 319"/>
                <a:gd name="T54" fmla="*/ 2147483646 w 201"/>
                <a:gd name="T55" fmla="*/ 2147483646 h 319"/>
                <a:gd name="T56" fmla="*/ 2147483646 w 201"/>
                <a:gd name="T57" fmla="*/ 2147483646 h 319"/>
                <a:gd name="T58" fmla="*/ 2147483646 w 201"/>
                <a:gd name="T59" fmla="*/ 2147483646 h 319"/>
                <a:gd name="T60" fmla="*/ 2147483646 w 201"/>
                <a:gd name="T61" fmla="*/ 2147483646 h 319"/>
                <a:gd name="T62" fmla="*/ 2147483646 w 201"/>
                <a:gd name="T63" fmla="*/ 2147483646 h 319"/>
                <a:gd name="T64" fmla="*/ 2147483646 w 201"/>
                <a:gd name="T65" fmla="*/ 2147483646 h 319"/>
                <a:gd name="T66" fmla="*/ 2147483646 w 201"/>
                <a:gd name="T67" fmla="*/ 2147483646 h 319"/>
                <a:gd name="T68" fmla="*/ 2147483646 w 201"/>
                <a:gd name="T69" fmla="*/ 2147483646 h 319"/>
                <a:gd name="T70" fmla="*/ 2147483646 w 201"/>
                <a:gd name="T71" fmla="*/ 2147483646 h 319"/>
                <a:gd name="T72" fmla="*/ 2147483646 w 201"/>
                <a:gd name="T73" fmla="*/ 2147483646 h 319"/>
                <a:gd name="T74" fmla="*/ 2147483646 w 201"/>
                <a:gd name="T75" fmla="*/ 2147483646 h 319"/>
                <a:gd name="T76" fmla="*/ 2147483646 w 201"/>
                <a:gd name="T77" fmla="*/ 2147483646 h 319"/>
                <a:gd name="T78" fmla="*/ 2147483646 w 201"/>
                <a:gd name="T79" fmla="*/ 2147483646 h 319"/>
                <a:gd name="T80" fmla="*/ 2147483646 w 201"/>
                <a:gd name="T81" fmla="*/ 2147483646 h 319"/>
                <a:gd name="T82" fmla="*/ 2147483646 w 201"/>
                <a:gd name="T83" fmla="*/ 2147483646 h 319"/>
                <a:gd name="T84" fmla="*/ 2147483646 w 201"/>
                <a:gd name="T85" fmla="*/ 2147483646 h 319"/>
                <a:gd name="T86" fmla="*/ 0 w 201"/>
                <a:gd name="T87" fmla="*/ 2147483646 h 319"/>
                <a:gd name="T88" fmla="*/ 2147483646 w 201"/>
                <a:gd name="T89" fmla="*/ 2147483646 h 319"/>
                <a:gd name="T90" fmla="*/ 2147483646 w 201"/>
                <a:gd name="T91" fmla="*/ 2147483646 h 319"/>
                <a:gd name="T92" fmla="*/ 2147483646 w 201"/>
                <a:gd name="T93" fmla="*/ 2147483646 h 319"/>
                <a:gd name="T94" fmla="*/ 2147483646 w 201"/>
                <a:gd name="T95" fmla="*/ 2147483646 h 319"/>
                <a:gd name="T96" fmla="*/ 2147483646 w 201"/>
                <a:gd name="T97" fmla="*/ 2147483646 h 319"/>
                <a:gd name="T98" fmla="*/ 2147483646 w 201"/>
                <a:gd name="T99" fmla="*/ 2147483646 h 319"/>
                <a:gd name="T100" fmla="*/ 2147483646 w 201"/>
                <a:gd name="T101" fmla="*/ 2147483646 h 319"/>
                <a:gd name="T102" fmla="*/ 2147483646 w 201"/>
                <a:gd name="T103" fmla="*/ 2147483646 h 319"/>
                <a:gd name="T104" fmla="*/ 2147483646 w 201"/>
                <a:gd name="T105" fmla="*/ 2147483646 h 319"/>
                <a:gd name="T106" fmla="*/ 2147483646 w 201"/>
                <a:gd name="T107" fmla="*/ 2147483646 h 319"/>
                <a:gd name="T108" fmla="*/ 2147483646 w 201"/>
                <a:gd name="T109" fmla="*/ 2147483646 h 319"/>
                <a:gd name="T110" fmla="*/ 2147483646 w 201"/>
                <a:gd name="T111" fmla="*/ 2147483646 h 31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01" h="319">
                  <a:moveTo>
                    <a:pt x="84" y="267"/>
                  </a:moveTo>
                  <a:lnTo>
                    <a:pt x="88" y="270"/>
                  </a:lnTo>
                  <a:lnTo>
                    <a:pt x="93" y="277"/>
                  </a:lnTo>
                  <a:lnTo>
                    <a:pt x="97" y="283"/>
                  </a:lnTo>
                  <a:lnTo>
                    <a:pt x="95" y="290"/>
                  </a:lnTo>
                  <a:lnTo>
                    <a:pt x="88" y="294"/>
                  </a:lnTo>
                  <a:lnTo>
                    <a:pt x="82" y="296"/>
                  </a:lnTo>
                  <a:lnTo>
                    <a:pt x="78" y="301"/>
                  </a:lnTo>
                  <a:lnTo>
                    <a:pt x="80" y="308"/>
                  </a:lnTo>
                  <a:lnTo>
                    <a:pt x="82" y="315"/>
                  </a:lnTo>
                  <a:lnTo>
                    <a:pt x="85" y="318"/>
                  </a:lnTo>
                  <a:lnTo>
                    <a:pt x="92" y="319"/>
                  </a:lnTo>
                  <a:lnTo>
                    <a:pt x="104" y="319"/>
                  </a:lnTo>
                  <a:lnTo>
                    <a:pt x="116" y="319"/>
                  </a:lnTo>
                  <a:lnTo>
                    <a:pt x="123" y="318"/>
                  </a:lnTo>
                  <a:lnTo>
                    <a:pt x="129" y="316"/>
                  </a:lnTo>
                  <a:lnTo>
                    <a:pt x="136" y="312"/>
                  </a:lnTo>
                  <a:lnTo>
                    <a:pt x="144" y="309"/>
                  </a:lnTo>
                  <a:lnTo>
                    <a:pt x="151" y="305"/>
                  </a:lnTo>
                  <a:lnTo>
                    <a:pt x="158" y="304"/>
                  </a:lnTo>
                  <a:lnTo>
                    <a:pt x="164" y="304"/>
                  </a:lnTo>
                  <a:lnTo>
                    <a:pt x="171" y="306"/>
                  </a:lnTo>
                  <a:lnTo>
                    <a:pt x="176" y="306"/>
                  </a:lnTo>
                  <a:lnTo>
                    <a:pt x="182" y="305"/>
                  </a:lnTo>
                  <a:lnTo>
                    <a:pt x="187" y="300"/>
                  </a:lnTo>
                  <a:lnTo>
                    <a:pt x="191" y="294"/>
                  </a:lnTo>
                  <a:lnTo>
                    <a:pt x="197" y="289"/>
                  </a:lnTo>
                  <a:lnTo>
                    <a:pt x="198" y="285"/>
                  </a:lnTo>
                  <a:lnTo>
                    <a:pt x="191" y="279"/>
                  </a:lnTo>
                  <a:lnTo>
                    <a:pt x="180" y="273"/>
                  </a:lnTo>
                  <a:lnTo>
                    <a:pt x="173" y="270"/>
                  </a:lnTo>
                  <a:lnTo>
                    <a:pt x="169" y="266"/>
                  </a:lnTo>
                  <a:lnTo>
                    <a:pt x="172" y="263"/>
                  </a:lnTo>
                  <a:lnTo>
                    <a:pt x="177" y="259"/>
                  </a:lnTo>
                  <a:lnTo>
                    <a:pt x="181" y="256"/>
                  </a:lnTo>
                  <a:lnTo>
                    <a:pt x="182" y="251"/>
                  </a:lnTo>
                  <a:lnTo>
                    <a:pt x="182" y="244"/>
                  </a:lnTo>
                  <a:lnTo>
                    <a:pt x="180" y="238"/>
                  </a:lnTo>
                  <a:lnTo>
                    <a:pt x="179" y="235"/>
                  </a:lnTo>
                  <a:lnTo>
                    <a:pt x="179" y="232"/>
                  </a:lnTo>
                  <a:lnTo>
                    <a:pt x="182" y="227"/>
                  </a:lnTo>
                  <a:lnTo>
                    <a:pt x="188" y="219"/>
                  </a:lnTo>
                  <a:lnTo>
                    <a:pt x="195" y="209"/>
                  </a:lnTo>
                  <a:lnTo>
                    <a:pt x="197" y="197"/>
                  </a:lnTo>
                  <a:lnTo>
                    <a:pt x="190" y="187"/>
                  </a:lnTo>
                  <a:lnTo>
                    <a:pt x="177" y="179"/>
                  </a:lnTo>
                  <a:lnTo>
                    <a:pt x="168" y="173"/>
                  </a:lnTo>
                  <a:lnTo>
                    <a:pt x="165" y="168"/>
                  </a:lnTo>
                  <a:lnTo>
                    <a:pt x="168" y="162"/>
                  </a:lnTo>
                  <a:lnTo>
                    <a:pt x="177" y="156"/>
                  </a:lnTo>
                  <a:lnTo>
                    <a:pt x="188" y="149"/>
                  </a:lnTo>
                  <a:lnTo>
                    <a:pt x="195" y="139"/>
                  </a:lnTo>
                  <a:lnTo>
                    <a:pt x="195" y="130"/>
                  </a:lnTo>
                  <a:lnTo>
                    <a:pt x="192" y="120"/>
                  </a:lnTo>
                  <a:lnTo>
                    <a:pt x="194" y="109"/>
                  </a:lnTo>
                  <a:lnTo>
                    <a:pt x="195" y="100"/>
                  </a:lnTo>
                  <a:lnTo>
                    <a:pt x="196" y="90"/>
                  </a:lnTo>
                  <a:lnTo>
                    <a:pt x="197" y="77"/>
                  </a:lnTo>
                  <a:lnTo>
                    <a:pt x="199" y="65"/>
                  </a:lnTo>
                  <a:lnTo>
                    <a:pt x="201" y="55"/>
                  </a:lnTo>
                  <a:lnTo>
                    <a:pt x="196" y="52"/>
                  </a:lnTo>
                  <a:lnTo>
                    <a:pt x="189" y="54"/>
                  </a:lnTo>
                  <a:lnTo>
                    <a:pt x="183" y="54"/>
                  </a:lnTo>
                  <a:lnTo>
                    <a:pt x="183" y="51"/>
                  </a:lnTo>
                  <a:lnTo>
                    <a:pt x="190" y="40"/>
                  </a:lnTo>
                  <a:lnTo>
                    <a:pt x="197" y="29"/>
                  </a:lnTo>
                  <a:lnTo>
                    <a:pt x="199" y="18"/>
                  </a:lnTo>
                  <a:lnTo>
                    <a:pt x="198" y="10"/>
                  </a:lnTo>
                  <a:lnTo>
                    <a:pt x="194" y="6"/>
                  </a:lnTo>
                  <a:lnTo>
                    <a:pt x="192" y="5"/>
                  </a:lnTo>
                  <a:lnTo>
                    <a:pt x="190" y="5"/>
                  </a:lnTo>
                  <a:lnTo>
                    <a:pt x="189" y="5"/>
                  </a:lnTo>
                  <a:lnTo>
                    <a:pt x="187" y="5"/>
                  </a:lnTo>
                  <a:lnTo>
                    <a:pt x="179" y="6"/>
                  </a:lnTo>
                  <a:lnTo>
                    <a:pt x="173" y="3"/>
                  </a:lnTo>
                  <a:lnTo>
                    <a:pt x="168" y="1"/>
                  </a:lnTo>
                  <a:lnTo>
                    <a:pt x="164" y="0"/>
                  </a:lnTo>
                  <a:lnTo>
                    <a:pt x="163" y="0"/>
                  </a:lnTo>
                  <a:lnTo>
                    <a:pt x="161" y="0"/>
                  </a:lnTo>
                  <a:lnTo>
                    <a:pt x="160" y="1"/>
                  </a:lnTo>
                  <a:lnTo>
                    <a:pt x="159" y="2"/>
                  </a:lnTo>
                  <a:lnTo>
                    <a:pt x="156" y="5"/>
                  </a:lnTo>
                  <a:lnTo>
                    <a:pt x="151" y="6"/>
                  </a:lnTo>
                  <a:lnTo>
                    <a:pt x="145" y="6"/>
                  </a:lnTo>
                  <a:lnTo>
                    <a:pt x="139" y="7"/>
                  </a:lnTo>
                  <a:lnTo>
                    <a:pt x="135" y="8"/>
                  </a:lnTo>
                  <a:lnTo>
                    <a:pt x="129" y="9"/>
                  </a:lnTo>
                  <a:lnTo>
                    <a:pt x="126" y="10"/>
                  </a:lnTo>
                  <a:lnTo>
                    <a:pt x="123" y="14"/>
                  </a:lnTo>
                  <a:lnTo>
                    <a:pt x="121" y="17"/>
                  </a:lnTo>
                  <a:lnTo>
                    <a:pt x="119" y="18"/>
                  </a:lnTo>
                  <a:lnTo>
                    <a:pt x="115" y="18"/>
                  </a:lnTo>
                  <a:lnTo>
                    <a:pt x="108" y="20"/>
                  </a:lnTo>
                  <a:lnTo>
                    <a:pt x="100" y="23"/>
                  </a:lnTo>
                  <a:lnTo>
                    <a:pt x="93" y="26"/>
                  </a:lnTo>
                  <a:lnTo>
                    <a:pt x="87" y="31"/>
                  </a:lnTo>
                  <a:lnTo>
                    <a:pt x="82" y="39"/>
                  </a:lnTo>
                  <a:lnTo>
                    <a:pt x="80" y="47"/>
                  </a:lnTo>
                  <a:lnTo>
                    <a:pt x="81" y="54"/>
                  </a:lnTo>
                  <a:lnTo>
                    <a:pt x="81" y="59"/>
                  </a:lnTo>
                  <a:lnTo>
                    <a:pt x="80" y="60"/>
                  </a:lnTo>
                  <a:lnTo>
                    <a:pt x="74" y="61"/>
                  </a:lnTo>
                  <a:lnTo>
                    <a:pt x="67" y="62"/>
                  </a:lnTo>
                  <a:lnTo>
                    <a:pt x="60" y="66"/>
                  </a:lnTo>
                  <a:lnTo>
                    <a:pt x="59" y="70"/>
                  </a:lnTo>
                  <a:lnTo>
                    <a:pt x="57" y="74"/>
                  </a:lnTo>
                  <a:lnTo>
                    <a:pt x="52" y="77"/>
                  </a:lnTo>
                  <a:lnTo>
                    <a:pt x="46" y="81"/>
                  </a:lnTo>
                  <a:lnTo>
                    <a:pt x="43" y="84"/>
                  </a:lnTo>
                  <a:lnTo>
                    <a:pt x="40" y="89"/>
                  </a:lnTo>
                  <a:lnTo>
                    <a:pt x="37" y="93"/>
                  </a:lnTo>
                  <a:lnTo>
                    <a:pt x="35" y="99"/>
                  </a:lnTo>
                  <a:lnTo>
                    <a:pt x="38" y="107"/>
                  </a:lnTo>
                  <a:lnTo>
                    <a:pt x="44" y="115"/>
                  </a:lnTo>
                  <a:lnTo>
                    <a:pt x="47" y="122"/>
                  </a:lnTo>
                  <a:lnTo>
                    <a:pt x="49" y="128"/>
                  </a:lnTo>
                  <a:lnTo>
                    <a:pt x="47" y="132"/>
                  </a:lnTo>
                  <a:lnTo>
                    <a:pt x="45" y="138"/>
                  </a:lnTo>
                  <a:lnTo>
                    <a:pt x="44" y="143"/>
                  </a:lnTo>
                  <a:lnTo>
                    <a:pt x="43" y="143"/>
                  </a:lnTo>
                  <a:lnTo>
                    <a:pt x="38" y="136"/>
                  </a:lnTo>
                  <a:lnTo>
                    <a:pt x="34" y="126"/>
                  </a:lnTo>
                  <a:lnTo>
                    <a:pt x="31" y="118"/>
                  </a:lnTo>
                  <a:lnTo>
                    <a:pt x="28" y="113"/>
                  </a:lnTo>
                  <a:lnTo>
                    <a:pt x="24" y="114"/>
                  </a:lnTo>
                  <a:lnTo>
                    <a:pt x="21" y="118"/>
                  </a:lnTo>
                  <a:lnTo>
                    <a:pt x="16" y="123"/>
                  </a:lnTo>
                  <a:lnTo>
                    <a:pt x="12" y="128"/>
                  </a:lnTo>
                  <a:lnTo>
                    <a:pt x="9" y="132"/>
                  </a:lnTo>
                  <a:lnTo>
                    <a:pt x="7" y="141"/>
                  </a:lnTo>
                  <a:lnTo>
                    <a:pt x="4" y="153"/>
                  </a:lnTo>
                  <a:lnTo>
                    <a:pt x="0" y="166"/>
                  </a:lnTo>
                  <a:lnTo>
                    <a:pt x="0" y="176"/>
                  </a:lnTo>
                  <a:lnTo>
                    <a:pt x="1" y="184"/>
                  </a:lnTo>
                  <a:lnTo>
                    <a:pt x="2" y="190"/>
                  </a:lnTo>
                  <a:lnTo>
                    <a:pt x="6" y="195"/>
                  </a:lnTo>
                  <a:lnTo>
                    <a:pt x="12" y="198"/>
                  </a:lnTo>
                  <a:lnTo>
                    <a:pt x="19" y="199"/>
                  </a:lnTo>
                  <a:lnTo>
                    <a:pt x="23" y="200"/>
                  </a:lnTo>
                  <a:lnTo>
                    <a:pt x="27" y="200"/>
                  </a:lnTo>
                  <a:lnTo>
                    <a:pt x="30" y="199"/>
                  </a:lnTo>
                  <a:lnTo>
                    <a:pt x="31" y="200"/>
                  </a:lnTo>
                  <a:lnTo>
                    <a:pt x="30" y="205"/>
                  </a:lnTo>
                  <a:lnTo>
                    <a:pt x="28" y="211"/>
                  </a:lnTo>
                  <a:lnTo>
                    <a:pt x="24" y="215"/>
                  </a:lnTo>
                  <a:lnTo>
                    <a:pt x="23" y="219"/>
                  </a:lnTo>
                  <a:lnTo>
                    <a:pt x="24" y="224"/>
                  </a:lnTo>
                  <a:lnTo>
                    <a:pt x="28" y="229"/>
                  </a:lnTo>
                  <a:lnTo>
                    <a:pt x="31" y="234"/>
                  </a:lnTo>
                  <a:lnTo>
                    <a:pt x="36" y="238"/>
                  </a:lnTo>
                  <a:lnTo>
                    <a:pt x="44" y="245"/>
                  </a:lnTo>
                  <a:lnTo>
                    <a:pt x="54" y="248"/>
                  </a:lnTo>
                  <a:lnTo>
                    <a:pt x="63" y="244"/>
                  </a:lnTo>
                  <a:lnTo>
                    <a:pt x="70" y="237"/>
                  </a:lnTo>
                  <a:lnTo>
                    <a:pt x="75" y="232"/>
                  </a:lnTo>
                  <a:lnTo>
                    <a:pt x="77" y="229"/>
                  </a:lnTo>
                  <a:lnTo>
                    <a:pt x="82" y="230"/>
                  </a:lnTo>
                  <a:lnTo>
                    <a:pt x="88" y="234"/>
                  </a:lnTo>
                  <a:lnTo>
                    <a:pt x="96" y="240"/>
                  </a:lnTo>
                  <a:lnTo>
                    <a:pt x="104" y="247"/>
                  </a:lnTo>
                  <a:lnTo>
                    <a:pt x="111" y="256"/>
                  </a:lnTo>
                  <a:lnTo>
                    <a:pt x="113" y="263"/>
                  </a:lnTo>
                  <a:lnTo>
                    <a:pt x="113" y="264"/>
                  </a:lnTo>
                  <a:lnTo>
                    <a:pt x="110" y="262"/>
                  </a:lnTo>
                  <a:lnTo>
                    <a:pt x="103" y="256"/>
                  </a:lnTo>
                  <a:lnTo>
                    <a:pt x="93" y="252"/>
                  </a:lnTo>
                  <a:lnTo>
                    <a:pt x="85" y="252"/>
                  </a:lnTo>
                  <a:lnTo>
                    <a:pt x="82" y="258"/>
                  </a:lnTo>
                  <a:lnTo>
                    <a:pt x="84" y="267"/>
                  </a:lnTo>
                  <a:close/>
                </a:path>
              </a:pathLst>
            </a:custGeom>
            <a:grpFill/>
            <a:ln w="9525">
              <a:solidFill>
                <a:schemeClr val="bg1"/>
              </a:solidFill>
              <a:round/>
            </a:ln>
          </p:spPr>
          <p:txBody>
            <a:bodyPr/>
            <a:lstStyle/>
            <a:p>
              <a:endParaRPr lang="en-GB"/>
            </a:p>
          </p:txBody>
        </p:sp>
        <p:sp>
          <p:nvSpPr>
            <p:cNvPr id="151" name="Freeform 440"/>
            <p:cNvSpPr/>
            <p:nvPr/>
          </p:nvSpPr>
          <p:spPr bwMode="auto">
            <a:xfrm>
              <a:off x="6197760" y="1641171"/>
              <a:ext cx="27823" cy="13307"/>
            </a:xfrm>
            <a:custGeom>
              <a:gdLst>
                <a:gd name="T0" fmla="*/ 2147483646 w 34"/>
                <a:gd name="T1" fmla="*/ 0 h 18"/>
                <a:gd name="T2" fmla="*/ 2147483646 w 34"/>
                <a:gd name="T3" fmla="*/ 2147483646 h 18"/>
                <a:gd name="T4" fmla="*/ 2147483646 w 34"/>
                <a:gd name="T5" fmla="*/ 2147483646 h 18"/>
                <a:gd name="T6" fmla="*/ 2147483646 w 34"/>
                <a:gd name="T7" fmla="*/ 2147483646 h 18"/>
                <a:gd name="T8" fmla="*/ 2147483646 w 34"/>
                <a:gd name="T9" fmla="*/ 2147483646 h 18"/>
                <a:gd name="T10" fmla="*/ 2147483646 w 34"/>
                <a:gd name="T11" fmla="*/ 2147483646 h 18"/>
                <a:gd name="T12" fmla="*/ 2147483646 w 34"/>
                <a:gd name="T13" fmla="*/ 2147483646 h 18"/>
                <a:gd name="T14" fmla="*/ 2147483646 w 34"/>
                <a:gd name="T15" fmla="*/ 2147483646 h 18"/>
                <a:gd name="T16" fmla="*/ 2147483646 w 34"/>
                <a:gd name="T17" fmla="*/ 2147483646 h 18"/>
                <a:gd name="T18" fmla="*/ 2147483646 w 34"/>
                <a:gd name="T19" fmla="*/ 2147483646 h 18"/>
                <a:gd name="T20" fmla="*/ 0 w 34"/>
                <a:gd name="T21" fmla="*/ 2147483646 h 18"/>
                <a:gd name="T22" fmla="*/ 0 w 34"/>
                <a:gd name="T23" fmla="*/ 2147483646 h 18"/>
                <a:gd name="T24" fmla="*/ 2147483646 w 34"/>
                <a:gd name="T25" fmla="*/ 2147483646 h 18"/>
                <a:gd name="T26" fmla="*/ 2147483646 w 34"/>
                <a:gd name="T27" fmla="*/ 2147483646 h 18"/>
                <a:gd name="T28" fmla="*/ 2147483646 w 34"/>
                <a:gd name="T29" fmla="*/ 2147483646 h 18"/>
                <a:gd name="T30" fmla="*/ 2147483646 w 34"/>
                <a:gd name="T31" fmla="*/ 2147483646 h 18"/>
                <a:gd name="T32" fmla="*/ 2147483646 w 34"/>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18">
                  <a:moveTo>
                    <a:pt x="31" y="0"/>
                  </a:moveTo>
                  <a:lnTo>
                    <a:pt x="32" y="1"/>
                  </a:lnTo>
                  <a:lnTo>
                    <a:pt x="34" y="3"/>
                  </a:lnTo>
                  <a:lnTo>
                    <a:pt x="34" y="6"/>
                  </a:lnTo>
                  <a:lnTo>
                    <a:pt x="30" y="10"/>
                  </a:lnTo>
                  <a:lnTo>
                    <a:pt x="24" y="14"/>
                  </a:lnTo>
                  <a:lnTo>
                    <a:pt x="22" y="16"/>
                  </a:lnTo>
                  <a:lnTo>
                    <a:pt x="19" y="18"/>
                  </a:lnTo>
                  <a:lnTo>
                    <a:pt x="12" y="18"/>
                  </a:lnTo>
                  <a:lnTo>
                    <a:pt x="4" y="16"/>
                  </a:lnTo>
                  <a:lnTo>
                    <a:pt x="0" y="13"/>
                  </a:lnTo>
                  <a:lnTo>
                    <a:pt x="0" y="9"/>
                  </a:lnTo>
                  <a:lnTo>
                    <a:pt x="4" y="7"/>
                  </a:lnTo>
                  <a:lnTo>
                    <a:pt x="14" y="4"/>
                  </a:lnTo>
                  <a:lnTo>
                    <a:pt x="22" y="2"/>
                  </a:lnTo>
                  <a:lnTo>
                    <a:pt x="29" y="1"/>
                  </a:lnTo>
                  <a:lnTo>
                    <a:pt x="31" y="0"/>
                  </a:lnTo>
                  <a:close/>
                </a:path>
              </a:pathLst>
            </a:custGeom>
            <a:grpFill/>
            <a:ln w="9525">
              <a:solidFill>
                <a:schemeClr val="bg1"/>
              </a:solidFill>
              <a:round/>
            </a:ln>
          </p:spPr>
          <p:txBody>
            <a:bodyPr/>
            <a:lstStyle/>
            <a:p>
              <a:endParaRPr lang="en-GB"/>
            </a:p>
          </p:txBody>
        </p:sp>
        <p:sp>
          <p:nvSpPr>
            <p:cNvPr id="152" name="Freeform 441"/>
            <p:cNvSpPr/>
            <p:nvPr/>
          </p:nvSpPr>
          <p:spPr bwMode="auto">
            <a:xfrm>
              <a:off x="6183244" y="1606092"/>
              <a:ext cx="25403" cy="36290"/>
            </a:xfrm>
            <a:custGeom>
              <a:gdLst>
                <a:gd name="T0" fmla="*/ 2147483646 w 34"/>
                <a:gd name="T1" fmla="*/ 2147483646 h 46"/>
                <a:gd name="T2" fmla="*/ 2147483646 w 34"/>
                <a:gd name="T3" fmla="*/ 2147483646 h 46"/>
                <a:gd name="T4" fmla="*/ 2147483646 w 34"/>
                <a:gd name="T5" fmla="*/ 2147483646 h 46"/>
                <a:gd name="T6" fmla="*/ 2147483646 w 34"/>
                <a:gd name="T7" fmla="*/ 0 h 46"/>
                <a:gd name="T8" fmla="*/ 2147483646 w 34"/>
                <a:gd name="T9" fmla="*/ 0 h 46"/>
                <a:gd name="T10" fmla="*/ 2147483646 w 34"/>
                <a:gd name="T11" fmla="*/ 2147483646 h 46"/>
                <a:gd name="T12" fmla="*/ 0 w 34"/>
                <a:gd name="T13" fmla="*/ 2147483646 h 46"/>
                <a:gd name="T14" fmla="*/ 2147483646 w 34"/>
                <a:gd name="T15" fmla="*/ 2147483646 h 46"/>
                <a:gd name="T16" fmla="*/ 2147483646 w 34"/>
                <a:gd name="T17" fmla="*/ 2147483646 h 46"/>
                <a:gd name="T18" fmla="*/ 2147483646 w 34"/>
                <a:gd name="T19" fmla="*/ 2147483646 h 46"/>
                <a:gd name="T20" fmla="*/ 2147483646 w 34"/>
                <a:gd name="T21" fmla="*/ 2147483646 h 46"/>
                <a:gd name="T22" fmla="*/ 2147483646 w 34"/>
                <a:gd name="T23" fmla="*/ 2147483646 h 46"/>
                <a:gd name="T24" fmla="*/ 2147483646 w 34"/>
                <a:gd name="T25" fmla="*/ 2147483646 h 46"/>
                <a:gd name="T26" fmla="*/ 2147483646 w 34"/>
                <a:gd name="T27" fmla="*/ 2147483646 h 46"/>
                <a:gd name="T28" fmla="*/ 2147483646 w 34"/>
                <a:gd name="T29" fmla="*/ 2147483646 h 46"/>
                <a:gd name="T30" fmla="*/ 2147483646 w 34"/>
                <a:gd name="T31" fmla="*/ 2147483646 h 46"/>
                <a:gd name="T32" fmla="*/ 2147483646 w 34"/>
                <a:gd name="T33" fmla="*/ 2147483646 h 46"/>
                <a:gd name="T34" fmla="*/ 2147483646 w 34"/>
                <a:gd name="T35" fmla="*/ 2147483646 h 46"/>
                <a:gd name="T36" fmla="*/ 2147483646 w 34"/>
                <a:gd name="T37" fmla="*/ 2147483646 h 46"/>
                <a:gd name="T38" fmla="*/ 2147483646 w 34"/>
                <a:gd name="T39" fmla="*/ 2147483646 h 46"/>
                <a:gd name="T40" fmla="*/ 2147483646 w 34"/>
                <a:gd name="T41" fmla="*/ 2147483646 h 46"/>
                <a:gd name="T42" fmla="*/ 2147483646 w 34"/>
                <a:gd name="T43" fmla="*/ 2147483646 h 46"/>
                <a:gd name="T44" fmla="*/ 2147483646 w 34"/>
                <a:gd name="T45" fmla="*/ 2147483646 h 46"/>
                <a:gd name="T46" fmla="*/ 2147483646 w 34"/>
                <a:gd name="T47" fmla="*/ 2147483646 h 46"/>
                <a:gd name="T48" fmla="*/ 2147483646 w 34"/>
                <a:gd name="T49" fmla="*/ 2147483646 h 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4" h="46">
                  <a:moveTo>
                    <a:pt x="22" y="14"/>
                  </a:moveTo>
                  <a:lnTo>
                    <a:pt x="20" y="10"/>
                  </a:lnTo>
                  <a:lnTo>
                    <a:pt x="14" y="5"/>
                  </a:lnTo>
                  <a:lnTo>
                    <a:pt x="7" y="0"/>
                  </a:lnTo>
                  <a:lnTo>
                    <a:pt x="3" y="0"/>
                  </a:lnTo>
                  <a:lnTo>
                    <a:pt x="1" y="5"/>
                  </a:lnTo>
                  <a:lnTo>
                    <a:pt x="0" y="10"/>
                  </a:lnTo>
                  <a:lnTo>
                    <a:pt x="1" y="15"/>
                  </a:lnTo>
                  <a:lnTo>
                    <a:pt x="1" y="20"/>
                  </a:lnTo>
                  <a:lnTo>
                    <a:pt x="3" y="27"/>
                  </a:lnTo>
                  <a:lnTo>
                    <a:pt x="4" y="36"/>
                  </a:lnTo>
                  <a:lnTo>
                    <a:pt x="7" y="43"/>
                  </a:lnTo>
                  <a:lnTo>
                    <a:pt x="11" y="46"/>
                  </a:lnTo>
                  <a:lnTo>
                    <a:pt x="16" y="46"/>
                  </a:lnTo>
                  <a:lnTo>
                    <a:pt x="21" y="44"/>
                  </a:lnTo>
                  <a:lnTo>
                    <a:pt x="26" y="42"/>
                  </a:lnTo>
                  <a:lnTo>
                    <a:pt x="29" y="38"/>
                  </a:lnTo>
                  <a:lnTo>
                    <a:pt x="31" y="33"/>
                  </a:lnTo>
                  <a:lnTo>
                    <a:pt x="34" y="30"/>
                  </a:lnTo>
                  <a:lnTo>
                    <a:pt x="34" y="27"/>
                  </a:lnTo>
                  <a:lnTo>
                    <a:pt x="30" y="22"/>
                  </a:lnTo>
                  <a:lnTo>
                    <a:pt x="26" y="17"/>
                  </a:lnTo>
                  <a:lnTo>
                    <a:pt x="23" y="15"/>
                  </a:lnTo>
                  <a:lnTo>
                    <a:pt x="22" y="14"/>
                  </a:lnTo>
                  <a:close/>
                </a:path>
              </a:pathLst>
            </a:custGeom>
            <a:grpFill/>
            <a:ln w="9525">
              <a:solidFill>
                <a:schemeClr val="bg1"/>
              </a:solidFill>
              <a:round/>
            </a:ln>
          </p:spPr>
          <p:txBody>
            <a:bodyPr/>
            <a:lstStyle/>
            <a:p>
              <a:endParaRPr lang="en-GB"/>
            </a:p>
          </p:txBody>
        </p:sp>
        <p:sp>
          <p:nvSpPr>
            <p:cNvPr id="153" name="Freeform 442"/>
            <p:cNvSpPr/>
            <p:nvPr/>
          </p:nvSpPr>
          <p:spPr bwMode="auto">
            <a:xfrm>
              <a:off x="6132438" y="1589156"/>
              <a:ext cx="45967" cy="52018"/>
            </a:xfrm>
            <a:custGeom>
              <a:gdLst>
                <a:gd name="T0" fmla="*/ 2147483646 w 58"/>
                <a:gd name="T1" fmla="*/ 2147483646 h 67"/>
                <a:gd name="T2" fmla="*/ 2147483646 w 58"/>
                <a:gd name="T3" fmla="*/ 2147483646 h 67"/>
                <a:gd name="T4" fmla="*/ 2147483646 w 58"/>
                <a:gd name="T5" fmla="*/ 2147483646 h 67"/>
                <a:gd name="T6" fmla="*/ 2147483646 w 58"/>
                <a:gd name="T7" fmla="*/ 2147483646 h 67"/>
                <a:gd name="T8" fmla="*/ 2147483646 w 58"/>
                <a:gd name="T9" fmla="*/ 2147483646 h 67"/>
                <a:gd name="T10" fmla="*/ 2147483646 w 58"/>
                <a:gd name="T11" fmla="*/ 2147483646 h 67"/>
                <a:gd name="T12" fmla="*/ 2147483646 w 58"/>
                <a:gd name="T13" fmla="*/ 2147483646 h 67"/>
                <a:gd name="T14" fmla="*/ 2147483646 w 58"/>
                <a:gd name="T15" fmla="*/ 2147483646 h 67"/>
                <a:gd name="T16" fmla="*/ 2147483646 w 58"/>
                <a:gd name="T17" fmla="*/ 2147483646 h 67"/>
                <a:gd name="T18" fmla="*/ 2147483646 w 58"/>
                <a:gd name="T19" fmla="*/ 2147483646 h 67"/>
                <a:gd name="T20" fmla="*/ 2147483646 w 58"/>
                <a:gd name="T21" fmla="*/ 2147483646 h 67"/>
                <a:gd name="T22" fmla="*/ 2147483646 w 58"/>
                <a:gd name="T23" fmla="*/ 2147483646 h 67"/>
                <a:gd name="T24" fmla="*/ 2147483646 w 58"/>
                <a:gd name="T25" fmla="*/ 2147483646 h 67"/>
                <a:gd name="T26" fmla="*/ 2147483646 w 58"/>
                <a:gd name="T27" fmla="*/ 2147483646 h 67"/>
                <a:gd name="T28" fmla="*/ 2147483646 w 58"/>
                <a:gd name="T29" fmla="*/ 2147483646 h 67"/>
                <a:gd name="T30" fmla="*/ 2147483646 w 58"/>
                <a:gd name="T31" fmla="*/ 2147483646 h 67"/>
                <a:gd name="T32" fmla="*/ 2147483646 w 58"/>
                <a:gd name="T33" fmla="*/ 2147483646 h 67"/>
                <a:gd name="T34" fmla="*/ 2147483646 w 58"/>
                <a:gd name="T35" fmla="*/ 2147483646 h 67"/>
                <a:gd name="T36" fmla="*/ 2147483646 w 58"/>
                <a:gd name="T37" fmla="*/ 2147483646 h 67"/>
                <a:gd name="T38" fmla="*/ 2147483646 w 58"/>
                <a:gd name="T39" fmla="*/ 2147483646 h 67"/>
                <a:gd name="T40" fmla="*/ 2147483646 w 58"/>
                <a:gd name="T41" fmla="*/ 2147483646 h 67"/>
                <a:gd name="T42" fmla="*/ 2147483646 w 58"/>
                <a:gd name="T43" fmla="*/ 2147483646 h 67"/>
                <a:gd name="T44" fmla="*/ 2147483646 w 58"/>
                <a:gd name="T45" fmla="*/ 2147483646 h 67"/>
                <a:gd name="T46" fmla="*/ 0 w 58"/>
                <a:gd name="T47" fmla="*/ 2147483646 h 67"/>
                <a:gd name="T48" fmla="*/ 2147483646 w 58"/>
                <a:gd name="T49" fmla="*/ 0 h 67"/>
                <a:gd name="T50" fmla="*/ 2147483646 w 58"/>
                <a:gd name="T51" fmla="*/ 0 h 67"/>
                <a:gd name="T52" fmla="*/ 2147483646 w 58"/>
                <a:gd name="T53" fmla="*/ 0 h 67"/>
                <a:gd name="T54" fmla="*/ 2147483646 w 58"/>
                <a:gd name="T55" fmla="*/ 2147483646 h 67"/>
                <a:gd name="T56" fmla="*/ 2147483646 w 58"/>
                <a:gd name="T57" fmla="*/ 2147483646 h 67"/>
                <a:gd name="T58" fmla="*/ 2147483646 w 58"/>
                <a:gd name="T59" fmla="*/ 2147483646 h 67"/>
                <a:gd name="T60" fmla="*/ 2147483646 w 58"/>
                <a:gd name="T61" fmla="*/ 2147483646 h 67"/>
                <a:gd name="T62" fmla="*/ 2147483646 w 58"/>
                <a:gd name="T63" fmla="*/ 2147483646 h 67"/>
                <a:gd name="T64" fmla="*/ 2147483646 w 58"/>
                <a:gd name="T65" fmla="*/ 2147483646 h 67"/>
                <a:gd name="T66" fmla="*/ 2147483646 w 58"/>
                <a:gd name="T67" fmla="*/ 2147483646 h 67"/>
                <a:gd name="T68" fmla="*/ 2147483646 w 58"/>
                <a:gd name="T69" fmla="*/ 2147483646 h 67"/>
                <a:gd name="T70" fmla="*/ 2147483646 w 58"/>
                <a:gd name="T71" fmla="*/ 2147483646 h 67"/>
                <a:gd name="T72" fmla="*/ 2147483646 w 58"/>
                <a:gd name="T73" fmla="*/ 2147483646 h 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7" h="67">
                  <a:moveTo>
                    <a:pt x="53" y="34"/>
                  </a:moveTo>
                  <a:lnTo>
                    <a:pt x="54" y="37"/>
                  </a:lnTo>
                  <a:lnTo>
                    <a:pt x="57" y="44"/>
                  </a:lnTo>
                  <a:lnTo>
                    <a:pt x="58" y="53"/>
                  </a:lnTo>
                  <a:lnTo>
                    <a:pt x="57" y="60"/>
                  </a:lnTo>
                  <a:lnTo>
                    <a:pt x="54" y="64"/>
                  </a:lnTo>
                  <a:lnTo>
                    <a:pt x="52" y="66"/>
                  </a:lnTo>
                  <a:lnTo>
                    <a:pt x="48" y="67"/>
                  </a:lnTo>
                  <a:lnTo>
                    <a:pt x="44" y="65"/>
                  </a:lnTo>
                  <a:lnTo>
                    <a:pt x="39" y="62"/>
                  </a:lnTo>
                  <a:lnTo>
                    <a:pt x="35" y="60"/>
                  </a:lnTo>
                  <a:lnTo>
                    <a:pt x="32" y="58"/>
                  </a:lnTo>
                  <a:lnTo>
                    <a:pt x="29" y="53"/>
                  </a:lnTo>
                  <a:lnTo>
                    <a:pt x="24" y="50"/>
                  </a:lnTo>
                  <a:lnTo>
                    <a:pt x="17" y="49"/>
                  </a:lnTo>
                  <a:lnTo>
                    <a:pt x="12" y="47"/>
                  </a:lnTo>
                  <a:lnTo>
                    <a:pt x="8" y="42"/>
                  </a:lnTo>
                  <a:lnTo>
                    <a:pt x="9" y="37"/>
                  </a:lnTo>
                  <a:lnTo>
                    <a:pt x="13" y="37"/>
                  </a:lnTo>
                  <a:lnTo>
                    <a:pt x="15" y="36"/>
                  </a:lnTo>
                  <a:lnTo>
                    <a:pt x="13" y="30"/>
                  </a:lnTo>
                  <a:lnTo>
                    <a:pt x="7" y="20"/>
                  </a:lnTo>
                  <a:lnTo>
                    <a:pt x="2" y="11"/>
                  </a:lnTo>
                  <a:lnTo>
                    <a:pt x="0" y="4"/>
                  </a:lnTo>
                  <a:lnTo>
                    <a:pt x="4" y="0"/>
                  </a:lnTo>
                  <a:lnTo>
                    <a:pt x="9" y="0"/>
                  </a:lnTo>
                  <a:lnTo>
                    <a:pt x="14" y="0"/>
                  </a:lnTo>
                  <a:lnTo>
                    <a:pt x="19" y="2"/>
                  </a:lnTo>
                  <a:lnTo>
                    <a:pt x="23" y="8"/>
                  </a:lnTo>
                  <a:lnTo>
                    <a:pt x="28" y="13"/>
                  </a:lnTo>
                  <a:lnTo>
                    <a:pt x="34" y="15"/>
                  </a:lnTo>
                  <a:lnTo>
                    <a:pt x="38" y="16"/>
                  </a:lnTo>
                  <a:lnTo>
                    <a:pt x="40" y="19"/>
                  </a:lnTo>
                  <a:lnTo>
                    <a:pt x="43" y="24"/>
                  </a:lnTo>
                  <a:lnTo>
                    <a:pt x="47" y="29"/>
                  </a:lnTo>
                  <a:lnTo>
                    <a:pt x="51" y="32"/>
                  </a:lnTo>
                  <a:lnTo>
                    <a:pt x="53" y="34"/>
                  </a:lnTo>
                  <a:close/>
                </a:path>
              </a:pathLst>
            </a:custGeom>
            <a:grpFill/>
            <a:ln w="9525">
              <a:solidFill>
                <a:schemeClr val="bg1"/>
              </a:solidFill>
              <a:round/>
            </a:ln>
          </p:spPr>
          <p:txBody>
            <a:bodyPr/>
            <a:lstStyle/>
            <a:p>
              <a:endParaRPr lang="en-GB"/>
            </a:p>
          </p:txBody>
        </p:sp>
        <p:sp>
          <p:nvSpPr>
            <p:cNvPr id="154" name="Freeform 443"/>
            <p:cNvSpPr/>
            <p:nvPr/>
          </p:nvSpPr>
          <p:spPr bwMode="auto">
            <a:xfrm>
              <a:off x="5947360" y="1777864"/>
              <a:ext cx="205643" cy="179030"/>
            </a:xfrm>
            <a:custGeom>
              <a:gdLst>
                <a:gd name="T0" fmla="*/ 2147483646 w 249"/>
                <a:gd name="T1" fmla="*/ 2147483646 h 231"/>
                <a:gd name="T2" fmla="*/ 2147483646 w 249"/>
                <a:gd name="T3" fmla="*/ 2147483646 h 231"/>
                <a:gd name="T4" fmla="*/ 2147483646 w 249"/>
                <a:gd name="T5" fmla="*/ 2147483646 h 231"/>
                <a:gd name="T6" fmla="*/ 2147483646 w 249"/>
                <a:gd name="T7" fmla="*/ 2147483646 h 231"/>
                <a:gd name="T8" fmla="*/ 2147483646 w 249"/>
                <a:gd name="T9" fmla="*/ 2147483646 h 231"/>
                <a:gd name="T10" fmla="*/ 2147483646 w 249"/>
                <a:gd name="T11" fmla="*/ 2147483646 h 231"/>
                <a:gd name="T12" fmla="*/ 2147483646 w 249"/>
                <a:gd name="T13" fmla="*/ 2147483646 h 231"/>
                <a:gd name="T14" fmla="*/ 2147483646 w 249"/>
                <a:gd name="T15" fmla="*/ 2147483646 h 231"/>
                <a:gd name="T16" fmla="*/ 2147483646 w 249"/>
                <a:gd name="T17" fmla="*/ 2147483646 h 231"/>
                <a:gd name="T18" fmla="*/ 2147483646 w 249"/>
                <a:gd name="T19" fmla="*/ 2147483646 h 231"/>
                <a:gd name="T20" fmla="*/ 2147483646 w 249"/>
                <a:gd name="T21" fmla="*/ 2147483646 h 231"/>
                <a:gd name="T22" fmla="*/ 2147483646 w 249"/>
                <a:gd name="T23" fmla="*/ 2147483646 h 231"/>
                <a:gd name="T24" fmla="*/ 2147483646 w 249"/>
                <a:gd name="T25" fmla="*/ 2147483646 h 231"/>
                <a:gd name="T26" fmla="*/ 2147483646 w 249"/>
                <a:gd name="T27" fmla="*/ 2147483646 h 231"/>
                <a:gd name="T28" fmla="*/ 2147483646 w 249"/>
                <a:gd name="T29" fmla="*/ 2147483646 h 231"/>
                <a:gd name="T30" fmla="*/ 2147483646 w 249"/>
                <a:gd name="T31" fmla="*/ 2147483646 h 231"/>
                <a:gd name="T32" fmla="*/ 2147483646 w 249"/>
                <a:gd name="T33" fmla="*/ 2147483646 h 231"/>
                <a:gd name="T34" fmla="*/ 2147483646 w 249"/>
                <a:gd name="T35" fmla="*/ 2147483646 h 231"/>
                <a:gd name="T36" fmla="*/ 2147483646 w 249"/>
                <a:gd name="T37" fmla="*/ 2147483646 h 231"/>
                <a:gd name="T38" fmla="*/ 2147483646 w 249"/>
                <a:gd name="T39" fmla="*/ 2147483646 h 231"/>
                <a:gd name="T40" fmla="*/ 2147483646 w 249"/>
                <a:gd name="T41" fmla="*/ 2147483646 h 231"/>
                <a:gd name="T42" fmla="*/ 2147483646 w 249"/>
                <a:gd name="T43" fmla="*/ 2147483646 h 231"/>
                <a:gd name="T44" fmla="*/ 2147483646 w 249"/>
                <a:gd name="T45" fmla="*/ 2147483646 h 231"/>
                <a:gd name="T46" fmla="*/ 2147483646 w 249"/>
                <a:gd name="T47" fmla="*/ 2147483646 h 231"/>
                <a:gd name="T48" fmla="*/ 2147483646 w 249"/>
                <a:gd name="T49" fmla="*/ 2147483646 h 231"/>
                <a:gd name="T50" fmla="*/ 2147483646 w 249"/>
                <a:gd name="T51" fmla="*/ 2147483646 h 231"/>
                <a:gd name="T52" fmla="*/ 2147483646 w 249"/>
                <a:gd name="T53" fmla="*/ 2147483646 h 231"/>
                <a:gd name="T54" fmla="*/ 2147483646 w 249"/>
                <a:gd name="T55" fmla="*/ 2147483646 h 231"/>
                <a:gd name="T56" fmla="*/ 2147483646 w 249"/>
                <a:gd name="T57" fmla="*/ 2147483646 h 231"/>
                <a:gd name="T58" fmla="*/ 2147483646 w 249"/>
                <a:gd name="T59" fmla="*/ 2147483646 h 231"/>
                <a:gd name="T60" fmla="*/ 2147483646 w 249"/>
                <a:gd name="T61" fmla="*/ 2147483646 h 231"/>
                <a:gd name="T62" fmla="*/ 2147483646 w 249"/>
                <a:gd name="T63" fmla="*/ 2147483646 h 231"/>
                <a:gd name="T64" fmla="*/ 2147483646 w 249"/>
                <a:gd name="T65" fmla="*/ 2147483646 h 231"/>
                <a:gd name="T66" fmla="*/ 2147483646 w 249"/>
                <a:gd name="T67" fmla="*/ 2147483646 h 231"/>
                <a:gd name="T68" fmla="*/ 2147483646 w 249"/>
                <a:gd name="T69" fmla="*/ 2147483646 h 231"/>
                <a:gd name="T70" fmla="*/ 2147483646 w 249"/>
                <a:gd name="T71" fmla="*/ 2147483646 h 231"/>
                <a:gd name="T72" fmla="*/ 2147483646 w 249"/>
                <a:gd name="T73" fmla="*/ 2147483646 h 231"/>
                <a:gd name="T74" fmla="*/ 2147483646 w 249"/>
                <a:gd name="T75" fmla="*/ 2147483646 h 231"/>
                <a:gd name="T76" fmla="*/ 2147483646 w 249"/>
                <a:gd name="T77" fmla="*/ 2147483646 h 231"/>
                <a:gd name="T78" fmla="*/ 2147483646 w 249"/>
                <a:gd name="T79" fmla="*/ 2147483646 h 231"/>
                <a:gd name="T80" fmla="*/ 2147483646 w 249"/>
                <a:gd name="T81" fmla="*/ 2147483646 h 231"/>
                <a:gd name="T82" fmla="*/ 2147483646 w 249"/>
                <a:gd name="T83" fmla="*/ 2147483646 h 231"/>
                <a:gd name="T84" fmla="*/ 2147483646 w 249"/>
                <a:gd name="T85" fmla="*/ 2147483646 h 231"/>
                <a:gd name="T86" fmla="*/ 2147483646 w 249"/>
                <a:gd name="T87" fmla="*/ 2147483646 h 231"/>
                <a:gd name="T88" fmla="*/ 2147483646 w 249"/>
                <a:gd name="T89" fmla="*/ 2147483646 h 231"/>
                <a:gd name="T90" fmla="*/ 2147483646 w 249"/>
                <a:gd name="T91" fmla="*/ 2147483646 h 231"/>
                <a:gd name="T92" fmla="*/ 2147483646 w 249"/>
                <a:gd name="T93" fmla="*/ 2147483646 h 231"/>
                <a:gd name="T94" fmla="*/ 2147483646 w 249"/>
                <a:gd name="T95" fmla="*/ 2147483646 h 231"/>
                <a:gd name="T96" fmla="*/ 2147483646 w 249"/>
                <a:gd name="T97" fmla="*/ 2147483646 h 2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49" h="231">
                  <a:moveTo>
                    <a:pt x="239" y="162"/>
                  </a:moveTo>
                  <a:lnTo>
                    <a:pt x="241" y="164"/>
                  </a:lnTo>
                  <a:lnTo>
                    <a:pt x="246" y="168"/>
                  </a:lnTo>
                  <a:lnTo>
                    <a:pt x="249" y="175"/>
                  </a:lnTo>
                  <a:lnTo>
                    <a:pt x="248" y="182"/>
                  </a:lnTo>
                  <a:lnTo>
                    <a:pt x="244" y="187"/>
                  </a:lnTo>
                  <a:lnTo>
                    <a:pt x="239" y="188"/>
                  </a:lnTo>
                  <a:lnTo>
                    <a:pt x="236" y="187"/>
                  </a:lnTo>
                  <a:lnTo>
                    <a:pt x="232" y="187"/>
                  </a:lnTo>
                  <a:lnTo>
                    <a:pt x="229" y="187"/>
                  </a:lnTo>
                  <a:lnTo>
                    <a:pt x="226" y="187"/>
                  </a:lnTo>
                  <a:lnTo>
                    <a:pt x="226" y="189"/>
                  </a:lnTo>
                  <a:lnTo>
                    <a:pt x="228" y="195"/>
                  </a:lnTo>
                  <a:lnTo>
                    <a:pt x="230" y="204"/>
                  </a:lnTo>
                  <a:lnTo>
                    <a:pt x="232" y="213"/>
                  </a:lnTo>
                  <a:lnTo>
                    <a:pt x="231" y="220"/>
                  </a:lnTo>
                  <a:lnTo>
                    <a:pt x="224" y="225"/>
                  </a:lnTo>
                  <a:lnTo>
                    <a:pt x="216" y="227"/>
                  </a:lnTo>
                  <a:lnTo>
                    <a:pt x="211" y="230"/>
                  </a:lnTo>
                  <a:lnTo>
                    <a:pt x="205" y="231"/>
                  </a:lnTo>
                  <a:lnTo>
                    <a:pt x="195" y="225"/>
                  </a:lnTo>
                  <a:lnTo>
                    <a:pt x="190" y="220"/>
                  </a:lnTo>
                  <a:lnTo>
                    <a:pt x="184" y="215"/>
                  </a:lnTo>
                  <a:lnTo>
                    <a:pt x="178" y="210"/>
                  </a:lnTo>
                  <a:lnTo>
                    <a:pt x="173" y="205"/>
                  </a:lnTo>
                  <a:lnTo>
                    <a:pt x="170" y="202"/>
                  </a:lnTo>
                  <a:lnTo>
                    <a:pt x="165" y="198"/>
                  </a:lnTo>
                  <a:lnTo>
                    <a:pt x="163" y="196"/>
                  </a:lnTo>
                  <a:lnTo>
                    <a:pt x="161" y="195"/>
                  </a:lnTo>
                  <a:lnTo>
                    <a:pt x="158" y="194"/>
                  </a:lnTo>
                  <a:lnTo>
                    <a:pt x="157" y="194"/>
                  </a:lnTo>
                  <a:lnTo>
                    <a:pt x="154" y="196"/>
                  </a:lnTo>
                  <a:lnTo>
                    <a:pt x="146" y="202"/>
                  </a:lnTo>
                  <a:lnTo>
                    <a:pt x="140" y="206"/>
                  </a:lnTo>
                  <a:lnTo>
                    <a:pt x="132" y="210"/>
                  </a:lnTo>
                  <a:lnTo>
                    <a:pt x="123" y="213"/>
                  </a:lnTo>
                  <a:lnTo>
                    <a:pt x="114" y="216"/>
                  </a:lnTo>
                  <a:lnTo>
                    <a:pt x="104" y="219"/>
                  </a:lnTo>
                  <a:lnTo>
                    <a:pt x="95" y="220"/>
                  </a:lnTo>
                  <a:lnTo>
                    <a:pt x="89" y="221"/>
                  </a:lnTo>
                  <a:lnTo>
                    <a:pt x="85" y="223"/>
                  </a:lnTo>
                  <a:lnTo>
                    <a:pt x="81" y="223"/>
                  </a:lnTo>
                  <a:lnTo>
                    <a:pt x="78" y="223"/>
                  </a:lnTo>
                  <a:lnTo>
                    <a:pt x="73" y="221"/>
                  </a:lnTo>
                  <a:lnTo>
                    <a:pt x="67" y="219"/>
                  </a:lnTo>
                  <a:lnTo>
                    <a:pt x="62" y="218"/>
                  </a:lnTo>
                  <a:lnTo>
                    <a:pt x="57" y="216"/>
                  </a:lnTo>
                  <a:lnTo>
                    <a:pt x="52" y="215"/>
                  </a:lnTo>
                  <a:lnTo>
                    <a:pt x="49" y="215"/>
                  </a:lnTo>
                  <a:lnTo>
                    <a:pt x="46" y="213"/>
                  </a:lnTo>
                  <a:lnTo>
                    <a:pt x="44" y="210"/>
                  </a:lnTo>
                  <a:lnTo>
                    <a:pt x="44" y="204"/>
                  </a:lnTo>
                  <a:lnTo>
                    <a:pt x="43" y="197"/>
                  </a:lnTo>
                  <a:lnTo>
                    <a:pt x="40" y="188"/>
                  </a:lnTo>
                  <a:lnTo>
                    <a:pt x="33" y="180"/>
                  </a:lnTo>
                  <a:lnTo>
                    <a:pt x="25" y="173"/>
                  </a:lnTo>
                  <a:lnTo>
                    <a:pt x="16" y="167"/>
                  </a:lnTo>
                  <a:lnTo>
                    <a:pt x="9" y="164"/>
                  </a:lnTo>
                  <a:lnTo>
                    <a:pt x="3" y="162"/>
                  </a:lnTo>
                  <a:lnTo>
                    <a:pt x="1" y="157"/>
                  </a:lnTo>
                  <a:lnTo>
                    <a:pt x="0" y="151"/>
                  </a:lnTo>
                  <a:lnTo>
                    <a:pt x="0" y="143"/>
                  </a:lnTo>
                  <a:lnTo>
                    <a:pt x="0" y="136"/>
                  </a:lnTo>
                  <a:lnTo>
                    <a:pt x="1" y="130"/>
                  </a:lnTo>
                  <a:lnTo>
                    <a:pt x="5" y="129"/>
                  </a:lnTo>
                  <a:lnTo>
                    <a:pt x="12" y="129"/>
                  </a:lnTo>
                  <a:lnTo>
                    <a:pt x="20" y="128"/>
                  </a:lnTo>
                  <a:lnTo>
                    <a:pt x="27" y="129"/>
                  </a:lnTo>
                  <a:lnTo>
                    <a:pt x="36" y="132"/>
                  </a:lnTo>
                  <a:lnTo>
                    <a:pt x="42" y="135"/>
                  </a:lnTo>
                  <a:lnTo>
                    <a:pt x="49" y="138"/>
                  </a:lnTo>
                  <a:lnTo>
                    <a:pt x="57" y="142"/>
                  </a:lnTo>
                  <a:lnTo>
                    <a:pt x="65" y="147"/>
                  </a:lnTo>
                  <a:lnTo>
                    <a:pt x="72" y="149"/>
                  </a:lnTo>
                  <a:lnTo>
                    <a:pt x="79" y="151"/>
                  </a:lnTo>
                  <a:lnTo>
                    <a:pt x="82" y="151"/>
                  </a:lnTo>
                  <a:lnTo>
                    <a:pt x="85" y="149"/>
                  </a:lnTo>
                  <a:lnTo>
                    <a:pt x="86" y="141"/>
                  </a:lnTo>
                  <a:lnTo>
                    <a:pt x="86" y="133"/>
                  </a:lnTo>
                  <a:lnTo>
                    <a:pt x="81" y="126"/>
                  </a:lnTo>
                  <a:lnTo>
                    <a:pt x="69" y="121"/>
                  </a:lnTo>
                  <a:lnTo>
                    <a:pt x="56" y="118"/>
                  </a:lnTo>
                  <a:lnTo>
                    <a:pt x="50" y="117"/>
                  </a:lnTo>
                  <a:lnTo>
                    <a:pt x="44" y="117"/>
                  </a:lnTo>
                  <a:lnTo>
                    <a:pt x="35" y="115"/>
                  </a:lnTo>
                  <a:lnTo>
                    <a:pt x="24" y="115"/>
                  </a:lnTo>
                  <a:lnTo>
                    <a:pt x="17" y="115"/>
                  </a:lnTo>
                  <a:lnTo>
                    <a:pt x="12" y="114"/>
                  </a:lnTo>
                  <a:lnTo>
                    <a:pt x="8" y="111"/>
                  </a:lnTo>
                  <a:lnTo>
                    <a:pt x="3" y="104"/>
                  </a:lnTo>
                  <a:lnTo>
                    <a:pt x="2" y="96"/>
                  </a:lnTo>
                  <a:lnTo>
                    <a:pt x="2" y="90"/>
                  </a:lnTo>
                  <a:lnTo>
                    <a:pt x="4" y="86"/>
                  </a:lnTo>
                  <a:lnTo>
                    <a:pt x="11" y="84"/>
                  </a:lnTo>
                  <a:lnTo>
                    <a:pt x="20" y="86"/>
                  </a:lnTo>
                  <a:lnTo>
                    <a:pt x="28" y="84"/>
                  </a:lnTo>
                  <a:lnTo>
                    <a:pt x="29" y="79"/>
                  </a:lnTo>
                  <a:lnTo>
                    <a:pt x="26" y="73"/>
                  </a:lnTo>
                  <a:lnTo>
                    <a:pt x="23" y="71"/>
                  </a:lnTo>
                  <a:lnTo>
                    <a:pt x="19" y="68"/>
                  </a:lnTo>
                  <a:lnTo>
                    <a:pt x="13" y="62"/>
                  </a:lnTo>
                  <a:lnTo>
                    <a:pt x="8" y="54"/>
                  </a:lnTo>
                  <a:lnTo>
                    <a:pt x="3" y="49"/>
                  </a:lnTo>
                  <a:lnTo>
                    <a:pt x="3" y="44"/>
                  </a:lnTo>
                  <a:lnTo>
                    <a:pt x="8" y="39"/>
                  </a:lnTo>
                  <a:lnTo>
                    <a:pt x="14" y="37"/>
                  </a:lnTo>
                  <a:lnTo>
                    <a:pt x="19" y="35"/>
                  </a:lnTo>
                  <a:lnTo>
                    <a:pt x="21" y="33"/>
                  </a:lnTo>
                  <a:lnTo>
                    <a:pt x="24" y="27"/>
                  </a:lnTo>
                  <a:lnTo>
                    <a:pt x="25" y="21"/>
                  </a:lnTo>
                  <a:lnTo>
                    <a:pt x="25" y="18"/>
                  </a:lnTo>
                  <a:lnTo>
                    <a:pt x="28" y="15"/>
                  </a:lnTo>
                  <a:lnTo>
                    <a:pt x="33" y="14"/>
                  </a:lnTo>
                  <a:lnTo>
                    <a:pt x="40" y="13"/>
                  </a:lnTo>
                  <a:lnTo>
                    <a:pt x="46" y="9"/>
                  </a:lnTo>
                  <a:lnTo>
                    <a:pt x="51" y="7"/>
                  </a:lnTo>
                  <a:lnTo>
                    <a:pt x="61" y="5"/>
                  </a:lnTo>
                  <a:lnTo>
                    <a:pt x="72" y="3"/>
                  </a:lnTo>
                  <a:lnTo>
                    <a:pt x="81" y="0"/>
                  </a:lnTo>
                  <a:lnTo>
                    <a:pt x="88" y="3"/>
                  </a:lnTo>
                  <a:lnTo>
                    <a:pt x="88" y="9"/>
                  </a:lnTo>
                  <a:lnTo>
                    <a:pt x="85" y="18"/>
                  </a:lnTo>
                  <a:lnTo>
                    <a:pt x="81" y="23"/>
                  </a:lnTo>
                  <a:lnTo>
                    <a:pt x="82" y="27"/>
                  </a:lnTo>
                  <a:lnTo>
                    <a:pt x="88" y="26"/>
                  </a:lnTo>
                  <a:lnTo>
                    <a:pt x="95" y="23"/>
                  </a:lnTo>
                  <a:lnTo>
                    <a:pt x="100" y="24"/>
                  </a:lnTo>
                  <a:lnTo>
                    <a:pt x="102" y="27"/>
                  </a:lnTo>
                  <a:lnTo>
                    <a:pt x="104" y="34"/>
                  </a:lnTo>
                  <a:lnTo>
                    <a:pt x="110" y="41"/>
                  </a:lnTo>
                  <a:lnTo>
                    <a:pt x="117" y="46"/>
                  </a:lnTo>
                  <a:lnTo>
                    <a:pt x="124" y="47"/>
                  </a:lnTo>
                  <a:lnTo>
                    <a:pt x="127" y="45"/>
                  </a:lnTo>
                  <a:lnTo>
                    <a:pt x="127" y="38"/>
                  </a:lnTo>
                  <a:lnTo>
                    <a:pt x="126" y="31"/>
                  </a:lnTo>
                  <a:lnTo>
                    <a:pt x="125" y="27"/>
                  </a:lnTo>
                  <a:lnTo>
                    <a:pt x="129" y="27"/>
                  </a:lnTo>
                  <a:lnTo>
                    <a:pt x="134" y="33"/>
                  </a:lnTo>
                  <a:lnTo>
                    <a:pt x="140" y="39"/>
                  </a:lnTo>
                  <a:lnTo>
                    <a:pt x="145" y="47"/>
                  </a:lnTo>
                  <a:lnTo>
                    <a:pt x="146" y="58"/>
                  </a:lnTo>
                  <a:lnTo>
                    <a:pt x="147" y="69"/>
                  </a:lnTo>
                  <a:lnTo>
                    <a:pt x="148" y="80"/>
                  </a:lnTo>
                  <a:lnTo>
                    <a:pt x="152" y="83"/>
                  </a:lnTo>
                  <a:lnTo>
                    <a:pt x="155" y="75"/>
                  </a:lnTo>
                  <a:lnTo>
                    <a:pt x="158" y="64"/>
                  </a:lnTo>
                  <a:lnTo>
                    <a:pt x="161" y="57"/>
                  </a:lnTo>
                  <a:lnTo>
                    <a:pt x="162" y="51"/>
                  </a:lnTo>
                  <a:lnTo>
                    <a:pt x="160" y="46"/>
                  </a:lnTo>
                  <a:lnTo>
                    <a:pt x="157" y="39"/>
                  </a:lnTo>
                  <a:lnTo>
                    <a:pt x="156" y="33"/>
                  </a:lnTo>
                  <a:lnTo>
                    <a:pt x="157" y="27"/>
                  </a:lnTo>
                  <a:lnTo>
                    <a:pt x="160" y="22"/>
                  </a:lnTo>
                  <a:lnTo>
                    <a:pt x="164" y="20"/>
                  </a:lnTo>
                  <a:lnTo>
                    <a:pt x="169" y="21"/>
                  </a:lnTo>
                  <a:lnTo>
                    <a:pt x="173" y="23"/>
                  </a:lnTo>
                  <a:lnTo>
                    <a:pt x="179" y="26"/>
                  </a:lnTo>
                  <a:lnTo>
                    <a:pt x="181" y="24"/>
                  </a:lnTo>
                  <a:lnTo>
                    <a:pt x="183" y="22"/>
                  </a:lnTo>
                  <a:lnTo>
                    <a:pt x="181" y="19"/>
                  </a:lnTo>
                  <a:lnTo>
                    <a:pt x="181" y="18"/>
                  </a:lnTo>
                  <a:lnTo>
                    <a:pt x="179" y="15"/>
                  </a:lnTo>
                  <a:lnTo>
                    <a:pt x="175" y="11"/>
                  </a:lnTo>
                  <a:lnTo>
                    <a:pt x="172" y="7"/>
                  </a:lnTo>
                  <a:lnTo>
                    <a:pt x="179" y="5"/>
                  </a:lnTo>
                  <a:lnTo>
                    <a:pt x="185" y="5"/>
                  </a:lnTo>
                  <a:lnTo>
                    <a:pt x="192" y="5"/>
                  </a:lnTo>
                  <a:lnTo>
                    <a:pt x="198" y="5"/>
                  </a:lnTo>
                  <a:lnTo>
                    <a:pt x="203" y="6"/>
                  </a:lnTo>
                  <a:lnTo>
                    <a:pt x="208" y="8"/>
                  </a:lnTo>
                  <a:lnTo>
                    <a:pt x="211" y="11"/>
                  </a:lnTo>
                  <a:lnTo>
                    <a:pt x="213" y="15"/>
                  </a:lnTo>
                  <a:lnTo>
                    <a:pt x="211" y="21"/>
                  </a:lnTo>
                  <a:lnTo>
                    <a:pt x="207" y="31"/>
                  </a:lnTo>
                  <a:lnTo>
                    <a:pt x="203" y="37"/>
                  </a:lnTo>
                  <a:lnTo>
                    <a:pt x="199" y="39"/>
                  </a:lnTo>
                  <a:lnTo>
                    <a:pt x="195" y="42"/>
                  </a:lnTo>
                  <a:lnTo>
                    <a:pt x="192" y="45"/>
                  </a:lnTo>
                  <a:lnTo>
                    <a:pt x="193" y="52"/>
                  </a:lnTo>
                  <a:lnTo>
                    <a:pt x="195" y="60"/>
                  </a:lnTo>
                  <a:lnTo>
                    <a:pt x="196" y="69"/>
                  </a:lnTo>
                  <a:lnTo>
                    <a:pt x="198" y="79"/>
                  </a:lnTo>
                  <a:lnTo>
                    <a:pt x="199" y="89"/>
                  </a:lnTo>
                  <a:lnTo>
                    <a:pt x="201" y="98"/>
                  </a:lnTo>
                  <a:lnTo>
                    <a:pt x="201" y="105"/>
                  </a:lnTo>
                  <a:lnTo>
                    <a:pt x="200" y="110"/>
                  </a:lnTo>
                  <a:lnTo>
                    <a:pt x="199" y="112"/>
                  </a:lnTo>
                  <a:lnTo>
                    <a:pt x="198" y="115"/>
                  </a:lnTo>
                  <a:lnTo>
                    <a:pt x="198" y="122"/>
                  </a:lnTo>
                  <a:lnTo>
                    <a:pt x="201" y="130"/>
                  </a:lnTo>
                  <a:lnTo>
                    <a:pt x="205" y="136"/>
                  </a:lnTo>
                  <a:lnTo>
                    <a:pt x="209" y="141"/>
                  </a:lnTo>
                  <a:lnTo>
                    <a:pt x="216" y="147"/>
                  </a:lnTo>
                  <a:lnTo>
                    <a:pt x="224" y="153"/>
                  </a:lnTo>
                  <a:lnTo>
                    <a:pt x="231" y="158"/>
                  </a:lnTo>
                  <a:lnTo>
                    <a:pt x="237" y="160"/>
                  </a:lnTo>
                  <a:lnTo>
                    <a:pt x="239" y="162"/>
                  </a:lnTo>
                  <a:close/>
                </a:path>
              </a:pathLst>
            </a:custGeom>
            <a:grpFill/>
            <a:ln w="9525">
              <a:solidFill>
                <a:schemeClr val="bg1"/>
              </a:solidFill>
              <a:round/>
            </a:ln>
          </p:spPr>
          <p:txBody>
            <a:bodyPr/>
            <a:lstStyle/>
            <a:p>
              <a:endParaRPr lang="en-GB"/>
            </a:p>
          </p:txBody>
        </p:sp>
        <p:sp>
          <p:nvSpPr>
            <p:cNvPr id="155" name="Freeform 445"/>
            <p:cNvSpPr/>
            <p:nvPr/>
          </p:nvSpPr>
          <p:spPr bwMode="auto">
            <a:xfrm>
              <a:off x="6731223" y="3404862"/>
              <a:ext cx="27822" cy="14516"/>
            </a:xfrm>
            <a:custGeom>
              <a:gdLst>
                <a:gd name="T0" fmla="*/ 2147483646 w 23"/>
                <a:gd name="T1" fmla="*/ 0 h 18"/>
                <a:gd name="T2" fmla="*/ 2147483646 w 23"/>
                <a:gd name="T3" fmla="*/ 2147483646 h 18"/>
                <a:gd name="T4" fmla="*/ 2147483646 w 23"/>
                <a:gd name="T5" fmla="*/ 2147483646 h 18"/>
                <a:gd name="T6" fmla="*/ 0 w 23"/>
                <a:gd name="T7" fmla="*/ 2147483646 h 18"/>
                <a:gd name="T8" fmla="*/ 2147483646 w 23"/>
                <a:gd name="T9" fmla="*/ 0 h 18"/>
                <a:gd name="T10" fmla="*/ 0 60000 65536"/>
                <a:gd name="T11" fmla="*/ 0 60000 65536"/>
                <a:gd name="T12" fmla="*/ 0 60000 65536"/>
                <a:gd name="T13" fmla="*/ 0 60000 65536"/>
                <a:gd name="T14" fmla="*/ 0 60000 65536"/>
              </a:gdLst>
              <a:cxnLst>
                <a:cxn ang="T10">
                  <a:pos x="T0" y="T1"/>
                </a:cxn>
                <a:cxn ang="T11">
                  <a:pos x="T2" y="T3"/>
                </a:cxn>
                <a:cxn ang="T12">
                  <a:pos x="T4" y="T5"/>
                </a:cxn>
                <a:cxn ang="T13">
                  <a:pos x="T6" y="T7"/>
                </a:cxn>
                <a:cxn ang="T14">
                  <a:pos x="T8" y="T9"/>
                </a:cxn>
              </a:cxnLst>
              <a:rect l="0" t="0" r="r" b="b"/>
              <a:pathLst>
                <a:path w="23" h="18">
                  <a:moveTo>
                    <a:pt x="2" y="0"/>
                  </a:moveTo>
                  <a:lnTo>
                    <a:pt x="23" y="1"/>
                  </a:lnTo>
                  <a:lnTo>
                    <a:pt x="21" y="18"/>
                  </a:lnTo>
                  <a:lnTo>
                    <a:pt x="0" y="13"/>
                  </a:lnTo>
                  <a:lnTo>
                    <a:pt x="2" y="0"/>
                  </a:lnTo>
                  <a:close/>
                </a:path>
              </a:pathLst>
            </a:custGeom>
            <a:grpFill/>
            <a:ln w="6350" cap="flat" cmpd="sng">
              <a:solidFill>
                <a:schemeClr val="bg1"/>
              </a:solidFill>
              <a:prstDash val="solid"/>
              <a:round/>
              <a:headEnd type="none" w="med" len="med"/>
              <a:tailEnd type="none" w="med" len="med"/>
            </a:ln>
            <a:effectLst/>
          </p:spPr>
          <p:txBody>
            <a:bodyPr/>
            <a:lstStyle/>
            <a:p>
              <a:endParaRPr lang="en-GB"/>
            </a:p>
          </p:txBody>
        </p:sp>
        <p:sp>
          <p:nvSpPr>
            <p:cNvPr id="156" name="Freeform 450"/>
            <p:cNvSpPr/>
            <p:nvPr/>
          </p:nvSpPr>
          <p:spPr bwMode="auto">
            <a:xfrm>
              <a:off x="7525972" y="2053667"/>
              <a:ext cx="100403" cy="38709"/>
            </a:xfrm>
            <a:custGeom>
              <a:gdLst>
                <a:gd name="T0" fmla="*/ 2147483646 w 114"/>
                <a:gd name="T1" fmla="*/ 0 h 54"/>
                <a:gd name="T2" fmla="*/ 2147483646 w 114"/>
                <a:gd name="T3" fmla="*/ 2147483646 h 54"/>
                <a:gd name="T4" fmla="*/ 2147483646 w 114"/>
                <a:gd name="T5" fmla="*/ 2147483646 h 54"/>
                <a:gd name="T6" fmla="*/ 2147483646 w 114"/>
                <a:gd name="T7" fmla="*/ 0 h 54"/>
                <a:gd name="T8" fmla="*/ 2147483646 w 114"/>
                <a:gd name="T9" fmla="*/ 2147483646 h 54"/>
                <a:gd name="T10" fmla="*/ 2147483646 w 114"/>
                <a:gd name="T11" fmla="*/ 2147483646 h 54"/>
                <a:gd name="T12" fmla="*/ 2147483646 w 114"/>
                <a:gd name="T13" fmla="*/ 2147483646 h 54"/>
                <a:gd name="T14" fmla="*/ 2147483646 w 114"/>
                <a:gd name="T15" fmla="*/ 2147483646 h 54"/>
                <a:gd name="T16" fmla="*/ 2147483646 w 114"/>
                <a:gd name="T17" fmla="*/ 2147483646 h 54"/>
                <a:gd name="T18" fmla="*/ 2147483646 w 114"/>
                <a:gd name="T19" fmla="*/ 2147483646 h 54"/>
                <a:gd name="T20" fmla="*/ 2147483646 w 114"/>
                <a:gd name="T21" fmla="*/ 2147483646 h 54"/>
                <a:gd name="T22" fmla="*/ 0 w 114"/>
                <a:gd name="T23" fmla="*/ 2147483646 h 54"/>
                <a:gd name="T24" fmla="*/ 2147483646 w 114"/>
                <a:gd name="T25" fmla="*/ 0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4" h="54">
                  <a:moveTo>
                    <a:pt x="14" y="0"/>
                  </a:moveTo>
                  <a:lnTo>
                    <a:pt x="26" y="14"/>
                  </a:lnTo>
                  <a:lnTo>
                    <a:pt x="54" y="4"/>
                  </a:lnTo>
                  <a:lnTo>
                    <a:pt x="88" y="0"/>
                  </a:lnTo>
                  <a:lnTo>
                    <a:pt x="114" y="18"/>
                  </a:lnTo>
                  <a:lnTo>
                    <a:pt x="96" y="38"/>
                  </a:lnTo>
                  <a:lnTo>
                    <a:pt x="68" y="54"/>
                  </a:lnTo>
                  <a:lnTo>
                    <a:pt x="30" y="42"/>
                  </a:lnTo>
                  <a:lnTo>
                    <a:pt x="10" y="44"/>
                  </a:lnTo>
                  <a:lnTo>
                    <a:pt x="26" y="36"/>
                  </a:lnTo>
                  <a:lnTo>
                    <a:pt x="16" y="22"/>
                  </a:lnTo>
                  <a:lnTo>
                    <a:pt x="0" y="16"/>
                  </a:lnTo>
                  <a:lnTo>
                    <a:pt x="14" y="0"/>
                  </a:lnTo>
                  <a:close/>
                </a:path>
              </a:pathLst>
            </a:custGeom>
            <a:grpFill/>
            <a:ln w="9525" cap="flat" cmpd="sng">
              <a:solidFill>
                <a:schemeClr val="bg1"/>
              </a:solidFill>
              <a:prstDash val="solid"/>
              <a:round/>
            </a:ln>
            <a:effectLst/>
          </p:spPr>
          <p:txBody>
            <a:bodyPr anchor="ctr"/>
            <a:lstStyle/>
            <a:p>
              <a:endParaRPr lang="en-GB"/>
            </a:p>
          </p:txBody>
        </p:sp>
        <p:sp>
          <p:nvSpPr>
            <p:cNvPr id="157" name="Freeform 451"/>
            <p:cNvSpPr/>
            <p:nvPr/>
          </p:nvSpPr>
          <p:spPr bwMode="auto">
            <a:xfrm>
              <a:off x="10570697" y="3679456"/>
              <a:ext cx="164514" cy="141530"/>
            </a:xfrm>
            <a:custGeom>
              <a:gdLst>
                <a:gd name="T0" fmla="*/ 2147483646 w 575"/>
                <a:gd name="T1" fmla="*/ 2147483646 h 488"/>
                <a:gd name="T2" fmla="*/ 2147483646 w 575"/>
                <a:gd name="T3" fmla="*/ 2147483646 h 488"/>
                <a:gd name="T4" fmla="*/ 2147483646 w 575"/>
                <a:gd name="T5" fmla="*/ 2147483646 h 488"/>
                <a:gd name="T6" fmla="*/ 2147483646 w 575"/>
                <a:gd name="T7" fmla="*/ 2147483646 h 488"/>
                <a:gd name="T8" fmla="*/ 2147483646 w 575"/>
                <a:gd name="T9" fmla="*/ 0 h 488"/>
                <a:gd name="T10" fmla="*/ 2147483646 w 575"/>
                <a:gd name="T11" fmla="*/ 2147483646 h 488"/>
                <a:gd name="T12" fmla="*/ 0 w 575"/>
                <a:gd name="T13" fmla="*/ 2147483646 h 488"/>
                <a:gd name="T14" fmla="*/ 2147483646 w 575"/>
                <a:gd name="T15" fmla="*/ 2147483646 h 488"/>
                <a:gd name="T16" fmla="*/ 2147483646 w 575"/>
                <a:gd name="T17" fmla="*/ 2147483646 h 488"/>
                <a:gd name="T18" fmla="*/ 2147483646 w 575"/>
                <a:gd name="T19" fmla="*/ 2147483646 h 488"/>
                <a:gd name="T20" fmla="*/ 2147483646 w 575"/>
                <a:gd name="T21" fmla="*/ 2147483646 h 488"/>
                <a:gd name="T22" fmla="*/ 2147483646 w 575"/>
                <a:gd name="T23" fmla="*/ 2147483646 h 488"/>
                <a:gd name="T24" fmla="*/ 2147483646 w 575"/>
                <a:gd name="T25" fmla="*/ 2147483646 h 488"/>
                <a:gd name="T26" fmla="*/ 2147483646 w 575"/>
                <a:gd name="T27" fmla="*/ 2147483646 h 488"/>
                <a:gd name="T28" fmla="*/ 2147483646 w 575"/>
                <a:gd name="T29" fmla="*/ 2147483646 h 488"/>
                <a:gd name="T30" fmla="*/ 2147483646 w 575"/>
                <a:gd name="T31" fmla="*/ 2147483646 h 488"/>
                <a:gd name="T32" fmla="*/ 2147483646 w 575"/>
                <a:gd name="T33" fmla="*/ 2147483646 h 488"/>
                <a:gd name="T34" fmla="*/ 2147483646 w 575"/>
                <a:gd name="T35" fmla="*/ 2147483646 h 488"/>
                <a:gd name="T36" fmla="*/ 2147483646 w 575"/>
                <a:gd name="T37" fmla="*/ 2147483646 h 488"/>
                <a:gd name="T38" fmla="*/ 2147483646 w 575"/>
                <a:gd name="T39" fmla="*/ 2147483646 h 488"/>
                <a:gd name="T40" fmla="*/ 2147483646 w 575"/>
                <a:gd name="T41" fmla="*/ 2147483646 h 4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75" h="488">
                  <a:moveTo>
                    <a:pt x="410" y="71"/>
                  </a:moveTo>
                  <a:lnTo>
                    <a:pt x="321" y="142"/>
                  </a:lnTo>
                  <a:lnTo>
                    <a:pt x="233" y="142"/>
                  </a:lnTo>
                  <a:lnTo>
                    <a:pt x="178" y="71"/>
                  </a:lnTo>
                  <a:lnTo>
                    <a:pt x="107" y="0"/>
                  </a:lnTo>
                  <a:lnTo>
                    <a:pt x="36" y="19"/>
                  </a:lnTo>
                  <a:lnTo>
                    <a:pt x="0" y="90"/>
                  </a:lnTo>
                  <a:lnTo>
                    <a:pt x="72" y="124"/>
                  </a:lnTo>
                  <a:lnTo>
                    <a:pt x="89" y="159"/>
                  </a:lnTo>
                  <a:lnTo>
                    <a:pt x="107" y="213"/>
                  </a:lnTo>
                  <a:lnTo>
                    <a:pt x="160" y="213"/>
                  </a:lnTo>
                  <a:lnTo>
                    <a:pt x="197" y="230"/>
                  </a:lnTo>
                  <a:lnTo>
                    <a:pt x="321" y="283"/>
                  </a:lnTo>
                  <a:lnTo>
                    <a:pt x="446" y="353"/>
                  </a:lnTo>
                  <a:lnTo>
                    <a:pt x="465" y="389"/>
                  </a:lnTo>
                  <a:lnTo>
                    <a:pt x="393" y="424"/>
                  </a:lnTo>
                  <a:lnTo>
                    <a:pt x="465" y="442"/>
                  </a:lnTo>
                  <a:lnTo>
                    <a:pt x="518" y="459"/>
                  </a:lnTo>
                  <a:lnTo>
                    <a:pt x="575" y="488"/>
                  </a:lnTo>
                  <a:lnTo>
                    <a:pt x="575" y="122"/>
                  </a:lnTo>
                  <a:lnTo>
                    <a:pt x="410" y="71"/>
                  </a:lnTo>
                  <a:close/>
                </a:path>
              </a:pathLst>
            </a:custGeom>
            <a:grpFill/>
            <a:ln w="9525" cap="flat" cmpd="sng">
              <a:solidFill>
                <a:schemeClr val="bg1"/>
              </a:solidFill>
              <a:prstDash val="solid"/>
              <a:round/>
              <a:headEnd type="none" w="med" len="med"/>
              <a:tailEnd type="none" w="med" len="med"/>
            </a:ln>
            <a:effectLst/>
          </p:spPr>
          <p:txBody>
            <a:bodyPr/>
            <a:lstStyle/>
            <a:p>
              <a:endParaRPr lang="en-GB"/>
            </a:p>
          </p:txBody>
        </p:sp>
        <p:sp>
          <p:nvSpPr>
            <p:cNvPr id="158" name="Freeform 452"/>
            <p:cNvSpPr/>
            <p:nvPr/>
          </p:nvSpPr>
          <p:spPr bwMode="auto">
            <a:xfrm>
              <a:off x="10735212" y="3713327"/>
              <a:ext cx="133063" cy="129434"/>
            </a:xfrm>
            <a:custGeom>
              <a:gdLst>
                <a:gd name="T0" fmla="*/ 2147483646 w 460"/>
                <a:gd name="T1" fmla="*/ 2147483646 h 443"/>
                <a:gd name="T2" fmla="*/ 2147483646 w 460"/>
                <a:gd name="T3" fmla="*/ 2147483646 h 443"/>
                <a:gd name="T4" fmla="*/ 2147483646 w 460"/>
                <a:gd name="T5" fmla="*/ 2147483646 h 443"/>
                <a:gd name="T6" fmla="*/ 2147483646 w 460"/>
                <a:gd name="T7" fmla="*/ 2147483646 h 443"/>
                <a:gd name="T8" fmla="*/ 2147483646 w 460"/>
                <a:gd name="T9" fmla="*/ 2147483646 h 443"/>
                <a:gd name="T10" fmla="*/ 2147483646 w 460"/>
                <a:gd name="T11" fmla="*/ 2147483646 h 443"/>
                <a:gd name="T12" fmla="*/ 0 w 460"/>
                <a:gd name="T13" fmla="*/ 0 h 443"/>
                <a:gd name="T14" fmla="*/ 0 w 460"/>
                <a:gd name="T15" fmla="*/ 2147483646 h 443"/>
                <a:gd name="T16" fmla="*/ 2147483646 w 460"/>
                <a:gd name="T17" fmla="*/ 2147483646 h 443"/>
                <a:gd name="T18" fmla="*/ 2147483646 w 460"/>
                <a:gd name="T19" fmla="*/ 2147483646 h 443"/>
                <a:gd name="T20" fmla="*/ 2147483646 w 460"/>
                <a:gd name="T21" fmla="*/ 2147483646 h 443"/>
                <a:gd name="T22" fmla="*/ 2147483646 w 460"/>
                <a:gd name="T23" fmla="*/ 2147483646 h 443"/>
                <a:gd name="T24" fmla="*/ 2147483646 w 460"/>
                <a:gd name="T25" fmla="*/ 2147483646 h 443"/>
                <a:gd name="T26" fmla="*/ 2147483646 w 460"/>
                <a:gd name="T27" fmla="*/ 2147483646 h 443"/>
                <a:gd name="T28" fmla="*/ 2147483646 w 460"/>
                <a:gd name="T29" fmla="*/ 2147483646 h 443"/>
                <a:gd name="T30" fmla="*/ 2147483646 w 460"/>
                <a:gd name="T31" fmla="*/ 2147483646 h 443"/>
                <a:gd name="T32" fmla="*/ 2147483646 w 460"/>
                <a:gd name="T33" fmla="*/ 2147483646 h 4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0" h="442">
                  <a:moveTo>
                    <a:pt x="353" y="302"/>
                  </a:moveTo>
                  <a:lnTo>
                    <a:pt x="336" y="249"/>
                  </a:lnTo>
                  <a:lnTo>
                    <a:pt x="372" y="214"/>
                  </a:lnTo>
                  <a:lnTo>
                    <a:pt x="283" y="161"/>
                  </a:lnTo>
                  <a:lnTo>
                    <a:pt x="247" y="108"/>
                  </a:lnTo>
                  <a:lnTo>
                    <a:pt x="122" y="37"/>
                  </a:lnTo>
                  <a:lnTo>
                    <a:pt x="0" y="0"/>
                  </a:lnTo>
                  <a:lnTo>
                    <a:pt x="0" y="366"/>
                  </a:lnTo>
                  <a:lnTo>
                    <a:pt x="14" y="373"/>
                  </a:lnTo>
                  <a:lnTo>
                    <a:pt x="67" y="373"/>
                  </a:lnTo>
                  <a:lnTo>
                    <a:pt x="122" y="320"/>
                  </a:lnTo>
                  <a:lnTo>
                    <a:pt x="211" y="284"/>
                  </a:lnTo>
                  <a:lnTo>
                    <a:pt x="264" y="320"/>
                  </a:lnTo>
                  <a:lnTo>
                    <a:pt x="389" y="408"/>
                  </a:lnTo>
                  <a:lnTo>
                    <a:pt x="460" y="443"/>
                  </a:lnTo>
                  <a:lnTo>
                    <a:pt x="460" y="337"/>
                  </a:lnTo>
                  <a:lnTo>
                    <a:pt x="353" y="302"/>
                  </a:lnTo>
                  <a:close/>
                </a:path>
              </a:pathLst>
            </a:custGeom>
            <a:grpFill/>
            <a:ln w="9525" cap="flat" cmpd="sng">
              <a:solidFill>
                <a:schemeClr val="bg1"/>
              </a:solidFill>
              <a:prstDash val="solid"/>
              <a:round/>
              <a:headEnd type="none" w="med" len="med"/>
              <a:tailEnd type="none" w="med" len="med"/>
            </a:ln>
            <a:effectLst/>
          </p:spPr>
          <p:txBody>
            <a:bodyPr/>
            <a:lstStyle/>
            <a:p>
              <a:endParaRPr lang="en-GB"/>
            </a:p>
          </p:txBody>
        </p:sp>
        <p:grpSp>
          <p:nvGrpSpPr>
            <p:cNvPr id="159" name="Group 453"/>
            <p:cNvGrpSpPr/>
            <p:nvPr/>
          </p:nvGrpSpPr>
          <p:grpSpPr>
            <a:xfrm>
              <a:off x="7886452" y="2350035"/>
              <a:ext cx="191127" cy="280642"/>
              <a:chOff x="2201" y="1250"/>
              <a:chExt cx="133" cy="193"/>
            </a:xfrm>
            <a:grpFill/>
          </p:grpSpPr>
          <p:sp>
            <p:nvSpPr>
              <p:cNvPr id="200" name="Freeform 454"/>
              <p:cNvSpPr/>
              <p:nvPr/>
            </p:nvSpPr>
            <p:spPr bwMode="auto">
              <a:xfrm>
                <a:off x="2234" y="1250"/>
                <a:ext cx="100" cy="193"/>
              </a:xfrm>
              <a:custGeom>
                <a:gdLst>
                  <a:gd name="T0" fmla="*/ 2265696 w 24"/>
                  <a:gd name="T1" fmla="*/ 11636360 h 47"/>
                  <a:gd name="T2" fmla="*/ 1548613 w 24"/>
                  <a:gd name="T3" fmla="*/ 10984915 h 47"/>
                  <a:gd name="T4" fmla="*/ 3815242 w 24"/>
                  <a:gd name="T5" fmla="*/ 9628014 h 47"/>
                  <a:gd name="T6" fmla="*/ 3443575 w 24"/>
                  <a:gd name="T7" fmla="*/ 8328599 h 47"/>
                  <a:gd name="T8" fmla="*/ 3008975 w 24"/>
                  <a:gd name="T9" fmla="*/ 7283639 h 47"/>
                  <a:gd name="T10" fmla="*/ 1177883 w 24"/>
                  <a:gd name="T11" fmla="*/ 7283639 h 47"/>
                  <a:gd name="T12" fmla="*/ 1548613 w 24"/>
                  <a:gd name="T13" fmla="*/ 5335900 h 47"/>
                  <a:gd name="T14" fmla="*/ 371667 w 24"/>
                  <a:gd name="T15" fmla="*/ 5983953 h 47"/>
                  <a:gd name="T16" fmla="*/ 0 w 24"/>
                  <a:gd name="T17" fmla="*/ 4290936 h 47"/>
                  <a:gd name="T18" fmla="*/ 0 w 24"/>
                  <a:gd name="T19" fmla="*/ 2675083 h 47"/>
                  <a:gd name="T20" fmla="*/ 371667 w 24"/>
                  <a:gd name="T21" fmla="*/ 1299416 h 47"/>
                  <a:gd name="T22" fmla="*/ 1920279 w 24"/>
                  <a:gd name="T23" fmla="*/ 0 h 47"/>
                  <a:gd name="T24" fmla="*/ 3008975 w 24"/>
                  <a:gd name="T25" fmla="*/ 316438 h 47"/>
                  <a:gd name="T26" fmla="*/ 2637292 w 24"/>
                  <a:gd name="T27" fmla="*/ 2028208 h 47"/>
                  <a:gd name="T28" fmla="*/ 4907846 w 24"/>
                  <a:gd name="T29" fmla="*/ 2028208 h 47"/>
                  <a:gd name="T30" fmla="*/ 4185992 w 24"/>
                  <a:gd name="T31" fmla="*/ 3644078 h 47"/>
                  <a:gd name="T32" fmla="*/ 3443575 w 24"/>
                  <a:gd name="T33" fmla="*/ 5019458 h 47"/>
                  <a:gd name="T34" fmla="*/ 4907846 w 24"/>
                  <a:gd name="T35" fmla="*/ 5652403 h 47"/>
                  <a:gd name="T36" fmla="*/ 6452554 w 24"/>
                  <a:gd name="T37" fmla="*/ 8012161 h 47"/>
                  <a:gd name="T38" fmla="*/ 7174704 w 24"/>
                  <a:gd name="T39" fmla="*/ 9628014 h 47"/>
                  <a:gd name="T40" fmla="*/ 7174704 w 24"/>
                  <a:gd name="T41" fmla="*/ 10591397 h 47"/>
                  <a:gd name="T42" fmla="*/ 8723388 w 24"/>
                  <a:gd name="T43" fmla="*/ 10591397 h 47"/>
                  <a:gd name="T44" fmla="*/ 8351425 w 24"/>
                  <a:gd name="T45" fmla="*/ 12936043 h 47"/>
                  <a:gd name="T46" fmla="*/ 9094983 w 24"/>
                  <a:gd name="T47" fmla="*/ 13252214 h 47"/>
                  <a:gd name="T48" fmla="*/ 6452554 w 24"/>
                  <a:gd name="T49" fmla="*/ 14312535 h 47"/>
                  <a:gd name="T50" fmla="*/ 4185992 w 24"/>
                  <a:gd name="T51" fmla="*/ 14628977 h 47"/>
                  <a:gd name="T52" fmla="*/ 3008975 w 24"/>
                  <a:gd name="T53" fmla="*/ 14963980 h 47"/>
                  <a:gd name="T54" fmla="*/ 1548613 w 24"/>
                  <a:gd name="T55" fmla="*/ 14963980 h 47"/>
                  <a:gd name="T56" fmla="*/ 371667 w 24"/>
                  <a:gd name="T57" fmla="*/ 15280422 h 47"/>
                  <a:gd name="T58" fmla="*/ 1920279 w 24"/>
                  <a:gd name="T59" fmla="*/ 13899088 h 47"/>
                  <a:gd name="T60" fmla="*/ 2265696 w 24"/>
                  <a:gd name="T61" fmla="*/ 12619535 h 47"/>
                  <a:gd name="T62" fmla="*/ 1177883 w 24"/>
                  <a:gd name="T63" fmla="*/ 12284331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 h="47">
                    <a:moveTo>
                      <a:pt x="3" y="37"/>
                    </a:moveTo>
                    <a:cubicBezTo>
                      <a:pt x="6" y="35"/>
                      <a:pt x="6" y="35"/>
                      <a:pt x="6" y="35"/>
                    </a:cubicBezTo>
                    <a:cubicBezTo>
                      <a:pt x="6" y="33"/>
                      <a:pt x="6" y="33"/>
                      <a:pt x="6" y="33"/>
                    </a:cubicBezTo>
                    <a:cubicBezTo>
                      <a:pt x="4" y="33"/>
                      <a:pt x="4" y="33"/>
                      <a:pt x="4" y="33"/>
                    </a:cubicBezTo>
                    <a:cubicBezTo>
                      <a:pt x="6" y="30"/>
                      <a:pt x="6" y="30"/>
                      <a:pt x="6" y="30"/>
                    </a:cubicBezTo>
                    <a:cubicBezTo>
                      <a:pt x="10" y="29"/>
                      <a:pt x="10" y="29"/>
                      <a:pt x="10" y="29"/>
                    </a:cubicBezTo>
                    <a:cubicBezTo>
                      <a:pt x="9" y="26"/>
                      <a:pt x="9" y="26"/>
                      <a:pt x="9" y="26"/>
                    </a:cubicBezTo>
                    <a:cubicBezTo>
                      <a:pt x="9" y="25"/>
                      <a:pt x="9" y="25"/>
                      <a:pt x="9" y="25"/>
                    </a:cubicBezTo>
                    <a:cubicBezTo>
                      <a:pt x="8" y="23"/>
                      <a:pt x="8" y="23"/>
                      <a:pt x="8" y="23"/>
                    </a:cubicBezTo>
                    <a:cubicBezTo>
                      <a:pt x="8" y="22"/>
                      <a:pt x="8" y="22"/>
                      <a:pt x="8" y="22"/>
                    </a:cubicBezTo>
                    <a:cubicBezTo>
                      <a:pt x="5" y="22"/>
                      <a:pt x="5" y="22"/>
                      <a:pt x="5" y="22"/>
                    </a:cubicBezTo>
                    <a:cubicBezTo>
                      <a:pt x="3" y="22"/>
                      <a:pt x="3" y="22"/>
                      <a:pt x="3" y="22"/>
                    </a:cubicBezTo>
                    <a:cubicBezTo>
                      <a:pt x="3" y="20"/>
                      <a:pt x="3" y="20"/>
                      <a:pt x="3" y="20"/>
                    </a:cubicBezTo>
                    <a:cubicBezTo>
                      <a:pt x="4" y="16"/>
                      <a:pt x="4" y="16"/>
                      <a:pt x="4" y="16"/>
                    </a:cubicBezTo>
                    <a:cubicBezTo>
                      <a:pt x="2" y="16"/>
                      <a:pt x="2" y="16"/>
                      <a:pt x="2" y="16"/>
                    </a:cubicBezTo>
                    <a:cubicBezTo>
                      <a:pt x="1" y="18"/>
                      <a:pt x="1" y="18"/>
                      <a:pt x="1" y="18"/>
                    </a:cubicBezTo>
                    <a:cubicBezTo>
                      <a:pt x="1" y="18"/>
                      <a:pt x="0" y="17"/>
                      <a:pt x="0" y="16"/>
                    </a:cubicBezTo>
                    <a:cubicBezTo>
                      <a:pt x="0" y="15"/>
                      <a:pt x="0" y="13"/>
                      <a:pt x="0" y="13"/>
                    </a:cubicBezTo>
                    <a:cubicBezTo>
                      <a:pt x="0" y="11"/>
                      <a:pt x="0" y="11"/>
                      <a:pt x="0" y="11"/>
                    </a:cubicBezTo>
                    <a:cubicBezTo>
                      <a:pt x="0" y="8"/>
                      <a:pt x="0" y="8"/>
                      <a:pt x="0" y="8"/>
                    </a:cubicBezTo>
                    <a:cubicBezTo>
                      <a:pt x="0" y="6"/>
                      <a:pt x="0" y="6"/>
                      <a:pt x="0" y="6"/>
                    </a:cubicBezTo>
                    <a:cubicBezTo>
                      <a:pt x="1" y="4"/>
                      <a:pt x="1" y="4"/>
                      <a:pt x="1" y="4"/>
                    </a:cubicBezTo>
                    <a:cubicBezTo>
                      <a:pt x="3" y="0"/>
                      <a:pt x="3" y="0"/>
                      <a:pt x="3" y="0"/>
                    </a:cubicBezTo>
                    <a:cubicBezTo>
                      <a:pt x="5" y="0"/>
                      <a:pt x="5" y="0"/>
                      <a:pt x="5" y="0"/>
                    </a:cubicBezTo>
                    <a:cubicBezTo>
                      <a:pt x="8" y="0"/>
                      <a:pt x="8" y="0"/>
                      <a:pt x="8" y="0"/>
                    </a:cubicBezTo>
                    <a:cubicBezTo>
                      <a:pt x="8" y="1"/>
                      <a:pt x="8" y="1"/>
                      <a:pt x="8" y="1"/>
                    </a:cubicBezTo>
                    <a:cubicBezTo>
                      <a:pt x="6" y="5"/>
                      <a:pt x="6" y="5"/>
                      <a:pt x="6" y="5"/>
                    </a:cubicBezTo>
                    <a:cubicBezTo>
                      <a:pt x="7" y="6"/>
                      <a:pt x="7" y="6"/>
                      <a:pt x="7" y="6"/>
                    </a:cubicBezTo>
                    <a:cubicBezTo>
                      <a:pt x="10" y="5"/>
                      <a:pt x="10" y="5"/>
                      <a:pt x="10" y="5"/>
                    </a:cubicBezTo>
                    <a:cubicBezTo>
                      <a:pt x="13" y="6"/>
                      <a:pt x="13" y="6"/>
                      <a:pt x="13" y="6"/>
                    </a:cubicBezTo>
                    <a:cubicBezTo>
                      <a:pt x="12" y="8"/>
                      <a:pt x="12" y="8"/>
                      <a:pt x="12" y="8"/>
                    </a:cubicBezTo>
                    <a:cubicBezTo>
                      <a:pt x="11" y="11"/>
                      <a:pt x="11" y="11"/>
                      <a:pt x="11" y="11"/>
                    </a:cubicBezTo>
                    <a:cubicBezTo>
                      <a:pt x="9" y="14"/>
                      <a:pt x="9" y="14"/>
                      <a:pt x="9" y="14"/>
                    </a:cubicBezTo>
                    <a:cubicBezTo>
                      <a:pt x="9" y="15"/>
                      <a:pt x="9" y="15"/>
                      <a:pt x="9" y="15"/>
                    </a:cubicBezTo>
                    <a:cubicBezTo>
                      <a:pt x="11" y="16"/>
                      <a:pt x="11" y="16"/>
                      <a:pt x="11" y="16"/>
                    </a:cubicBezTo>
                    <a:cubicBezTo>
                      <a:pt x="13" y="17"/>
                      <a:pt x="13" y="17"/>
                      <a:pt x="13" y="17"/>
                    </a:cubicBezTo>
                    <a:cubicBezTo>
                      <a:pt x="15" y="22"/>
                      <a:pt x="15" y="22"/>
                      <a:pt x="15" y="22"/>
                    </a:cubicBezTo>
                    <a:cubicBezTo>
                      <a:pt x="17" y="24"/>
                      <a:pt x="17" y="24"/>
                      <a:pt x="17" y="24"/>
                    </a:cubicBezTo>
                    <a:cubicBezTo>
                      <a:pt x="20" y="28"/>
                      <a:pt x="20" y="28"/>
                      <a:pt x="20" y="28"/>
                    </a:cubicBezTo>
                    <a:cubicBezTo>
                      <a:pt x="19" y="29"/>
                      <a:pt x="19" y="29"/>
                      <a:pt x="19" y="29"/>
                    </a:cubicBezTo>
                    <a:cubicBezTo>
                      <a:pt x="19" y="30"/>
                      <a:pt x="19" y="30"/>
                      <a:pt x="19" y="30"/>
                    </a:cubicBezTo>
                    <a:cubicBezTo>
                      <a:pt x="19" y="32"/>
                      <a:pt x="19" y="32"/>
                      <a:pt x="19" y="32"/>
                    </a:cubicBezTo>
                    <a:cubicBezTo>
                      <a:pt x="21" y="32"/>
                      <a:pt x="21" y="32"/>
                      <a:pt x="21" y="32"/>
                    </a:cubicBezTo>
                    <a:cubicBezTo>
                      <a:pt x="23" y="32"/>
                      <a:pt x="23" y="32"/>
                      <a:pt x="23" y="32"/>
                    </a:cubicBezTo>
                    <a:cubicBezTo>
                      <a:pt x="24" y="36"/>
                      <a:pt x="24" y="36"/>
                      <a:pt x="24" y="36"/>
                    </a:cubicBezTo>
                    <a:cubicBezTo>
                      <a:pt x="22" y="39"/>
                      <a:pt x="22" y="39"/>
                      <a:pt x="22" y="39"/>
                    </a:cubicBezTo>
                    <a:cubicBezTo>
                      <a:pt x="22" y="40"/>
                      <a:pt x="22" y="40"/>
                      <a:pt x="22" y="40"/>
                    </a:cubicBezTo>
                    <a:cubicBezTo>
                      <a:pt x="24" y="40"/>
                      <a:pt x="24" y="40"/>
                      <a:pt x="24" y="40"/>
                    </a:cubicBezTo>
                    <a:cubicBezTo>
                      <a:pt x="22" y="41"/>
                      <a:pt x="22" y="41"/>
                      <a:pt x="22" y="41"/>
                    </a:cubicBezTo>
                    <a:cubicBezTo>
                      <a:pt x="17" y="43"/>
                      <a:pt x="17" y="43"/>
                      <a:pt x="17" y="43"/>
                    </a:cubicBezTo>
                    <a:cubicBezTo>
                      <a:pt x="14" y="43"/>
                      <a:pt x="14" y="43"/>
                      <a:pt x="14" y="43"/>
                    </a:cubicBezTo>
                    <a:cubicBezTo>
                      <a:pt x="11" y="44"/>
                      <a:pt x="11" y="44"/>
                      <a:pt x="11" y="44"/>
                    </a:cubicBezTo>
                    <a:cubicBezTo>
                      <a:pt x="11" y="44"/>
                      <a:pt x="10" y="43"/>
                      <a:pt x="9" y="43"/>
                    </a:cubicBezTo>
                    <a:cubicBezTo>
                      <a:pt x="9" y="43"/>
                      <a:pt x="8" y="45"/>
                      <a:pt x="8" y="45"/>
                    </a:cubicBezTo>
                    <a:cubicBezTo>
                      <a:pt x="6" y="45"/>
                      <a:pt x="6" y="45"/>
                      <a:pt x="6" y="45"/>
                    </a:cubicBezTo>
                    <a:cubicBezTo>
                      <a:pt x="4" y="45"/>
                      <a:pt x="4" y="45"/>
                      <a:pt x="4" y="45"/>
                    </a:cubicBezTo>
                    <a:cubicBezTo>
                      <a:pt x="3" y="47"/>
                      <a:pt x="3" y="47"/>
                      <a:pt x="3" y="47"/>
                    </a:cubicBezTo>
                    <a:cubicBezTo>
                      <a:pt x="1" y="46"/>
                      <a:pt x="1" y="46"/>
                      <a:pt x="1" y="46"/>
                    </a:cubicBezTo>
                    <a:cubicBezTo>
                      <a:pt x="2" y="44"/>
                      <a:pt x="2" y="44"/>
                      <a:pt x="2" y="44"/>
                    </a:cubicBezTo>
                    <a:cubicBezTo>
                      <a:pt x="5" y="42"/>
                      <a:pt x="5" y="42"/>
                      <a:pt x="5" y="42"/>
                    </a:cubicBezTo>
                    <a:cubicBezTo>
                      <a:pt x="8" y="39"/>
                      <a:pt x="8" y="39"/>
                      <a:pt x="8" y="39"/>
                    </a:cubicBezTo>
                    <a:cubicBezTo>
                      <a:pt x="6" y="38"/>
                      <a:pt x="6" y="38"/>
                      <a:pt x="6" y="38"/>
                    </a:cubicBezTo>
                    <a:cubicBezTo>
                      <a:pt x="4" y="38"/>
                      <a:pt x="4" y="38"/>
                      <a:pt x="4" y="38"/>
                    </a:cubicBezTo>
                    <a:lnTo>
                      <a:pt x="3" y="37"/>
                    </a:lnTo>
                    <a:close/>
                  </a:path>
                </a:pathLst>
              </a:custGeom>
              <a:grpFill/>
              <a:ln w="9525">
                <a:solidFill>
                  <a:schemeClr val="bg1"/>
                </a:solidFill>
                <a:round/>
              </a:ln>
            </p:spPr>
            <p:txBody>
              <a:bodyPr/>
              <a:lstStyle/>
              <a:p>
                <a:endParaRPr lang="en-GB"/>
              </a:p>
            </p:txBody>
          </p:sp>
          <p:sp>
            <p:nvSpPr>
              <p:cNvPr id="201" name="Freeform 455"/>
              <p:cNvSpPr/>
              <p:nvPr/>
            </p:nvSpPr>
            <p:spPr bwMode="auto">
              <a:xfrm>
                <a:off x="2201" y="1331"/>
                <a:ext cx="34" cy="22"/>
              </a:xfrm>
              <a:custGeom>
                <a:gdLst>
                  <a:gd name="T0" fmla="*/ 24 w 34"/>
                  <a:gd name="T1" fmla="*/ 22 h 22"/>
                  <a:gd name="T2" fmla="*/ 0 w 34"/>
                  <a:gd name="T3" fmla="*/ 18 h 22"/>
                  <a:gd name="T4" fmla="*/ 13 w 34"/>
                  <a:gd name="T5" fmla="*/ 0 h 22"/>
                  <a:gd name="T6" fmla="*/ 27 w 34"/>
                  <a:gd name="T7" fmla="*/ 3 h 22"/>
                  <a:gd name="T8" fmla="*/ 34 w 34"/>
                  <a:gd name="T9" fmla="*/ 15 h 22"/>
                  <a:gd name="T10" fmla="*/ 24 w 34"/>
                  <a:gd name="T11" fmla="*/ 22 h 22"/>
                  <a:gd name="T12" fmla="*/ 0 60000 65536"/>
                  <a:gd name="T13" fmla="*/ 0 60000 65536"/>
                  <a:gd name="T14" fmla="*/ 0 60000 65536"/>
                  <a:gd name="T15" fmla="*/ 0 60000 65536"/>
                  <a:gd name="T16" fmla="*/ 0 60000 65536"/>
                  <a:gd name="T17" fmla="*/ 0 60000 65536"/>
                </a:gdLst>
                <a:cxnLst>
                  <a:cxn ang="T12">
                    <a:pos x="T0" y="T1"/>
                  </a:cxn>
                  <a:cxn ang="T13">
                    <a:pos x="T2" y="T3"/>
                  </a:cxn>
                  <a:cxn ang="T14">
                    <a:pos x="T4" y="T5"/>
                  </a:cxn>
                  <a:cxn ang="T15">
                    <a:pos x="T6" y="T7"/>
                  </a:cxn>
                  <a:cxn ang="T16">
                    <a:pos x="T8" y="T9"/>
                  </a:cxn>
                  <a:cxn ang="T17">
                    <a:pos x="T10" y="T11"/>
                  </a:cxn>
                </a:cxnLst>
                <a:rect l="0" t="0" r="r" b="b"/>
                <a:pathLst>
                  <a:path w="34" h="22">
                    <a:moveTo>
                      <a:pt x="24" y="22"/>
                    </a:moveTo>
                    <a:lnTo>
                      <a:pt x="0" y="18"/>
                    </a:lnTo>
                    <a:lnTo>
                      <a:pt x="13" y="0"/>
                    </a:lnTo>
                    <a:lnTo>
                      <a:pt x="27" y="3"/>
                    </a:lnTo>
                    <a:lnTo>
                      <a:pt x="34" y="15"/>
                    </a:lnTo>
                    <a:lnTo>
                      <a:pt x="24" y="22"/>
                    </a:lnTo>
                    <a:close/>
                  </a:path>
                </a:pathLst>
              </a:custGeom>
              <a:grp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160" name="Freeform 458"/>
            <p:cNvSpPr/>
            <p:nvPr/>
          </p:nvSpPr>
          <p:spPr bwMode="auto">
            <a:xfrm>
              <a:off x="8635234" y="2997206"/>
              <a:ext cx="55645" cy="33871"/>
            </a:xfrm>
            <a:custGeom>
              <a:gdLst>
                <a:gd name="T0" fmla="*/ 0 w 46"/>
                <a:gd name="T1" fmla="*/ 2147483646 h 28"/>
                <a:gd name="T2" fmla="*/ 2147483646 w 46"/>
                <a:gd name="T3" fmla="*/ 2147483646 h 28"/>
                <a:gd name="T4" fmla="*/ 2147483646 w 46"/>
                <a:gd name="T5" fmla="*/ 2147483646 h 28"/>
                <a:gd name="T6" fmla="*/ 2147483646 w 46"/>
                <a:gd name="T7" fmla="*/ 2147483646 h 28"/>
                <a:gd name="T8" fmla="*/ 2147483646 w 46"/>
                <a:gd name="T9" fmla="*/ 2147483646 h 28"/>
                <a:gd name="T10" fmla="*/ 2147483646 w 46"/>
                <a:gd name="T11" fmla="*/ 0 h 28"/>
                <a:gd name="T12" fmla="*/ 2147483646 w 46"/>
                <a:gd name="T13" fmla="*/ 2147483646 h 28"/>
                <a:gd name="T14" fmla="*/ 2147483646 w 46"/>
                <a:gd name="T15" fmla="*/ 2147483646 h 28"/>
                <a:gd name="T16" fmla="*/ 2147483646 w 46"/>
                <a:gd name="T17" fmla="*/ 2147483646 h 28"/>
                <a:gd name="T18" fmla="*/ 2147483646 w 46"/>
                <a:gd name="T19" fmla="*/ 2147483646 h 28"/>
                <a:gd name="T20" fmla="*/ 2147483646 w 46"/>
                <a:gd name="T21" fmla="*/ 2147483646 h 28"/>
                <a:gd name="T22" fmla="*/ 2147483646 w 46"/>
                <a:gd name="T23" fmla="*/ 2147483646 h 28"/>
                <a:gd name="T24" fmla="*/ 2147483646 w 46"/>
                <a:gd name="T25" fmla="*/ 2147483646 h 28"/>
                <a:gd name="T26" fmla="*/ 2147483646 w 46"/>
                <a:gd name="T27" fmla="*/ 2147483646 h 28"/>
                <a:gd name="T28" fmla="*/ 0 w 46"/>
                <a:gd name="T29" fmla="*/ 2147483646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6" h="28">
                  <a:moveTo>
                    <a:pt x="0" y="15"/>
                  </a:moveTo>
                  <a:lnTo>
                    <a:pt x="3" y="17"/>
                  </a:lnTo>
                  <a:lnTo>
                    <a:pt x="12" y="14"/>
                  </a:lnTo>
                  <a:lnTo>
                    <a:pt x="13" y="8"/>
                  </a:lnTo>
                  <a:lnTo>
                    <a:pt x="27" y="9"/>
                  </a:lnTo>
                  <a:lnTo>
                    <a:pt x="46" y="0"/>
                  </a:lnTo>
                  <a:lnTo>
                    <a:pt x="46" y="1"/>
                  </a:lnTo>
                  <a:lnTo>
                    <a:pt x="33" y="11"/>
                  </a:lnTo>
                  <a:lnTo>
                    <a:pt x="36" y="18"/>
                  </a:lnTo>
                  <a:lnTo>
                    <a:pt x="27" y="21"/>
                  </a:lnTo>
                  <a:lnTo>
                    <a:pt x="15" y="28"/>
                  </a:lnTo>
                  <a:lnTo>
                    <a:pt x="13" y="28"/>
                  </a:lnTo>
                  <a:lnTo>
                    <a:pt x="8" y="26"/>
                  </a:lnTo>
                  <a:lnTo>
                    <a:pt x="2" y="23"/>
                  </a:lnTo>
                  <a:lnTo>
                    <a:pt x="0" y="15"/>
                  </a:lnTo>
                  <a:close/>
                </a:path>
              </a:pathLst>
            </a:custGeom>
            <a:grpFill/>
            <a:ln w="9525" cap="flat" cmpd="sng">
              <a:solidFill>
                <a:schemeClr val="bg1"/>
              </a:solidFill>
              <a:prstDash val="solid"/>
              <a:round/>
              <a:headEnd type="none" w="med" len="med"/>
              <a:tailEnd type="none" w="med" len="med"/>
            </a:ln>
            <a:effectLst/>
          </p:spPr>
          <p:txBody>
            <a:bodyPr/>
            <a:lstStyle/>
            <a:p>
              <a:endParaRPr lang="en-GB"/>
            </a:p>
          </p:txBody>
        </p:sp>
        <p:sp>
          <p:nvSpPr>
            <p:cNvPr id="161" name="Freeform 507"/>
            <p:cNvSpPr/>
            <p:nvPr/>
          </p:nvSpPr>
          <p:spPr bwMode="auto">
            <a:xfrm>
              <a:off x="9448129" y="2529065"/>
              <a:ext cx="1149181" cy="798379"/>
            </a:xfrm>
            <a:custGeom>
              <a:gdLst>
                <a:gd name="T0" fmla="*/ 2147483646 w 950"/>
                <a:gd name="T1" fmla="*/ 2147483646 h 660"/>
                <a:gd name="T2" fmla="*/ 2147483646 w 950"/>
                <a:gd name="T3" fmla="*/ 2147483646 h 660"/>
                <a:gd name="T4" fmla="*/ 2147483646 w 950"/>
                <a:gd name="T5" fmla="*/ 2147483646 h 660"/>
                <a:gd name="T6" fmla="*/ 2147483646 w 950"/>
                <a:gd name="T7" fmla="*/ 2147483646 h 660"/>
                <a:gd name="T8" fmla="*/ 2147483646 w 950"/>
                <a:gd name="T9" fmla="*/ 2147483646 h 660"/>
                <a:gd name="T10" fmla="*/ 2147483646 w 950"/>
                <a:gd name="T11" fmla="*/ 2147483646 h 660"/>
                <a:gd name="T12" fmla="*/ 2147483646 w 950"/>
                <a:gd name="T13" fmla="*/ 2147483646 h 660"/>
                <a:gd name="T14" fmla="*/ 2147483646 w 950"/>
                <a:gd name="T15" fmla="*/ 2147483646 h 660"/>
                <a:gd name="T16" fmla="*/ 2147483646 w 950"/>
                <a:gd name="T17" fmla="*/ 2147483646 h 660"/>
                <a:gd name="T18" fmla="*/ 2147483646 w 950"/>
                <a:gd name="T19" fmla="*/ 2147483646 h 660"/>
                <a:gd name="T20" fmla="*/ 2147483646 w 950"/>
                <a:gd name="T21" fmla="*/ 2147483646 h 660"/>
                <a:gd name="T22" fmla="*/ 2147483646 w 950"/>
                <a:gd name="T23" fmla="*/ 2147483646 h 660"/>
                <a:gd name="T24" fmla="*/ 2147483646 w 950"/>
                <a:gd name="T25" fmla="*/ 2147483646 h 660"/>
                <a:gd name="T26" fmla="*/ 2147483646 w 950"/>
                <a:gd name="T27" fmla="*/ 2147483646 h 660"/>
                <a:gd name="T28" fmla="*/ 2147483646 w 950"/>
                <a:gd name="T29" fmla="*/ 2147483646 h 660"/>
                <a:gd name="T30" fmla="*/ 2147483646 w 950"/>
                <a:gd name="T31" fmla="*/ 2147483646 h 660"/>
                <a:gd name="T32" fmla="*/ 2147483646 w 950"/>
                <a:gd name="T33" fmla="*/ 2147483646 h 660"/>
                <a:gd name="T34" fmla="*/ 2147483646 w 950"/>
                <a:gd name="T35" fmla="*/ 2147483646 h 660"/>
                <a:gd name="T36" fmla="*/ 2147483646 w 950"/>
                <a:gd name="T37" fmla="*/ 2147483646 h 660"/>
                <a:gd name="T38" fmla="*/ 2147483646 w 950"/>
                <a:gd name="T39" fmla="*/ 2147483646 h 660"/>
                <a:gd name="T40" fmla="*/ 2147483646 w 950"/>
                <a:gd name="T41" fmla="*/ 2147483646 h 660"/>
                <a:gd name="T42" fmla="*/ 2147483646 w 950"/>
                <a:gd name="T43" fmla="*/ 2147483646 h 660"/>
                <a:gd name="T44" fmla="*/ 2147483646 w 950"/>
                <a:gd name="T45" fmla="*/ 2147483646 h 660"/>
                <a:gd name="T46" fmla="*/ 2147483646 w 950"/>
                <a:gd name="T47" fmla="*/ 2147483646 h 660"/>
                <a:gd name="T48" fmla="*/ 2147483646 w 950"/>
                <a:gd name="T49" fmla="*/ 2147483646 h 660"/>
                <a:gd name="T50" fmla="*/ 2147483646 w 950"/>
                <a:gd name="T51" fmla="*/ 2147483646 h 660"/>
                <a:gd name="T52" fmla="*/ 2147483646 w 950"/>
                <a:gd name="T53" fmla="*/ 2147483646 h 660"/>
                <a:gd name="T54" fmla="*/ 2147483646 w 950"/>
                <a:gd name="T55" fmla="*/ 2147483646 h 660"/>
                <a:gd name="T56" fmla="*/ 2147483646 w 950"/>
                <a:gd name="T57" fmla="*/ 2147483646 h 660"/>
                <a:gd name="T58" fmla="*/ 2147483646 w 950"/>
                <a:gd name="T59" fmla="*/ 2147483646 h 660"/>
                <a:gd name="T60" fmla="*/ 2147483646 w 950"/>
                <a:gd name="T61" fmla="*/ 2147483646 h 660"/>
                <a:gd name="T62" fmla="*/ 2147483646 w 950"/>
                <a:gd name="T63" fmla="*/ 2147483646 h 660"/>
                <a:gd name="T64" fmla="*/ 2147483646 w 950"/>
                <a:gd name="T65" fmla="*/ 2147483646 h 660"/>
                <a:gd name="T66" fmla="*/ 2147483646 w 950"/>
                <a:gd name="T67" fmla="*/ 2147483646 h 660"/>
                <a:gd name="T68" fmla="*/ 2147483646 w 950"/>
                <a:gd name="T69" fmla="*/ 2147483646 h 660"/>
                <a:gd name="T70" fmla="*/ 2147483646 w 950"/>
                <a:gd name="T71" fmla="*/ 2147483646 h 660"/>
                <a:gd name="T72" fmla="*/ 2147483646 w 950"/>
                <a:gd name="T73" fmla="*/ 2147483646 h 660"/>
                <a:gd name="T74" fmla="*/ 2147483646 w 950"/>
                <a:gd name="T75" fmla="*/ 2147483646 h 660"/>
                <a:gd name="T76" fmla="*/ 2147483646 w 950"/>
                <a:gd name="T77" fmla="*/ 2147483646 h 660"/>
                <a:gd name="T78" fmla="*/ 2147483646 w 950"/>
                <a:gd name="T79" fmla="*/ 2147483646 h 660"/>
                <a:gd name="T80" fmla="*/ 2147483646 w 950"/>
                <a:gd name="T81" fmla="*/ 2147483646 h 660"/>
                <a:gd name="T82" fmla="*/ 2147483646 w 950"/>
                <a:gd name="T83" fmla="*/ 2147483646 h 660"/>
                <a:gd name="T84" fmla="*/ 2147483646 w 950"/>
                <a:gd name="T85" fmla="*/ 2147483646 h 660"/>
                <a:gd name="T86" fmla="*/ 2147483646 w 950"/>
                <a:gd name="T87" fmla="*/ 2147483646 h 660"/>
                <a:gd name="T88" fmla="*/ 2147483646 w 950"/>
                <a:gd name="T89" fmla="*/ 2147483646 h 660"/>
                <a:gd name="T90" fmla="*/ 2147483646 w 950"/>
                <a:gd name="T91" fmla="*/ 2147483646 h 660"/>
                <a:gd name="T92" fmla="*/ 2147483646 w 950"/>
                <a:gd name="T93" fmla="*/ 2147483646 h 660"/>
                <a:gd name="T94" fmla="*/ 2147483646 w 950"/>
                <a:gd name="T95" fmla="*/ 2147483646 h 660"/>
                <a:gd name="T96" fmla="*/ 2147483646 w 950"/>
                <a:gd name="T97" fmla="*/ 2147483646 h 660"/>
                <a:gd name="T98" fmla="*/ 2147483646 w 950"/>
                <a:gd name="T99" fmla="*/ 2147483646 h 660"/>
                <a:gd name="T100" fmla="*/ 2147483646 w 950"/>
                <a:gd name="T101" fmla="*/ 2147483646 h 660"/>
                <a:gd name="T102" fmla="*/ 2147483646 w 950"/>
                <a:gd name="T103" fmla="*/ 2147483646 h 660"/>
                <a:gd name="T104" fmla="*/ 2147483646 w 950"/>
                <a:gd name="T105" fmla="*/ 2147483646 h 660"/>
                <a:gd name="T106" fmla="*/ 2147483646 w 950"/>
                <a:gd name="T107" fmla="*/ 2147483646 h 660"/>
                <a:gd name="T108" fmla="*/ 2147483646 w 950"/>
                <a:gd name="T109" fmla="*/ 2147483646 h 660"/>
                <a:gd name="T110" fmla="*/ 2147483646 w 950"/>
                <a:gd name="T111" fmla="*/ 2147483646 h 660"/>
                <a:gd name="T112" fmla="*/ 2147483646 w 950"/>
                <a:gd name="T113" fmla="*/ 2147483646 h 660"/>
                <a:gd name="T114" fmla="*/ 2147483646 w 950"/>
                <a:gd name="T115" fmla="*/ 2147483646 h 660"/>
                <a:gd name="T116" fmla="*/ 2147483646 w 950"/>
                <a:gd name="T117" fmla="*/ 2147483646 h 660"/>
                <a:gd name="T118" fmla="*/ 2147483646 w 950"/>
                <a:gd name="T119" fmla="*/ 2147483646 h 660"/>
                <a:gd name="T120" fmla="*/ 2147483646 w 950"/>
                <a:gd name="T121" fmla="*/ 2147483646 h 6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50" h="660">
                  <a:moveTo>
                    <a:pt x="890" y="118"/>
                  </a:moveTo>
                  <a:lnTo>
                    <a:pt x="890" y="118"/>
                  </a:lnTo>
                  <a:lnTo>
                    <a:pt x="880" y="98"/>
                  </a:lnTo>
                  <a:lnTo>
                    <a:pt x="840" y="88"/>
                  </a:lnTo>
                  <a:lnTo>
                    <a:pt x="792" y="0"/>
                  </a:lnTo>
                  <a:lnTo>
                    <a:pt x="746" y="0"/>
                  </a:lnTo>
                  <a:lnTo>
                    <a:pt x="732" y="24"/>
                  </a:lnTo>
                  <a:lnTo>
                    <a:pt x="702" y="78"/>
                  </a:lnTo>
                  <a:lnTo>
                    <a:pt x="672" y="78"/>
                  </a:lnTo>
                  <a:lnTo>
                    <a:pt x="668" y="88"/>
                  </a:lnTo>
                  <a:lnTo>
                    <a:pt x="668" y="90"/>
                  </a:lnTo>
                  <a:lnTo>
                    <a:pt x="670" y="90"/>
                  </a:lnTo>
                  <a:lnTo>
                    <a:pt x="672" y="90"/>
                  </a:lnTo>
                  <a:lnTo>
                    <a:pt x="672" y="92"/>
                  </a:lnTo>
                  <a:lnTo>
                    <a:pt x="674" y="92"/>
                  </a:lnTo>
                  <a:lnTo>
                    <a:pt x="676" y="92"/>
                  </a:lnTo>
                  <a:lnTo>
                    <a:pt x="676" y="94"/>
                  </a:lnTo>
                  <a:lnTo>
                    <a:pt x="678" y="94"/>
                  </a:lnTo>
                  <a:lnTo>
                    <a:pt x="676" y="94"/>
                  </a:lnTo>
                  <a:lnTo>
                    <a:pt x="676" y="92"/>
                  </a:lnTo>
                  <a:lnTo>
                    <a:pt x="674" y="92"/>
                  </a:lnTo>
                  <a:lnTo>
                    <a:pt x="672" y="92"/>
                  </a:lnTo>
                  <a:lnTo>
                    <a:pt x="672" y="90"/>
                  </a:lnTo>
                  <a:lnTo>
                    <a:pt x="670" y="90"/>
                  </a:lnTo>
                  <a:lnTo>
                    <a:pt x="668" y="90"/>
                  </a:lnTo>
                  <a:lnTo>
                    <a:pt x="668" y="88"/>
                  </a:lnTo>
                  <a:lnTo>
                    <a:pt x="658" y="108"/>
                  </a:lnTo>
                  <a:lnTo>
                    <a:pt x="658" y="132"/>
                  </a:lnTo>
                  <a:lnTo>
                    <a:pt x="702" y="138"/>
                  </a:lnTo>
                  <a:lnTo>
                    <a:pt x="712" y="158"/>
                  </a:lnTo>
                  <a:lnTo>
                    <a:pt x="668" y="172"/>
                  </a:lnTo>
                  <a:lnTo>
                    <a:pt x="632" y="188"/>
                  </a:lnTo>
                  <a:lnTo>
                    <a:pt x="598" y="202"/>
                  </a:lnTo>
                  <a:lnTo>
                    <a:pt x="588" y="236"/>
                  </a:lnTo>
                  <a:lnTo>
                    <a:pt x="534" y="242"/>
                  </a:lnTo>
                  <a:lnTo>
                    <a:pt x="480" y="276"/>
                  </a:lnTo>
                  <a:lnTo>
                    <a:pt x="430" y="252"/>
                  </a:lnTo>
                  <a:lnTo>
                    <a:pt x="370" y="246"/>
                  </a:lnTo>
                  <a:lnTo>
                    <a:pt x="326" y="202"/>
                  </a:lnTo>
                  <a:lnTo>
                    <a:pt x="262" y="182"/>
                  </a:lnTo>
                  <a:lnTo>
                    <a:pt x="256" y="132"/>
                  </a:lnTo>
                  <a:lnTo>
                    <a:pt x="226" y="118"/>
                  </a:lnTo>
                  <a:lnTo>
                    <a:pt x="222" y="114"/>
                  </a:lnTo>
                  <a:lnTo>
                    <a:pt x="220" y="116"/>
                  </a:lnTo>
                  <a:lnTo>
                    <a:pt x="218" y="120"/>
                  </a:lnTo>
                  <a:lnTo>
                    <a:pt x="218" y="122"/>
                  </a:lnTo>
                  <a:lnTo>
                    <a:pt x="218" y="124"/>
                  </a:lnTo>
                  <a:lnTo>
                    <a:pt x="218" y="122"/>
                  </a:lnTo>
                  <a:lnTo>
                    <a:pt x="218" y="120"/>
                  </a:lnTo>
                  <a:lnTo>
                    <a:pt x="222" y="114"/>
                  </a:lnTo>
                  <a:lnTo>
                    <a:pt x="218" y="108"/>
                  </a:lnTo>
                  <a:lnTo>
                    <a:pt x="208" y="114"/>
                  </a:lnTo>
                  <a:lnTo>
                    <a:pt x="208" y="124"/>
                  </a:lnTo>
                  <a:lnTo>
                    <a:pt x="208" y="114"/>
                  </a:lnTo>
                  <a:lnTo>
                    <a:pt x="192" y="118"/>
                  </a:lnTo>
                  <a:lnTo>
                    <a:pt x="182" y="148"/>
                  </a:lnTo>
                  <a:lnTo>
                    <a:pt x="142" y="142"/>
                  </a:lnTo>
                  <a:lnTo>
                    <a:pt x="132" y="192"/>
                  </a:lnTo>
                  <a:lnTo>
                    <a:pt x="98" y="198"/>
                  </a:lnTo>
                  <a:lnTo>
                    <a:pt x="88" y="256"/>
                  </a:lnTo>
                  <a:lnTo>
                    <a:pt x="68" y="276"/>
                  </a:lnTo>
                  <a:lnTo>
                    <a:pt x="44" y="296"/>
                  </a:lnTo>
                  <a:lnTo>
                    <a:pt x="4" y="306"/>
                  </a:lnTo>
                  <a:lnTo>
                    <a:pt x="0" y="326"/>
                  </a:lnTo>
                  <a:lnTo>
                    <a:pt x="10" y="334"/>
                  </a:lnTo>
                  <a:lnTo>
                    <a:pt x="14" y="350"/>
                  </a:lnTo>
                  <a:lnTo>
                    <a:pt x="4" y="354"/>
                  </a:lnTo>
                  <a:lnTo>
                    <a:pt x="14" y="364"/>
                  </a:lnTo>
                  <a:lnTo>
                    <a:pt x="30" y="370"/>
                  </a:lnTo>
                  <a:lnTo>
                    <a:pt x="44" y="390"/>
                  </a:lnTo>
                  <a:lnTo>
                    <a:pt x="64" y="390"/>
                  </a:lnTo>
                  <a:lnTo>
                    <a:pt x="94" y="390"/>
                  </a:lnTo>
                  <a:lnTo>
                    <a:pt x="98" y="398"/>
                  </a:lnTo>
                  <a:lnTo>
                    <a:pt x="78" y="428"/>
                  </a:lnTo>
                  <a:lnTo>
                    <a:pt x="84" y="444"/>
                  </a:lnTo>
                  <a:lnTo>
                    <a:pt x="74" y="458"/>
                  </a:lnTo>
                  <a:lnTo>
                    <a:pt x="84" y="478"/>
                  </a:lnTo>
                  <a:lnTo>
                    <a:pt x="108" y="488"/>
                  </a:lnTo>
                  <a:lnTo>
                    <a:pt x="104" y="492"/>
                  </a:lnTo>
                  <a:lnTo>
                    <a:pt x="114" y="492"/>
                  </a:lnTo>
                  <a:lnTo>
                    <a:pt x="148" y="508"/>
                  </a:lnTo>
                  <a:lnTo>
                    <a:pt x="178" y="522"/>
                  </a:lnTo>
                  <a:lnTo>
                    <a:pt x="208" y="528"/>
                  </a:lnTo>
                  <a:lnTo>
                    <a:pt x="218" y="536"/>
                  </a:lnTo>
                  <a:lnTo>
                    <a:pt x="226" y="536"/>
                  </a:lnTo>
                  <a:lnTo>
                    <a:pt x="242" y="546"/>
                  </a:lnTo>
                  <a:lnTo>
                    <a:pt x="262" y="546"/>
                  </a:lnTo>
                  <a:lnTo>
                    <a:pt x="282" y="546"/>
                  </a:lnTo>
                  <a:lnTo>
                    <a:pt x="296" y="528"/>
                  </a:lnTo>
                  <a:lnTo>
                    <a:pt x="316" y="512"/>
                  </a:lnTo>
                  <a:lnTo>
                    <a:pt x="340" y="512"/>
                  </a:lnTo>
                  <a:lnTo>
                    <a:pt x="360" y="528"/>
                  </a:lnTo>
                  <a:lnTo>
                    <a:pt x="370" y="528"/>
                  </a:lnTo>
                  <a:lnTo>
                    <a:pt x="380" y="532"/>
                  </a:lnTo>
                  <a:lnTo>
                    <a:pt x="386" y="556"/>
                  </a:lnTo>
                  <a:lnTo>
                    <a:pt x="376" y="586"/>
                  </a:lnTo>
                  <a:lnTo>
                    <a:pt x="376" y="596"/>
                  </a:lnTo>
                  <a:lnTo>
                    <a:pt x="390" y="600"/>
                  </a:lnTo>
                  <a:lnTo>
                    <a:pt x="400" y="616"/>
                  </a:lnTo>
                  <a:lnTo>
                    <a:pt x="400" y="626"/>
                  </a:lnTo>
                  <a:lnTo>
                    <a:pt x="424" y="636"/>
                  </a:lnTo>
                  <a:lnTo>
                    <a:pt x="420" y="640"/>
                  </a:lnTo>
                  <a:lnTo>
                    <a:pt x="444" y="636"/>
                  </a:lnTo>
                  <a:lnTo>
                    <a:pt x="450" y="616"/>
                  </a:lnTo>
                  <a:lnTo>
                    <a:pt x="500" y="616"/>
                  </a:lnTo>
                  <a:lnTo>
                    <a:pt x="518" y="630"/>
                  </a:lnTo>
                  <a:lnTo>
                    <a:pt x="524" y="646"/>
                  </a:lnTo>
                  <a:lnTo>
                    <a:pt x="534" y="640"/>
                  </a:lnTo>
                  <a:lnTo>
                    <a:pt x="568" y="660"/>
                  </a:lnTo>
                  <a:lnTo>
                    <a:pt x="568" y="646"/>
                  </a:lnTo>
                  <a:lnTo>
                    <a:pt x="608" y="630"/>
                  </a:lnTo>
                  <a:lnTo>
                    <a:pt x="612" y="626"/>
                  </a:lnTo>
                  <a:lnTo>
                    <a:pt x="622" y="620"/>
                  </a:lnTo>
                  <a:lnTo>
                    <a:pt x="632" y="626"/>
                  </a:lnTo>
                  <a:lnTo>
                    <a:pt x="652" y="616"/>
                  </a:lnTo>
                  <a:lnTo>
                    <a:pt x="678" y="600"/>
                  </a:lnTo>
                  <a:lnTo>
                    <a:pt x="702" y="582"/>
                  </a:lnTo>
                  <a:lnTo>
                    <a:pt x="712" y="562"/>
                  </a:lnTo>
                  <a:lnTo>
                    <a:pt x="726" y="542"/>
                  </a:lnTo>
                  <a:lnTo>
                    <a:pt x="742" y="512"/>
                  </a:lnTo>
                  <a:lnTo>
                    <a:pt x="742" y="498"/>
                  </a:lnTo>
                  <a:lnTo>
                    <a:pt x="736" y="488"/>
                  </a:lnTo>
                  <a:lnTo>
                    <a:pt x="742" y="472"/>
                  </a:lnTo>
                  <a:lnTo>
                    <a:pt x="736" y="454"/>
                  </a:lnTo>
                  <a:lnTo>
                    <a:pt x="712" y="404"/>
                  </a:lnTo>
                  <a:lnTo>
                    <a:pt x="716" y="398"/>
                  </a:lnTo>
                  <a:lnTo>
                    <a:pt x="736" y="374"/>
                  </a:lnTo>
                  <a:lnTo>
                    <a:pt x="752" y="370"/>
                  </a:lnTo>
                  <a:lnTo>
                    <a:pt x="754" y="368"/>
                  </a:lnTo>
                  <a:lnTo>
                    <a:pt x="754" y="364"/>
                  </a:lnTo>
                  <a:lnTo>
                    <a:pt x="752" y="360"/>
                  </a:lnTo>
                  <a:lnTo>
                    <a:pt x="726" y="354"/>
                  </a:lnTo>
                  <a:lnTo>
                    <a:pt x="712" y="360"/>
                  </a:lnTo>
                  <a:lnTo>
                    <a:pt x="702" y="354"/>
                  </a:lnTo>
                  <a:lnTo>
                    <a:pt x="692" y="340"/>
                  </a:lnTo>
                  <a:lnTo>
                    <a:pt x="682" y="330"/>
                  </a:lnTo>
                  <a:lnTo>
                    <a:pt x="706" y="320"/>
                  </a:lnTo>
                  <a:lnTo>
                    <a:pt x="722" y="306"/>
                  </a:lnTo>
                  <a:lnTo>
                    <a:pt x="746" y="290"/>
                  </a:lnTo>
                  <a:lnTo>
                    <a:pt x="756" y="290"/>
                  </a:lnTo>
                  <a:lnTo>
                    <a:pt x="742" y="310"/>
                  </a:lnTo>
                  <a:lnTo>
                    <a:pt x="752" y="320"/>
                  </a:lnTo>
                  <a:lnTo>
                    <a:pt x="762" y="316"/>
                  </a:lnTo>
                  <a:lnTo>
                    <a:pt x="786" y="306"/>
                  </a:lnTo>
                  <a:lnTo>
                    <a:pt x="792" y="284"/>
                  </a:lnTo>
                  <a:lnTo>
                    <a:pt x="806" y="272"/>
                  </a:lnTo>
                  <a:lnTo>
                    <a:pt x="820" y="282"/>
                  </a:lnTo>
                  <a:lnTo>
                    <a:pt x="818" y="262"/>
                  </a:lnTo>
                  <a:lnTo>
                    <a:pt x="838" y="250"/>
                  </a:lnTo>
                  <a:lnTo>
                    <a:pt x="864" y="254"/>
                  </a:lnTo>
                  <a:lnTo>
                    <a:pt x="876" y="246"/>
                  </a:lnTo>
                  <a:lnTo>
                    <a:pt x="890" y="252"/>
                  </a:lnTo>
                  <a:lnTo>
                    <a:pt x="900" y="198"/>
                  </a:lnTo>
                  <a:lnTo>
                    <a:pt x="924" y="192"/>
                  </a:lnTo>
                  <a:lnTo>
                    <a:pt x="950" y="118"/>
                  </a:lnTo>
                  <a:lnTo>
                    <a:pt x="890" y="118"/>
                  </a:lnTo>
                  <a:close/>
                </a:path>
              </a:pathLst>
            </a:custGeom>
            <a:grpFill/>
            <a:ln w="9525" cap="flat" cmpd="sng">
              <a:solidFill>
                <a:schemeClr val="bg1"/>
              </a:solidFill>
              <a:prstDash val="solid"/>
              <a:round/>
              <a:headEnd type="none" w="med" len="med"/>
              <a:tailEnd type="none" w="med" len="med"/>
            </a:ln>
            <a:effectLst/>
          </p:spPr>
          <p:txBody>
            <a:bodyPr/>
            <a:lstStyle/>
            <a:p>
              <a:endParaRPr lang="en-GB"/>
            </a:p>
          </p:txBody>
        </p:sp>
        <p:sp>
          <p:nvSpPr>
            <p:cNvPr id="162" name="Freeform 260"/>
            <p:cNvSpPr/>
            <p:nvPr/>
          </p:nvSpPr>
          <p:spPr bwMode="auto">
            <a:xfrm>
              <a:off x="9481999" y="3724214"/>
              <a:ext cx="43548" cy="52018"/>
            </a:xfrm>
            <a:custGeom>
              <a:gdLst>
                <a:gd name="T0" fmla="*/ 2147483646 w 42"/>
                <a:gd name="T1" fmla="*/ 0 h 54"/>
                <a:gd name="T2" fmla="*/ 0 w 42"/>
                <a:gd name="T3" fmla="*/ 2147483646 h 54"/>
                <a:gd name="T4" fmla="*/ 2147483646 w 42"/>
                <a:gd name="T5" fmla="*/ 2147483646 h 54"/>
                <a:gd name="T6" fmla="*/ 2147483646 w 42"/>
                <a:gd name="T7" fmla="*/ 2147483646 h 54"/>
                <a:gd name="T8" fmla="*/ 2147483646 w 42"/>
                <a:gd name="T9" fmla="*/ 2147483646 h 54"/>
                <a:gd name="T10" fmla="*/ 2147483646 w 42"/>
                <a:gd name="T11" fmla="*/ 0 h 54"/>
                <a:gd name="T12" fmla="*/ 0 60000 65536"/>
                <a:gd name="T13" fmla="*/ 0 60000 65536"/>
                <a:gd name="T14" fmla="*/ 0 60000 65536"/>
                <a:gd name="T15" fmla="*/ 0 60000 65536"/>
                <a:gd name="T16" fmla="*/ 0 60000 65536"/>
                <a:gd name="T17" fmla="*/ 0 60000 65536"/>
              </a:gdLst>
              <a:cxnLst>
                <a:cxn ang="T12">
                  <a:pos x="T0" y="T1"/>
                </a:cxn>
                <a:cxn ang="T13">
                  <a:pos x="T2" y="T3"/>
                </a:cxn>
                <a:cxn ang="T14">
                  <a:pos x="T4" y="T5"/>
                </a:cxn>
                <a:cxn ang="T15">
                  <a:pos x="T6" y="T7"/>
                </a:cxn>
                <a:cxn ang="T16">
                  <a:pos x="T8" y="T9"/>
                </a:cxn>
                <a:cxn ang="T17">
                  <a:pos x="T10" y="T11"/>
                </a:cxn>
              </a:cxnLst>
              <a:rect l="0" t="0" r="r" b="b"/>
              <a:pathLst>
                <a:path w="42" h="54">
                  <a:moveTo>
                    <a:pt x="6" y="0"/>
                  </a:moveTo>
                  <a:lnTo>
                    <a:pt x="0" y="24"/>
                  </a:lnTo>
                  <a:lnTo>
                    <a:pt x="6" y="54"/>
                  </a:lnTo>
                  <a:lnTo>
                    <a:pt x="30" y="54"/>
                  </a:lnTo>
                  <a:lnTo>
                    <a:pt x="42" y="30"/>
                  </a:lnTo>
                  <a:lnTo>
                    <a:pt x="6" y="0"/>
                  </a:lnTo>
                  <a:close/>
                </a:path>
              </a:pathLst>
            </a:custGeom>
            <a:grpFill/>
            <a:ln w="9525">
              <a:solidFill>
                <a:schemeClr val="bg1"/>
              </a:solidFill>
              <a:round/>
            </a:ln>
          </p:spPr>
          <p:txBody>
            <a:bodyPr/>
            <a:lstStyle/>
            <a:p>
              <a:endParaRPr lang="en-GB"/>
            </a:p>
          </p:txBody>
        </p:sp>
        <p:sp>
          <p:nvSpPr>
            <p:cNvPr id="163" name="Freeform 261"/>
            <p:cNvSpPr/>
            <p:nvPr/>
          </p:nvSpPr>
          <p:spPr bwMode="auto">
            <a:xfrm>
              <a:off x="10106186" y="3327444"/>
              <a:ext cx="41129" cy="41129"/>
            </a:xfrm>
            <a:custGeom>
              <a:gdLst>
                <a:gd name="T0" fmla="*/ 0 w 42"/>
                <a:gd name="T1" fmla="*/ 2147483646 h 42"/>
                <a:gd name="T2" fmla="*/ 2147483646 w 42"/>
                <a:gd name="T3" fmla="*/ 2147483646 h 42"/>
                <a:gd name="T4" fmla="*/ 2147483646 w 42"/>
                <a:gd name="T5" fmla="*/ 0 h 42"/>
                <a:gd name="T6" fmla="*/ 2147483646 w 42"/>
                <a:gd name="T7" fmla="*/ 2147483646 h 42"/>
                <a:gd name="T8" fmla="*/ 2147483646 w 42"/>
                <a:gd name="T9" fmla="*/ 2147483646 h 42"/>
                <a:gd name="T10" fmla="*/ 2147483646 w 42"/>
                <a:gd name="T11" fmla="*/ 2147483646 h 42"/>
                <a:gd name="T12" fmla="*/ 0 w 42"/>
                <a:gd name="T13" fmla="*/ 2147483646 h 42"/>
                <a:gd name="T14" fmla="*/ 0 60000 65536"/>
                <a:gd name="T15" fmla="*/ 0 60000 65536"/>
                <a:gd name="T16" fmla="*/ 0 60000 65536"/>
                <a:gd name="T17" fmla="*/ 0 60000 65536"/>
                <a:gd name="T18" fmla="*/ 0 60000 65536"/>
                <a:gd name="T19" fmla="*/ 0 60000 65536"/>
                <a:gd name="T20" fmla="*/ 0 60000 65536"/>
              </a:gdLst>
              <a:cxnLst>
                <a:cxn ang="T14">
                  <a:pos x="T0" y="T1"/>
                </a:cxn>
                <a:cxn ang="T15">
                  <a:pos x="T2" y="T3"/>
                </a:cxn>
                <a:cxn ang="T16">
                  <a:pos x="T4" y="T5"/>
                </a:cxn>
                <a:cxn ang="T17">
                  <a:pos x="T6" y="T7"/>
                </a:cxn>
                <a:cxn ang="T18">
                  <a:pos x="T8" y="T9"/>
                </a:cxn>
                <a:cxn ang="T19">
                  <a:pos x="T10" y="T11"/>
                </a:cxn>
                <a:cxn ang="T20">
                  <a:pos x="T12" y="T13"/>
                </a:cxn>
              </a:cxnLst>
              <a:rect l="0" t="0" r="r" b="b"/>
              <a:pathLst>
                <a:path w="42" h="42">
                  <a:moveTo>
                    <a:pt x="0" y="30"/>
                  </a:moveTo>
                  <a:lnTo>
                    <a:pt x="12" y="12"/>
                  </a:lnTo>
                  <a:lnTo>
                    <a:pt x="30" y="0"/>
                  </a:lnTo>
                  <a:lnTo>
                    <a:pt x="42" y="12"/>
                  </a:lnTo>
                  <a:lnTo>
                    <a:pt x="30" y="30"/>
                  </a:lnTo>
                  <a:lnTo>
                    <a:pt x="12" y="42"/>
                  </a:lnTo>
                  <a:lnTo>
                    <a:pt x="0" y="30"/>
                  </a:lnTo>
                  <a:close/>
                </a:path>
              </a:pathLst>
            </a:custGeom>
            <a:grpFill/>
            <a:ln w="9525">
              <a:solidFill>
                <a:schemeClr val="bg1"/>
              </a:solidFill>
              <a:round/>
            </a:ln>
          </p:spPr>
          <p:txBody>
            <a:bodyPr/>
            <a:lstStyle/>
            <a:p>
              <a:endParaRPr lang="en-GB"/>
            </a:p>
          </p:txBody>
        </p:sp>
        <p:sp>
          <p:nvSpPr>
            <p:cNvPr id="164" name="Freeform 262"/>
            <p:cNvSpPr/>
            <p:nvPr/>
          </p:nvSpPr>
          <p:spPr bwMode="auto">
            <a:xfrm>
              <a:off x="10327554" y="3225832"/>
              <a:ext cx="24193" cy="71371"/>
            </a:xfrm>
            <a:custGeom>
              <a:gdLst>
                <a:gd name="T0" fmla="*/ 0 w 24"/>
                <a:gd name="T1" fmla="*/ 2147483646 h 72"/>
                <a:gd name="T2" fmla="*/ 0 w 24"/>
                <a:gd name="T3" fmla="*/ 2147483646 h 72"/>
                <a:gd name="T4" fmla="*/ 2147483646 w 24"/>
                <a:gd name="T5" fmla="*/ 0 h 72"/>
                <a:gd name="T6" fmla="*/ 2147483646 w 24"/>
                <a:gd name="T7" fmla="*/ 2147483646 h 72"/>
                <a:gd name="T8" fmla="*/ 2147483646 w 24"/>
                <a:gd name="T9" fmla="*/ 2147483646 h 72"/>
                <a:gd name="T10" fmla="*/ 0 w 24"/>
                <a:gd name="T11" fmla="*/ 2147483646 h 72"/>
                <a:gd name="T12" fmla="*/ 0 60000 65536"/>
                <a:gd name="T13" fmla="*/ 0 60000 65536"/>
                <a:gd name="T14" fmla="*/ 0 60000 65536"/>
                <a:gd name="T15" fmla="*/ 0 60000 65536"/>
                <a:gd name="T16" fmla="*/ 0 60000 65536"/>
                <a:gd name="T17" fmla="*/ 0 60000 65536"/>
              </a:gdLst>
              <a:cxnLst>
                <a:cxn ang="T12">
                  <a:pos x="T0" y="T1"/>
                </a:cxn>
                <a:cxn ang="T13">
                  <a:pos x="T2" y="T3"/>
                </a:cxn>
                <a:cxn ang="T14">
                  <a:pos x="T4" y="T5"/>
                </a:cxn>
                <a:cxn ang="T15">
                  <a:pos x="T6" y="T7"/>
                </a:cxn>
                <a:cxn ang="T16">
                  <a:pos x="T8" y="T9"/>
                </a:cxn>
                <a:cxn ang="T17">
                  <a:pos x="T10" y="T11"/>
                </a:cxn>
              </a:cxnLst>
              <a:rect l="0" t="0" r="r" b="b"/>
              <a:pathLst>
                <a:path w="24" h="72">
                  <a:moveTo>
                    <a:pt x="0" y="42"/>
                  </a:moveTo>
                  <a:lnTo>
                    <a:pt x="0" y="18"/>
                  </a:lnTo>
                  <a:lnTo>
                    <a:pt x="24" y="0"/>
                  </a:lnTo>
                  <a:lnTo>
                    <a:pt x="24" y="24"/>
                  </a:lnTo>
                  <a:lnTo>
                    <a:pt x="6" y="72"/>
                  </a:lnTo>
                  <a:lnTo>
                    <a:pt x="0" y="42"/>
                  </a:lnTo>
                  <a:close/>
                </a:path>
              </a:pathLst>
            </a:custGeom>
            <a:grpFill/>
            <a:ln w="9525">
              <a:solidFill>
                <a:schemeClr val="bg1"/>
              </a:solidFill>
              <a:round/>
            </a:ln>
          </p:spPr>
          <p:txBody>
            <a:bodyPr/>
            <a:lstStyle/>
            <a:p>
              <a:endParaRPr lang="en-GB"/>
            </a:p>
          </p:txBody>
        </p:sp>
        <p:sp>
          <p:nvSpPr>
            <p:cNvPr id="165" name="Freeform 263"/>
            <p:cNvSpPr/>
            <p:nvPr/>
          </p:nvSpPr>
          <p:spPr bwMode="auto">
            <a:xfrm>
              <a:off x="10506585" y="3040754"/>
              <a:ext cx="35081" cy="53225"/>
            </a:xfrm>
            <a:custGeom>
              <a:gdLst>
                <a:gd name="T0" fmla="*/ 0 w 36"/>
                <a:gd name="T1" fmla="*/ 2147483646 h 54"/>
                <a:gd name="T2" fmla="*/ 2147483646 w 36"/>
                <a:gd name="T3" fmla="*/ 2147483646 h 54"/>
                <a:gd name="T4" fmla="*/ 2147483646 w 36"/>
                <a:gd name="T5" fmla="*/ 2147483646 h 54"/>
                <a:gd name="T6" fmla="*/ 2147483646 w 36"/>
                <a:gd name="T7" fmla="*/ 2147483646 h 54"/>
                <a:gd name="T8" fmla="*/ 2147483646 w 36"/>
                <a:gd name="T9" fmla="*/ 2147483646 h 54"/>
                <a:gd name="T10" fmla="*/ 2147483646 w 36"/>
                <a:gd name="T11" fmla="*/ 0 h 54"/>
                <a:gd name="T12" fmla="*/ 0 w 36"/>
                <a:gd name="T13" fmla="*/ 2147483646 h 54"/>
                <a:gd name="T14" fmla="*/ 0 60000 65536"/>
                <a:gd name="T15" fmla="*/ 0 60000 65536"/>
                <a:gd name="T16" fmla="*/ 0 60000 65536"/>
                <a:gd name="T17" fmla="*/ 0 60000 65536"/>
                <a:gd name="T18" fmla="*/ 0 60000 65536"/>
                <a:gd name="T19" fmla="*/ 0 60000 65536"/>
                <a:gd name="T20" fmla="*/ 0 60000 65536"/>
              </a:gdLst>
              <a:cxnLst>
                <a:cxn ang="T14">
                  <a:pos x="T0" y="T1"/>
                </a:cxn>
                <a:cxn ang="T15">
                  <a:pos x="T2" y="T3"/>
                </a:cxn>
                <a:cxn ang="T16">
                  <a:pos x="T4" y="T5"/>
                </a:cxn>
                <a:cxn ang="T17">
                  <a:pos x="T6" y="T7"/>
                </a:cxn>
                <a:cxn ang="T18">
                  <a:pos x="T8" y="T9"/>
                </a:cxn>
                <a:cxn ang="T19">
                  <a:pos x="T10" y="T11"/>
                </a:cxn>
                <a:cxn ang="T20">
                  <a:pos x="T12" y="T13"/>
                </a:cxn>
              </a:cxnLst>
              <a:rect l="0" t="0" r="r" b="b"/>
              <a:pathLst>
                <a:path w="36" h="54">
                  <a:moveTo>
                    <a:pt x="0" y="18"/>
                  </a:moveTo>
                  <a:lnTo>
                    <a:pt x="6" y="36"/>
                  </a:lnTo>
                  <a:lnTo>
                    <a:pt x="12" y="54"/>
                  </a:lnTo>
                  <a:lnTo>
                    <a:pt x="30" y="42"/>
                  </a:lnTo>
                  <a:lnTo>
                    <a:pt x="36" y="18"/>
                  </a:lnTo>
                  <a:lnTo>
                    <a:pt x="30" y="0"/>
                  </a:lnTo>
                  <a:lnTo>
                    <a:pt x="0" y="18"/>
                  </a:lnTo>
                  <a:close/>
                </a:path>
              </a:pathLst>
            </a:custGeom>
            <a:grpFill/>
            <a:ln w="9525">
              <a:solidFill>
                <a:schemeClr val="bg1"/>
              </a:solidFill>
              <a:round/>
            </a:ln>
          </p:spPr>
          <p:txBody>
            <a:bodyPr/>
            <a:lstStyle/>
            <a:p>
              <a:endParaRPr lang="en-GB"/>
            </a:p>
          </p:txBody>
        </p:sp>
        <p:sp>
          <p:nvSpPr>
            <p:cNvPr id="166" name="Freeform 264"/>
            <p:cNvSpPr/>
            <p:nvPr/>
          </p:nvSpPr>
          <p:spPr bwMode="auto">
            <a:xfrm>
              <a:off x="10548923" y="2767369"/>
              <a:ext cx="262497" cy="285481"/>
            </a:xfrm>
            <a:custGeom>
              <a:gdLst>
                <a:gd name="T0" fmla="*/ 2147483646 w 264"/>
                <a:gd name="T1" fmla="*/ 2147483646 h 289"/>
                <a:gd name="T2" fmla="*/ 2147483646 w 264"/>
                <a:gd name="T3" fmla="*/ 2147483646 h 289"/>
                <a:gd name="T4" fmla="*/ 2147483646 w 264"/>
                <a:gd name="T5" fmla="*/ 2147483646 h 289"/>
                <a:gd name="T6" fmla="*/ 2147483646 w 264"/>
                <a:gd name="T7" fmla="*/ 2147483646 h 289"/>
                <a:gd name="T8" fmla="*/ 2147483646 w 264"/>
                <a:gd name="T9" fmla="*/ 2147483646 h 289"/>
                <a:gd name="T10" fmla="*/ 2147483646 w 264"/>
                <a:gd name="T11" fmla="*/ 2147483646 h 289"/>
                <a:gd name="T12" fmla="*/ 2147483646 w 264"/>
                <a:gd name="T13" fmla="*/ 2147483646 h 289"/>
                <a:gd name="T14" fmla="*/ 2147483646 w 264"/>
                <a:gd name="T15" fmla="*/ 2147483646 h 289"/>
                <a:gd name="T16" fmla="*/ 2147483646 w 264"/>
                <a:gd name="T17" fmla="*/ 2147483646 h 289"/>
                <a:gd name="T18" fmla="*/ 2147483646 w 264"/>
                <a:gd name="T19" fmla="*/ 2147483646 h 289"/>
                <a:gd name="T20" fmla="*/ 2147483646 w 264"/>
                <a:gd name="T21" fmla="*/ 0 h 289"/>
                <a:gd name="T22" fmla="*/ 2147483646 w 264"/>
                <a:gd name="T23" fmla="*/ 2147483646 h 289"/>
                <a:gd name="T24" fmla="*/ 2147483646 w 264"/>
                <a:gd name="T25" fmla="*/ 2147483646 h 289"/>
                <a:gd name="T26" fmla="*/ 2147483646 w 264"/>
                <a:gd name="T27" fmla="*/ 2147483646 h 289"/>
                <a:gd name="T28" fmla="*/ 2147483646 w 264"/>
                <a:gd name="T29" fmla="*/ 2147483646 h 289"/>
                <a:gd name="T30" fmla="*/ 2147483646 w 264"/>
                <a:gd name="T31" fmla="*/ 2147483646 h 289"/>
                <a:gd name="T32" fmla="*/ 2147483646 w 264"/>
                <a:gd name="T33" fmla="*/ 2147483646 h 289"/>
                <a:gd name="T34" fmla="*/ 2147483646 w 264"/>
                <a:gd name="T35" fmla="*/ 2147483646 h 289"/>
                <a:gd name="T36" fmla="*/ 2147483646 w 264"/>
                <a:gd name="T37" fmla="*/ 2147483646 h 289"/>
                <a:gd name="T38" fmla="*/ 2147483646 w 264"/>
                <a:gd name="T39" fmla="*/ 2147483646 h 289"/>
                <a:gd name="T40" fmla="*/ 2147483646 w 264"/>
                <a:gd name="T41" fmla="*/ 2147483646 h 289"/>
                <a:gd name="T42" fmla="*/ 2147483646 w 264"/>
                <a:gd name="T43" fmla="*/ 2147483646 h 289"/>
                <a:gd name="T44" fmla="*/ 2147483646 w 264"/>
                <a:gd name="T45" fmla="*/ 2147483646 h 289"/>
                <a:gd name="T46" fmla="*/ 2147483646 w 264"/>
                <a:gd name="T47" fmla="*/ 2147483646 h 289"/>
                <a:gd name="T48" fmla="*/ 2147483646 w 264"/>
                <a:gd name="T49" fmla="*/ 2147483646 h 289"/>
                <a:gd name="T50" fmla="*/ 2147483646 w 264"/>
                <a:gd name="T51" fmla="*/ 2147483646 h 289"/>
                <a:gd name="T52" fmla="*/ 2147483646 w 264"/>
                <a:gd name="T53" fmla="*/ 2147483646 h 289"/>
                <a:gd name="T54" fmla="*/ 2147483646 w 264"/>
                <a:gd name="T55" fmla="*/ 2147483646 h 289"/>
                <a:gd name="T56" fmla="*/ 2147483646 w 264"/>
                <a:gd name="T57" fmla="*/ 2147483646 h 289"/>
                <a:gd name="T58" fmla="*/ 2147483646 w 264"/>
                <a:gd name="T59" fmla="*/ 2147483646 h 289"/>
                <a:gd name="T60" fmla="*/ 2147483646 w 264"/>
                <a:gd name="T61" fmla="*/ 2147483646 h 289"/>
                <a:gd name="T62" fmla="*/ 2147483646 w 264"/>
                <a:gd name="T63" fmla="*/ 2147483646 h 289"/>
                <a:gd name="T64" fmla="*/ 2147483646 w 264"/>
                <a:gd name="T65" fmla="*/ 2147483646 h 289"/>
                <a:gd name="T66" fmla="*/ 0 w 264"/>
                <a:gd name="T67" fmla="*/ 2147483646 h 289"/>
                <a:gd name="T68" fmla="*/ 2147483646 w 264"/>
                <a:gd name="T69" fmla="*/ 2147483646 h 2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64" h="289">
                  <a:moveTo>
                    <a:pt x="6" y="247"/>
                  </a:moveTo>
                  <a:lnTo>
                    <a:pt x="42" y="235"/>
                  </a:lnTo>
                  <a:lnTo>
                    <a:pt x="66" y="235"/>
                  </a:lnTo>
                  <a:lnTo>
                    <a:pt x="108" y="199"/>
                  </a:lnTo>
                  <a:lnTo>
                    <a:pt x="138" y="187"/>
                  </a:lnTo>
                  <a:lnTo>
                    <a:pt x="144" y="157"/>
                  </a:lnTo>
                  <a:lnTo>
                    <a:pt x="156" y="109"/>
                  </a:lnTo>
                  <a:lnTo>
                    <a:pt x="156" y="72"/>
                  </a:lnTo>
                  <a:lnTo>
                    <a:pt x="174" y="48"/>
                  </a:lnTo>
                  <a:lnTo>
                    <a:pt x="174" y="18"/>
                  </a:lnTo>
                  <a:lnTo>
                    <a:pt x="186" y="0"/>
                  </a:lnTo>
                  <a:lnTo>
                    <a:pt x="210" y="18"/>
                  </a:lnTo>
                  <a:lnTo>
                    <a:pt x="246" y="30"/>
                  </a:lnTo>
                  <a:lnTo>
                    <a:pt x="264" y="30"/>
                  </a:lnTo>
                  <a:lnTo>
                    <a:pt x="240" y="54"/>
                  </a:lnTo>
                  <a:lnTo>
                    <a:pt x="222" y="66"/>
                  </a:lnTo>
                  <a:lnTo>
                    <a:pt x="210" y="85"/>
                  </a:lnTo>
                  <a:lnTo>
                    <a:pt x="180" y="60"/>
                  </a:lnTo>
                  <a:lnTo>
                    <a:pt x="162" y="97"/>
                  </a:lnTo>
                  <a:lnTo>
                    <a:pt x="186" y="139"/>
                  </a:lnTo>
                  <a:lnTo>
                    <a:pt x="168" y="169"/>
                  </a:lnTo>
                  <a:lnTo>
                    <a:pt x="162" y="193"/>
                  </a:lnTo>
                  <a:lnTo>
                    <a:pt x="162" y="235"/>
                  </a:lnTo>
                  <a:lnTo>
                    <a:pt x="150" y="247"/>
                  </a:lnTo>
                  <a:lnTo>
                    <a:pt x="138" y="241"/>
                  </a:lnTo>
                  <a:lnTo>
                    <a:pt x="126" y="247"/>
                  </a:lnTo>
                  <a:lnTo>
                    <a:pt x="102" y="247"/>
                  </a:lnTo>
                  <a:lnTo>
                    <a:pt x="90" y="247"/>
                  </a:lnTo>
                  <a:lnTo>
                    <a:pt x="66" y="271"/>
                  </a:lnTo>
                  <a:lnTo>
                    <a:pt x="60" y="259"/>
                  </a:lnTo>
                  <a:lnTo>
                    <a:pt x="48" y="265"/>
                  </a:lnTo>
                  <a:lnTo>
                    <a:pt x="36" y="271"/>
                  </a:lnTo>
                  <a:lnTo>
                    <a:pt x="12" y="289"/>
                  </a:lnTo>
                  <a:lnTo>
                    <a:pt x="0" y="259"/>
                  </a:lnTo>
                  <a:lnTo>
                    <a:pt x="6" y="247"/>
                  </a:lnTo>
                  <a:close/>
                </a:path>
              </a:pathLst>
            </a:custGeom>
            <a:solidFill>
              <a:srgbClr val="E23936"/>
            </a:solidFill>
            <a:ln w="9525">
              <a:solidFill>
                <a:schemeClr val="bg1"/>
              </a:solidFill>
              <a:round/>
            </a:ln>
          </p:spPr>
          <p:txBody>
            <a:bodyPr/>
            <a:lstStyle/>
            <a:p>
              <a:endParaRPr lang="en-GB"/>
            </a:p>
          </p:txBody>
        </p:sp>
        <p:sp>
          <p:nvSpPr>
            <p:cNvPr id="167" name="Freeform 265"/>
            <p:cNvSpPr/>
            <p:nvPr/>
          </p:nvSpPr>
          <p:spPr bwMode="auto">
            <a:xfrm>
              <a:off x="10734002" y="2504872"/>
              <a:ext cx="47177" cy="233466"/>
            </a:xfrm>
            <a:custGeom>
              <a:gdLst>
                <a:gd name="T0" fmla="*/ 2147483646 w 48"/>
                <a:gd name="T1" fmla="*/ 2147483646 h 234"/>
                <a:gd name="T2" fmla="*/ 2147483646 w 48"/>
                <a:gd name="T3" fmla="*/ 2147483646 h 234"/>
                <a:gd name="T4" fmla="*/ 2147483646 w 48"/>
                <a:gd name="T5" fmla="*/ 2147483646 h 234"/>
                <a:gd name="T6" fmla="*/ 0 w 48"/>
                <a:gd name="T7" fmla="*/ 2147483646 h 234"/>
                <a:gd name="T8" fmla="*/ 2147483646 w 48"/>
                <a:gd name="T9" fmla="*/ 2147483646 h 234"/>
                <a:gd name="T10" fmla="*/ 2147483646 w 48"/>
                <a:gd name="T11" fmla="*/ 0 h 234"/>
                <a:gd name="T12" fmla="*/ 2147483646 w 48"/>
                <a:gd name="T13" fmla="*/ 2147483646 h 234"/>
                <a:gd name="T14" fmla="*/ 2147483646 w 48"/>
                <a:gd name="T15" fmla="*/ 2147483646 h 234"/>
                <a:gd name="T16" fmla="*/ 2147483646 w 48"/>
                <a:gd name="T17" fmla="*/ 2147483646 h 234"/>
                <a:gd name="T18" fmla="*/ 2147483646 w 48"/>
                <a:gd name="T19" fmla="*/ 2147483646 h 234"/>
                <a:gd name="T20" fmla="*/ 2147483646 w 48"/>
                <a:gd name="T21" fmla="*/ 2147483646 h 234"/>
                <a:gd name="T22" fmla="*/ 2147483646 w 48"/>
                <a:gd name="T23" fmla="*/ 2147483646 h 234"/>
                <a:gd name="T24" fmla="*/ 2147483646 w 48"/>
                <a:gd name="T25" fmla="*/ 2147483646 h 234"/>
                <a:gd name="T26" fmla="*/ 2147483646 w 48"/>
                <a:gd name="T27" fmla="*/ 2147483646 h 2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234">
                  <a:moveTo>
                    <a:pt x="12" y="222"/>
                  </a:moveTo>
                  <a:lnTo>
                    <a:pt x="12" y="180"/>
                  </a:lnTo>
                  <a:lnTo>
                    <a:pt x="6" y="90"/>
                  </a:lnTo>
                  <a:lnTo>
                    <a:pt x="0" y="66"/>
                  </a:lnTo>
                  <a:lnTo>
                    <a:pt x="6" y="30"/>
                  </a:lnTo>
                  <a:lnTo>
                    <a:pt x="12" y="0"/>
                  </a:lnTo>
                  <a:lnTo>
                    <a:pt x="24" y="36"/>
                  </a:lnTo>
                  <a:lnTo>
                    <a:pt x="24" y="60"/>
                  </a:lnTo>
                  <a:lnTo>
                    <a:pt x="48" y="156"/>
                  </a:lnTo>
                  <a:lnTo>
                    <a:pt x="30" y="144"/>
                  </a:lnTo>
                  <a:lnTo>
                    <a:pt x="24" y="168"/>
                  </a:lnTo>
                  <a:lnTo>
                    <a:pt x="24" y="198"/>
                  </a:lnTo>
                  <a:lnTo>
                    <a:pt x="42" y="234"/>
                  </a:lnTo>
                  <a:lnTo>
                    <a:pt x="12" y="222"/>
                  </a:lnTo>
                  <a:close/>
                </a:path>
              </a:pathLst>
            </a:custGeom>
            <a:grpFill/>
            <a:ln w="9525">
              <a:solidFill>
                <a:schemeClr val="bg1"/>
              </a:solidFill>
              <a:round/>
            </a:ln>
          </p:spPr>
          <p:txBody>
            <a:bodyPr/>
            <a:lstStyle/>
            <a:p>
              <a:endParaRPr lang="en-GB"/>
            </a:p>
          </p:txBody>
        </p:sp>
        <p:sp>
          <p:nvSpPr>
            <p:cNvPr id="168" name="Freeform 272"/>
            <p:cNvSpPr/>
            <p:nvPr/>
          </p:nvSpPr>
          <p:spPr bwMode="auto">
            <a:xfrm>
              <a:off x="10314249" y="3362524"/>
              <a:ext cx="107660" cy="148788"/>
            </a:xfrm>
            <a:custGeom>
              <a:gdLst>
                <a:gd name="T0" fmla="*/ 2147483646 w 108"/>
                <a:gd name="T1" fmla="*/ 2147483646 h 151"/>
                <a:gd name="T2" fmla="*/ 0 w 108"/>
                <a:gd name="T3" fmla="*/ 2147483646 h 151"/>
                <a:gd name="T4" fmla="*/ 2147483646 w 108"/>
                <a:gd name="T5" fmla="*/ 2147483646 h 151"/>
                <a:gd name="T6" fmla="*/ 2147483646 w 108"/>
                <a:gd name="T7" fmla="*/ 2147483646 h 151"/>
                <a:gd name="T8" fmla="*/ 2147483646 w 108"/>
                <a:gd name="T9" fmla="*/ 2147483646 h 151"/>
                <a:gd name="T10" fmla="*/ 2147483646 w 108"/>
                <a:gd name="T11" fmla="*/ 2147483646 h 151"/>
                <a:gd name="T12" fmla="*/ 2147483646 w 108"/>
                <a:gd name="T13" fmla="*/ 2147483646 h 151"/>
                <a:gd name="T14" fmla="*/ 2147483646 w 108"/>
                <a:gd name="T15" fmla="*/ 2147483646 h 151"/>
                <a:gd name="T16" fmla="*/ 2147483646 w 108"/>
                <a:gd name="T17" fmla="*/ 2147483646 h 151"/>
                <a:gd name="T18" fmla="*/ 2147483646 w 108"/>
                <a:gd name="T19" fmla="*/ 2147483646 h 151"/>
                <a:gd name="T20" fmla="*/ 2147483646 w 108"/>
                <a:gd name="T21" fmla="*/ 2147483646 h 151"/>
                <a:gd name="T22" fmla="*/ 2147483646 w 108"/>
                <a:gd name="T23" fmla="*/ 2147483646 h 151"/>
                <a:gd name="T24" fmla="*/ 2147483646 w 108"/>
                <a:gd name="T25" fmla="*/ 2147483646 h 151"/>
                <a:gd name="T26" fmla="*/ 2147483646 w 108"/>
                <a:gd name="T27" fmla="*/ 0 h 151"/>
                <a:gd name="T28" fmla="*/ 2147483646 w 108"/>
                <a:gd name="T29" fmla="*/ 2147483646 h 1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8" h="151">
                  <a:moveTo>
                    <a:pt x="12" y="18"/>
                  </a:moveTo>
                  <a:lnTo>
                    <a:pt x="0" y="42"/>
                  </a:lnTo>
                  <a:lnTo>
                    <a:pt x="6" y="72"/>
                  </a:lnTo>
                  <a:lnTo>
                    <a:pt x="18" y="85"/>
                  </a:lnTo>
                  <a:lnTo>
                    <a:pt x="36" y="91"/>
                  </a:lnTo>
                  <a:lnTo>
                    <a:pt x="72" y="109"/>
                  </a:lnTo>
                  <a:lnTo>
                    <a:pt x="78" y="139"/>
                  </a:lnTo>
                  <a:lnTo>
                    <a:pt x="108" y="151"/>
                  </a:lnTo>
                  <a:lnTo>
                    <a:pt x="102" y="127"/>
                  </a:lnTo>
                  <a:lnTo>
                    <a:pt x="78" y="91"/>
                  </a:lnTo>
                  <a:lnTo>
                    <a:pt x="42" y="66"/>
                  </a:lnTo>
                  <a:lnTo>
                    <a:pt x="48" y="48"/>
                  </a:lnTo>
                  <a:lnTo>
                    <a:pt x="54" y="12"/>
                  </a:lnTo>
                  <a:lnTo>
                    <a:pt x="30" y="0"/>
                  </a:lnTo>
                  <a:lnTo>
                    <a:pt x="12" y="18"/>
                  </a:lnTo>
                  <a:close/>
                </a:path>
              </a:pathLst>
            </a:custGeom>
            <a:grpFill/>
            <a:ln w="9525">
              <a:solidFill>
                <a:schemeClr val="bg1"/>
              </a:solidFill>
              <a:round/>
            </a:ln>
          </p:spPr>
          <p:txBody>
            <a:bodyPr/>
            <a:lstStyle/>
            <a:p>
              <a:endParaRPr lang="en-GB"/>
            </a:p>
          </p:txBody>
        </p:sp>
        <p:sp>
          <p:nvSpPr>
            <p:cNvPr id="169" name="Freeform 273"/>
            <p:cNvSpPr/>
            <p:nvPr/>
          </p:nvSpPr>
          <p:spPr bwMode="auto">
            <a:xfrm>
              <a:off x="10357796" y="3535506"/>
              <a:ext cx="88305" cy="70161"/>
            </a:xfrm>
            <a:custGeom>
              <a:gdLst>
                <a:gd name="T0" fmla="*/ 0 w 90"/>
                <a:gd name="T1" fmla="*/ 2147483646 h 72"/>
                <a:gd name="T2" fmla="*/ 2147483646 w 90"/>
                <a:gd name="T3" fmla="*/ 2147483646 h 72"/>
                <a:gd name="T4" fmla="*/ 2147483646 w 90"/>
                <a:gd name="T5" fmla="*/ 2147483646 h 72"/>
                <a:gd name="T6" fmla="*/ 2147483646 w 90"/>
                <a:gd name="T7" fmla="*/ 0 h 72"/>
                <a:gd name="T8" fmla="*/ 2147483646 w 90"/>
                <a:gd name="T9" fmla="*/ 2147483646 h 72"/>
                <a:gd name="T10" fmla="*/ 2147483646 w 90"/>
                <a:gd name="T11" fmla="*/ 2147483646 h 72"/>
                <a:gd name="T12" fmla="*/ 2147483646 w 90"/>
                <a:gd name="T13" fmla="*/ 2147483646 h 72"/>
                <a:gd name="T14" fmla="*/ 2147483646 w 90"/>
                <a:gd name="T15" fmla="*/ 2147483646 h 72"/>
                <a:gd name="T16" fmla="*/ 2147483646 w 90"/>
                <a:gd name="T17" fmla="*/ 2147483646 h 72"/>
                <a:gd name="T18" fmla="*/ 0 w 90"/>
                <a:gd name="T19" fmla="*/ 2147483646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0" h="72">
                  <a:moveTo>
                    <a:pt x="0" y="54"/>
                  </a:moveTo>
                  <a:lnTo>
                    <a:pt x="18" y="24"/>
                  </a:lnTo>
                  <a:lnTo>
                    <a:pt x="42" y="24"/>
                  </a:lnTo>
                  <a:lnTo>
                    <a:pt x="60" y="0"/>
                  </a:lnTo>
                  <a:lnTo>
                    <a:pt x="90" y="24"/>
                  </a:lnTo>
                  <a:lnTo>
                    <a:pt x="90" y="72"/>
                  </a:lnTo>
                  <a:lnTo>
                    <a:pt x="60" y="60"/>
                  </a:lnTo>
                  <a:lnTo>
                    <a:pt x="42" y="60"/>
                  </a:lnTo>
                  <a:lnTo>
                    <a:pt x="24" y="48"/>
                  </a:lnTo>
                  <a:lnTo>
                    <a:pt x="0" y="54"/>
                  </a:lnTo>
                  <a:close/>
                </a:path>
              </a:pathLst>
            </a:custGeom>
            <a:grpFill/>
            <a:ln w="9525">
              <a:solidFill>
                <a:schemeClr val="bg1"/>
              </a:solidFill>
              <a:round/>
            </a:ln>
          </p:spPr>
          <p:txBody>
            <a:bodyPr/>
            <a:lstStyle/>
            <a:p>
              <a:endParaRPr lang="en-GB"/>
            </a:p>
          </p:txBody>
        </p:sp>
        <p:sp>
          <p:nvSpPr>
            <p:cNvPr id="170" name="Freeform 333"/>
            <p:cNvSpPr/>
            <p:nvPr/>
          </p:nvSpPr>
          <p:spPr bwMode="auto">
            <a:xfrm>
              <a:off x="9715464" y="2565355"/>
              <a:ext cx="592736" cy="297577"/>
            </a:xfrm>
            <a:custGeom>
              <a:gdLst>
                <a:gd name="T0" fmla="*/ 2147483646 w 595"/>
                <a:gd name="T1" fmla="*/ 2147483646 h 301"/>
                <a:gd name="T2" fmla="*/ 2147483646 w 595"/>
                <a:gd name="T3" fmla="*/ 2147483646 h 301"/>
                <a:gd name="T4" fmla="*/ 2147483646 w 595"/>
                <a:gd name="T5" fmla="*/ 2147483646 h 301"/>
                <a:gd name="T6" fmla="*/ 2147483646 w 595"/>
                <a:gd name="T7" fmla="*/ 2147483646 h 301"/>
                <a:gd name="T8" fmla="*/ 2147483646 w 595"/>
                <a:gd name="T9" fmla="*/ 2147483646 h 301"/>
                <a:gd name="T10" fmla="*/ 2147483646 w 595"/>
                <a:gd name="T11" fmla="*/ 2147483646 h 301"/>
                <a:gd name="T12" fmla="*/ 2147483646 w 595"/>
                <a:gd name="T13" fmla="*/ 2147483646 h 301"/>
                <a:gd name="T14" fmla="*/ 2147483646 w 595"/>
                <a:gd name="T15" fmla="*/ 2147483646 h 301"/>
                <a:gd name="T16" fmla="*/ 2147483646 w 595"/>
                <a:gd name="T17" fmla="*/ 2147483646 h 301"/>
                <a:gd name="T18" fmla="*/ 2147483646 w 595"/>
                <a:gd name="T19" fmla="*/ 2147483646 h 301"/>
                <a:gd name="T20" fmla="*/ 2147483646 w 595"/>
                <a:gd name="T21" fmla="*/ 2147483646 h 301"/>
                <a:gd name="T22" fmla="*/ 2147483646 w 595"/>
                <a:gd name="T23" fmla="*/ 2147483646 h 301"/>
                <a:gd name="T24" fmla="*/ 2147483646 w 595"/>
                <a:gd name="T25" fmla="*/ 2147483646 h 301"/>
                <a:gd name="T26" fmla="*/ 2147483646 w 595"/>
                <a:gd name="T27" fmla="*/ 2147483646 h 301"/>
                <a:gd name="T28" fmla="*/ 2147483646 w 595"/>
                <a:gd name="T29" fmla="*/ 2147483646 h 301"/>
                <a:gd name="T30" fmla="*/ 2147483646 w 595"/>
                <a:gd name="T31" fmla="*/ 2147483646 h 301"/>
                <a:gd name="T32" fmla="*/ 2147483646 w 595"/>
                <a:gd name="T33" fmla="*/ 2147483646 h 301"/>
                <a:gd name="T34" fmla="*/ 2147483646 w 595"/>
                <a:gd name="T35" fmla="*/ 2147483646 h 301"/>
                <a:gd name="T36" fmla="*/ 2147483646 w 595"/>
                <a:gd name="T37" fmla="*/ 2147483646 h 301"/>
                <a:gd name="T38" fmla="*/ 2147483646 w 595"/>
                <a:gd name="T39" fmla="*/ 2147483646 h 301"/>
                <a:gd name="T40" fmla="*/ 2147483646 w 595"/>
                <a:gd name="T41" fmla="*/ 2147483646 h 301"/>
                <a:gd name="T42" fmla="*/ 2147483646 w 595"/>
                <a:gd name="T43" fmla="*/ 0 h 301"/>
                <a:gd name="T44" fmla="*/ 2147483646 w 595"/>
                <a:gd name="T45" fmla="*/ 2147483646 h 301"/>
                <a:gd name="T46" fmla="*/ 2147483646 w 595"/>
                <a:gd name="T47" fmla="*/ 2147483646 h 301"/>
                <a:gd name="T48" fmla="*/ 2147483646 w 595"/>
                <a:gd name="T49" fmla="*/ 2147483646 h 301"/>
                <a:gd name="T50" fmla="*/ 2147483646 w 595"/>
                <a:gd name="T51" fmla="*/ 2147483646 h 301"/>
                <a:gd name="T52" fmla="*/ 2147483646 w 595"/>
                <a:gd name="T53" fmla="*/ 2147483646 h 301"/>
                <a:gd name="T54" fmla="*/ 0 w 595"/>
                <a:gd name="T55" fmla="*/ 2147483646 h 301"/>
                <a:gd name="T56" fmla="*/ 2147483646 w 595"/>
                <a:gd name="T57" fmla="*/ 2147483646 h 301"/>
                <a:gd name="T58" fmla="*/ 2147483646 w 595"/>
                <a:gd name="T59" fmla="*/ 2147483646 h 30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95" h="301">
                  <a:moveTo>
                    <a:pt x="42" y="126"/>
                  </a:moveTo>
                  <a:lnTo>
                    <a:pt x="48" y="186"/>
                  </a:lnTo>
                  <a:lnTo>
                    <a:pt x="127" y="210"/>
                  </a:lnTo>
                  <a:lnTo>
                    <a:pt x="181" y="264"/>
                  </a:lnTo>
                  <a:lnTo>
                    <a:pt x="253" y="270"/>
                  </a:lnTo>
                  <a:lnTo>
                    <a:pt x="313" y="301"/>
                  </a:lnTo>
                  <a:lnTo>
                    <a:pt x="379" y="258"/>
                  </a:lnTo>
                  <a:lnTo>
                    <a:pt x="445" y="252"/>
                  </a:lnTo>
                  <a:lnTo>
                    <a:pt x="457" y="210"/>
                  </a:lnTo>
                  <a:lnTo>
                    <a:pt x="499" y="192"/>
                  </a:lnTo>
                  <a:lnTo>
                    <a:pt x="541" y="174"/>
                  </a:lnTo>
                  <a:lnTo>
                    <a:pt x="595" y="156"/>
                  </a:lnTo>
                  <a:lnTo>
                    <a:pt x="583" y="132"/>
                  </a:lnTo>
                  <a:lnTo>
                    <a:pt x="529" y="126"/>
                  </a:lnTo>
                  <a:lnTo>
                    <a:pt x="529" y="96"/>
                  </a:lnTo>
                  <a:lnTo>
                    <a:pt x="541" y="72"/>
                  </a:lnTo>
                  <a:lnTo>
                    <a:pt x="499" y="60"/>
                  </a:lnTo>
                  <a:lnTo>
                    <a:pt x="403" y="84"/>
                  </a:lnTo>
                  <a:lnTo>
                    <a:pt x="367" y="54"/>
                  </a:lnTo>
                  <a:lnTo>
                    <a:pt x="307" y="54"/>
                  </a:lnTo>
                  <a:lnTo>
                    <a:pt x="289" y="36"/>
                  </a:lnTo>
                  <a:lnTo>
                    <a:pt x="217" y="0"/>
                  </a:lnTo>
                  <a:lnTo>
                    <a:pt x="193" y="30"/>
                  </a:lnTo>
                  <a:lnTo>
                    <a:pt x="169" y="66"/>
                  </a:lnTo>
                  <a:lnTo>
                    <a:pt x="121" y="48"/>
                  </a:lnTo>
                  <a:lnTo>
                    <a:pt x="54" y="54"/>
                  </a:lnTo>
                  <a:lnTo>
                    <a:pt x="12" y="78"/>
                  </a:lnTo>
                  <a:lnTo>
                    <a:pt x="0" y="102"/>
                  </a:lnTo>
                  <a:lnTo>
                    <a:pt x="6" y="108"/>
                  </a:lnTo>
                  <a:lnTo>
                    <a:pt x="42" y="126"/>
                  </a:lnTo>
                  <a:close/>
                </a:path>
              </a:pathLst>
            </a:custGeom>
            <a:grpFill/>
            <a:ln w="9525">
              <a:solidFill>
                <a:schemeClr val="bg1"/>
              </a:solidFill>
              <a:round/>
            </a:ln>
          </p:spPr>
          <p:txBody>
            <a:bodyPr/>
            <a:lstStyle/>
            <a:p>
              <a:endParaRPr lang="en-GB"/>
            </a:p>
          </p:txBody>
        </p:sp>
        <p:sp>
          <p:nvSpPr>
            <p:cNvPr id="171" name="Line 449"/>
            <p:cNvSpPr>
              <a:spLocks noChangeShapeType="1"/>
            </p:cNvSpPr>
            <p:nvPr/>
          </p:nvSpPr>
          <p:spPr bwMode="auto">
            <a:xfrm flipH="1">
              <a:off x="10285217" y="3375830"/>
              <a:ext cx="0" cy="0"/>
            </a:xfrm>
            <a:prstGeom prst="line">
              <a:avLst/>
            </a:prstGeom>
            <a:grpFill/>
            <a:ln w="0">
              <a:solidFill>
                <a:schemeClr val="bg1"/>
              </a:solidFill>
              <a:round/>
            </a:ln>
          </p:spPr>
          <p:txBody>
            <a:bodyPr/>
            <a:lstStyle/>
            <a:p>
              <a:endParaRPr lang="en-GB"/>
            </a:p>
          </p:txBody>
        </p:sp>
        <p:sp>
          <p:nvSpPr>
            <p:cNvPr id="172" name="Freeform 506"/>
            <p:cNvSpPr/>
            <p:nvPr/>
          </p:nvSpPr>
          <p:spPr bwMode="auto">
            <a:xfrm>
              <a:off x="10398925" y="2831481"/>
              <a:ext cx="94354" cy="118547"/>
            </a:xfrm>
            <a:custGeom>
              <a:gdLst>
                <a:gd name="T0" fmla="*/ 2147483646 w 78"/>
                <a:gd name="T1" fmla="*/ 2147483646 h 98"/>
                <a:gd name="T2" fmla="*/ 2147483646 w 78"/>
                <a:gd name="T3" fmla="*/ 2147483646 h 98"/>
                <a:gd name="T4" fmla="*/ 2147483646 w 78"/>
                <a:gd name="T5" fmla="*/ 2147483646 h 98"/>
                <a:gd name="T6" fmla="*/ 2147483646 w 78"/>
                <a:gd name="T7" fmla="*/ 2147483646 h 98"/>
                <a:gd name="T8" fmla="*/ 0 w 78"/>
                <a:gd name="T9" fmla="*/ 2147483646 h 98"/>
                <a:gd name="T10" fmla="*/ 0 w 78"/>
                <a:gd name="T11" fmla="*/ 2147483646 h 98"/>
                <a:gd name="T12" fmla="*/ 2147483646 w 78"/>
                <a:gd name="T13" fmla="*/ 2147483646 h 98"/>
                <a:gd name="T14" fmla="*/ 2147483646 w 78"/>
                <a:gd name="T15" fmla="*/ 2147483646 h 98"/>
                <a:gd name="T16" fmla="*/ 2147483646 w 78"/>
                <a:gd name="T17" fmla="*/ 2147483646 h 98"/>
                <a:gd name="T18" fmla="*/ 2147483646 w 78"/>
                <a:gd name="T19" fmla="*/ 2147483646 h 98"/>
                <a:gd name="T20" fmla="*/ 2147483646 w 78"/>
                <a:gd name="T21" fmla="*/ 2147483646 h 98"/>
                <a:gd name="T22" fmla="*/ 2147483646 w 78"/>
                <a:gd name="T23" fmla="*/ 2147483646 h 98"/>
                <a:gd name="T24" fmla="*/ 2147483646 w 78"/>
                <a:gd name="T25" fmla="*/ 2147483646 h 98"/>
                <a:gd name="T26" fmla="*/ 2147483646 w 78"/>
                <a:gd name="T27" fmla="*/ 2147483646 h 98"/>
                <a:gd name="T28" fmla="*/ 2147483646 w 78"/>
                <a:gd name="T29" fmla="*/ 2147483646 h 98"/>
                <a:gd name="T30" fmla="*/ 2147483646 w 78"/>
                <a:gd name="T31" fmla="*/ 2147483646 h 98"/>
                <a:gd name="T32" fmla="*/ 2147483646 w 78"/>
                <a:gd name="T33" fmla="*/ 2147483646 h 98"/>
                <a:gd name="T34" fmla="*/ 2147483646 w 78"/>
                <a:gd name="T35" fmla="*/ 2147483646 h 98"/>
                <a:gd name="T36" fmla="*/ 2147483646 w 78"/>
                <a:gd name="T37" fmla="*/ 2147483646 h 98"/>
                <a:gd name="T38" fmla="*/ 2147483646 w 78"/>
                <a:gd name="T39" fmla="*/ 2147483646 h 98"/>
                <a:gd name="T40" fmla="*/ 2147483646 w 78"/>
                <a:gd name="T41" fmla="*/ 2147483646 h 98"/>
                <a:gd name="T42" fmla="*/ 2147483646 w 78"/>
                <a:gd name="T43" fmla="*/ 2147483646 h 98"/>
                <a:gd name="T44" fmla="*/ 2147483646 w 78"/>
                <a:gd name="T45" fmla="*/ 2147483646 h 98"/>
                <a:gd name="T46" fmla="*/ 2147483646 w 78"/>
                <a:gd name="T47" fmla="*/ 2147483646 h 98"/>
                <a:gd name="T48" fmla="*/ 2147483646 w 78"/>
                <a:gd name="T49" fmla="*/ 2147483646 h 98"/>
                <a:gd name="T50" fmla="*/ 2147483646 w 78"/>
                <a:gd name="T51" fmla="*/ 2147483646 h 98"/>
                <a:gd name="T52" fmla="*/ 2147483646 w 78"/>
                <a:gd name="T53" fmla="*/ 2147483646 h 98"/>
                <a:gd name="T54" fmla="*/ 2147483646 w 78"/>
                <a:gd name="T55" fmla="*/ 2147483646 h 98"/>
                <a:gd name="T56" fmla="*/ 2147483646 w 78"/>
                <a:gd name="T57" fmla="*/ 2147483646 h 98"/>
                <a:gd name="T58" fmla="*/ 2147483646 w 78"/>
                <a:gd name="T59" fmla="*/ 2147483646 h 98"/>
                <a:gd name="T60" fmla="*/ 2147483646 w 78"/>
                <a:gd name="T61" fmla="*/ 2147483646 h 98"/>
                <a:gd name="T62" fmla="*/ 2147483646 w 78"/>
                <a:gd name="T63" fmla="*/ 0 h 98"/>
                <a:gd name="T64" fmla="*/ 2147483646 w 78"/>
                <a:gd name="T65" fmla="*/ 2147483646 h 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98">
                  <a:moveTo>
                    <a:pt x="32" y="12"/>
                  </a:moveTo>
                  <a:lnTo>
                    <a:pt x="34" y="32"/>
                  </a:lnTo>
                  <a:lnTo>
                    <a:pt x="20" y="22"/>
                  </a:lnTo>
                  <a:lnTo>
                    <a:pt x="6" y="34"/>
                  </a:lnTo>
                  <a:lnTo>
                    <a:pt x="0" y="56"/>
                  </a:lnTo>
                  <a:lnTo>
                    <a:pt x="6" y="56"/>
                  </a:lnTo>
                  <a:lnTo>
                    <a:pt x="10" y="56"/>
                  </a:lnTo>
                  <a:lnTo>
                    <a:pt x="30" y="70"/>
                  </a:lnTo>
                  <a:lnTo>
                    <a:pt x="34" y="84"/>
                  </a:lnTo>
                  <a:lnTo>
                    <a:pt x="36" y="92"/>
                  </a:lnTo>
                  <a:lnTo>
                    <a:pt x="40" y="98"/>
                  </a:lnTo>
                  <a:lnTo>
                    <a:pt x="70" y="88"/>
                  </a:lnTo>
                  <a:lnTo>
                    <a:pt x="70" y="84"/>
                  </a:lnTo>
                  <a:lnTo>
                    <a:pt x="68" y="82"/>
                  </a:lnTo>
                  <a:lnTo>
                    <a:pt x="66" y="78"/>
                  </a:lnTo>
                  <a:lnTo>
                    <a:pt x="64" y="76"/>
                  </a:lnTo>
                  <a:lnTo>
                    <a:pt x="64" y="60"/>
                  </a:lnTo>
                  <a:lnTo>
                    <a:pt x="64" y="46"/>
                  </a:lnTo>
                  <a:lnTo>
                    <a:pt x="54" y="26"/>
                  </a:lnTo>
                  <a:lnTo>
                    <a:pt x="64" y="16"/>
                  </a:lnTo>
                  <a:lnTo>
                    <a:pt x="78" y="4"/>
                  </a:lnTo>
                  <a:lnTo>
                    <a:pt x="52" y="0"/>
                  </a:lnTo>
                  <a:lnTo>
                    <a:pt x="32" y="12"/>
                  </a:lnTo>
                  <a:close/>
                </a:path>
              </a:pathLst>
            </a:custGeom>
            <a:grpFill/>
            <a:ln>
              <a:solidFill>
                <a:schemeClr val="bg1"/>
              </a:solidFill>
            </a:ln>
          </p:spPr>
          <p:txBody>
            <a:bodyPr/>
            <a:lstStyle/>
            <a:p>
              <a:endParaRPr lang="en-GB"/>
            </a:p>
          </p:txBody>
        </p:sp>
        <p:sp>
          <p:nvSpPr>
            <p:cNvPr id="173" name="Freeform 517"/>
            <p:cNvSpPr/>
            <p:nvPr/>
          </p:nvSpPr>
          <p:spPr bwMode="auto">
            <a:xfrm>
              <a:off x="10435215" y="2937932"/>
              <a:ext cx="65322" cy="79838"/>
            </a:xfrm>
            <a:custGeom>
              <a:gdLst>
                <a:gd name="T0" fmla="*/ 2147483646 w 54"/>
                <a:gd name="T1" fmla="*/ 2147483646 h 66"/>
                <a:gd name="T2" fmla="*/ 2147483646 w 54"/>
                <a:gd name="T3" fmla="*/ 2147483646 h 66"/>
                <a:gd name="T4" fmla="*/ 2147483646 w 54"/>
                <a:gd name="T5" fmla="*/ 2147483646 h 66"/>
                <a:gd name="T6" fmla="*/ 2147483646 w 54"/>
                <a:gd name="T7" fmla="*/ 2147483646 h 66"/>
                <a:gd name="T8" fmla="*/ 0 w 54"/>
                <a:gd name="T9" fmla="*/ 2147483646 h 66"/>
                <a:gd name="T10" fmla="*/ 0 w 54"/>
                <a:gd name="T11" fmla="*/ 2147483646 h 66"/>
                <a:gd name="T12" fmla="*/ 2147483646 w 54"/>
                <a:gd name="T13" fmla="*/ 2147483646 h 66"/>
                <a:gd name="T14" fmla="*/ 2147483646 w 54"/>
                <a:gd name="T15" fmla="*/ 2147483646 h 66"/>
                <a:gd name="T16" fmla="*/ 2147483646 w 54"/>
                <a:gd name="T17" fmla="*/ 2147483646 h 66"/>
                <a:gd name="T18" fmla="*/ 2147483646 w 54"/>
                <a:gd name="T19" fmla="*/ 2147483646 h 66"/>
                <a:gd name="T20" fmla="*/ 2147483646 w 54"/>
                <a:gd name="T21" fmla="*/ 2147483646 h 66"/>
                <a:gd name="T22" fmla="*/ 2147483646 w 54"/>
                <a:gd name="T23" fmla="*/ 2147483646 h 66"/>
                <a:gd name="T24" fmla="*/ 2147483646 w 54"/>
                <a:gd name="T25" fmla="*/ 2147483646 h 66"/>
                <a:gd name="T26" fmla="*/ 2147483646 w 54"/>
                <a:gd name="T27" fmla="*/ 0 h 66"/>
                <a:gd name="T28" fmla="*/ 2147483646 w 54"/>
                <a:gd name="T29" fmla="*/ 2147483646 h 66"/>
                <a:gd name="T30" fmla="*/ 2147483646 w 54"/>
                <a:gd name="T31" fmla="*/ 2147483646 h 66"/>
                <a:gd name="T32" fmla="*/ 2147483646 w 54"/>
                <a:gd name="T33" fmla="*/ 2147483646 h 66"/>
                <a:gd name="T34" fmla="*/ 2147483646 w 54"/>
                <a:gd name="T35" fmla="*/ 2147483646 h 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4" h="66">
                  <a:moveTo>
                    <a:pt x="10" y="12"/>
                  </a:moveTo>
                  <a:lnTo>
                    <a:pt x="10" y="12"/>
                  </a:lnTo>
                  <a:lnTo>
                    <a:pt x="10" y="36"/>
                  </a:lnTo>
                  <a:lnTo>
                    <a:pt x="0" y="66"/>
                  </a:lnTo>
                  <a:lnTo>
                    <a:pt x="20" y="66"/>
                  </a:lnTo>
                  <a:lnTo>
                    <a:pt x="40" y="60"/>
                  </a:lnTo>
                  <a:lnTo>
                    <a:pt x="50" y="52"/>
                  </a:lnTo>
                  <a:lnTo>
                    <a:pt x="54" y="36"/>
                  </a:lnTo>
                  <a:lnTo>
                    <a:pt x="40" y="0"/>
                  </a:lnTo>
                  <a:lnTo>
                    <a:pt x="10" y="10"/>
                  </a:lnTo>
                  <a:lnTo>
                    <a:pt x="10" y="12"/>
                  </a:lnTo>
                  <a:close/>
                </a:path>
              </a:pathLst>
            </a:custGeom>
            <a:grpFill/>
            <a:ln w="9525" cap="flat" cmpd="sng">
              <a:solidFill>
                <a:schemeClr val="bg1"/>
              </a:solidFill>
              <a:prstDash val="solid"/>
              <a:round/>
              <a:headEnd type="none" w="med" len="med"/>
              <a:tailEnd type="none" w="med" len="med"/>
            </a:ln>
            <a:effectLst/>
          </p:spPr>
          <p:txBody>
            <a:bodyPr/>
            <a:lstStyle/>
            <a:p>
              <a:endParaRPr lang="en-GB"/>
            </a:p>
          </p:txBody>
        </p:sp>
        <p:sp>
          <p:nvSpPr>
            <p:cNvPr id="174" name="Freeform 411"/>
            <p:cNvSpPr/>
            <p:nvPr/>
          </p:nvSpPr>
          <p:spPr bwMode="auto">
            <a:xfrm>
              <a:off x="6840092" y="4258885"/>
              <a:ext cx="96773" cy="127015"/>
            </a:xfrm>
            <a:custGeom>
              <a:gdLst>
                <a:gd name="T0" fmla="*/ 2147483646 w 102"/>
                <a:gd name="T1" fmla="*/ 2147483646 h 114"/>
                <a:gd name="T2" fmla="*/ 2147483646 w 102"/>
                <a:gd name="T3" fmla="*/ 2147483646 h 114"/>
                <a:gd name="T4" fmla="*/ 2147483646 w 102"/>
                <a:gd name="T5" fmla="*/ 0 h 114"/>
                <a:gd name="T6" fmla="*/ 2147483646 w 102"/>
                <a:gd name="T7" fmla="*/ 2147483646 h 114"/>
                <a:gd name="T8" fmla="*/ 0 w 102"/>
                <a:gd name="T9" fmla="*/ 2147483646 h 114"/>
                <a:gd name="T10" fmla="*/ 0 w 102"/>
                <a:gd name="T11" fmla="*/ 2147483646 h 114"/>
                <a:gd name="T12" fmla="*/ 2147483646 w 102"/>
                <a:gd name="T13" fmla="*/ 2147483646 h 114"/>
                <a:gd name="T14" fmla="*/ 2147483646 w 102"/>
                <a:gd name="T15" fmla="*/ 2147483646 h 114"/>
                <a:gd name="T16" fmla="*/ 2147483646 w 102"/>
                <a:gd name="T17" fmla="*/ 2147483646 h 114"/>
                <a:gd name="T18" fmla="*/ 2147483646 w 102"/>
                <a:gd name="T19" fmla="*/ 2147483646 h 114"/>
                <a:gd name="T20" fmla="*/ 2147483646 w 102"/>
                <a:gd name="T21" fmla="*/ 2147483646 h 114"/>
                <a:gd name="T22" fmla="*/ 2147483646 w 102"/>
                <a:gd name="T23" fmla="*/ 2147483646 h 114"/>
                <a:gd name="T24" fmla="*/ 2147483646 w 102"/>
                <a:gd name="T25" fmla="*/ 2147483646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14">
                  <a:moveTo>
                    <a:pt x="66" y="24"/>
                  </a:moveTo>
                  <a:lnTo>
                    <a:pt x="36" y="6"/>
                  </a:lnTo>
                  <a:lnTo>
                    <a:pt x="18" y="0"/>
                  </a:lnTo>
                  <a:lnTo>
                    <a:pt x="6" y="18"/>
                  </a:lnTo>
                  <a:lnTo>
                    <a:pt x="0" y="48"/>
                  </a:lnTo>
                  <a:lnTo>
                    <a:pt x="0" y="78"/>
                  </a:lnTo>
                  <a:lnTo>
                    <a:pt x="24" y="96"/>
                  </a:lnTo>
                  <a:lnTo>
                    <a:pt x="36" y="108"/>
                  </a:lnTo>
                  <a:lnTo>
                    <a:pt x="66" y="114"/>
                  </a:lnTo>
                  <a:lnTo>
                    <a:pt x="96" y="90"/>
                  </a:lnTo>
                  <a:lnTo>
                    <a:pt x="102" y="78"/>
                  </a:lnTo>
                  <a:lnTo>
                    <a:pt x="84" y="42"/>
                  </a:lnTo>
                  <a:lnTo>
                    <a:pt x="66" y="24"/>
                  </a:lnTo>
                  <a:close/>
                </a:path>
              </a:pathLst>
            </a:custGeom>
            <a:grpFill/>
            <a:ln w="9525">
              <a:solidFill>
                <a:schemeClr val="bg1"/>
              </a:solidFill>
              <a:round/>
            </a:ln>
          </p:spPr>
          <p:txBody>
            <a:bodyPr/>
            <a:lstStyle/>
            <a:p>
              <a:endParaRPr lang="en-GB"/>
            </a:p>
          </p:txBody>
        </p:sp>
        <p:sp>
          <p:nvSpPr>
            <p:cNvPr id="175" name="Freeform 420"/>
            <p:cNvSpPr/>
            <p:nvPr/>
          </p:nvSpPr>
          <p:spPr bwMode="auto">
            <a:xfrm>
              <a:off x="6422758" y="3732682"/>
              <a:ext cx="244352" cy="298787"/>
            </a:xfrm>
            <a:custGeom>
              <a:gdLst>
                <a:gd name="T0" fmla="*/ 2147483646 w 240"/>
                <a:gd name="T1" fmla="*/ 2147483646 h 337"/>
                <a:gd name="T2" fmla="*/ 2147483646 w 240"/>
                <a:gd name="T3" fmla="*/ 2147483646 h 337"/>
                <a:gd name="T4" fmla="*/ 2147483646 w 240"/>
                <a:gd name="T5" fmla="*/ 2147483646 h 337"/>
                <a:gd name="T6" fmla="*/ 2147483646 w 240"/>
                <a:gd name="T7" fmla="*/ 2147483646 h 337"/>
                <a:gd name="T8" fmla="*/ 2147483646 w 240"/>
                <a:gd name="T9" fmla="*/ 2147483646 h 337"/>
                <a:gd name="T10" fmla="*/ 2147483646 w 240"/>
                <a:gd name="T11" fmla="*/ 2147483646 h 337"/>
                <a:gd name="T12" fmla="*/ 2147483646 w 240"/>
                <a:gd name="T13" fmla="*/ 2147483646 h 337"/>
                <a:gd name="T14" fmla="*/ 2147483646 w 240"/>
                <a:gd name="T15" fmla="*/ 2147483646 h 337"/>
                <a:gd name="T16" fmla="*/ 2147483646 w 240"/>
                <a:gd name="T17" fmla="*/ 2147483646 h 337"/>
                <a:gd name="T18" fmla="*/ 2147483646 w 240"/>
                <a:gd name="T19" fmla="*/ 2147483646 h 337"/>
                <a:gd name="T20" fmla="*/ 2147483646 w 240"/>
                <a:gd name="T21" fmla="*/ 2147483646 h 337"/>
                <a:gd name="T22" fmla="*/ 2147483646 w 240"/>
                <a:gd name="T23" fmla="*/ 2147483646 h 337"/>
                <a:gd name="T24" fmla="*/ 2147483646 w 240"/>
                <a:gd name="T25" fmla="*/ 2147483646 h 337"/>
                <a:gd name="T26" fmla="*/ 2147483646 w 240"/>
                <a:gd name="T27" fmla="*/ 0 h 337"/>
                <a:gd name="T28" fmla="*/ 2147483646 w 240"/>
                <a:gd name="T29" fmla="*/ 0 h 337"/>
                <a:gd name="T30" fmla="*/ 2147483646 w 240"/>
                <a:gd name="T31" fmla="*/ 2147483646 h 337"/>
                <a:gd name="T32" fmla="*/ 2147483646 w 240"/>
                <a:gd name="T33" fmla="*/ 2147483646 h 337"/>
                <a:gd name="T34" fmla="*/ 2147483646 w 240"/>
                <a:gd name="T35" fmla="*/ 2147483646 h 337"/>
                <a:gd name="T36" fmla="*/ 2147483646 w 240"/>
                <a:gd name="T37" fmla="*/ 2147483646 h 337"/>
                <a:gd name="T38" fmla="*/ 2147483646 w 240"/>
                <a:gd name="T39" fmla="*/ 2147483646 h 337"/>
                <a:gd name="T40" fmla="*/ 2147483646 w 240"/>
                <a:gd name="T41" fmla="*/ 2147483646 h 337"/>
                <a:gd name="T42" fmla="*/ 0 w 240"/>
                <a:gd name="T43" fmla="*/ 2147483646 h 337"/>
                <a:gd name="T44" fmla="*/ 2147483646 w 240"/>
                <a:gd name="T45" fmla="*/ 2147483646 h 337"/>
                <a:gd name="T46" fmla="*/ 2147483646 w 240"/>
                <a:gd name="T47" fmla="*/ 2147483646 h 337"/>
                <a:gd name="T48" fmla="*/ 2147483646 w 240"/>
                <a:gd name="T49" fmla="*/ 2147483646 h 337"/>
                <a:gd name="T50" fmla="*/ 2147483646 w 240"/>
                <a:gd name="T51" fmla="*/ 2147483646 h 337"/>
                <a:gd name="T52" fmla="*/ 2147483646 w 240"/>
                <a:gd name="T53" fmla="*/ 2147483646 h 337"/>
                <a:gd name="T54" fmla="*/ 2147483646 w 240"/>
                <a:gd name="T55" fmla="*/ 2147483646 h 337"/>
                <a:gd name="T56" fmla="*/ 2147483646 w 240"/>
                <a:gd name="T57" fmla="*/ 2147483646 h 337"/>
                <a:gd name="T58" fmla="*/ 2147483646 w 240"/>
                <a:gd name="T59" fmla="*/ 2147483646 h 337"/>
                <a:gd name="T60" fmla="*/ 2147483646 w 240"/>
                <a:gd name="T61" fmla="*/ 2147483646 h 337"/>
                <a:gd name="T62" fmla="*/ 2147483646 w 240"/>
                <a:gd name="T63" fmla="*/ 2147483646 h 3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0" h="337">
                  <a:moveTo>
                    <a:pt x="228" y="204"/>
                  </a:moveTo>
                  <a:lnTo>
                    <a:pt x="228" y="198"/>
                  </a:lnTo>
                  <a:lnTo>
                    <a:pt x="216" y="198"/>
                  </a:lnTo>
                  <a:lnTo>
                    <a:pt x="210" y="162"/>
                  </a:lnTo>
                  <a:lnTo>
                    <a:pt x="180" y="174"/>
                  </a:lnTo>
                  <a:lnTo>
                    <a:pt x="156" y="156"/>
                  </a:lnTo>
                  <a:lnTo>
                    <a:pt x="156" y="120"/>
                  </a:lnTo>
                  <a:lnTo>
                    <a:pt x="180" y="84"/>
                  </a:lnTo>
                  <a:lnTo>
                    <a:pt x="198" y="72"/>
                  </a:lnTo>
                  <a:lnTo>
                    <a:pt x="204" y="54"/>
                  </a:lnTo>
                  <a:lnTo>
                    <a:pt x="192" y="36"/>
                  </a:lnTo>
                  <a:lnTo>
                    <a:pt x="168" y="36"/>
                  </a:lnTo>
                  <a:lnTo>
                    <a:pt x="150" y="18"/>
                  </a:lnTo>
                  <a:lnTo>
                    <a:pt x="120" y="0"/>
                  </a:lnTo>
                  <a:lnTo>
                    <a:pt x="108" y="24"/>
                  </a:lnTo>
                  <a:lnTo>
                    <a:pt x="84" y="48"/>
                  </a:lnTo>
                  <a:lnTo>
                    <a:pt x="66" y="54"/>
                  </a:lnTo>
                  <a:lnTo>
                    <a:pt x="42" y="78"/>
                  </a:lnTo>
                  <a:lnTo>
                    <a:pt x="24" y="72"/>
                  </a:lnTo>
                  <a:lnTo>
                    <a:pt x="18" y="60"/>
                  </a:lnTo>
                  <a:lnTo>
                    <a:pt x="0" y="72"/>
                  </a:lnTo>
                  <a:lnTo>
                    <a:pt x="18" y="114"/>
                  </a:lnTo>
                  <a:lnTo>
                    <a:pt x="54" y="174"/>
                  </a:lnTo>
                  <a:lnTo>
                    <a:pt x="90" y="252"/>
                  </a:lnTo>
                  <a:lnTo>
                    <a:pt x="90" y="264"/>
                  </a:lnTo>
                  <a:lnTo>
                    <a:pt x="216" y="337"/>
                  </a:lnTo>
                  <a:lnTo>
                    <a:pt x="222" y="337"/>
                  </a:lnTo>
                  <a:lnTo>
                    <a:pt x="228" y="307"/>
                  </a:lnTo>
                  <a:lnTo>
                    <a:pt x="234" y="270"/>
                  </a:lnTo>
                  <a:lnTo>
                    <a:pt x="240" y="222"/>
                  </a:lnTo>
                  <a:lnTo>
                    <a:pt x="228" y="204"/>
                  </a:lnTo>
                </a:path>
              </a:pathLst>
            </a:custGeom>
            <a:grpFill/>
            <a:ln w="9525">
              <a:solidFill>
                <a:schemeClr val="bg1"/>
              </a:solidFill>
              <a:round/>
            </a:ln>
          </p:spPr>
          <p:txBody>
            <a:bodyPr/>
            <a:lstStyle/>
            <a:p>
              <a:endParaRPr lang="en-GB"/>
            </a:p>
          </p:txBody>
        </p:sp>
        <p:sp>
          <p:nvSpPr>
            <p:cNvPr id="176" name="Freeform 413"/>
            <p:cNvSpPr/>
            <p:nvPr/>
          </p:nvSpPr>
          <p:spPr bwMode="auto">
            <a:xfrm>
              <a:off x="6578805" y="3638328"/>
              <a:ext cx="673783" cy="694347"/>
            </a:xfrm>
            <a:custGeom>
              <a:gdLst>
                <a:gd name="T0" fmla="*/ 2147483646 w 10000"/>
                <a:gd name="T1" fmla="*/ 2147483646 h 10000"/>
                <a:gd name="T2" fmla="*/ 2147483646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2147483646 h 10000"/>
                <a:gd name="T46" fmla="*/ 2147483646 w 10000"/>
                <a:gd name="T47" fmla="*/ 2147483646 h 10000"/>
                <a:gd name="T48" fmla="*/ 2147483646 w 10000"/>
                <a:gd name="T49" fmla="*/ 0 h 10000"/>
                <a:gd name="T50" fmla="*/ 2147483646 w 10000"/>
                <a:gd name="T51" fmla="*/ 2147483646 h 10000"/>
                <a:gd name="T52" fmla="*/ 2147483646 w 10000"/>
                <a:gd name="T53" fmla="*/ 2147483646 h 10000"/>
                <a:gd name="T54" fmla="*/ 2147483646 w 10000"/>
                <a:gd name="T55" fmla="*/ 2147483646 h 10000"/>
                <a:gd name="T56" fmla="*/ 2147483646 w 10000"/>
                <a:gd name="T57" fmla="*/ 2147483646 h 10000"/>
                <a:gd name="T58" fmla="*/ 2147483646 w 10000"/>
                <a:gd name="T59" fmla="*/ 2147483646 h 10000"/>
                <a:gd name="T60" fmla="*/ 2147483646 w 10000"/>
                <a:gd name="T61" fmla="*/ 2147483646 h 10000"/>
                <a:gd name="T62" fmla="*/ 0 w 10000"/>
                <a:gd name="T63" fmla="*/ 2147483646 h 10000"/>
                <a:gd name="T64" fmla="*/ 2147483646 w 10000"/>
                <a:gd name="T65" fmla="*/ 2147483646 h 10000"/>
                <a:gd name="T66" fmla="*/ 2147483646 w 10000"/>
                <a:gd name="T67" fmla="*/ 2147483646 h 10000"/>
                <a:gd name="T68" fmla="*/ 2147483646 w 10000"/>
                <a:gd name="T69" fmla="*/ 2147483646 h 10000"/>
                <a:gd name="T70" fmla="*/ 2147483646 w 10000"/>
                <a:gd name="T71" fmla="*/ 2147483646 h 10000"/>
                <a:gd name="T72" fmla="*/ 2147483646 w 10000"/>
                <a:gd name="T73" fmla="*/ 2147483646 h 10000"/>
                <a:gd name="T74" fmla="*/ 2147483646 w 10000"/>
                <a:gd name="T75" fmla="*/ 2147483646 h 10000"/>
                <a:gd name="T76" fmla="*/ 2147483646 w 10000"/>
                <a:gd name="T77" fmla="*/ 2147483646 h 10000"/>
                <a:gd name="T78" fmla="*/ 2147483646 w 10000"/>
                <a:gd name="T79" fmla="*/ 2147483646 h 10000"/>
                <a:gd name="T80" fmla="*/ 2147483646 w 10000"/>
                <a:gd name="T81" fmla="*/ 2147483646 h 100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000" h="10000">
                  <a:moveTo>
                    <a:pt x="5000" y="7769"/>
                  </a:moveTo>
                  <a:cubicBezTo>
                    <a:pt x="5027" y="7795"/>
                    <a:pt x="5055" y="7820"/>
                    <a:pt x="5082" y="7846"/>
                  </a:cubicBezTo>
                  <a:cubicBezTo>
                    <a:pt x="5027" y="8000"/>
                    <a:pt x="4973" y="8154"/>
                    <a:pt x="4918" y="8308"/>
                  </a:cubicBezTo>
                  <a:lnTo>
                    <a:pt x="4672" y="8462"/>
                  </a:lnTo>
                  <a:lnTo>
                    <a:pt x="4098" y="9000"/>
                  </a:lnTo>
                  <a:lnTo>
                    <a:pt x="4180" y="9000"/>
                  </a:lnTo>
                  <a:lnTo>
                    <a:pt x="4098" y="9000"/>
                  </a:lnTo>
                  <a:lnTo>
                    <a:pt x="4344" y="9077"/>
                  </a:lnTo>
                  <a:lnTo>
                    <a:pt x="4754" y="9308"/>
                  </a:lnTo>
                  <a:lnTo>
                    <a:pt x="5000" y="9538"/>
                  </a:lnTo>
                  <a:lnTo>
                    <a:pt x="5246" y="10000"/>
                  </a:lnTo>
                  <a:cubicBezTo>
                    <a:pt x="5273" y="9923"/>
                    <a:pt x="5301" y="9846"/>
                    <a:pt x="5328" y="9769"/>
                  </a:cubicBezTo>
                  <a:lnTo>
                    <a:pt x="5656" y="9462"/>
                  </a:lnTo>
                  <a:lnTo>
                    <a:pt x="6066" y="9077"/>
                  </a:lnTo>
                  <a:lnTo>
                    <a:pt x="6393" y="8077"/>
                  </a:lnTo>
                  <a:lnTo>
                    <a:pt x="6639" y="7615"/>
                  </a:lnTo>
                  <a:lnTo>
                    <a:pt x="7541" y="7077"/>
                  </a:lnTo>
                  <a:lnTo>
                    <a:pt x="8115" y="7000"/>
                  </a:lnTo>
                  <a:lnTo>
                    <a:pt x="8279" y="6923"/>
                  </a:lnTo>
                  <a:lnTo>
                    <a:pt x="8443" y="6615"/>
                  </a:lnTo>
                  <a:cubicBezTo>
                    <a:pt x="8470" y="6513"/>
                    <a:pt x="8498" y="6410"/>
                    <a:pt x="8525" y="6308"/>
                  </a:cubicBezTo>
                  <a:cubicBezTo>
                    <a:pt x="8607" y="6180"/>
                    <a:pt x="8688" y="6051"/>
                    <a:pt x="8770" y="5923"/>
                  </a:cubicBezTo>
                  <a:cubicBezTo>
                    <a:pt x="8797" y="5872"/>
                    <a:pt x="8825" y="5820"/>
                    <a:pt x="8852" y="5769"/>
                  </a:cubicBezTo>
                  <a:cubicBezTo>
                    <a:pt x="8879" y="5333"/>
                    <a:pt x="8907" y="4898"/>
                    <a:pt x="8934" y="4462"/>
                  </a:cubicBezTo>
                  <a:lnTo>
                    <a:pt x="9180" y="4385"/>
                  </a:lnTo>
                  <a:lnTo>
                    <a:pt x="10000" y="3385"/>
                  </a:lnTo>
                  <a:lnTo>
                    <a:pt x="10000" y="3154"/>
                  </a:lnTo>
                  <a:cubicBezTo>
                    <a:pt x="9945" y="2974"/>
                    <a:pt x="9891" y="2795"/>
                    <a:pt x="9836" y="2615"/>
                  </a:cubicBezTo>
                  <a:lnTo>
                    <a:pt x="9344" y="2462"/>
                  </a:lnTo>
                  <a:lnTo>
                    <a:pt x="8607" y="2077"/>
                  </a:lnTo>
                  <a:lnTo>
                    <a:pt x="7787" y="2000"/>
                  </a:lnTo>
                  <a:lnTo>
                    <a:pt x="7541" y="1923"/>
                  </a:lnTo>
                  <a:lnTo>
                    <a:pt x="7377" y="1692"/>
                  </a:lnTo>
                  <a:lnTo>
                    <a:pt x="6721" y="1462"/>
                  </a:lnTo>
                  <a:lnTo>
                    <a:pt x="6148" y="1154"/>
                  </a:lnTo>
                  <a:cubicBezTo>
                    <a:pt x="6121" y="1051"/>
                    <a:pt x="6093" y="949"/>
                    <a:pt x="6066" y="846"/>
                  </a:cubicBezTo>
                  <a:lnTo>
                    <a:pt x="5820" y="231"/>
                  </a:lnTo>
                  <a:lnTo>
                    <a:pt x="5738" y="231"/>
                  </a:lnTo>
                  <a:lnTo>
                    <a:pt x="5410" y="692"/>
                  </a:lnTo>
                  <a:lnTo>
                    <a:pt x="5082" y="846"/>
                  </a:lnTo>
                  <a:cubicBezTo>
                    <a:pt x="5055" y="820"/>
                    <a:pt x="5027" y="795"/>
                    <a:pt x="5000" y="769"/>
                  </a:cubicBezTo>
                  <a:lnTo>
                    <a:pt x="4590" y="769"/>
                  </a:lnTo>
                  <a:lnTo>
                    <a:pt x="4426" y="846"/>
                  </a:lnTo>
                  <a:lnTo>
                    <a:pt x="4344" y="846"/>
                  </a:lnTo>
                  <a:lnTo>
                    <a:pt x="3934" y="923"/>
                  </a:lnTo>
                  <a:lnTo>
                    <a:pt x="3689" y="1000"/>
                  </a:lnTo>
                  <a:lnTo>
                    <a:pt x="3443" y="769"/>
                  </a:lnTo>
                  <a:cubicBezTo>
                    <a:pt x="3470" y="615"/>
                    <a:pt x="3498" y="462"/>
                    <a:pt x="3525" y="308"/>
                  </a:cubicBezTo>
                  <a:lnTo>
                    <a:pt x="3361" y="77"/>
                  </a:lnTo>
                  <a:lnTo>
                    <a:pt x="3197" y="0"/>
                  </a:lnTo>
                  <a:cubicBezTo>
                    <a:pt x="3224" y="51"/>
                    <a:pt x="3252" y="103"/>
                    <a:pt x="3279" y="154"/>
                  </a:cubicBezTo>
                  <a:lnTo>
                    <a:pt x="2869" y="308"/>
                  </a:lnTo>
                  <a:lnTo>
                    <a:pt x="2213" y="308"/>
                  </a:lnTo>
                  <a:lnTo>
                    <a:pt x="2459" y="692"/>
                  </a:lnTo>
                  <a:cubicBezTo>
                    <a:pt x="2486" y="769"/>
                    <a:pt x="2514" y="846"/>
                    <a:pt x="2541" y="923"/>
                  </a:cubicBezTo>
                  <a:lnTo>
                    <a:pt x="1803" y="1154"/>
                  </a:lnTo>
                  <a:lnTo>
                    <a:pt x="1557" y="923"/>
                  </a:lnTo>
                  <a:lnTo>
                    <a:pt x="902" y="1077"/>
                  </a:lnTo>
                  <a:cubicBezTo>
                    <a:pt x="929" y="1205"/>
                    <a:pt x="957" y="1334"/>
                    <a:pt x="984" y="1462"/>
                  </a:cubicBezTo>
                  <a:cubicBezTo>
                    <a:pt x="929" y="1744"/>
                    <a:pt x="875" y="2026"/>
                    <a:pt x="820" y="2308"/>
                  </a:cubicBezTo>
                  <a:cubicBezTo>
                    <a:pt x="765" y="2257"/>
                    <a:pt x="711" y="2205"/>
                    <a:pt x="656" y="2154"/>
                  </a:cubicBezTo>
                  <a:cubicBezTo>
                    <a:pt x="629" y="2231"/>
                    <a:pt x="601" y="2308"/>
                    <a:pt x="574" y="2385"/>
                  </a:cubicBezTo>
                  <a:lnTo>
                    <a:pt x="328" y="2538"/>
                  </a:lnTo>
                  <a:lnTo>
                    <a:pt x="0" y="3000"/>
                  </a:lnTo>
                  <a:lnTo>
                    <a:pt x="0" y="3462"/>
                  </a:lnTo>
                  <a:lnTo>
                    <a:pt x="328" y="3692"/>
                  </a:lnTo>
                  <a:lnTo>
                    <a:pt x="738" y="3538"/>
                  </a:lnTo>
                  <a:cubicBezTo>
                    <a:pt x="765" y="3692"/>
                    <a:pt x="793" y="3846"/>
                    <a:pt x="820" y="4000"/>
                  </a:cubicBezTo>
                  <a:lnTo>
                    <a:pt x="984" y="4000"/>
                  </a:lnTo>
                  <a:lnTo>
                    <a:pt x="984" y="4077"/>
                  </a:lnTo>
                  <a:cubicBezTo>
                    <a:pt x="1311" y="4000"/>
                    <a:pt x="1240" y="3993"/>
                    <a:pt x="1311" y="4000"/>
                  </a:cubicBezTo>
                  <a:cubicBezTo>
                    <a:pt x="1382" y="4007"/>
                    <a:pt x="1378" y="4124"/>
                    <a:pt x="1411" y="4121"/>
                  </a:cubicBezTo>
                  <a:cubicBezTo>
                    <a:pt x="1487" y="4047"/>
                    <a:pt x="1644" y="3939"/>
                    <a:pt x="1720" y="3900"/>
                  </a:cubicBezTo>
                  <a:cubicBezTo>
                    <a:pt x="1796" y="3861"/>
                    <a:pt x="1787" y="3873"/>
                    <a:pt x="1869" y="3886"/>
                  </a:cubicBezTo>
                  <a:cubicBezTo>
                    <a:pt x="1951" y="3899"/>
                    <a:pt x="2074" y="3776"/>
                    <a:pt x="2131" y="3846"/>
                  </a:cubicBezTo>
                  <a:cubicBezTo>
                    <a:pt x="2188" y="3916"/>
                    <a:pt x="2186" y="4154"/>
                    <a:pt x="2213" y="4308"/>
                  </a:cubicBezTo>
                  <a:lnTo>
                    <a:pt x="2705" y="4538"/>
                  </a:lnTo>
                  <a:lnTo>
                    <a:pt x="3279" y="4769"/>
                  </a:lnTo>
                  <a:lnTo>
                    <a:pt x="3279" y="5077"/>
                  </a:lnTo>
                  <a:lnTo>
                    <a:pt x="3443" y="5308"/>
                  </a:lnTo>
                  <a:cubicBezTo>
                    <a:pt x="3525" y="5308"/>
                    <a:pt x="3934" y="5385"/>
                    <a:pt x="3934" y="5385"/>
                  </a:cubicBezTo>
                  <a:lnTo>
                    <a:pt x="3934" y="5692"/>
                  </a:lnTo>
                  <a:lnTo>
                    <a:pt x="3934" y="6231"/>
                  </a:lnTo>
                </a:path>
              </a:pathLst>
            </a:custGeom>
            <a:solidFill>
              <a:srgbClr val="E23936"/>
            </a:solidFill>
            <a:ln w="9525" cap="flat" cmpd="sng">
              <a:solidFill>
                <a:schemeClr val="bg1"/>
              </a:solidFill>
              <a:prstDash val="solid"/>
              <a:round/>
              <a:headEnd type="none" w="med" len="med"/>
              <a:tailEnd type="none" w="med" len="med"/>
            </a:ln>
            <a:effectLst/>
          </p:spPr>
          <p:txBody>
            <a:bodyPr/>
            <a:lstStyle/>
            <a:p>
              <a:endParaRPr lang="en-GB"/>
            </a:p>
          </p:txBody>
        </p:sp>
        <p:sp>
          <p:nvSpPr>
            <p:cNvPr id="177" name="Freeform 409"/>
            <p:cNvSpPr/>
            <p:nvPr/>
          </p:nvSpPr>
          <p:spPr bwMode="auto">
            <a:xfrm>
              <a:off x="6569128" y="4096790"/>
              <a:ext cx="360480" cy="722170"/>
            </a:xfrm>
            <a:custGeom>
              <a:gdLst>
                <a:gd name="T0" fmla="*/ 2147483646 w 10000"/>
                <a:gd name="T1" fmla="*/ 2147483646 h 10001"/>
                <a:gd name="T2" fmla="*/ 2147483646 w 10000"/>
                <a:gd name="T3" fmla="*/ 2147483646 h 10001"/>
                <a:gd name="T4" fmla="*/ 2147483646 w 10000"/>
                <a:gd name="T5" fmla="*/ 2147483646 h 10001"/>
                <a:gd name="T6" fmla="*/ 2147483646 w 10000"/>
                <a:gd name="T7" fmla="*/ 2147483646 h 10001"/>
                <a:gd name="T8" fmla="*/ 2147483646 w 10000"/>
                <a:gd name="T9" fmla="*/ 2147483646 h 10001"/>
                <a:gd name="T10" fmla="*/ 2147483646 w 10000"/>
                <a:gd name="T11" fmla="*/ 2147483646 h 10001"/>
                <a:gd name="T12" fmla="*/ 2147483646 w 10000"/>
                <a:gd name="T13" fmla="*/ 2147483646 h 10001"/>
                <a:gd name="T14" fmla="*/ 2147483646 w 10000"/>
                <a:gd name="T15" fmla="*/ 2147483646 h 10001"/>
                <a:gd name="T16" fmla="*/ 2147483646 w 10000"/>
                <a:gd name="T17" fmla="*/ 2147483646 h 10001"/>
                <a:gd name="T18" fmla="*/ 2147483646 w 10000"/>
                <a:gd name="T19" fmla="*/ 2147483646 h 10001"/>
                <a:gd name="T20" fmla="*/ 2147483646 w 10000"/>
                <a:gd name="T21" fmla="*/ 2147483646 h 10001"/>
                <a:gd name="T22" fmla="*/ 2147483646 w 10000"/>
                <a:gd name="T23" fmla="*/ 2147483646 h 10001"/>
                <a:gd name="T24" fmla="*/ 2147483646 w 10000"/>
                <a:gd name="T25" fmla="*/ 2147483646 h 10001"/>
                <a:gd name="T26" fmla="*/ 2147483646 w 10000"/>
                <a:gd name="T27" fmla="*/ 2147483646 h 10001"/>
                <a:gd name="T28" fmla="*/ 2147483646 w 10000"/>
                <a:gd name="T29" fmla="*/ 0 h 10001"/>
                <a:gd name="T30" fmla="*/ 2147483646 w 10000"/>
                <a:gd name="T31" fmla="*/ 2147483646 h 10001"/>
                <a:gd name="T32" fmla="*/ 2147483646 w 10000"/>
                <a:gd name="T33" fmla="*/ 2147483646 h 10001"/>
                <a:gd name="T34" fmla="*/ 2147483646 w 10000"/>
                <a:gd name="T35" fmla="*/ 2147483646 h 10001"/>
                <a:gd name="T36" fmla="*/ 2147483646 w 10000"/>
                <a:gd name="T37" fmla="*/ 2147483646 h 10001"/>
                <a:gd name="T38" fmla="*/ 2147483646 w 10000"/>
                <a:gd name="T39" fmla="*/ 2147483646 h 10001"/>
                <a:gd name="T40" fmla="*/ 2147483646 w 10000"/>
                <a:gd name="T41" fmla="*/ 2147483646 h 10001"/>
                <a:gd name="T42" fmla="*/ 2147483646 w 10000"/>
                <a:gd name="T43" fmla="*/ 2147483646 h 10001"/>
                <a:gd name="T44" fmla="*/ 2147483646 w 10000"/>
                <a:gd name="T45" fmla="*/ 2147483646 h 10001"/>
                <a:gd name="T46" fmla="*/ 2147483646 w 10000"/>
                <a:gd name="T47" fmla="*/ 2147483646 h 10001"/>
                <a:gd name="T48" fmla="*/ 2147483646 w 10000"/>
                <a:gd name="T49" fmla="*/ 2147483646 h 10001"/>
                <a:gd name="T50" fmla="*/ 2147483646 w 10000"/>
                <a:gd name="T51" fmla="*/ 2147483646 h 10001"/>
                <a:gd name="T52" fmla="*/ 2147483646 w 10000"/>
                <a:gd name="T53" fmla="*/ 2147483646 h 10001"/>
                <a:gd name="T54" fmla="*/ 2147483646 w 10000"/>
                <a:gd name="T55" fmla="*/ 2147483646 h 10001"/>
                <a:gd name="T56" fmla="*/ 2147483646 w 10000"/>
                <a:gd name="T57" fmla="*/ 2147483646 h 10001"/>
                <a:gd name="T58" fmla="*/ 2147483646 w 10000"/>
                <a:gd name="T59" fmla="*/ 2147483646 h 10001"/>
                <a:gd name="T60" fmla="*/ 2147483646 w 10000"/>
                <a:gd name="T61" fmla="*/ 2147483646 h 10001"/>
                <a:gd name="T62" fmla="*/ 2147483646 w 10000"/>
                <a:gd name="T63" fmla="*/ 2147483646 h 10001"/>
                <a:gd name="T64" fmla="*/ 2147483646 w 10000"/>
                <a:gd name="T65" fmla="*/ 2147483646 h 10001"/>
                <a:gd name="T66" fmla="*/ 0 w 10000"/>
                <a:gd name="T67" fmla="*/ 2147483646 h 10001"/>
                <a:gd name="T68" fmla="*/ 2147483646 w 10000"/>
                <a:gd name="T69" fmla="*/ 2147483646 h 10001"/>
                <a:gd name="T70" fmla="*/ 2147483646 w 10000"/>
                <a:gd name="T71" fmla="*/ 2147483646 h 10001"/>
                <a:gd name="T72" fmla="*/ 2147483646 w 10000"/>
                <a:gd name="T73" fmla="*/ 2147483646 h 10001"/>
                <a:gd name="T74" fmla="*/ 2147483646 w 10000"/>
                <a:gd name="T75" fmla="*/ 2147483646 h 10001"/>
                <a:gd name="T76" fmla="*/ 2147483646 w 10000"/>
                <a:gd name="T77" fmla="*/ 2147483646 h 10001"/>
                <a:gd name="T78" fmla="*/ 2147483646 w 10000"/>
                <a:gd name="T79" fmla="*/ 2147483646 h 10001"/>
                <a:gd name="T80" fmla="*/ 2147483646 w 10000"/>
                <a:gd name="T81" fmla="*/ 2147483646 h 10001"/>
                <a:gd name="T82" fmla="*/ 2147483646 w 10000"/>
                <a:gd name="T83" fmla="*/ 2147483646 h 10001"/>
                <a:gd name="T84" fmla="*/ 2147483646 w 10000"/>
                <a:gd name="T85" fmla="*/ 2147483646 h 10001"/>
                <a:gd name="T86" fmla="*/ 2147483646 w 10000"/>
                <a:gd name="T87" fmla="*/ 2147483646 h 10001"/>
                <a:gd name="T88" fmla="*/ 2147483646 w 10000"/>
                <a:gd name="T89" fmla="*/ 2147483646 h 10001"/>
                <a:gd name="T90" fmla="*/ 2147483646 w 10000"/>
                <a:gd name="T91" fmla="*/ 2147483646 h 10001"/>
                <a:gd name="T92" fmla="*/ 2147483646 w 10000"/>
                <a:gd name="T93" fmla="*/ 2147483646 h 10001"/>
                <a:gd name="T94" fmla="*/ 2147483646 w 10000"/>
                <a:gd name="T95" fmla="*/ 2147483646 h 10001"/>
                <a:gd name="T96" fmla="*/ 2147483646 w 10000"/>
                <a:gd name="T97" fmla="*/ 2147483646 h 10001"/>
                <a:gd name="T98" fmla="*/ 2147483646 w 10000"/>
                <a:gd name="T99" fmla="*/ 2147483646 h 10001"/>
                <a:gd name="T100" fmla="*/ 2147483646 w 10000"/>
                <a:gd name="T101" fmla="*/ 2147483646 h 10001"/>
                <a:gd name="T102" fmla="*/ 2147483646 w 10000"/>
                <a:gd name="T103" fmla="*/ 2147483646 h 10001"/>
                <a:gd name="T104" fmla="*/ 2147483646 w 10000"/>
                <a:gd name="T105" fmla="*/ 2147483646 h 10001"/>
                <a:gd name="T106" fmla="*/ 2147483646 w 10000"/>
                <a:gd name="T107" fmla="*/ 2147483646 h 10001"/>
                <a:gd name="T108" fmla="*/ 2147483646 w 10000"/>
                <a:gd name="T109" fmla="*/ 2147483646 h 10001"/>
                <a:gd name="T110" fmla="*/ 2147483646 w 10000"/>
                <a:gd name="T111" fmla="*/ 2147483646 h 10001"/>
                <a:gd name="T112" fmla="*/ 2147483646 w 10000"/>
                <a:gd name="T113" fmla="*/ 2147483646 h 10001"/>
                <a:gd name="T114" fmla="*/ 2147483646 w 10000"/>
                <a:gd name="T115" fmla="*/ 2147483646 h 10001"/>
                <a:gd name="T116" fmla="*/ 2147483646 w 10000"/>
                <a:gd name="T117" fmla="*/ 2147483646 h 10001"/>
                <a:gd name="T118" fmla="*/ 2147483646 w 10000"/>
                <a:gd name="T119" fmla="*/ 2147483646 h 10001"/>
                <a:gd name="T120" fmla="*/ 2147483646 w 10000"/>
                <a:gd name="T121" fmla="*/ 2147483646 h 10001"/>
                <a:gd name="T122" fmla="*/ 2147483646 w 10000"/>
                <a:gd name="T123" fmla="*/ 2147483646 h 10001"/>
                <a:gd name="T124" fmla="*/ 2147483646 w 10000"/>
                <a:gd name="T125" fmla="*/ 2147483646 h 1000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000" h="10001">
                  <a:moveTo>
                    <a:pt x="7581" y="2950"/>
                  </a:moveTo>
                  <a:cubicBezTo>
                    <a:pt x="7635" y="2818"/>
                    <a:pt x="7688" y="2685"/>
                    <a:pt x="7742" y="2552"/>
                  </a:cubicBezTo>
                  <a:lnTo>
                    <a:pt x="8065" y="2312"/>
                  </a:lnTo>
                  <a:lnTo>
                    <a:pt x="9194" y="1754"/>
                  </a:lnTo>
                  <a:lnTo>
                    <a:pt x="9677" y="1595"/>
                  </a:lnTo>
                  <a:lnTo>
                    <a:pt x="10000" y="1116"/>
                  </a:lnTo>
                  <a:lnTo>
                    <a:pt x="9839" y="1037"/>
                  </a:lnTo>
                  <a:lnTo>
                    <a:pt x="9355" y="1197"/>
                  </a:lnTo>
                  <a:lnTo>
                    <a:pt x="8387" y="1435"/>
                  </a:lnTo>
                  <a:lnTo>
                    <a:pt x="7581" y="1356"/>
                  </a:lnTo>
                  <a:cubicBezTo>
                    <a:pt x="7635" y="1170"/>
                    <a:pt x="7688" y="983"/>
                    <a:pt x="7742" y="797"/>
                  </a:cubicBezTo>
                  <a:lnTo>
                    <a:pt x="7258" y="638"/>
                  </a:lnTo>
                  <a:lnTo>
                    <a:pt x="6290" y="479"/>
                  </a:lnTo>
                  <a:lnTo>
                    <a:pt x="5806" y="319"/>
                  </a:lnTo>
                  <a:lnTo>
                    <a:pt x="5323" y="0"/>
                  </a:lnTo>
                  <a:lnTo>
                    <a:pt x="4677" y="81"/>
                  </a:lnTo>
                  <a:lnTo>
                    <a:pt x="4516" y="159"/>
                  </a:lnTo>
                  <a:lnTo>
                    <a:pt x="3710" y="81"/>
                  </a:lnTo>
                  <a:cubicBezTo>
                    <a:pt x="3387" y="81"/>
                    <a:pt x="3476" y="72"/>
                    <a:pt x="3387" y="81"/>
                  </a:cubicBezTo>
                  <a:cubicBezTo>
                    <a:pt x="3298" y="89"/>
                    <a:pt x="3178" y="131"/>
                    <a:pt x="3178" y="131"/>
                  </a:cubicBezTo>
                  <a:cubicBezTo>
                    <a:pt x="3339" y="211"/>
                    <a:pt x="3245" y="168"/>
                    <a:pt x="3226" y="240"/>
                  </a:cubicBezTo>
                  <a:cubicBezTo>
                    <a:pt x="3207" y="310"/>
                    <a:pt x="3065" y="558"/>
                    <a:pt x="3065" y="558"/>
                  </a:cubicBezTo>
                  <a:lnTo>
                    <a:pt x="2581" y="797"/>
                  </a:lnTo>
                  <a:lnTo>
                    <a:pt x="2581" y="1275"/>
                  </a:lnTo>
                  <a:lnTo>
                    <a:pt x="2258" y="1595"/>
                  </a:lnTo>
                  <a:lnTo>
                    <a:pt x="1774" y="2631"/>
                  </a:lnTo>
                  <a:cubicBezTo>
                    <a:pt x="1828" y="2896"/>
                    <a:pt x="1881" y="3163"/>
                    <a:pt x="1935" y="3428"/>
                  </a:cubicBezTo>
                  <a:lnTo>
                    <a:pt x="968" y="4466"/>
                  </a:lnTo>
                  <a:lnTo>
                    <a:pt x="806" y="5582"/>
                  </a:lnTo>
                  <a:lnTo>
                    <a:pt x="806" y="6141"/>
                  </a:lnTo>
                  <a:cubicBezTo>
                    <a:pt x="752" y="6327"/>
                    <a:pt x="699" y="6514"/>
                    <a:pt x="645" y="6699"/>
                  </a:cubicBezTo>
                  <a:lnTo>
                    <a:pt x="968" y="7019"/>
                  </a:lnTo>
                  <a:lnTo>
                    <a:pt x="484" y="8294"/>
                  </a:lnTo>
                  <a:lnTo>
                    <a:pt x="0" y="8852"/>
                  </a:lnTo>
                  <a:cubicBezTo>
                    <a:pt x="54" y="8985"/>
                    <a:pt x="47" y="9085"/>
                    <a:pt x="161" y="9251"/>
                  </a:cubicBezTo>
                  <a:cubicBezTo>
                    <a:pt x="275" y="9417"/>
                    <a:pt x="316" y="9724"/>
                    <a:pt x="685" y="9848"/>
                  </a:cubicBezTo>
                  <a:cubicBezTo>
                    <a:pt x="1054" y="9973"/>
                    <a:pt x="2126" y="10011"/>
                    <a:pt x="2375" y="10000"/>
                  </a:cubicBezTo>
                  <a:cubicBezTo>
                    <a:pt x="2624" y="9989"/>
                    <a:pt x="2202" y="9881"/>
                    <a:pt x="2182" y="9783"/>
                  </a:cubicBezTo>
                  <a:cubicBezTo>
                    <a:pt x="2163" y="9685"/>
                    <a:pt x="2172" y="9527"/>
                    <a:pt x="2258" y="9410"/>
                  </a:cubicBezTo>
                  <a:cubicBezTo>
                    <a:pt x="2345" y="9293"/>
                    <a:pt x="2550" y="9220"/>
                    <a:pt x="2701" y="9082"/>
                  </a:cubicBezTo>
                  <a:cubicBezTo>
                    <a:pt x="2852" y="8944"/>
                    <a:pt x="3004" y="8707"/>
                    <a:pt x="3165" y="8584"/>
                  </a:cubicBezTo>
                  <a:cubicBezTo>
                    <a:pt x="3326" y="8461"/>
                    <a:pt x="3550" y="8459"/>
                    <a:pt x="3668" y="8344"/>
                  </a:cubicBezTo>
                  <a:cubicBezTo>
                    <a:pt x="3786" y="8229"/>
                    <a:pt x="3918" y="7996"/>
                    <a:pt x="3871" y="7895"/>
                  </a:cubicBezTo>
                  <a:cubicBezTo>
                    <a:pt x="3824" y="7794"/>
                    <a:pt x="3548" y="7789"/>
                    <a:pt x="3387" y="7736"/>
                  </a:cubicBezTo>
                  <a:cubicBezTo>
                    <a:pt x="3280" y="7629"/>
                    <a:pt x="3000" y="7495"/>
                    <a:pt x="3065" y="7416"/>
                  </a:cubicBezTo>
                  <a:cubicBezTo>
                    <a:pt x="3130" y="7337"/>
                    <a:pt x="3541" y="7312"/>
                    <a:pt x="3779" y="7260"/>
                  </a:cubicBezTo>
                  <a:cubicBezTo>
                    <a:pt x="3810" y="7153"/>
                    <a:pt x="3875" y="7075"/>
                    <a:pt x="3971" y="6968"/>
                  </a:cubicBezTo>
                  <a:cubicBezTo>
                    <a:pt x="4067" y="6861"/>
                    <a:pt x="4220" y="6700"/>
                    <a:pt x="4355" y="6620"/>
                  </a:cubicBezTo>
                  <a:cubicBezTo>
                    <a:pt x="4490" y="6540"/>
                    <a:pt x="4699" y="6570"/>
                    <a:pt x="4780" y="6490"/>
                  </a:cubicBezTo>
                  <a:cubicBezTo>
                    <a:pt x="4861" y="6410"/>
                    <a:pt x="4853" y="6226"/>
                    <a:pt x="4839" y="6141"/>
                  </a:cubicBezTo>
                  <a:cubicBezTo>
                    <a:pt x="5323" y="5822"/>
                    <a:pt x="5348" y="5984"/>
                    <a:pt x="5437" y="5921"/>
                  </a:cubicBezTo>
                  <a:cubicBezTo>
                    <a:pt x="5526" y="5858"/>
                    <a:pt x="5368" y="5818"/>
                    <a:pt x="5376" y="5762"/>
                  </a:cubicBezTo>
                  <a:cubicBezTo>
                    <a:pt x="5384" y="5706"/>
                    <a:pt x="5412" y="5665"/>
                    <a:pt x="5484" y="5582"/>
                  </a:cubicBezTo>
                  <a:cubicBezTo>
                    <a:pt x="5556" y="5499"/>
                    <a:pt x="5622" y="5319"/>
                    <a:pt x="5806" y="5264"/>
                  </a:cubicBezTo>
                  <a:cubicBezTo>
                    <a:pt x="5990" y="5209"/>
                    <a:pt x="6266" y="5289"/>
                    <a:pt x="6588" y="5253"/>
                  </a:cubicBezTo>
                  <a:cubicBezTo>
                    <a:pt x="6910" y="5217"/>
                    <a:pt x="7468" y="5176"/>
                    <a:pt x="7741" y="5045"/>
                  </a:cubicBezTo>
                  <a:cubicBezTo>
                    <a:pt x="8014" y="4914"/>
                    <a:pt x="8092" y="4629"/>
                    <a:pt x="8226" y="4466"/>
                  </a:cubicBezTo>
                  <a:cubicBezTo>
                    <a:pt x="8361" y="4303"/>
                    <a:pt x="8441" y="4199"/>
                    <a:pt x="8548" y="4066"/>
                  </a:cubicBezTo>
                  <a:lnTo>
                    <a:pt x="8226" y="3748"/>
                  </a:lnTo>
                  <a:cubicBezTo>
                    <a:pt x="8065" y="3668"/>
                    <a:pt x="7825" y="3557"/>
                    <a:pt x="7742" y="3509"/>
                  </a:cubicBezTo>
                  <a:cubicBezTo>
                    <a:pt x="7659" y="3461"/>
                    <a:pt x="7731" y="3475"/>
                    <a:pt x="7726" y="3458"/>
                  </a:cubicBezTo>
                  <a:lnTo>
                    <a:pt x="7581" y="3350"/>
                  </a:lnTo>
                  <a:lnTo>
                    <a:pt x="7581" y="2950"/>
                  </a:lnTo>
                  <a:close/>
                </a:path>
              </a:pathLst>
            </a:custGeom>
            <a:grpFill/>
            <a:ln w="9525">
              <a:solidFill>
                <a:schemeClr val="bg1"/>
              </a:solidFill>
              <a:round/>
            </a:ln>
          </p:spPr>
          <p:txBody>
            <a:bodyPr/>
            <a:lstStyle/>
            <a:p>
              <a:endParaRPr lang="en-GB"/>
            </a:p>
          </p:txBody>
        </p:sp>
        <p:sp>
          <p:nvSpPr>
            <p:cNvPr id="178" name="Freeform 444"/>
            <p:cNvSpPr/>
            <p:nvPr/>
          </p:nvSpPr>
          <p:spPr bwMode="auto">
            <a:xfrm>
              <a:off x="6520741" y="4020582"/>
              <a:ext cx="185078" cy="898780"/>
            </a:xfrm>
            <a:custGeom>
              <a:gdLst>
                <a:gd name="T0" fmla="*/ 2147483646 w 14463"/>
                <a:gd name="T1" fmla="*/ 2147483646 h 11339"/>
                <a:gd name="T2" fmla="*/ 2147483646 w 14463"/>
                <a:gd name="T3" fmla="*/ 0 h 11339"/>
                <a:gd name="T4" fmla="*/ 2147483646 w 14463"/>
                <a:gd name="T5" fmla="*/ 2147483646 h 11339"/>
                <a:gd name="T6" fmla="*/ 2147483646 w 14463"/>
                <a:gd name="T7" fmla="*/ 2147483646 h 11339"/>
                <a:gd name="T8" fmla="*/ 2147483646 w 14463"/>
                <a:gd name="T9" fmla="*/ 2147483646 h 11339"/>
                <a:gd name="T10" fmla="*/ 2147483646 w 14463"/>
                <a:gd name="T11" fmla="*/ 2147483646 h 11339"/>
                <a:gd name="T12" fmla="*/ 2147483646 w 14463"/>
                <a:gd name="T13" fmla="*/ 2147483646 h 11339"/>
                <a:gd name="T14" fmla="*/ 2147483646 w 14463"/>
                <a:gd name="T15" fmla="*/ 2147483646 h 11339"/>
                <a:gd name="T16" fmla="*/ 2147483646 w 14463"/>
                <a:gd name="T17" fmla="*/ 2147483646 h 11339"/>
                <a:gd name="T18" fmla="*/ 2147483646 w 14463"/>
                <a:gd name="T19" fmla="*/ 2147483646 h 11339"/>
                <a:gd name="T20" fmla="*/ 2147483646 w 14463"/>
                <a:gd name="T21" fmla="*/ 2147483646 h 11339"/>
                <a:gd name="T22" fmla="*/ 2147483646 w 14463"/>
                <a:gd name="T23" fmla="*/ 2147483646 h 11339"/>
                <a:gd name="T24" fmla="*/ 2147483646 w 14463"/>
                <a:gd name="T25" fmla="*/ 2147483646 h 11339"/>
                <a:gd name="T26" fmla="*/ 2147483646 w 14463"/>
                <a:gd name="T27" fmla="*/ 2147483646 h 11339"/>
                <a:gd name="T28" fmla="*/ 2147483646 w 14463"/>
                <a:gd name="T29" fmla="*/ 2147483646 h 11339"/>
                <a:gd name="T30" fmla="*/ 2147483646 w 14463"/>
                <a:gd name="T31" fmla="*/ 2147483646 h 11339"/>
                <a:gd name="T32" fmla="*/ 2147483646 w 14463"/>
                <a:gd name="T33" fmla="*/ 2147483646 h 11339"/>
                <a:gd name="T34" fmla="*/ 2147483646 w 14463"/>
                <a:gd name="T35" fmla="*/ 2147483646 h 11339"/>
                <a:gd name="T36" fmla="*/ 2147483646 w 14463"/>
                <a:gd name="T37" fmla="*/ 2147483646 h 11339"/>
                <a:gd name="T38" fmla="*/ 2147483646 w 14463"/>
                <a:gd name="T39" fmla="*/ 2147483646 h 11339"/>
                <a:gd name="T40" fmla="*/ 2147483646 w 14463"/>
                <a:gd name="T41" fmla="*/ 2147483646 h 11339"/>
                <a:gd name="T42" fmla="*/ 2147483646 w 14463"/>
                <a:gd name="T43" fmla="*/ 2147483646 h 11339"/>
                <a:gd name="T44" fmla="*/ 2147483646 w 14463"/>
                <a:gd name="T45" fmla="*/ 2147483646 h 11339"/>
                <a:gd name="T46" fmla="*/ 2147483646 w 14463"/>
                <a:gd name="T47" fmla="*/ 2147483646 h 11339"/>
                <a:gd name="T48" fmla="*/ 2147483646 w 14463"/>
                <a:gd name="T49" fmla="*/ 2147483646 h 11339"/>
                <a:gd name="T50" fmla="*/ 2147483646 w 14463"/>
                <a:gd name="T51" fmla="*/ 2147483646 h 11339"/>
                <a:gd name="T52" fmla="*/ 2147483646 w 14463"/>
                <a:gd name="T53" fmla="*/ 2147483646 h 11339"/>
                <a:gd name="T54" fmla="*/ 2147483646 w 14463"/>
                <a:gd name="T55" fmla="*/ 2147483646 h 11339"/>
                <a:gd name="T56" fmla="*/ 2147483646 w 14463"/>
                <a:gd name="T57" fmla="*/ 2147483646 h 11339"/>
                <a:gd name="T58" fmla="*/ 2147483646 w 14463"/>
                <a:gd name="T59" fmla="*/ 2147483646 h 11339"/>
                <a:gd name="T60" fmla="*/ 2147483646 w 14463"/>
                <a:gd name="T61" fmla="*/ 2147483646 h 11339"/>
                <a:gd name="T62" fmla="*/ 2147483646 w 14463"/>
                <a:gd name="T63" fmla="*/ 2147483646 h 11339"/>
                <a:gd name="T64" fmla="*/ 0 w 14463"/>
                <a:gd name="T65" fmla="*/ 2147483646 h 11339"/>
                <a:gd name="T66" fmla="*/ 2147483646 w 14463"/>
                <a:gd name="T67" fmla="*/ 2147483646 h 11339"/>
                <a:gd name="T68" fmla="*/ 2147483646 w 14463"/>
                <a:gd name="T69" fmla="*/ 2147483646 h 11339"/>
                <a:gd name="T70" fmla="*/ 2147483646 w 14463"/>
                <a:gd name="T71" fmla="*/ 2147483646 h 11339"/>
                <a:gd name="T72" fmla="*/ 2147483646 w 14463"/>
                <a:gd name="T73" fmla="*/ 2147483646 h 11339"/>
                <a:gd name="T74" fmla="*/ 2147483646 w 14463"/>
                <a:gd name="T75" fmla="*/ 2147483646 h 11339"/>
                <a:gd name="T76" fmla="*/ 2147483646 w 14463"/>
                <a:gd name="T77" fmla="*/ 2147483646 h 11339"/>
                <a:gd name="T78" fmla="*/ 2147483646 w 14463"/>
                <a:gd name="T79" fmla="*/ 2147483646 h 11339"/>
                <a:gd name="T80" fmla="*/ 2147483646 w 14463"/>
                <a:gd name="T81" fmla="*/ 2147483646 h 11339"/>
                <a:gd name="T82" fmla="*/ 2147483646 w 14463"/>
                <a:gd name="T83" fmla="*/ 2147483646 h 11339"/>
                <a:gd name="T84" fmla="*/ 2147483646 w 14463"/>
                <a:gd name="T85" fmla="*/ 2147483646 h 113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463" h="11339">
                  <a:moveTo>
                    <a:pt x="8188" y="209"/>
                  </a:moveTo>
                  <a:lnTo>
                    <a:pt x="8780" y="0"/>
                  </a:lnTo>
                  <a:lnTo>
                    <a:pt x="10217" y="207"/>
                  </a:lnTo>
                  <a:cubicBezTo>
                    <a:pt x="10556" y="264"/>
                    <a:pt x="10640" y="126"/>
                    <a:pt x="10761" y="229"/>
                  </a:cubicBezTo>
                  <a:cubicBezTo>
                    <a:pt x="10936" y="271"/>
                    <a:pt x="11461" y="322"/>
                    <a:pt x="11696" y="417"/>
                  </a:cubicBezTo>
                  <a:cubicBezTo>
                    <a:pt x="11902" y="494"/>
                    <a:pt x="11642" y="593"/>
                    <a:pt x="11730" y="676"/>
                  </a:cubicBezTo>
                  <a:cubicBezTo>
                    <a:pt x="11818" y="759"/>
                    <a:pt x="12063" y="841"/>
                    <a:pt x="12227" y="913"/>
                  </a:cubicBezTo>
                  <a:lnTo>
                    <a:pt x="12983" y="1126"/>
                  </a:lnTo>
                  <a:lnTo>
                    <a:pt x="12748" y="1307"/>
                  </a:lnTo>
                  <a:cubicBezTo>
                    <a:pt x="12663" y="1515"/>
                    <a:pt x="11910" y="1697"/>
                    <a:pt x="11825" y="1905"/>
                  </a:cubicBezTo>
                  <a:lnTo>
                    <a:pt x="10725" y="2530"/>
                  </a:lnTo>
                  <a:lnTo>
                    <a:pt x="10429" y="2947"/>
                  </a:lnTo>
                  <a:cubicBezTo>
                    <a:pt x="10471" y="3165"/>
                    <a:pt x="10514" y="3383"/>
                    <a:pt x="10556" y="3601"/>
                  </a:cubicBezTo>
                  <a:lnTo>
                    <a:pt x="10852" y="3839"/>
                  </a:lnTo>
                  <a:lnTo>
                    <a:pt x="10345" y="3839"/>
                  </a:lnTo>
                  <a:lnTo>
                    <a:pt x="11191" y="4197"/>
                  </a:lnTo>
                  <a:cubicBezTo>
                    <a:pt x="11149" y="4405"/>
                    <a:pt x="11106" y="4613"/>
                    <a:pt x="11064" y="4821"/>
                  </a:cubicBezTo>
                  <a:lnTo>
                    <a:pt x="10599" y="5030"/>
                  </a:lnTo>
                  <a:lnTo>
                    <a:pt x="9456" y="5298"/>
                  </a:lnTo>
                  <a:lnTo>
                    <a:pt x="8822" y="6012"/>
                  </a:lnTo>
                  <a:lnTo>
                    <a:pt x="8272" y="6161"/>
                  </a:lnTo>
                  <a:lnTo>
                    <a:pt x="8526" y="6429"/>
                  </a:lnTo>
                  <a:lnTo>
                    <a:pt x="8145" y="7084"/>
                  </a:lnTo>
                  <a:lnTo>
                    <a:pt x="7299" y="7768"/>
                  </a:lnTo>
                  <a:lnTo>
                    <a:pt x="7383" y="8155"/>
                  </a:lnTo>
                  <a:lnTo>
                    <a:pt x="7680" y="8393"/>
                  </a:lnTo>
                  <a:cubicBezTo>
                    <a:pt x="7624" y="8571"/>
                    <a:pt x="7567" y="8750"/>
                    <a:pt x="7511" y="8928"/>
                  </a:cubicBezTo>
                  <a:lnTo>
                    <a:pt x="7003" y="9465"/>
                  </a:lnTo>
                  <a:lnTo>
                    <a:pt x="10190" y="10380"/>
                  </a:lnTo>
                  <a:cubicBezTo>
                    <a:pt x="10685" y="10621"/>
                    <a:pt x="15360" y="10855"/>
                    <a:pt x="14311" y="11050"/>
                  </a:cubicBezTo>
                  <a:cubicBezTo>
                    <a:pt x="11744" y="11422"/>
                    <a:pt x="9928" y="11345"/>
                    <a:pt x="8880" y="11304"/>
                  </a:cubicBezTo>
                  <a:lnTo>
                    <a:pt x="3686" y="10662"/>
                  </a:lnTo>
                  <a:lnTo>
                    <a:pt x="0" y="9499"/>
                  </a:lnTo>
                  <a:lnTo>
                    <a:pt x="1492" y="8492"/>
                  </a:lnTo>
                  <a:lnTo>
                    <a:pt x="2079" y="7943"/>
                  </a:lnTo>
                  <a:lnTo>
                    <a:pt x="4644" y="6748"/>
                  </a:lnTo>
                  <a:cubicBezTo>
                    <a:pt x="4630" y="6430"/>
                    <a:pt x="2665" y="7030"/>
                    <a:pt x="2651" y="6712"/>
                  </a:cubicBezTo>
                  <a:lnTo>
                    <a:pt x="4099" y="5323"/>
                  </a:lnTo>
                  <a:lnTo>
                    <a:pt x="5760" y="4554"/>
                  </a:lnTo>
                  <a:cubicBezTo>
                    <a:pt x="5651" y="3371"/>
                    <a:pt x="6192" y="4301"/>
                    <a:pt x="6082" y="3119"/>
                  </a:cubicBezTo>
                  <a:lnTo>
                    <a:pt x="7891" y="1548"/>
                  </a:lnTo>
                  <a:lnTo>
                    <a:pt x="8314" y="982"/>
                  </a:lnTo>
                  <a:lnTo>
                    <a:pt x="8188" y="209"/>
                  </a:lnTo>
                  <a:close/>
                </a:path>
              </a:pathLst>
            </a:custGeom>
            <a:grpFill/>
            <a:ln w="9525" cap="flat" cmpd="sng">
              <a:solidFill>
                <a:schemeClr val="bg1"/>
              </a:solidFill>
              <a:prstDash val="solid"/>
              <a:round/>
              <a:headEnd type="none" w="med" len="med"/>
              <a:tailEnd type="none" w="med" len="med"/>
            </a:ln>
            <a:effectLst/>
          </p:spPr>
          <p:txBody>
            <a:bodyPr/>
            <a:lstStyle/>
            <a:p>
              <a:endParaRPr lang="en-GB"/>
            </a:p>
          </p:txBody>
        </p:sp>
        <p:sp>
          <p:nvSpPr>
            <p:cNvPr id="179" name="Freeform 410"/>
            <p:cNvSpPr/>
            <p:nvPr/>
          </p:nvSpPr>
          <p:spPr bwMode="auto">
            <a:xfrm>
              <a:off x="6765093" y="4060500"/>
              <a:ext cx="152418" cy="142740"/>
            </a:xfrm>
            <a:custGeom>
              <a:gdLst>
                <a:gd name="T0" fmla="*/ 2147483646 w 168"/>
                <a:gd name="T1" fmla="*/ 0 h 156"/>
                <a:gd name="T2" fmla="*/ 0 w 168"/>
                <a:gd name="T3" fmla="*/ 2147483646 h 156"/>
                <a:gd name="T4" fmla="*/ 0 w 168"/>
                <a:gd name="T5" fmla="*/ 2147483646 h 156"/>
                <a:gd name="T6" fmla="*/ 2147483646 w 168"/>
                <a:gd name="T7" fmla="*/ 2147483646 h 156"/>
                <a:gd name="T8" fmla="*/ 2147483646 w 168"/>
                <a:gd name="T9" fmla="*/ 2147483646 h 156"/>
                <a:gd name="T10" fmla="*/ 2147483646 w 168"/>
                <a:gd name="T11" fmla="*/ 2147483646 h 156"/>
                <a:gd name="T12" fmla="*/ 2147483646 w 168"/>
                <a:gd name="T13" fmla="*/ 2147483646 h 156"/>
                <a:gd name="T14" fmla="*/ 2147483646 w 168"/>
                <a:gd name="T15" fmla="*/ 2147483646 h 156"/>
                <a:gd name="T16" fmla="*/ 2147483646 w 168"/>
                <a:gd name="T17" fmla="*/ 2147483646 h 156"/>
                <a:gd name="T18" fmla="*/ 2147483646 w 168"/>
                <a:gd name="T19" fmla="*/ 2147483646 h 156"/>
                <a:gd name="T20" fmla="*/ 2147483646 w 168"/>
                <a:gd name="T21" fmla="*/ 2147483646 h 156"/>
                <a:gd name="T22" fmla="*/ 2147483646 w 168"/>
                <a:gd name="T23" fmla="*/ 2147483646 h 156"/>
                <a:gd name="T24" fmla="*/ 2147483646 w 168"/>
                <a:gd name="T25" fmla="*/ 2147483646 h 156"/>
                <a:gd name="T26" fmla="*/ 2147483646 w 168"/>
                <a:gd name="T27" fmla="*/ 2147483646 h 156"/>
                <a:gd name="T28" fmla="*/ 2147483646 w 168"/>
                <a:gd name="T29" fmla="*/ 2147483646 h 156"/>
                <a:gd name="T30" fmla="*/ 2147483646 w 168"/>
                <a:gd name="T31" fmla="*/ 2147483646 h 156"/>
                <a:gd name="T32" fmla="*/ 2147483646 w 168"/>
                <a:gd name="T33" fmla="*/ 2147483646 h 156"/>
                <a:gd name="T34" fmla="*/ 2147483646 w 168"/>
                <a:gd name="T35" fmla="*/ 2147483646 h 156"/>
                <a:gd name="T36" fmla="*/ 2147483646 w 168"/>
                <a:gd name="T37" fmla="*/ 0 h 156"/>
                <a:gd name="T38" fmla="*/ 2147483646 w 168"/>
                <a:gd name="T39" fmla="*/ 0 h 1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68" h="156">
                  <a:moveTo>
                    <a:pt x="48" y="0"/>
                  </a:moveTo>
                  <a:lnTo>
                    <a:pt x="0" y="36"/>
                  </a:lnTo>
                  <a:lnTo>
                    <a:pt x="0" y="48"/>
                  </a:lnTo>
                  <a:lnTo>
                    <a:pt x="18" y="72"/>
                  </a:lnTo>
                  <a:lnTo>
                    <a:pt x="36" y="84"/>
                  </a:lnTo>
                  <a:lnTo>
                    <a:pt x="72" y="96"/>
                  </a:lnTo>
                  <a:lnTo>
                    <a:pt x="90" y="108"/>
                  </a:lnTo>
                  <a:lnTo>
                    <a:pt x="84" y="150"/>
                  </a:lnTo>
                  <a:lnTo>
                    <a:pt x="114" y="156"/>
                  </a:lnTo>
                  <a:lnTo>
                    <a:pt x="150" y="138"/>
                  </a:lnTo>
                  <a:lnTo>
                    <a:pt x="168" y="126"/>
                  </a:lnTo>
                  <a:lnTo>
                    <a:pt x="162" y="114"/>
                  </a:lnTo>
                  <a:lnTo>
                    <a:pt x="162" y="90"/>
                  </a:lnTo>
                  <a:lnTo>
                    <a:pt x="144" y="84"/>
                  </a:lnTo>
                  <a:lnTo>
                    <a:pt x="120" y="54"/>
                  </a:lnTo>
                  <a:lnTo>
                    <a:pt x="108" y="42"/>
                  </a:lnTo>
                  <a:lnTo>
                    <a:pt x="90" y="12"/>
                  </a:lnTo>
                  <a:lnTo>
                    <a:pt x="90" y="6"/>
                  </a:lnTo>
                  <a:lnTo>
                    <a:pt x="78" y="0"/>
                  </a:lnTo>
                  <a:lnTo>
                    <a:pt x="48" y="0"/>
                  </a:lnTo>
                  <a:close/>
                </a:path>
              </a:pathLst>
            </a:custGeom>
            <a:grpFill/>
            <a:ln w="9525">
              <a:solidFill>
                <a:schemeClr val="bg1"/>
              </a:solidFill>
              <a:round/>
            </a:ln>
          </p:spPr>
          <p:txBody>
            <a:bodyPr/>
            <a:lstStyle/>
            <a:p>
              <a:endParaRPr lang="en-GB"/>
            </a:p>
          </p:txBody>
        </p:sp>
        <p:sp>
          <p:nvSpPr>
            <p:cNvPr id="180" name="Freeform 412"/>
            <p:cNvSpPr/>
            <p:nvPr/>
          </p:nvSpPr>
          <p:spPr bwMode="auto">
            <a:xfrm>
              <a:off x="6647755" y="3902035"/>
              <a:ext cx="203224" cy="218949"/>
            </a:xfrm>
            <a:custGeom>
              <a:gdLst>
                <a:gd name="T0" fmla="*/ 2147483646 w 10141"/>
                <a:gd name="T1" fmla="*/ 2147483646 h 10000"/>
                <a:gd name="T2" fmla="*/ 2147483646 w 10141"/>
                <a:gd name="T3" fmla="*/ 2147483646 h 10000"/>
                <a:gd name="T4" fmla="*/ 2147483646 w 10141"/>
                <a:gd name="T5" fmla="*/ 2147483646 h 10000"/>
                <a:gd name="T6" fmla="*/ 2147483646 w 10141"/>
                <a:gd name="T7" fmla="*/ 2147483646 h 10000"/>
                <a:gd name="T8" fmla="*/ 2147483646 w 10141"/>
                <a:gd name="T9" fmla="*/ 2147483646 h 10000"/>
                <a:gd name="T10" fmla="*/ 2147483646 w 10141"/>
                <a:gd name="T11" fmla="*/ 2147483646 h 10000"/>
                <a:gd name="T12" fmla="*/ 2147483646 w 10141"/>
                <a:gd name="T13" fmla="*/ 2147483646 h 10000"/>
                <a:gd name="T14" fmla="*/ 2147483646 w 10141"/>
                <a:gd name="T15" fmla="*/ 2147483646 h 10000"/>
                <a:gd name="T16" fmla="*/ 2147483646 w 10141"/>
                <a:gd name="T17" fmla="*/ 2147483646 h 10000"/>
                <a:gd name="T18" fmla="*/ 2147483646 w 10141"/>
                <a:gd name="T19" fmla="*/ 2147483646 h 10000"/>
                <a:gd name="T20" fmla="*/ 2147483646 w 10141"/>
                <a:gd name="T21" fmla="*/ 2147483646 h 10000"/>
                <a:gd name="T22" fmla="*/ 2147483646 w 10141"/>
                <a:gd name="T23" fmla="*/ 2147483646 h 10000"/>
                <a:gd name="T24" fmla="*/ 2147483646 w 10141"/>
                <a:gd name="T25" fmla="*/ 2147483646 h 10000"/>
                <a:gd name="T26" fmla="*/ 2147483646 w 10141"/>
                <a:gd name="T27" fmla="*/ 0 h 10000"/>
                <a:gd name="T28" fmla="*/ 2147483646 w 10141"/>
                <a:gd name="T29" fmla="*/ 2147483646 h 10000"/>
                <a:gd name="T30" fmla="*/ 2147483646 w 10141"/>
                <a:gd name="T31" fmla="*/ 2147483646 h 10000"/>
                <a:gd name="T32" fmla="*/ 2147483646 w 10141"/>
                <a:gd name="T33" fmla="*/ 2147483646 h 10000"/>
                <a:gd name="T34" fmla="*/ 2147483646 w 10141"/>
                <a:gd name="T35" fmla="*/ 2147483646 h 10000"/>
                <a:gd name="T36" fmla="*/ 2147483646 w 10141"/>
                <a:gd name="T37" fmla="*/ 2147483646 h 10000"/>
                <a:gd name="T38" fmla="*/ 2147483646 w 10141"/>
                <a:gd name="T39" fmla="*/ 2147483646 h 10000"/>
                <a:gd name="T40" fmla="*/ 2147483646 w 10141"/>
                <a:gd name="T41" fmla="*/ 2147483646 h 10000"/>
                <a:gd name="T42" fmla="*/ 2147483646 w 10141"/>
                <a:gd name="T43" fmla="*/ 2147483646 h 10000"/>
                <a:gd name="T44" fmla="*/ 2147483646 w 10141"/>
                <a:gd name="T45" fmla="*/ 2147483646 h 10000"/>
                <a:gd name="T46" fmla="*/ 2147483646 w 10141"/>
                <a:gd name="T47" fmla="*/ 2147483646 h 10000"/>
                <a:gd name="T48" fmla="*/ 2147483646 w 10141"/>
                <a:gd name="T49" fmla="*/ 2147483646 h 10000"/>
                <a:gd name="T50" fmla="*/ 2147483646 w 10141"/>
                <a:gd name="T51" fmla="*/ 2147483646 h 10000"/>
                <a:gd name="T52" fmla="*/ 2147483646 w 10141"/>
                <a:gd name="T53" fmla="*/ 2147483646 h 10000"/>
                <a:gd name="T54" fmla="*/ 2147483646 w 10141"/>
                <a:gd name="T55" fmla="*/ 2147483646 h 10000"/>
                <a:gd name="T56" fmla="*/ 2147483646 w 10141"/>
                <a:gd name="T57" fmla="*/ 2147483646 h 10000"/>
                <a:gd name="T58" fmla="*/ 2147483646 w 10141"/>
                <a:gd name="T59" fmla="*/ 2147483646 h 10000"/>
                <a:gd name="T60" fmla="*/ 2147483646 w 10141"/>
                <a:gd name="T61" fmla="*/ 2147483646 h 100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141" h="10000">
                  <a:moveTo>
                    <a:pt x="6087" y="9512"/>
                  </a:moveTo>
                  <a:lnTo>
                    <a:pt x="6087" y="9024"/>
                  </a:lnTo>
                  <a:lnTo>
                    <a:pt x="8249" y="7561"/>
                  </a:lnTo>
                  <a:lnTo>
                    <a:pt x="9600" y="7561"/>
                  </a:lnTo>
                  <a:lnTo>
                    <a:pt x="10141" y="7805"/>
                  </a:lnTo>
                  <a:lnTo>
                    <a:pt x="10141" y="6098"/>
                  </a:lnTo>
                  <a:lnTo>
                    <a:pt x="10141" y="5122"/>
                  </a:lnTo>
                  <a:cubicBezTo>
                    <a:pt x="10141" y="5122"/>
                    <a:pt x="8790" y="4878"/>
                    <a:pt x="8519" y="4878"/>
                  </a:cubicBezTo>
                  <a:lnTo>
                    <a:pt x="7979" y="4146"/>
                  </a:lnTo>
                  <a:lnTo>
                    <a:pt x="7979" y="3171"/>
                  </a:lnTo>
                  <a:lnTo>
                    <a:pt x="6087" y="2439"/>
                  </a:lnTo>
                  <a:lnTo>
                    <a:pt x="4465" y="1707"/>
                  </a:lnTo>
                  <a:lnTo>
                    <a:pt x="4195" y="244"/>
                  </a:lnTo>
                  <a:lnTo>
                    <a:pt x="2573" y="0"/>
                  </a:lnTo>
                  <a:lnTo>
                    <a:pt x="1492" y="732"/>
                  </a:lnTo>
                  <a:lnTo>
                    <a:pt x="411" y="976"/>
                  </a:lnTo>
                  <a:cubicBezTo>
                    <a:pt x="591" y="1220"/>
                    <a:pt x="924" y="1260"/>
                    <a:pt x="952" y="1707"/>
                  </a:cubicBezTo>
                  <a:cubicBezTo>
                    <a:pt x="980" y="2154"/>
                    <a:pt x="691" y="3085"/>
                    <a:pt x="578" y="3659"/>
                  </a:cubicBezTo>
                  <a:cubicBezTo>
                    <a:pt x="465" y="4234"/>
                    <a:pt x="368" y="4765"/>
                    <a:pt x="272" y="5154"/>
                  </a:cubicBezTo>
                  <a:cubicBezTo>
                    <a:pt x="176" y="5543"/>
                    <a:pt x="-27" y="5787"/>
                    <a:pt x="2" y="5992"/>
                  </a:cubicBezTo>
                  <a:cubicBezTo>
                    <a:pt x="31" y="6197"/>
                    <a:pt x="243" y="6244"/>
                    <a:pt x="446" y="6383"/>
                  </a:cubicBezTo>
                  <a:cubicBezTo>
                    <a:pt x="649" y="6522"/>
                    <a:pt x="1138" y="6592"/>
                    <a:pt x="1222" y="6829"/>
                  </a:cubicBezTo>
                  <a:cubicBezTo>
                    <a:pt x="1306" y="7066"/>
                    <a:pt x="1042" y="7480"/>
                    <a:pt x="952" y="7805"/>
                  </a:cubicBezTo>
                  <a:lnTo>
                    <a:pt x="2033" y="9512"/>
                  </a:lnTo>
                  <a:lnTo>
                    <a:pt x="2303" y="10000"/>
                  </a:lnTo>
                  <a:lnTo>
                    <a:pt x="2844" y="9756"/>
                  </a:lnTo>
                  <a:lnTo>
                    <a:pt x="3384" y="9756"/>
                  </a:lnTo>
                  <a:lnTo>
                    <a:pt x="4736" y="10000"/>
                  </a:lnTo>
                  <a:lnTo>
                    <a:pt x="5006" y="9756"/>
                  </a:lnTo>
                  <a:lnTo>
                    <a:pt x="6087" y="9512"/>
                  </a:lnTo>
                </a:path>
              </a:pathLst>
            </a:custGeom>
            <a:grpFill/>
            <a:ln w="9525">
              <a:solidFill>
                <a:schemeClr val="bg1"/>
              </a:solidFill>
              <a:round/>
            </a:ln>
          </p:spPr>
          <p:txBody>
            <a:bodyPr/>
            <a:lstStyle/>
            <a:p>
              <a:endParaRPr lang="en-GB"/>
            </a:p>
          </p:txBody>
        </p:sp>
        <p:sp>
          <p:nvSpPr>
            <p:cNvPr id="181" name="Freeform 405"/>
            <p:cNvSpPr/>
            <p:nvPr/>
          </p:nvSpPr>
          <p:spPr bwMode="auto">
            <a:xfrm>
              <a:off x="6544934" y="3697601"/>
              <a:ext cx="148788" cy="106450"/>
            </a:xfrm>
            <a:custGeom>
              <a:gdLst>
                <a:gd name="T0" fmla="*/ 0 w 10000"/>
                <a:gd name="T1" fmla="*/ 2147483646 h 10000"/>
                <a:gd name="T2" fmla="*/ 0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0 h 10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00" h="10000">
                  <a:moveTo>
                    <a:pt x="0" y="3889"/>
                  </a:moveTo>
                  <a:lnTo>
                    <a:pt x="0" y="3889"/>
                  </a:lnTo>
                  <a:lnTo>
                    <a:pt x="2000" y="5556"/>
                  </a:lnTo>
                  <a:lnTo>
                    <a:pt x="3200" y="7222"/>
                  </a:lnTo>
                  <a:lnTo>
                    <a:pt x="4800" y="7222"/>
                  </a:lnTo>
                  <a:lnTo>
                    <a:pt x="5600" y="8889"/>
                  </a:lnTo>
                  <a:lnTo>
                    <a:pt x="5268" y="8163"/>
                  </a:lnTo>
                  <a:lnTo>
                    <a:pt x="5600" y="8889"/>
                  </a:lnTo>
                  <a:lnTo>
                    <a:pt x="6400" y="10000"/>
                  </a:lnTo>
                  <a:lnTo>
                    <a:pt x="7200" y="3889"/>
                  </a:lnTo>
                  <a:cubicBezTo>
                    <a:pt x="7067" y="2963"/>
                    <a:pt x="6933" y="2037"/>
                    <a:pt x="6800" y="1111"/>
                  </a:cubicBezTo>
                  <a:lnTo>
                    <a:pt x="10000" y="0"/>
                  </a:lnTo>
                </a:path>
              </a:pathLst>
            </a:custGeom>
            <a:grpFill/>
            <a:ln w="9525">
              <a:solidFill>
                <a:schemeClr val="bg1"/>
              </a:solidFill>
              <a:round/>
            </a:ln>
          </p:spPr>
          <p:txBody>
            <a:bodyPr/>
            <a:lstStyle/>
            <a:p>
              <a:endParaRPr lang="en-GB"/>
            </a:p>
          </p:txBody>
        </p:sp>
        <p:sp>
          <p:nvSpPr>
            <p:cNvPr id="182" name="Freeform 407"/>
            <p:cNvSpPr/>
            <p:nvPr/>
          </p:nvSpPr>
          <p:spPr bwMode="auto">
            <a:xfrm>
              <a:off x="6790496" y="3570587"/>
              <a:ext cx="89515" cy="136692"/>
            </a:xfrm>
            <a:custGeom>
              <a:gdLst>
                <a:gd name="T0" fmla="*/ 2147483646 w 90"/>
                <a:gd name="T1" fmla="*/ 2147483646 h 138"/>
                <a:gd name="T2" fmla="*/ 2147483646 w 90"/>
                <a:gd name="T3" fmla="*/ 2147483646 h 138"/>
                <a:gd name="T4" fmla="*/ 2147483646 w 90"/>
                <a:gd name="T5" fmla="*/ 2147483646 h 138"/>
                <a:gd name="T6" fmla="*/ 2147483646 w 90"/>
                <a:gd name="T7" fmla="*/ 2147483646 h 138"/>
                <a:gd name="T8" fmla="*/ 2147483646 w 90"/>
                <a:gd name="T9" fmla="*/ 2147483646 h 138"/>
                <a:gd name="T10" fmla="*/ 2147483646 w 90"/>
                <a:gd name="T11" fmla="*/ 2147483646 h 138"/>
                <a:gd name="T12" fmla="*/ 2147483646 w 90"/>
                <a:gd name="T13" fmla="*/ 2147483646 h 138"/>
                <a:gd name="T14" fmla="*/ 2147483646 w 90"/>
                <a:gd name="T15" fmla="*/ 0 h 138"/>
                <a:gd name="T16" fmla="*/ 2147483646 w 90"/>
                <a:gd name="T17" fmla="*/ 2147483646 h 138"/>
                <a:gd name="T18" fmla="*/ 0 w 90"/>
                <a:gd name="T19" fmla="*/ 2147483646 h 138"/>
                <a:gd name="T20" fmla="*/ 2147483646 w 90"/>
                <a:gd name="T21" fmla="*/ 2147483646 h 138"/>
                <a:gd name="T22" fmla="*/ 2147483646 w 90"/>
                <a:gd name="T23" fmla="*/ 2147483646 h 138"/>
                <a:gd name="T24" fmla="*/ 2147483646 w 90"/>
                <a:gd name="T25" fmla="*/ 2147483646 h 138"/>
                <a:gd name="T26" fmla="*/ 2147483646 w 90"/>
                <a:gd name="T27" fmla="*/ 2147483646 h 138"/>
                <a:gd name="T28" fmla="*/ 2147483646 w 90"/>
                <a:gd name="T29" fmla="*/ 2147483646 h 138"/>
                <a:gd name="T30" fmla="*/ 2147483646 w 90"/>
                <a:gd name="T31" fmla="*/ 2147483646 h 138"/>
                <a:gd name="T32" fmla="*/ 2147483646 w 90"/>
                <a:gd name="T33" fmla="*/ 2147483646 h 138"/>
                <a:gd name="T34" fmla="*/ 2147483646 w 90"/>
                <a:gd name="T35" fmla="*/ 2147483646 h 1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0" h="138">
                  <a:moveTo>
                    <a:pt x="90" y="126"/>
                  </a:moveTo>
                  <a:lnTo>
                    <a:pt x="78" y="102"/>
                  </a:lnTo>
                  <a:lnTo>
                    <a:pt x="66" y="78"/>
                  </a:lnTo>
                  <a:lnTo>
                    <a:pt x="84" y="60"/>
                  </a:lnTo>
                  <a:lnTo>
                    <a:pt x="90" y="42"/>
                  </a:lnTo>
                  <a:lnTo>
                    <a:pt x="66" y="36"/>
                  </a:lnTo>
                  <a:lnTo>
                    <a:pt x="60" y="18"/>
                  </a:lnTo>
                  <a:lnTo>
                    <a:pt x="36" y="0"/>
                  </a:lnTo>
                  <a:lnTo>
                    <a:pt x="12" y="24"/>
                  </a:lnTo>
                  <a:lnTo>
                    <a:pt x="0" y="42"/>
                  </a:lnTo>
                  <a:lnTo>
                    <a:pt x="6" y="60"/>
                  </a:lnTo>
                  <a:lnTo>
                    <a:pt x="18" y="66"/>
                  </a:lnTo>
                  <a:lnTo>
                    <a:pt x="30" y="84"/>
                  </a:lnTo>
                  <a:lnTo>
                    <a:pt x="24" y="120"/>
                  </a:lnTo>
                  <a:lnTo>
                    <a:pt x="42" y="138"/>
                  </a:lnTo>
                  <a:lnTo>
                    <a:pt x="60" y="132"/>
                  </a:lnTo>
                  <a:lnTo>
                    <a:pt x="90" y="126"/>
                  </a:lnTo>
                </a:path>
              </a:pathLst>
            </a:custGeom>
            <a:grpFill/>
            <a:ln w="9525" cap="flat" cmpd="sng">
              <a:solidFill>
                <a:schemeClr val="bg1"/>
              </a:solidFill>
              <a:prstDash val="solid"/>
              <a:round/>
              <a:headEnd type="none" w="med" len="med"/>
              <a:tailEnd type="none" w="med" len="med"/>
            </a:ln>
            <a:effectLst/>
          </p:spPr>
          <p:txBody>
            <a:bodyPr/>
            <a:lstStyle/>
            <a:p>
              <a:endParaRPr lang="en-GB"/>
            </a:p>
          </p:txBody>
        </p:sp>
        <p:sp>
          <p:nvSpPr>
            <p:cNvPr id="183" name="Freeform 408"/>
            <p:cNvSpPr/>
            <p:nvPr/>
          </p:nvSpPr>
          <p:spPr bwMode="auto">
            <a:xfrm>
              <a:off x="6929608" y="3618973"/>
              <a:ext cx="58064" cy="71370"/>
            </a:xfrm>
            <a:custGeom>
              <a:gdLst>
                <a:gd name="T0" fmla="*/ 2147483646 w 60"/>
                <a:gd name="T1" fmla="*/ 2147483646 h 72"/>
                <a:gd name="T2" fmla="*/ 2147483646 w 60"/>
                <a:gd name="T3" fmla="*/ 2147483646 h 72"/>
                <a:gd name="T4" fmla="*/ 2147483646 w 60"/>
                <a:gd name="T5" fmla="*/ 2147483646 h 72"/>
                <a:gd name="T6" fmla="*/ 2147483646 w 60"/>
                <a:gd name="T7" fmla="*/ 2147483646 h 72"/>
                <a:gd name="T8" fmla="*/ 2147483646 w 60"/>
                <a:gd name="T9" fmla="*/ 2147483646 h 72"/>
                <a:gd name="T10" fmla="*/ 2147483646 w 60"/>
                <a:gd name="T11" fmla="*/ 0 h 72"/>
                <a:gd name="T12" fmla="*/ 2147483646 w 60"/>
                <a:gd name="T13" fmla="*/ 0 h 72"/>
                <a:gd name="T14" fmla="*/ 0 w 60"/>
                <a:gd name="T15" fmla="*/ 2147483646 h 72"/>
                <a:gd name="T16" fmla="*/ 2147483646 w 60"/>
                <a:gd name="T17" fmla="*/ 2147483646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72">
                  <a:moveTo>
                    <a:pt x="6" y="42"/>
                  </a:moveTo>
                  <a:lnTo>
                    <a:pt x="6" y="66"/>
                  </a:lnTo>
                  <a:lnTo>
                    <a:pt x="12" y="72"/>
                  </a:lnTo>
                  <a:lnTo>
                    <a:pt x="36" y="60"/>
                  </a:lnTo>
                  <a:lnTo>
                    <a:pt x="60" y="24"/>
                  </a:lnTo>
                  <a:lnTo>
                    <a:pt x="18" y="0"/>
                  </a:lnTo>
                  <a:lnTo>
                    <a:pt x="6" y="0"/>
                  </a:lnTo>
                  <a:lnTo>
                    <a:pt x="0" y="18"/>
                  </a:lnTo>
                  <a:lnTo>
                    <a:pt x="6" y="42"/>
                  </a:lnTo>
                  <a:close/>
                </a:path>
              </a:pathLst>
            </a:custGeom>
            <a:grpFill/>
            <a:ln w="9525" cap="flat" cmpd="sng">
              <a:solidFill>
                <a:schemeClr val="bg1"/>
              </a:solidFill>
              <a:prstDash val="solid"/>
              <a:round/>
              <a:headEnd type="none" w="med" len="med"/>
              <a:tailEnd type="none" w="med" len="med"/>
            </a:ln>
            <a:effectLst/>
          </p:spPr>
          <p:txBody>
            <a:bodyPr/>
            <a:lstStyle/>
            <a:p>
              <a:endParaRPr lang="en-GB"/>
            </a:p>
          </p:txBody>
        </p:sp>
        <p:sp>
          <p:nvSpPr>
            <p:cNvPr id="184" name="Freeform 417"/>
            <p:cNvSpPr/>
            <p:nvPr/>
          </p:nvSpPr>
          <p:spPr bwMode="auto">
            <a:xfrm>
              <a:off x="6858237" y="3616554"/>
              <a:ext cx="73790" cy="83466"/>
            </a:xfrm>
            <a:custGeom>
              <a:gdLst>
                <a:gd name="T0" fmla="*/ 2147483646 w 72"/>
                <a:gd name="T1" fmla="*/ 2147483646 h 84"/>
                <a:gd name="T2" fmla="*/ 2147483646 w 72"/>
                <a:gd name="T3" fmla="*/ 2147483646 h 84"/>
                <a:gd name="T4" fmla="*/ 2147483646 w 72"/>
                <a:gd name="T5" fmla="*/ 2147483646 h 84"/>
                <a:gd name="T6" fmla="*/ 2147483646 w 72"/>
                <a:gd name="T7" fmla="*/ 2147483646 h 84"/>
                <a:gd name="T8" fmla="*/ 2147483646 w 72"/>
                <a:gd name="T9" fmla="*/ 2147483646 h 84"/>
                <a:gd name="T10" fmla="*/ 2147483646 w 72"/>
                <a:gd name="T11" fmla="*/ 0 h 84"/>
                <a:gd name="T12" fmla="*/ 2147483646 w 72"/>
                <a:gd name="T13" fmla="*/ 2147483646 h 84"/>
                <a:gd name="T14" fmla="*/ 0 w 72"/>
                <a:gd name="T15" fmla="*/ 2147483646 h 84"/>
                <a:gd name="T16" fmla="*/ 2147483646 w 72"/>
                <a:gd name="T17" fmla="*/ 2147483646 h 84"/>
                <a:gd name="T18" fmla="*/ 2147483646 w 72"/>
                <a:gd name="T19" fmla="*/ 2147483646 h 84"/>
                <a:gd name="T20" fmla="*/ 2147483646 w 72"/>
                <a:gd name="T21" fmla="*/ 2147483646 h 84"/>
                <a:gd name="T22" fmla="*/ 2147483646 w 72"/>
                <a:gd name="T23" fmla="*/ 2147483646 h 84"/>
                <a:gd name="T24" fmla="*/ 2147483646 w 72"/>
                <a:gd name="T25" fmla="*/ 2147483646 h 84"/>
                <a:gd name="T26" fmla="*/ 2147483646 w 72"/>
                <a:gd name="T27" fmla="*/ 2147483646 h 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2" h="84">
                  <a:moveTo>
                    <a:pt x="72" y="78"/>
                  </a:moveTo>
                  <a:lnTo>
                    <a:pt x="72" y="54"/>
                  </a:lnTo>
                  <a:lnTo>
                    <a:pt x="66" y="30"/>
                  </a:lnTo>
                  <a:lnTo>
                    <a:pt x="72" y="12"/>
                  </a:lnTo>
                  <a:lnTo>
                    <a:pt x="24" y="6"/>
                  </a:lnTo>
                  <a:lnTo>
                    <a:pt x="24" y="0"/>
                  </a:lnTo>
                  <a:lnTo>
                    <a:pt x="18" y="18"/>
                  </a:lnTo>
                  <a:lnTo>
                    <a:pt x="0" y="36"/>
                  </a:lnTo>
                  <a:lnTo>
                    <a:pt x="12" y="60"/>
                  </a:lnTo>
                  <a:lnTo>
                    <a:pt x="24" y="84"/>
                  </a:lnTo>
                  <a:lnTo>
                    <a:pt x="30" y="84"/>
                  </a:lnTo>
                  <a:lnTo>
                    <a:pt x="42" y="78"/>
                  </a:lnTo>
                  <a:lnTo>
                    <a:pt x="72" y="78"/>
                  </a:lnTo>
                </a:path>
              </a:pathLst>
            </a:custGeom>
            <a:grpFill/>
            <a:ln w="9525" cap="flat" cmpd="sng">
              <a:solidFill>
                <a:schemeClr val="bg1"/>
              </a:solidFill>
              <a:prstDash val="solid"/>
              <a:round/>
              <a:headEnd type="none" w="med" len="med"/>
              <a:tailEnd type="none" w="med" len="med"/>
            </a:ln>
            <a:effectLst/>
          </p:spPr>
          <p:txBody>
            <a:bodyPr/>
            <a:lstStyle/>
            <a:p>
              <a:endParaRPr lang="en-GB"/>
            </a:p>
          </p:txBody>
        </p:sp>
        <p:sp>
          <p:nvSpPr>
            <p:cNvPr id="185" name="Freeform 418"/>
            <p:cNvSpPr/>
            <p:nvPr/>
          </p:nvSpPr>
          <p:spPr bwMode="auto">
            <a:xfrm>
              <a:off x="6581224" y="3506474"/>
              <a:ext cx="254030" cy="214111"/>
            </a:xfrm>
            <a:custGeom>
              <a:gdLst>
                <a:gd name="T0" fmla="*/ 2147483646 w 43"/>
                <a:gd name="T1" fmla="*/ 2147483646 h 36"/>
                <a:gd name="T2" fmla="*/ 2147483646 w 43"/>
                <a:gd name="T3" fmla="*/ 2147483646 h 36"/>
                <a:gd name="T4" fmla="*/ 2147483646 w 43"/>
                <a:gd name="T5" fmla="*/ 2147483646 h 36"/>
                <a:gd name="T6" fmla="*/ 2147483646 w 43"/>
                <a:gd name="T7" fmla="*/ 2147483646 h 36"/>
                <a:gd name="T8" fmla="*/ 2147483646 w 43"/>
                <a:gd name="T9" fmla="*/ 2147483646 h 36"/>
                <a:gd name="T10" fmla="*/ 2147483646 w 43"/>
                <a:gd name="T11" fmla="*/ 2147483646 h 36"/>
                <a:gd name="T12" fmla="*/ 2147483646 w 43"/>
                <a:gd name="T13" fmla="*/ 2147483646 h 36"/>
                <a:gd name="T14" fmla="*/ 2147483646 w 43"/>
                <a:gd name="T15" fmla="*/ 2147483646 h 36"/>
                <a:gd name="T16" fmla="*/ 2147483646 w 43"/>
                <a:gd name="T17" fmla="*/ 2147483646 h 36"/>
                <a:gd name="T18" fmla="*/ 2147483646 w 43"/>
                <a:gd name="T19" fmla="*/ 2147483646 h 36"/>
                <a:gd name="T20" fmla="*/ 2147483646 w 43"/>
                <a:gd name="T21" fmla="*/ 2147483646 h 36"/>
                <a:gd name="T22" fmla="*/ 2147483646 w 43"/>
                <a:gd name="T23" fmla="*/ 2147483646 h 36"/>
                <a:gd name="T24" fmla="*/ 2147483646 w 43"/>
                <a:gd name="T25" fmla="*/ 2147483646 h 36"/>
                <a:gd name="T26" fmla="*/ 2147483646 w 43"/>
                <a:gd name="T27" fmla="*/ 0 h 36"/>
                <a:gd name="T28" fmla="*/ 2147483646 w 43"/>
                <a:gd name="T29" fmla="*/ 2147483646 h 36"/>
                <a:gd name="T30" fmla="*/ 0 w 43"/>
                <a:gd name="T31" fmla="*/ 2147483646 h 36"/>
                <a:gd name="T32" fmla="*/ 2147483646 w 43"/>
                <a:gd name="T33" fmla="*/ 2147483646 h 36"/>
                <a:gd name="T34" fmla="*/ 2147483646 w 43"/>
                <a:gd name="T35" fmla="*/ 2147483646 h 36"/>
                <a:gd name="T36" fmla="*/ 2147483646 w 43"/>
                <a:gd name="T37" fmla="*/ 2147483646 h 36"/>
                <a:gd name="T38" fmla="*/ 2147483646 w 43"/>
                <a:gd name="T39" fmla="*/ 2147483646 h 36"/>
                <a:gd name="T40" fmla="*/ 2147483646 w 43"/>
                <a:gd name="T41" fmla="*/ 2147483646 h 36"/>
                <a:gd name="T42" fmla="*/ 2147483646 w 43"/>
                <a:gd name="T43" fmla="*/ 2147483646 h 36"/>
                <a:gd name="T44" fmla="*/ 2147483646 w 43"/>
                <a:gd name="T45" fmla="*/ 2147483646 h 36"/>
                <a:gd name="T46" fmla="*/ 2147483646 w 43"/>
                <a:gd name="T47" fmla="*/ 2147483646 h 36"/>
                <a:gd name="T48" fmla="*/ 2147483646 w 43"/>
                <a:gd name="T49" fmla="*/ 2147483646 h 36"/>
                <a:gd name="T50" fmla="*/ 2147483646 w 43"/>
                <a:gd name="T51" fmla="*/ 2147483646 h 36"/>
                <a:gd name="T52" fmla="*/ 2147483646 w 43"/>
                <a:gd name="T53" fmla="*/ 2147483646 h 36"/>
                <a:gd name="T54" fmla="*/ 2147483646 w 43"/>
                <a:gd name="T55" fmla="*/ 2147483646 h 36"/>
                <a:gd name="T56" fmla="*/ 2147483646 w 43"/>
                <a:gd name="T57" fmla="*/ 2147483646 h 36"/>
                <a:gd name="T58" fmla="*/ 2147483646 w 43"/>
                <a:gd name="T59" fmla="*/ 2147483646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3" h="36">
                  <a:moveTo>
                    <a:pt x="38" y="21"/>
                  </a:moveTo>
                  <a:cubicBezTo>
                    <a:pt x="37" y="18"/>
                    <a:pt x="37" y="18"/>
                    <a:pt x="37" y="18"/>
                  </a:cubicBezTo>
                  <a:cubicBezTo>
                    <a:pt x="39" y="15"/>
                    <a:pt x="39" y="15"/>
                    <a:pt x="39" y="15"/>
                  </a:cubicBezTo>
                  <a:cubicBezTo>
                    <a:pt x="43" y="11"/>
                    <a:pt x="43" y="11"/>
                    <a:pt x="43" y="11"/>
                  </a:cubicBezTo>
                  <a:cubicBezTo>
                    <a:pt x="42" y="11"/>
                    <a:pt x="42" y="11"/>
                    <a:pt x="42" y="11"/>
                  </a:cubicBezTo>
                  <a:cubicBezTo>
                    <a:pt x="39" y="10"/>
                    <a:pt x="39" y="10"/>
                    <a:pt x="39" y="10"/>
                  </a:cubicBezTo>
                  <a:cubicBezTo>
                    <a:pt x="38" y="8"/>
                    <a:pt x="38" y="8"/>
                    <a:pt x="38" y="8"/>
                  </a:cubicBezTo>
                  <a:cubicBezTo>
                    <a:pt x="32" y="5"/>
                    <a:pt x="32" y="5"/>
                    <a:pt x="32" y="5"/>
                  </a:cubicBezTo>
                  <a:cubicBezTo>
                    <a:pt x="22" y="6"/>
                    <a:pt x="22" y="6"/>
                    <a:pt x="22" y="6"/>
                  </a:cubicBezTo>
                  <a:cubicBezTo>
                    <a:pt x="17" y="5"/>
                    <a:pt x="17" y="5"/>
                    <a:pt x="17" y="5"/>
                  </a:cubicBezTo>
                  <a:cubicBezTo>
                    <a:pt x="16" y="3"/>
                    <a:pt x="16" y="3"/>
                    <a:pt x="16" y="3"/>
                  </a:cubicBezTo>
                  <a:cubicBezTo>
                    <a:pt x="11" y="2"/>
                    <a:pt x="11" y="2"/>
                    <a:pt x="11" y="2"/>
                  </a:cubicBezTo>
                  <a:cubicBezTo>
                    <a:pt x="11" y="2"/>
                    <a:pt x="7" y="3"/>
                    <a:pt x="6" y="3"/>
                  </a:cubicBezTo>
                  <a:cubicBezTo>
                    <a:pt x="5" y="3"/>
                    <a:pt x="5" y="1"/>
                    <a:pt x="5" y="0"/>
                  </a:cubicBezTo>
                  <a:cubicBezTo>
                    <a:pt x="1" y="2"/>
                    <a:pt x="1" y="2"/>
                    <a:pt x="1" y="2"/>
                  </a:cubicBezTo>
                  <a:cubicBezTo>
                    <a:pt x="0" y="10"/>
                    <a:pt x="0" y="10"/>
                    <a:pt x="0" y="10"/>
                  </a:cubicBezTo>
                  <a:cubicBezTo>
                    <a:pt x="2" y="15"/>
                    <a:pt x="2" y="15"/>
                    <a:pt x="2" y="15"/>
                  </a:cubicBezTo>
                  <a:cubicBezTo>
                    <a:pt x="12" y="19"/>
                    <a:pt x="12" y="19"/>
                    <a:pt x="12" y="19"/>
                  </a:cubicBezTo>
                  <a:cubicBezTo>
                    <a:pt x="17" y="20"/>
                    <a:pt x="17" y="20"/>
                    <a:pt x="17" y="20"/>
                  </a:cubicBezTo>
                  <a:cubicBezTo>
                    <a:pt x="16" y="22"/>
                    <a:pt x="16" y="22"/>
                    <a:pt x="16" y="22"/>
                  </a:cubicBezTo>
                  <a:cubicBezTo>
                    <a:pt x="18" y="26"/>
                    <a:pt x="18" y="26"/>
                    <a:pt x="18" y="26"/>
                  </a:cubicBezTo>
                  <a:cubicBezTo>
                    <a:pt x="18" y="33"/>
                    <a:pt x="18" y="33"/>
                    <a:pt x="18" y="33"/>
                  </a:cubicBezTo>
                  <a:cubicBezTo>
                    <a:pt x="18" y="33"/>
                    <a:pt x="18" y="33"/>
                    <a:pt x="18" y="33"/>
                  </a:cubicBezTo>
                  <a:cubicBezTo>
                    <a:pt x="21" y="36"/>
                    <a:pt x="21" y="36"/>
                    <a:pt x="21" y="36"/>
                  </a:cubicBezTo>
                  <a:cubicBezTo>
                    <a:pt x="30" y="33"/>
                    <a:pt x="30" y="33"/>
                    <a:pt x="30" y="33"/>
                  </a:cubicBezTo>
                  <a:cubicBezTo>
                    <a:pt x="29" y="30"/>
                    <a:pt x="29" y="30"/>
                    <a:pt x="29" y="30"/>
                  </a:cubicBezTo>
                  <a:cubicBezTo>
                    <a:pt x="26" y="25"/>
                    <a:pt x="26" y="25"/>
                    <a:pt x="26" y="25"/>
                  </a:cubicBezTo>
                  <a:cubicBezTo>
                    <a:pt x="34" y="25"/>
                    <a:pt x="34" y="25"/>
                    <a:pt x="34" y="25"/>
                  </a:cubicBezTo>
                  <a:cubicBezTo>
                    <a:pt x="39" y="23"/>
                    <a:pt x="39" y="23"/>
                    <a:pt x="39" y="23"/>
                  </a:cubicBezTo>
                  <a:cubicBezTo>
                    <a:pt x="38" y="21"/>
                    <a:pt x="38" y="21"/>
                    <a:pt x="38" y="21"/>
                  </a:cubicBezTo>
                </a:path>
              </a:pathLst>
            </a:custGeom>
            <a:grpFill/>
            <a:ln w="9525">
              <a:solidFill>
                <a:schemeClr val="bg1"/>
              </a:solidFill>
              <a:round/>
            </a:ln>
          </p:spPr>
          <p:txBody>
            <a:bodyPr/>
            <a:lstStyle/>
            <a:p>
              <a:endParaRPr lang="en-GB"/>
            </a:p>
          </p:txBody>
        </p:sp>
        <p:sp>
          <p:nvSpPr>
            <p:cNvPr id="186" name="Freeform 421"/>
            <p:cNvSpPr/>
            <p:nvPr/>
          </p:nvSpPr>
          <p:spPr bwMode="auto">
            <a:xfrm>
              <a:off x="6437274" y="3696392"/>
              <a:ext cx="102822" cy="113708"/>
            </a:xfrm>
            <a:custGeom>
              <a:gdLst>
                <a:gd name="T0" fmla="*/ 2147483646 w 102"/>
                <a:gd name="T1" fmla="*/ 2147483646 h 114"/>
                <a:gd name="T2" fmla="*/ 2147483646 w 102"/>
                <a:gd name="T3" fmla="*/ 2147483646 h 114"/>
                <a:gd name="T4" fmla="*/ 2147483646 w 102"/>
                <a:gd name="T5" fmla="*/ 2147483646 h 114"/>
                <a:gd name="T6" fmla="*/ 2147483646 w 102"/>
                <a:gd name="T7" fmla="*/ 2147483646 h 114"/>
                <a:gd name="T8" fmla="*/ 2147483646 w 102"/>
                <a:gd name="T9" fmla="*/ 2147483646 h 114"/>
                <a:gd name="T10" fmla="*/ 2147483646 w 102"/>
                <a:gd name="T11" fmla="*/ 2147483646 h 114"/>
                <a:gd name="T12" fmla="*/ 2147483646 w 102"/>
                <a:gd name="T13" fmla="*/ 0 h 114"/>
                <a:gd name="T14" fmla="*/ 2147483646 w 102"/>
                <a:gd name="T15" fmla="*/ 2147483646 h 114"/>
                <a:gd name="T16" fmla="*/ 0 w 102"/>
                <a:gd name="T17" fmla="*/ 2147483646 h 114"/>
                <a:gd name="T18" fmla="*/ 2147483646 w 102"/>
                <a:gd name="T19" fmla="*/ 2147483646 h 114"/>
                <a:gd name="T20" fmla="*/ 0 w 102"/>
                <a:gd name="T21" fmla="*/ 2147483646 h 114"/>
                <a:gd name="T22" fmla="*/ 2147483646 w 102"/>
                <a:gd name="T23" fmla="*/ 2147483646 h 114"/>
                <a:gd name="T24" fmla="*/ 2147483646 w 102"/>
                <a:gd name="T25" fmla="*/ 2147483646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14">
                  <a:moveTo>
                    <a:pt x="24" y="114"/>
                  </a:moveTo>
                  <a:lnTo>
                    <a:pt x="48" y="90"/>
                  </a:lnTo>
                  <a:lnTo>
                    <a:pt x="66" y="84"/>
                  </a:lnTo>
                  <a:lnTo>
                    <a:pt x="90" y="60"/>
                  </a:lnTo>
                  <a:lnTo>
                    <a:pt x="102" y="36"/>
                  </a:lnTo>
                  <a:lnTo>
                    <a:pt x="78" y="18"/>
                  </a:lnTo>
                  <a:lnTo>
                    <a:pt x="30" y="0"/>
                  </a:lnTo>
                  <a:lnTo>
                    <a:pt x="24" y="12"/>
                  </a:lnTo>
                  <a:lnTo>
                    <a:pt x="0" y="66"/>
                  </a:lnTo>
                  <a:lnTo>
                    <a:pt x="12" y="90"/>
                  </a:lnTo>
                  <a:lnTo>
                    <a:pt x="0" y="96"/>
                  </a:lnTo>
                  <a:lnTo>
                    <a:pt x="6" y="108"/>
                  </a:lnTo>
                  <a:lnTo>
                    <a:pt x="24" y="114"/>
                  </a:lnTo>
                  <a:close/>
                </a:path>
              </a:pathLst>
            </a:custGeom>
            <a:grpFill/>
            <a:ln w="9525">
              <a:solidFill>
                <a:schemeClr val="bg1"/>
              </a:solidFill>
              <a:round/>
            </a:ln>
          </p:spPr>
          <p:txBody>
            <a:bodyPr/>
            <a:lstStyle/>
            <a:p>
              <a:endParaRPr lang="en-GB"/>
            </a:p>
          </p:txBody>
        </p:sp>
        <p:sp>
          <p:nvSpPr>
            <p:cNvPr id="187" name="Freeform 263"/>
            <p:cNvSpPr/>
            <p:nvPr/>
          </p:nvSpPr>
          <p:spPr bwMode="auto">
            <a:xfrm>
              <a:off x="8240884" y="2431083"/>
              <a:ext cx="37499" cy="73789"/>
            </a:xfrm>
            <a:custGeom>
              <a:gdLst>
                <a:gd name="T0" fmla="*/ 0 w 429209"/>
                <a:gd name="T1" fmla="*/ 2 h 839755"/>
                <a:gd name="T2" fmla="*/ 0 w 429209"/>
                <a:gd name="T3" fmla="*/ 1 h 839755"/>
                <a:gd name="T4" fmla="*/ 0 w 429209"/>
                <a:gd name="T5" fmla="*/ 1 h 839755"/>
                <a:gd name="T6" fmla="*/ 0 w 429209"/>
                <a:gd name="T7" fmla="*/ 0 h 839755"/>
                <a:gd name="T8" fmla="*/ 1 w 429209"/>
                <a:gd name="T9" fmla="*/ 0 h 839755"/>
                <a:gd name="T10" fmla="*/ 1 w 429209"/>
                <a:gd name="T11" fmla="*/ 0 h 839755"/>
                <a:gd name="T12" fmla="*/ 1 w 429209"/>
                <a:gd name="T13" fmla="*/ 1 h 839755"/>
                <a:gd name="T14" fmla="*/ 1 w 429209"/>
                <a:gd name="T15" fmla="*/ 1 h 839755"/>
                <a:gd name="T16" fmla="*/ 0 w 429209"/>
                <a:gd name="T17" fmla="*/ 1 h 839755"/>
                <a:gd name="T18" fmla="*/ 0 w 429209"/>
                <a:gd name="T19" fmla="*/ 2 h 839755"/>
                <a:gd name="T20" fmla="*/ 0 w 429209"/>
                <a:gd name="T21" fmla="*/ 2 h 839755"/>
                <a:gd name="T22" fmla="*/ 0 w 429209"/>
                <a:gd name="T23" fmla="*/ 2 h 839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9209" h="839755">
                  <a:moveTo>
                    <a:pt x="53214" y="797282"/>
                  </a:moveTo>
                  <a:cubicBezTo>
                    <a:pt x="54137" y="718133"/>
                    <a:pt x="55061" y="638985"/>
                    <a:pt x="55984" y="559836"/>
                  </a:cubicBezTo>
                  <a:lnTo>
                    <a:pt x="0" y="522514"/>
                  </a:lnTo>
                  <a:lnTo>
                    <a:pt x="111968" y="130628"/>
                  </a:lnTo>
                  <a:lnTo>
                    <a:pt x="261258" y="130628"/>
                  </a:lnTo>
                  <a:lnTo>
                    <a:pt x="391886" y="0"/>
                  </a:lnTo>
                  <a:lnTo>
                    <a:pt x="410547" y="261257"/>
                  </a:lnTo>
                  <a:lnTo>
                    <a:pt x="429209" y="410547"/>
                  </a:lnTo>
                  <a:lnTo>
                    <a:pt x="223935" y="634481"/>
                  </a:lnTo>
                  <a:lnTo>
                    <a:pt x="223935" y="839755"/>
                  </a:lnTo>
                  <a:lnTo>
                    <a:pt x="111968" y="783771"/>
                  </a:lnTo>
                  <a:lnTo>
                    <a:pt x="53214" y="797282"/>
                  </a:lnTo>
                  <a:close/>
                </a:path>
              </a:pathLst>
            </a:custGeom>
            <a:grpFill/>
            <a:ln w="9525">
              <a:solidFill>
                <a:schemeClr val="bg1"/>
              </a:solidFill>
              <a:round/>
            </a:ln>
          </p:spPr>
          <p:txBody>
            <a:bodyPr/>
            <a:lstStyle/>
            <a:p>
              <a:endParaRPr lang="en-GB"/>
            </a:p>
          </p:txBody>
        </p:sp>
        <p:sp>
          <p:nvSpPr>
            <p:cNvPr id="188" name="Freeform 295"/>
            <p:cNvSpPr/>
            <p:nvPr/>
          </p:nvSpPr>
          <p:spPr bwMode="auto">
            <a:xfrm>
              <a:off x="9202567" y="2953658"/>
              <a:ext cx="333867" cy="318141"/>
            </a:xfrm>
            <a:custGeom>
              <a:gdLst>
                <a:gd name="T0" fmla="*/ 2147483646 w 10944"/>
                <a:gd name="T1" fmla="*/ 2147483646 h 10652"/>
                <a:gd name="T2" fmla="*/ 2147483646 w 10944"/>
                <a:gd name="T3" fmla="*/ 2147483646 h 10652"/>
                <a:gd name="T4" fmla="*/ 2147483646 w 10944"/>
                <a:gd name="T5" fmla="*/ 2147483646 h 10652"/>
                <a:gd name="T6" fmla="*/ 2147483646 w 10944"/>
                <a:gd name="T7" fmla="*/ 2147483646 h 10652"/>
                <a:gd name="T8" fmla="*/ 2147483646 w 10944"/>
                <a:gd name="T9" fmla="*/ 2147483646 h 10652"/>
                <a:gd name="T10" fmla="*/ 2147483646 w 10944"/>
                <a:gd name="T11" fmla="*/ 2147483646 h 10652"/>
                <a:gd name="T12" fmla="*/ 2147483646 w 10944"/>
                <a:gd name="T13" fmla="*/ 2147483646 h 10652"/>
                <a:gd name="T14" fmla="*/ 2147483646 w 10944"/>
                <a:gd name="T15" fmla="*/ 2147483646 h 10652"/>
                <a:gd name="T16" fmla="*/ 2147483646 w 10944"/>
                <a:gd name="T17" fmla="*/ 2147483646 h 10652"/>
                <a:gd name="T18" fmla="*/ 2147483646 w 10944"/>
                <a:gd name="T19" fmla="*/ 2147483646 h 10652"/>
                <a:gd name="T20" fmla="*/ 2147483646 w 10944"/>
                <a:gd name="T21" fmla="*/ 2147483646 h 10652"/>
                <a:gd name="T22" fmla="*/ 2147483646 w 10944"/>
                <a:gd name="T23" fmla="*/ 1997793352 h 10652"/>
                <a:gd name="T24" fmla="*/ 2147483646 w 10944"/>
                <a:gd name="T25" fmla="*/ 1101535252 h 10652"/>
                <a:gd name="T26" fmla="*/ 2147483646 w 10944"/>
                <a:gd name="T27" fmla="*/ 422176360 h 10652"/>
                <a:gd name="T28" fmla="*/ 2147483646 w 10944"/>
                <a:gd name="T29" fmla="*/ 2348995 h 10652"/>
                <a:gd name="T30" fmla="*/ 2147483646 w 10944"/>
                <a:gd name="T31" fmla="*/ 558986835 h 10652"/>
                <a:gd name="T32" fmla="*/ 2147483646 w 10944"/>
                <a:gd name="T33" fmla="*/ 620348125 h 10652"/>
                <a:gd name="T34" fmla="*/ 2147483646 w 10944"/>
                <a:gd name="T35" fmla="*/ 1351552467 h 10652"/>
                <a:gd name="T36" fmla="*/ 2147483646 w 10944"/>
                <a:gd name="T37" fmla="*/ 2147483646 h 10652"/>
                <a:gd name="T38" fmla="*/ 2147483646 w 10944"/>
                <a:gd name="T39" fmla="*/ 2147483646 h 10652"/>
                <a:gd name="T40" fmla="*/ 2147483646 w 10944"/>
                <a:gd name="T41" fmla="*/ 2147483646 h 10652"/>
                <a:gd name="T42" fmla="*/ 2147483646 w 10944"/>
                <a:gd name="T43" fmla="*/ 2147483646 h 10652"/>
                <a:gd name="T44" fmla="*/ 2147483646 w 10944"/>
                <a:gd name="T45" fmla="*/ 2147483646 h 10652"/>
                <a:gd name="T46" fmla="*/ 2147483646 w 10944"/>
                <a:gd name="T47" fmla="*/ 2147483646 h 10652"/>
                <a:gd name="T48" fmla="*/ 2147483646 w 10944"/>
                <a:gd name="T49" fmla="*/ 2147483646 h 10652"/>
                <a:gd name="T50" fmla="*/ 2147483646 w 10944"/>
                <a:gd name="T51" fmla="*/ 2147483646 h 10652"/>
                <a:gd name="T52" fmla="*/ 2147483646 w 10944"/>
                <a:gd name="T53" fmla="*/ 2147483646 h 10652"/>
                <a:gd name="T54" fmla="*/ 434246325 w 10944"/>
                <a:gd name="T55" fmla="*/ 2147483646 h 10652"/>
                <a:gd name="T56" fmla="*/ 1801221118 w 10944"/>
                <a:gd name="T57" fmla="*/ 2147483646 h 10652"/>
                <a:gd name="T58" fmla="*/ 2147483646 w 10944"/>
                <a:gd name="T59" fmla="*/ 2147483646 h 10652"/>
                <a:gd name="T60" fmla="*/ 2147483646 w 10944"/>
                <a:gd name="T61" fmla="*/ 2147483646 h 10652"/>
                <a:gd name="T62" fmla="*/ 2147483646 w 10944"/>
                <a:gd name="T63" fmla="*/ 2147483646 h 10652"/>
                <a:gd name="T64" fmla="*/ 2147483646 w 10944"/>
                <a:gd name="T65" fmla="*/ 2147483646 h 10652"/>
                <a:gd name="T66" fmla="*/ 827358637 w 10944"/>
                <a:gd name="T67" fmla="*/ 2147483646 h 10652"/>
                <a:gd name="T68" fmla="*/ 1202504557 w 10944"/>
                <a:gd name="T69" fmla="*/ 2147483646 h 10652"/>
                <a:gd name="T70" fmla="*/ 2147483646 w 10944"/>
                <a:gd name="T71" fmla="*/ 2147483646 h 10652"/>
                <a:gd name="T72" fmla="*/ 2147483646 w 10944"/>
                <a:gd name="T73" fmla="*/ 2147483646 h 10652"/>
                <a:gd name="T74" fmla="*/ 2147483646 w 10944"/>
                <a:gd name="T75" fmla="*/ 2147483646 h 106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944" h="10652">
                  <a:moveTo>
                    <a:pt x="7267" y="10169"/>
                  </a:moveTo>
                  <a:cubicBezTo>
                    <a:pt x="7552" y="10018"/>
                    <a:pt x="8071" y="10028"/>
                    <a:pt x="8061" y="9685"/>
                  </a:cubicBezTo>
                  <a:cubicBezTo>
                    <a:pt x="8051" y="9342"/>
                    <a:pt x="7322" y="8474"/>
                    <a:pt x="7207" y="8110"/>
                  </a:cubicBezTo>
                  <a:cubicBezTo>
                    <a:pt x="7092" y="7746"/>
                    <a:pt x="7292" y="7666"/>
                    <a:pt x="7371" y="7500"/>
                  </a:cubicBezTo>
                  <a:cubicBezTo>
                    <a:pt x="7450" y="7334"/>
                    <a:pt x="7495" y="7193"/>
                    <a:pt x="7679" y="7116"/>
                  </a:cubicBezTo>
                  <a:cubicBezTo>
                    <a:pt x="7863" y="7039"/>
                    <a:pt x="8176" y="7379"/>
                    <a:pt x="8474" y="7039"/>
                  </a:cubicBezTo>
                  <a:cubicBezTo>
                    <a:pt x="8772" y="6699"/>
                    <a:pt x="9211" y="5615"/>
                    <a:pt x="9468" y="5078"/>
                  </a:cubicBezTo>
                  <a:cubicBezTo>
                    <a:pt x="9725" y="4541"/>
                    <a:pt x="9869" y="4241"/>
                    <a:pt x="10017" y="3816"/>
                  </a:cubicBezTo>
                  <a:cubicBezTo>
                    <a:pt x="10165" y="3391"/>
                    <a:pt x="10406" y="2817"/>
                    <a:pt x="10355" y="2527"/>
                  </a:cubicBezTo>
                  <a:cubicBezTo>
                    <a:pt x="10304" y="2237"/>
                    <a:pt x="9687" y="2325"/>
                    <a:pt x="9713" y="2075"/>
                  </a:cubicBezTo>
                  <a:cubicBezTo>
                    <a:pt x="9740" y="1811"/>
                    <a:pt x="9649" y="1164"/>
                    <a:pt x="9789" y="1129"/>
                  </a:cubicBezTo>
                  <a:cubicBezTo>
                    <a:pt x="10290" y="1004"/>
                    <a:pt x="10747" y="957"/>
                    <a:pt x="10897" y="847"/>
                  </a:cubicBezTo>
                  <a:cubicBezTo>
                    <a:pt x="11047" y="737"/>
                    <a:pt x="10802" y="578"/>
                    <a:pt x="10692" y="467"/>
                  </a:cubicBezTo>
                  <a:cubicBezTo>
                    <a:pt x="10582" y="356"/>
                    <a:pt x="10409" y="257"/>
                    <a:pt x="10234" y="179"/>
                  </a:cubicBezTo>
                  <a:cubicBezTo>
                    <a:pt x="10060" y="102"/>
                    <a:pt x="9954" y="-9"/>
                    <a:pt x="9646" y="1"/>
                  </a:cubicBezTo>
                  <a:cubicBezTo>
                    <a:pt x="9341" y="11"/>
                    <a:pt x="8705" y="193"/>
                    <a:pt x="8396" y="237"/>
                  </a:cubicBezTo>
                  <a:cubicBezTo>
                    <a:pt x="8087" y="279"/>
                    <a:pt x="8007" y="208"/>
                    <a:pt x="7788" y="263"/>
                  </a:cubicBezTo>
                  <a:cubicBezTo>
                    <a:pt x="7570" y="320"/>
                    <a:pt x="7301" y="573"/>
                    <a:pt x="7086" y="573"/>
                  </a:cubicBezTo>
                  <a:cubicBezTo>
                    <a:pt x="7035" y="922"/>
                    <a:pt x="6959" y="1372"/>
                    <a:pt x="6933" y="1623"/>
                  </a:cubicBezTo>
                  <a:cubicBezTo>
                    <a:pt x="6907" y="1873"/>
                    <a:pt x="6933" y="1924"/>
                    <a:pt x="6933" y="2075"/>
                  </a:cubicBezTo>
                  <a:cubicBezTo>
                    <a:pt x="6861" y="2150"/>
                    <a:pt x="6794" y="2133"/>
                    <a:pt x="6718" y="2301"/>
                  </a:cubicBezTo>
                  <a:cubicBezTo>
                    <a:pt x="6642" y="2469"/>
                    <a:pt x="6556" y="2823"/>
                    <a:pt x="6475" y="3084"/>
                  </a:cubicBezTo>
                  <a:cubicBezTo>
                    <a:pt x="6475" y="3084"/>
                    <a:pt x="5537" y="3490"/>
                    <a:pt x="5221" y="3661"/>
                  </a:cubicBezTo>
                  <a:cubicBezTo>
                    <a:pt x="4905" y="3832"/>
                    <a:pt x="4793" y="3888"/>
                    <a:pt x="4580" y="4113"/>
                  </a:cubicBezTo>
                  <a:cubicBezTo>
                    <a:pt x="4366" y="4338"/>
                    <a:pt x="3937" y="5012"/>
                    <a:pt x="3937" y="5012"/>
                  </a:cubicBezTo>
                  <a:cubicBezTo>
                    <a:pt x="3937" y="5012"/>
                    <a:pt x="3074" y="5037"/>
                    <a:pt x="2655" y="5245"/>
                  </a:cubicBezTo>
                  <a:cubicBezTo>
                    <a:pt x="2236" y="5453"/>
                    <a:pt x="1833" y="6101"/>
                    <a:pt x="1419" y="6260"/>
                  </a:cubicBezTo>
                  <a:cubicBezTo>
                    <a:pt x="1005" y="6419"/>
                    <a:pt x="289" y="6073"/>
                    <a:pt x="169" y="6198"/>
                  </a:cubicBezTo>
                  <a:cubicBezTo>
                    <a:pt x="49" y="6323"/>
                    <a:pt x="507" y="6820"/>
                    <a:pt x="701" y="7008"/>
                  </a:cubicBezTo>
                  <a:cubicBezTo>
                    <a:pt x="895" y="7196"/>
                    <a:pt x="1223" y="7217"/>
                    <a:pt x="1331" y="7324"/>
                  </a:cubicBezTo>
                  <a:cubicBezTo>
                    <a:pt x="1439" y="7431"/>
                    <a:pt x="1341" y="7543"/>
                    <a:pt x="1348" y="7649"/>
                  </a:cubicBezTo>
                  <a:cubicBezTo>
                    <a:pt x="1355" y="7755"/>
                    <a:pt x="1428" y="7881"/>
                    <a:pt x="1372" y="7962"/>
                  </a:cubicBezTo>
                  <a:cubicBezTo>
                    <a:pt x="1316" y="8043"/>
                    <a:pt x="1188" y="8009"/>
                    <a:pt x="1013" y="8134"/>
                  </a:cubicBezTo>
                  <a:cubicBezTo>
                    <a:pt x="838" y="8259"/>
                    <a:pt x="295" y="8195"/>
                    <a:pt x="322" y="8711"/>
                  </a:cubicBezTo>
                  <a:cubicBezTo>
                    <a:pt x="331" y="8882"/>
                    <a:pt x="-498" y="8858"/>
                    <a:pt x="468" y="9181"/>
                  </a:cubicBezTo>
                  <a:cubicBezTo>
                    <a:pt x="1434" y="9504"/>
                    <a:pt x="5678" y="9982"/>
                    <a:pt x="6120" y="10652"/>
                  </a:cubicBezTo>
                  <a:lnTo>
                    <a:pt x="6381" y="10504"/>
                  </a:lnTo>
                  <a:lnTo>
                    <a:pt x="7267" y="10169"/>
                  </a:lnTo>
                  <a:close/>
                </a:path>
              </a:pathLst>
            </a:custGeom>
            <a:grpFill/>
            <a:ln w="9525">
              <a:solidFill>
                <a:schemeClr val="bg1"/>
              </a:solidFill>
              <a:round/>
            </a:ln>
          </p:spPr>
          <p:txBody>
            <a:bodyPr/>
            <a:lstStyle/>
            <a:p>
              <a:endParaRPr lang="en-GB"/>
            </a:p>
          </p:txBody>
        </p:sp>
        <p:sp>
          <p:nvSpPr>
            <p:cNvPr id="189" name="Freeform 296"/>
            <p:cNvSpPr/>
            <p:nvPr/>
          </p:nvSpPr>
          <p:spPr bwMode="auto">
            <a:xfrm>
              <a:off x="9388855" y="2957286"/>
              <a:ext cx="556446" cy="678622"/>
            </a:xfrm>
            <a:custGeom>
              <a:gdLst>
                <a:gd name="T0" fmla="*/ 43475790 w 10736"/>
                <a:gd name="T1" fmla="*/ 36857519 h 10000"/>
                <a:gd name="T2" fmla="*/ 44151285 w 10736"/>
                <a:gd name="T3" fmla="*/ 41259517 h 10000"/>
                <a:gd name="T4" fmla="*/ 49670740 w 10736"/>
                <a:gd name="T5" fmla="*/ 32122440 h 10000"/>
                <a:gd name="T6" fmla="*/ 49009121 w 10736"/>
                <a:gd name="T7" fmla="*/ 26808391 h 10000"/>
                <a:gd name="T8" fmla="*/ 46520040 w 10736"/>
                <a:gd name="T9" fmla="*/ 22128796 h 10000"/>
                <a:gd name="T10" fmla="*/ 41986042 w 10736"/>
                <a:gd name="T11" fmla="*/ 20145902 h 10000"/>
                <a:gd name="T12" fmla="*/ 40681305 w 10736"/>
                <a:gd name="T13" fmla="*/ 25642433 h 10000"/>
                <a:gd name="T14" fmla="*/ 39034298 w 10736"/>
                <a:gd name="T15" fmla="*/ 27434920 h 10000"/>
                <a:gd name="T16" fmla="*/ 38224602 w 10736"/>
                <a:gd name="T17" fmla="*/ 24976184 h 10000"/>
                <a:gd name="T18" fmla="*/ 33561028 w 10736"/>
                <a:gd name="T19" fmla="*/ 24999963 h 10000"/>
                <a:gd name="T20" fmla="*/ 31497609 w 10736"/>
                <a:gd name="T21" fmla="*/ 27506345 h 10000"/>
                <a:gd name="T22" fmla="*/ 28397787 w 10736"/>
                <a:gd name="T23" fmla="*/ 26673556 h 10000"/>
                <a:gd name="T24" fmla="*/ 19616626 w 10736"/>
                <a:gd name="T25" fmla="*/ 21668808 h 10000"/>
                <a:gd name="T26" fmla="*/ 18584917 w 10736"/>
                <a:gd name="T27" fmla="*/ 14998393 h 10000"/>
                <a:gd name="T28" fmla="*/ 18584917 w 10736"/>
                <a:gd name="T29" fmla="*/ 9168782 h 10000"/>
                <a:gd name="T30" fmla="*/ 19584249 w 10736"/>
                <a:gd name="T31" fmla="*/ 4766783 h 10000"/>
                <a:gd name="T32" fmla="*/ 16521430 w 10736"/>
                <a:gd name="T33" fmla="*/ 0 h 10000"/>
                <a:gd name="T34" fmla="*/ 14971553 w 10736"/>
                <a:gd name="T35" fmla="*/ 832789 h 10000"/>
                <a:gd name="T36" fmla="*/ 9808313 w 10736"/>
                <a:gd name="T37" fmla="*/ 3331244 h 10000"/>
                <a:gd name="T38" fmla="*/ 11358190 w 10736"/>
                <a:gd name="T39" fmla="*/ 9168782 h 10000"/>
                <a:gd name="T40" fmla="*/ 9294771 w 10736"/>
                <a:gd name="T41" fmla="*/ 16671985 h 10000"/>
                <a:gd name="T42" fmla="*/ 4131531 w 10736"/>
                <a:gd name="T43" fmla="*/ 24167174 h 10000"/>
                <a:gd name="T44" fmla="*/ 3613364 w 10736"/>
                <a:gd name="T45" fmla="*/ 30004711 h 10000"/>
                <a:gd name="T46" fmla="*/ 3099821 w 10736"/>
                <a:gd name="T47" fmla="*/ 35001533 h 10000"/>
                <a:gd name="T48" fmla="*/ 0 w 10736"/>
                <a:gd name="T49" fmla="*/ 36667200 h 10000"/>
                <a:gd name="T50" fmla="*/ 3613364 w 10736"/>
                <a:gd name="T51" fmla="*/ 44170315 h 10000"/>
                <a:gd name="T52" fmla="*/ 7740201 w 10736"/>
                <a:gd name="T53" fmla="*/ 56670341 h 10000"/>
                <a:gd name="T54" fmla="*/ 11871732 w 10736"/>
                <a:gd name="T55" fmla="*/ 70978706 h 10000"/>
                <a:gd name="T56" fmla="*/ 14971553 w 10736"/>
                <a:gd name="T57" fmla="*/ 79314699 h 10000"/>
                <a:gd name="T58" fmla="*/ 18584917 w 10736"/>
                <a:gd name="T59" fmla="*/ 72644373 h 10000"/>
                <a:gd name="T60" fmla="*/ 19616626 w 10736"/>
                <a:gd name="T61" fmla="*/ 63483517 h 10000"/>
                <a:gd name="T62" fmla="*/ 23748157 w 10736"/>
                <a:gd name="T63" fmla="*/ 53339096 h 10000"/>
                <a:gd name="T64" fmla="*/ 30715733 w 10736"/>
                <a:gd name="T65" fmla="*/ 46597345 h 10000"/>
                <a:gd name="T66" fmla="*/ 37299342 w 10736"/>
                <a:gd name="T67" fmla="*/ 42084380 h 10000"/>
                <a:gd name="T68" fmla="*/ 36799675 w 10736"/>
                <a:gd name="T69" fmla="*/ 34842920 h 10000"/>
                <a:gd name="T70" fmla="*/ 38913972 w 10736"/>
                <a:gd name="T71" fmla="*/ 33534290 h 100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736" h="10000">
                  <a:moveTo>
                    <a:pt x="8784" y="4472"/>
                  </a:moveTo>
                  <a:cubicBezTo>
                    <a:pt x="8948" y="4542"/>
                    <a:pt x="9262" y="4499"/>
                    <a:pt x="9397" y="4647"/>
                  </a:cubicBezTo>
                  <a:cubicBezTo>
                    <a:pt x="9282" y="4891"/>
                    <a:pt x="9246" y="4846"/>
                    <a:pt x="9150" y="5059"/>
                  </a:cubicBezTo>
                  <a:cubicBezTo>
                    <a:pt x="9278" y="5100"/>
                    <a:pt x="9553" y="5244"/>
                    <a:pt x="9543" y="5202"/>
                  </a:cubicBezTo>
                  <a:cubicBezTo>
                    <a:pt x="9555" y="5140"/>
                    <a:pt x="9941" y="4675"/>
                    <a:pt x="9949" y="4570"/>
                  </a:cubicBezTo>
                  <a:cubicBezTo>
                    <a:pt x="10062" y="4506"/>
                    <a:pt x="10576" y="4087"/>
                    <a:pt x="10736" y="4050"/>
                  </a:cubicBezTo>
                  <a:lnTo>
                    <a:pt x="10429" y="3991"/>
                  </a:lnTo>
                  <a:cubicBezTo>
                    <a:pt x="10556" y="3858"/>
                    <a:pt x="10557" y="3689"/>
                    <a:pt x="10593" y="3380"/>
                  </a:cubicBezTo>
                  <a:cubicBezTo>
                    <a:pt x="10678" y="3109"/>
                    <a:pt x="10563" y="3146"/>
                    <a:pt x="10508" y="3001"/>
                  </a:cubicBezTo>
                  <a:cubicBezTo>
                    <a:pt x="10453" y="2856"/>
                    <a:pt x="10430" y="2809"/>
                    <a:pt x="10055" y="2790"/>
                  </a:cubicBezTo>
                  <a:cubicBezTo>
                    <a:pt x="9757" y="2713"/>
                    <a:pt x="9789" y="2667"/>
                    <a:pt x="9600" y="2544"/>
                  </a:cubicBezTo>
                  <a:lnTo>
                    <a:pt x="9075" y="2540"/>
                  </a:lnTo>
                  <a:cubicBezTo>
                    <a:pt x="8904" y="2631"/>
                    <a:pt x="8281" y="3056"/>
                    <a:pt x="8247" y="3163"/>
                  </a:cubicBezTo>
                  <a:cubicBezTo>
                    <a:pt x="8213" y="3270"/>
                    <a:pt x="8677" y="3148"/>
                    <a:pt x="8793" y="3233"/>
                  </a:cubicBezTo>
                  <a:cubicBezTo>
                    <a:pt x="8909" y="3318"/>
                    <a:pt x="8879" y="3366"/>
                    <a:pt x="8859" y="3438"/>
                  </a:cubicBezTo>
                  <a:lnTo>
                    <a:pt x="8437" y="3459"/>
                  </a:lnTo>
                  <a:cubicBezTo>
                    <a:pt x="8303" y="3436"/>
                    <a:pt x="8184" y="3409"/>
                    <a:pt x="8149" y="3340"/>
                  </a:cubicBezTo>
                  <a:lnTo>
                    <a:pt x="8262" y="3149"/>
                  </a:lnTo>
                  <a:lnTo>
                    <a:pt x="7715" y="3110"/>
                  </a:lnTo>
                  <a:lnTo>
                    <a:pt x="7254" y="3152"/>
                  </a:lnTo>
                  <a:lnTo>
                    <a:pt x="7031" y="3152"/>
                  </a:lnTo>
                  <a:lnTo>
                    <a:pt x="6808" y="3468"/>
                  </a:lnTo>
                  <a:lnTo>
                    <a:pt x="6584" y="3468"/>
                  </a:lnTo>
                  <a:lnTo>
                    <a:pt x="6138" y="3363"/>
                  </a:lnTo>
                  <a:lnTo>
                    <a:pt x="5357" y="3257"/>
                  </a:lnTo>
                  <a:lnTo>
                    <a:pt x="4240" y="2732"/>
                  </a:lnTo>
                  <a:lnTo>
                    <a:pt x="4575" y="2102"/>
                  </a:lnTo>
                  <a:lnTo>
                    <a:pt x="4017" y="1891"/>
                  </a:lnTo>
                  <a:lnTo>
                    <a:pt x="3794" y="1471"/>
                  </a:lnTo>
                  <a:lnTo>
                    <a:pt x="4017" y="1156"/>
                  </a:lnTo>
                  <a:cubicBezTo>
                    <a:pt x="3980" y="1051"/>
                    <a:pt x="4011" y="999"/>
                    <a:pt x="3974" y="894"/>
                  </a:cubicBezTo>
                  <a:lnTo>
                    <a:pt x="4233" y="601"/>
                  </a:lnTo>
                  <a:cubicBezTo>
                    <a:pt x="4235" y="401"/>
                    <a:pt x="4238" y="200"/>
                    <a:pt x="4240" y="0"/>
                  </a:cubicBezTo>
                  <a:lnTo>
                    <a:pt x="3571" y="0"/>
                  </a:lnTo>
                  <a:lnTo>
                    <a:pt x="3125" y="0"/>
                  </a:lnTo>
                  <a:lnTo>
                    <a:pt x="3236" y="105"/>
                  </a:lnTo>
                  <a:lnTo>
                    <a:pt x="3348" y="210"/>
                  </a:lnTo>
                  <a:lnTo>
                    <a:pt x="2120" y="420"/>
                  </a:lnTo>
                  <a:lnTo>
                    <a:pt x="2120" y="946"/>
                  </a:lnTo>
                  <a:lnTo>
                    <a:pt x="2455" y="1156"/>
                  </a:lnTo>
                  <a:cubicBezTo>
                    <a:pt x="2381" y="1331"/>
                    <a:pt x="2306" y="1506"/>
                    <a:pt x="2232" y="1681"/>
                  </a:cubicBezTo>
                  <a:lnTo>
                    <a:pt x="2009" y="2102"/>
                  </a:lnTo>
                  <a:lnTo>
                    <a:pt x="1339" y="3047"/>
                  </a:lnTo>
                  <a:lnTo>
                    <a:pt x="893" y="3047"/>
                  </a:lnTo>
                  <a:lnTo>
                    <a:pt x="557" y="3363"/>
                  </a:lnTo>
                  <a:lnTo>
                    <a:pt x="781" y="3783"/>
                  </a:lnTo>
                  <a:lnTo>
                    <a:pt x="1116" y="4203"/>
                  </a:lnTo>
                  <a:lnTo>
                    <a:pt x="670" y="4413"/>
                  </a:lnTo>
                  <a:lnTo>
                    <a:pt x="223" y="4518"/>
                  </a:lnTo>
                  <a:lnTo>
                    <a:pt x="0" y="4623"/>
                  </a:lnTo>
                  <a:lnTo>
                    <a:pt x="446" y="5149"/>
                  </a:lnTo>
                  <a:lnTo>
                    <a:pt x="781" y="5569"/>
                  </a:lnTo>
                  <a:lnTo>
                    <a:pt x="1450" y="5149"/>
                  </a:lnTo>
                  <a:cubicBezTo>
                    <a:pt x="1524" y="5814"/>
                    <a:pt x="1599" y="6480"/>
                    <a:pt x="1673" y="7145"/>
                  </a:cubicBezTo>
                  <a:lnTo>
                    <a:pt x="2009" y="8004"/>
                  </a:lnTo>
                  <a:lnTo>
                    <a:pt x="2566" y="8949"/>
                  </a:lnTo>
                  <a:lnTo>
                    <a:pt x="2901" y="9475"/>
                  </a:lnTo>
                  <a:lnTo>
                    <a:pt x="3236" y="10000"/>
                  </a:lnTo>
                  <a:lnTo>
                    <a:pt x="3571" y="9685"/>
                  </a:lnTo>
                  <a:lnTo>
                    <a:pt x="4017" y="9159"/>
                  </a:lnTo>
                  <a:lnTo>
                    <a:pt x="4128" y="8739"/>
                  </a:lnTo>
                  <a:cubicBezTo>
                    <a:pt x="4165" y="8494"/>
                    <a:pt x="4203" y="8249"/>
                    <a:pt x="4240" y="8004"/>
                  </a:cubicBezTo>
                  <a:cubicBezTo>
                    <a:pt x="4277" y="7788"/>
                    <a:pt x="4315" y="7572"/>
                    <a:pt x="4352" y="7356"/>
                  </a:cubicBezTo>
                  <a:lnTo>
                    <a:pt x="5133" y="6725"/>
                  </a:lnTo>
                  <a:lnTo>
                    <a:pt x="5915" y="6200"/>
                  </a:lnTo>
                  <a:lnTo>
                    <a:pt x="6639" y="5875"/>
                  </a:lnTo>
                  <a:cubicBezTo>
                    <a:pt x="6658" y="5668"/>
                    <a:pt x="7156" y="5557"/>
                    <a:pt x="7176" y="5350"/>
                  </a:cubicBezTo>
                  <a:cubicBezTo>
                    <a:pt x="7217" y="5258"/>
                    <a:pt x="8021" y="5398"/>
                    <a:pt x="8062" y="5306"/>
                  </a:cubicBezTo>
                  <a:cubicBezTo>
                    <a:pt x="7988" y="5026"/>
                    <a:pt x="7935" y="4864"/>
                    <a:pt x="7861" y="4584"/>
                  </a:cubicBezTo>
                  <a:cubicBezTo>
                    <a:pt x="7833" y="4487"/>
                    <a:pt x="7982" y="4490"/>
                    <a:pt x="7954" y="4393"/>
                  </a:cubicBezTo>
                  <a:cubicBezTo>
                    <a:pt x="7982" y="4385"/>
                    <a:pt x="8059" y="4243"/>
                    <a:pt x="8087" y="4235"/>
                  </a:cubicBezTo>
                  <a:cubicBezTo>
                    <a:pt x="8120" y="4206"/>
                    <a:pt x="8344" y="4234"/>
                    <a:pt x="8411" y="4228"/>
                  </a:cubicBezTo>
                  <a:cubicBezTo>
                    <a:pt x="8478" y="4222"/>
                    <a:pt x="8620" y="4402"/>
                    <a:pt x="8784" y="4472"/>
                  </a:cubicBezTo>
                  <a:close/>
                </a:path>
              </a:pathLst>
            </a:custGeom>
            <a:grpFill/>
            <a:ln w="9525">
              <a:solidFill>
                <a:schemeClr val="bg1"/>
              </a:solidFill>
              <a:round/>
            </a:ln>
          </p:spPr>
          <p:txBody>
            <a:bodyPr/>
            <a:lstStyle/>
            <a:p>
              <a:endParaRPr lang="en-GB"/>
            </a:p>
          </p:txBody>
        </p:sp>
        <p:sp>
          <p:nvSpPr>
            <p:cNvPr id="190" name="Freeform 297"/>
            <p:cNvSpPr/>
            <p:nvPr/>
          </p:nvSpPr>
          <p:spPr bwMode="auto">
            <a:xfrm>
              <a:off x="9189261" y="2933093"/>
              <a:ext cx="269755" cy="209272"/>
            </a:xfrm>
            <a:custGeom>
              <a:gdLst>
                <a:gd name="T0" fmla="*/ 2147483646 w 10348"/>
                <a:gd name="T1" fmla="*/ 127370832 h 11017"/>
                <a:gd name="T2" fmla="*/ 2147483646 w 10348"/>
                <a:gd name="T3" fmla="*/ 455278234 h 11017"/>
                <a:gd name="T4" fmla="*/ 2147483646 w 10348"/>
                <a:gd name="T5" fmla="*/ 455278234 h 11017"/>
                <a:gd name="T6" fmla="*/ 2147483646 w 10348"/>
                <a:gd name="T7" fmla="*/ 113815526 h 11017"/>
                <a:gd name="T8" fmla="*/ 2147483646 w 10348"/>
                <a:gd name="T9" fmla="*/ 0 h 11017"/>
                <a:gd name="T10" fmla="*/ 2147483646 w 10348"/>
                <a:gd name="T11" fmla="*/ 341462085 h 11017"/>
                <a:gd name="T12" fmla="*/ 2147483646 w 10348"/>
                <a:gd name="T13" fmla="*/ 569480901 h 11017"/>
                <a:gd name="T14" fmla="*/ 2147483646 w 10348"/>
                <a:gd name="T15" fmla="*/ 449081292 h 11017"/>
                <a:gd name="T16" fmla="*/ 2147483646 w 10348"/>
                <a:gd name="T17" fmla="*/ 455278234 h 11017"/>
                <a:gd name="T18" fmla="*/ 2147483646 w 10348"/>
                <a:gd name="T19" fmla="*/ 455278234 h 11017"/>
                <a:gd name="T20" fmla="*/ 2147483646 w 10348"/>
                <a:gd name="T21" fmla="*/ 341462085 h 11017"/>
                <a:gd name="T22" fmla="*/ 2147483646 w 10348"/>
                <a:gd name="T23" fmla="*/ 910942986 h 11017"/>
                <a:gd name="T24" fmla="*/ 2147483646 w 10348"/>
                <a:gd name="T25" fmla="*/ 1138590192 h 11017"/>
                <a:gd name="T26" fmla="*/ 2147483646 w 10348"/>
                <a:gd name="T27" fmla="*/ 1366221220 h 11017"/>
                <a:gd name="T28" fmla="*/ 1666989379 w 10348"/>
                <a:gd name="T29" fmla="*/ 1252405693 h 11017"/>
                <a:gd name="T30" fmla="*/ 785608426 w 10348"/>
                <a:gd name="T31" fmla="*/ 1101813130 h 11017"/>
                <a:gd name="T32" fmla="*/ 487236657 w 10348"/>
                <a:gd name="T33" fmla="*/ 1821886594 h 11017"/>
                <a:gd name="T34" fmla="*/ 476265638 w 10348"/>
                <a:gd name="T35" fmla="*/ 2147483646 h 11017"/>
                <a:gd name="T36" fmla="*/ 0 w 10348"/>
                <a:gd name="T37" fmla="*/ 2147483646 h 11017"/>
                <a:gd name="T38" fmla="*/ 1094910263 w 10348"/>
                <a:gd name="T39" fmla="*/ 2147483646 h 11017"/>
                <a:gd name="T40" fmla="*/ 1071648001 w 10348"/>
                <a:gd name="T41" fmla="*/ 2147483646 h 11017"/>
                <a:gd name="T42" fmla="*/ 645991505 w 10348"/>
                <a:gd name="T43" fmla="*/ 2147483646 h 11017"/>
                <a:gd name="T44" fmla="*/ 1868186495 w 10348"/>
                <a:gd name="T45" fmla="*/ 2147483646 h 11017"/>
                <a:gd name="T46" fmla="*/ 2147483646 w 10348"/>
                <a:gd name="T47" fmla="*/ 2147483646 h 11017"/>
                <a:gd name="T48" fmla="*/ 2147483646 w 10348"/>
                <a:gd name="T49" fmla="*/ 2147483646 h 11017"/>
                <a:gd name="T50" fmla="*/ 2147483646 w 10348"/>
                <a:gd name="T51" fmla="*/ 2147483646 h 11017"/>
                <a:gd name="T52" fmla="*/ 2147483646 w 10348"/>
                <a:gd name="T53" fmla="*/ 2147483646 h 11017"/>
                <a:gd name="T54" fmla="*/ 2147483646 w 10348"/>
                <a:gd name="T55" fmla="*/ 2147483646 h 11017"/>
                <a:gd name="T56" fmla="*/ 2147483646 w 10348"/>
                <a:gd name="T57" fmla="*/ 2147483646 h 11017"/>
                <a:gd name="T58" fmla="*/ 2147483646 w 10348"/>
                <a:gd name="T59" fmla="*/ 2147483646 h 11017"/>
                <a:gd name="T60" fmla="*/ 2147483646 w 10348"/>
                <a:gd name="T61" fmla="*/ 2147483646 h 11017"/>
                <a:gd name="T62" fmla="*/ 2147483646 w 10348"/>
                <a:gd name="T63" fmla="*/ 2147483646 h 11017"/>
                <a:gd name="T64" fmla="*/ 2147483646 w 10348"/>
                <a:gd name="T65" fmla="*/ 1910544014 h 11017"/>
                <a:gd name="T66" fmla="*/ 2147483646 w 10348"/>
                <a:gd name="T67" fmla="*/ 1644586688 h 11017"/>
                <a:gd name="T68" fmla="*/ 2147483646 w 10348"/>
                <a:gd name="T69" fmla="*/ 1240012457 h 11017"/>
                <a:gd name="T70" fmla="*/ 2147483646 w 10348"/>
                <a:gd name="T71" fmla="*/ 797127484 h 11017"/>
                <a:gd name="T72" fmla="*/ 2147483646 w 10348"/>
                <a:gd name="T73" fmla="*/ 683311958 h 11017"/>
                <a:gd name="T74" fmla="*/ 2147483646 w 10348"/>
                <a:gd name="T75" fmla="*/ 341462085 h 11017"/>
                <a:gd name="T76" fmla="*/ 2147483646 w 10348"/>
                <a:gd name="T77" fmla="*/ 127370832 h 1101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48" h="11017">
                  <a:moveTo>
                    <a:pt x="9574" y="329"/>
                  </a:moveTo>
                  <a:cubicBezTo>
                    <a:pt x="9252" y="611"/>
                    <a:pt x="8879" y="1035"/>
                    <a:pt x="8609" y="1176"/>
                  </a:cubicBezTo>
                  <a:cubicBezTo>
                    <a:pt x="8340" y="1317"/>
                    <a:pt x="8174" y="1176"/>
                    <a:pt x="7957" y="1176"/>
                  </a:cubicBezTo>
                  <a:cubicBezTo>
                    <a:pt x="7884" y="882"/>
                    <a:pt x="7812" y="588"/>
                    <a:pt x="7739" y="294"/>
                  </a:cubicBezTo>
                  <a:lnTo>
                    <a:pt x="7522" y="0"/>
                  </a:lnTo>
                  <a:lnTo>
                    <a:pt x="6870" y="882"/>
                  </a:lnTo>
                  <a:cubicBezTo>
                    <a:pt x="6725" y="1078"/>
                    <a:pt x="6646" y="1425"/>
                    <a:pt x="6435" y="1471"/>
                  </a:cubicBezTo>
                  <a:cubicBezTo>
                    <a:pt x="6224" y="1517"/>
                    <a:pt x="5881" y="1264"/>
                    <a:pt x="5604" y="1160"/>
                  </a:cubicBezTo>
                  <a:cubicBezTo>
                    <a:pt x="5446" y="1165"/>
                    <a:pt x="5319" y="1173"/>
                    <a:pt x="5131" y="1176"/>
                  </a:cubicBezTo>
                  <a:cubicBezTo>
                    <a:pt x="4943" y="1179"/>
                    <a:pt x="4696" y="1176"/>
                    <a:pt x="4478" y="1176"/>
                  </a:cubicBezTo>
                  <a:lnTo>
                    <a:pt x="3609" y="882"/>
                  </a:lnTo>
                  <a:cubicBezTo>
                    <a:pt x="3536" y="1372"/>
                    <a:pt x="3464" y="1863"/>
                    <a:pt x="3391" y="2353"/>
                  </a:cubicBezTo>
                  <a:lnTo>
                    <a:pt x="2305" y="2941"/>
                  </a:lnTo>
                  <a:lnTo>
                    <a:pt x="1870" y="3529"/>
                  </a:lnTo>
                  <a:lnTo>
                    <a:pt x="1218" y="3235"/>
                  </a:lnTo>
                  <a:lnTo>
                    <a:pt x="574" y="2846"/>
                  </a:lnTo>
                  <a:cubicBezTo>
                    <a:pt x="501" y="3434"/>
                    <a:pt x="429" y="4118"/>
                    <a:pt x="356" y="4706"/>
                  </a:cubicBezTo>
                  <a:cubicBezTo>
                    <a:pt x="284" y="5098"/>
                    <a:pt x="420" y="5490"/>
                    <a:pt x="348" y="5882"/>
                  </a:cubicBezTo>
                  <a:cubicBezTo>
                    <a:pt x="278" y="6404"/>
                    <a:pt x="70" y="7212"/>
                    <a:pt x="0" y="7734"/>
                  </a:cubicBezTo>
                  <a:cubicBezTo>
                    <a:pt x="290" y="7930"/>
                    <a:pt x="510" y="8221"/>
                    <a:pt x="800" y="8417"/>
                  </a:cubicBezTo>
                  <a:cubicBezTo>
                    <a:pt x="365" y="10182"/>
                    <a:pt x="838" y="9339"/>
                    <a:pt x="783" y="9706"/>
                  </a:cubicBezTo>
                  <a:cubicBezTo>
                    <a:pt x="728" y="10073"/>
                    <a:pt x="375" y="10425"/>
                    <a:pt x="472" y="10621"/>
                  </a:cubicBezTo>
                  <a:cubicBezTo>
                    <a:pt x="569" y="10817"/>
                    <a:pt x="1142" y="10837"/>
                    <a:pt x="1365" y="10882"/>
                  </a:cubicBezTo>
                  <a:cubicBezTo>
                    <a:pt x="1588" y="10927"/>
                    <a:pt x="1663" y="10844"/>
                    <a:pt x="1808" y="10893"/>
                  </a:cubicBezTo>
                  <a:cubicBezTo>
                    <a:pt x="1953" y="10942"/>
                    <a:pt x="2528" y="11085"/>
                    <a:pt x="3024" y="10980"/>
                  </a:cubicBezTo>
                  <a:cubicBezTo>
                    <a:pt x="3520" y="10875"/>
                    <a:pt x="4444" y="10604"/>
                    <a:pt x="4782" y="10261"/>
                  </a:cubicBezTo>
                  <a:cubicBezTo>
                    <a:pt x="5120" y="9918"/>
                    <a:pt x="4865" y="9199"/>
                    <a:pt x="5051" y="8921"/>
                  </a:cubicBezTo>
                  <a:cubicBezTo>
                    <a:pt x="5237" y="8643"/>
                    <a:pt x="5530" y="8785"/>
                    <a:pt x="5896" y="8595"/>
                  </a:cubicBezTo>
                  <a:cubicBezTo>
                    <a:pt x="6262" y="8405"/>
                    <a:pt x="7014" y="8083"/>
                    <a:pt x="7247" y="7778"/>
                  </a:cubicBezTo>
                  <a:cubicBezTo>
                    <a:pt x="7481" y="7473"/>
                    <a:pt x="7240" y="6977"/>
                    <a:pt x="7297" y="6764"/>
                  </a:cubicBezTo>
                  <a:cubicBezTo>
                    <a:pt x="7354" y="6552"/>
                    <a:pt x="7475" y="6617"/>
                    <a:pt x="7587" y="6503"/>
                  </a:cubicBezTo>
                  <a:cubicBezTo>
                    <a:pt x="7699" y="6389"/>
                    <a:pt x="7797" y="6339"/>
                    <a:pt x="7969" y="6078"/>
                  </a:cubicBezTo>
                  <a:cubicBezTo>
                    <a:pt x="8141" y="5817"/>
                    <a:pt x="8490" y="5240"/>
                    <a:pt x="8619" y="4935"/>
                  </a:cubicBezTo>
                  <a:cubicBezTo>
                    <a:pt x="8748" y="4630"/>
                    <a:pt x="8651" y="4537"/>
                    <a:pt x="8743" y="4248"/>
                  </a:cubicBezTo>
                  <a:cubicBezTo>
                    <a:pt x="8835" y="3959"/>
                    <a:pt x="9159" y="3568"/>
                    <a:pt x="9173" y="3203"/>
                  </a:cubicBezTo>
                  <a:cubicBezTo>
                    <a:pt x="9187" y="2838"/>
                    <a:pt x="8630" y="2299"/>
                    <a:pt x="8826" y="2059"/>
                  </a:cubicBezTo>
                  <a:cubicBezTo>
                    <a:pt x="9022" y="1819"/>
                    <a:pt x="9841" y="1863"/>
                    <a:pt x="10348" y="1765"/>
                  </a:cubicBezTo>
                  <a:lnTo>
                    <a:pt x="9913" y="882"/>
                  </a:lnTo>
                  <a:lnTo>
                    <a:pt x="9574" y="329"/>
                  </a:lnTo>
                  <a:close/>
                </a:path>
              </a:pathLst>
            </a:custGeom>
            <a:grpFill/>
            <a:ln w="9525">
              <a:solidFill>
                <a:schemeClr val="bg1"/>
              </a:solidFill>
              <a:round/>
            </a:ln>
          </p:spPr>
          <p:txBody>
            <a:bodyPr/>
            <a:lstStyle/>
            <a:p>
              <a:endParaRPr lang="en-GB"/>
            </a:p>
          </p:txBody>
        </p:sp>
        <p:sp>
          <p:nvSpPr>
            <p:cNvPr id="191" name="Freeform 298"/>
            <p:cNvSpPr/>
            <p:nvPr/>
          </p:nvSpPr>
          <p:spPr bwMode="auto">
            <a:xfrm>
              <a:off x="9795302" y="3245186"/>
              <a:ext cx="85887" cy="105241"/>
            </a:xfrm>
            <a:custGeom>
              <a:gdLst>
                <a:gd name="T0" fmla="*/ 2147483646 w 90"/>
                <a:gd name="T1" fmla="*/ 2147483646 h 78"/>
                <a:gd name="T2" fmla="*/ 2147483646 w 90"/>
                <a:gd name="T3" fmla="*/ 2147483646 h 78"/>
                <a:gd name="T4" fmla="*/ 2147483646 w 90"/>
                <a:gd name="T5" fmla="*/ 2147483646 h 78"/>
                <a:gd name="T6" fmla="*/ 2147483646 w 90"/>
                <a:gd name="T7" fmla="*/ 2147483646 h 78"/>
                <a:gd name="T8" fmla="*/ 2147483646 w 90"/>
                <a:gd name="T9" fmla="*/ 0 h 78"/>
                <a:gd name="T10" fmla="*/ 2147483646 w 90"/>
                <a:gd name="T11" fmla="*/ 0 h 78"/>
                <a:gd name="T12" fmla="*/ 2147483646 w 90"/>
                <a:gd name="T13" fmla="*/ 2147483646 h 78"/>
                <a:gd name="T14" fmla="*/ 0 w 90"/>
                <a:gd name="T15" fmla="*/ 2147483646 h 78"/>
                <a:gd name="T16" fmla="*/ 2147483646 w 90"/>
                <a:gd name="T17" fmla="*/ 2147483646 h 78"/>
                <a:gd name="T18" fmla="*/ 2147483646 w 90"/>
                <a:gd name="T19" fmla="*/ 2147483646 h 78"/>
                <a:gd name="T20" fmla="*/ 2147483646 w 90"/>
                <a:gd name="T21" fmla="*/ 2147483646 h 78"/>
                <a:gd name="T22" fmla="*/ 2147483646 w 90"/>
                <a:gd name="T23" fmla="*/ 2147483646 h 78"/>
                <a:gd name="T24" fmla="*/ 2147483646 w 90"/>
                <a:gd name="T25" fmla="*/ 2147483646 h 78"/>
                <a:gd name="T26" fmla="*/ 2147483646 w 90"/>
                <a:gd name="T27" fmla="*/ 2147483646 h 78"/>
                <a:gd name="T28" fmla="*/ 2147483646 w 90"/>
                <a:gd name="T29" fmla="*/ 2147483646 h 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0" h="78">
                  <a:moveTo>
                    <a:pt x="72" y="42"/>
                  </a:moveTo>
                  <a:lnTo>
                    <a:pt x="78" y="30"/>
                  </a:lnTo>
                  <a:lnTo>
                    <a:pt x="84" y="18"/>
                  </a:lnTo>
                  <a:lnTo>
                    <a:pt x="48" y="12"/>
                  </a:lnTo>
                  <a:lnTo>
                    <a:pt x="30" y="0"/>
                  </a:lnTo>
                  <a:lnTo>
                    <a:pt x="12" y="0"/>
                  </a:lnTo>
                  <a:lnTo>
                    <a:pt x="6" y="12"/>
                  </a:lnTo>
                  <a:lnTo>
                    <a:pt x="0" y="18"/>
                  </a:lnTo>
                  <a:lnTo>
                    <a:pt x="6" y="30"/>
                  </a:lnTo>
                  <a:lnTo>
                    <a:pt x="18" y="78"/>
                  </a:lnTo>
                  <a:lnTo>
                    <a:pt x="54" y="72"/>
                  </a:lnTo>
                  <a:lnTo>
                    <a:pt x="78" y="66"/>
                  </a:lnTo>
                  <a:lnTo>
                    <a:pt x="84" y="72"/>
                  </a:lnTo>
                  <a:lnTo>
                    <a:pt x="90" y="48"/>
                  </a:lnTo>
                  <a:lnTo>
                    <a:pt x="72" y="42"/>
                  </a:lnTo>
                  <a:close/>
                </a:path>
              </a:pathLst>
            </a:custGeom>
            <a:grpFill/>
            <a:ln w="9525">
              <a:solidFill>
                <a:schemeClr val="bg1"/>
              </a:solidFill>
              <a:round/>
            </a:ln>
          </p:spPr>
          <p:txBody>
            <a:bodyPr/>
            <a:lstStyle/>
            <a:p>
              <a:endParaRPr lang="en-GB"/>
            </a:p>
          </p:txBody>
        </p:sp>
        <p:sp>
          <p:nvSpPr>
            <p:cNvPr id="192" name="Freeform 331"/>
            <p:cNvSpPr/>
            <p:nvPr/>
          </p:nvSpPr>
          <p:spPr bwMode="auto">
            <a:xfrm>
              <a:off x="9610224" y="3106075"/>
              <a:ext cx="163304" cy="91934"/>
            </a:xfrm>
            <a:custGeom>
              <a:gdLst>
                <a:gd name="T0" fmla="*/ 2147483646 w 10000"/>
                <a:gd name="T1" fmla="*/ 2147483646 h 11631"/>
                <a:gd name="T2" fmla="*/ 2147483646 w 10000"/>
                <a:gd name="T3" fmla="*/ 2094439447 h 11631"/>
                <a:gd name="T4" fmla="*/ 2147483646 w 10000"/>
                <a:gd name="T5" fmla="*/ 545154810 h 11631"/>
                <a:gd name="T6" fmla="*/ 2147483646 w 10000"/>
                <a:gd name="T7" fmla="*/ 0 h 11631"/>
                <a:gd name="T8" fmla="*/ 0 w 10000"/>
                <a:gd name="T9" fmla="*/ 2147483646 h 11631"/>
                <a:gd name="T10" fmla="*/ 2147483646 w 10000"/>
                <a:gd name="T11" fmla="*/ 2147483646 h 11631"/>
                <a:gd name="T12" fmla="*/ 2147483646 w 10000"/>
                <a:gd name="T13" fmla="*/ 2147483646 h 11631"/>
                <a:gd name="T14" fmla="*/ 2147483646 w 10000"/>
                <a:gd name="T15" fmla="*/ 2147483646 h 11631"/>
                <a:gd name="T16" fmla="*/ 2147483646 w 10000"/>
                <a:gd name="T17" fmla="*/ 2147483646 h 11631"/>
                <a:gd name="T18" fmla="*/ 2147483646 w 10000"/>
                <a:gd name="T19" fmla="*/ 2147483646 h 11631"/>
                <a:gd name="T20" fmla="*/ 2147483646 w 10000"/>
                <a:gd name="T21" fmla="*/ 2147483646 h 11631"/>
                <a:gd name="T22" fmla="*/ 2147483646 w 10000"/>
                <a:gd name="T23" fmla="*/ 2147483646 h 11631"/>
                <a:gd name="T24" fmla="*/ 2147483646 w 10000"/>
                <a:gd name="T25" fmla="*/ 2147483646 h 116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000" h="11631">
                  <a:moveTo>
                    <a:pt x="7686" y="5391"/>
                  </a:moveTo>
                  <a:lnTo>
                    <a:pt x="5498" y="4472"/>
                  </a:lnTo>
                  <a:lnTo>
                    <a:pt x="2084" y="1164"/>
                  </a:lnTo>
                  <a:lnTo>
                    <a:pt x="886" y="0"/>
                  </a:lnTo>
                  <a:lnTo>
                    <a:pt x="0" y="4803"/>
                  </a:lnTo>
                  <a:lnTo>
                    <a:pt x="3459" y="9284"/>
                  </a:lnTo>
                  <a:lnTo>
                    <a:pt x="5903" y="10259"/>
                  </a:lnTo>
                  <a:lnTo>
                    <a:pt x="8016" y="11631"/>
                  </a:lnTo>
                  <a:lnTo>
                    <a:pt x="8676" y="8710"/>
                  </a:lnTo>
                  <a:lnTo>
                    <a:pt x="10000" y="8128"/>
                  </a:lnTo>
                  <a:lnTo>
                    <a:pt x="8915" y="6759"/>
                  </a:lnTo>
                  <a:lnTo>
                    <a:pt x="8310" y="6622"/>
                  </a:lnTo>
                  <a:cubicBezTo>
                    <a:pt x="8207" y="6039"/>
                    <a:pt x="7790" y="5973"/>
                    <a:pt x="7686" y="5391"/>
                  </a:cubicBezTo>
                  <a:close/>
                </a:path>
              </a:pathLst>
            </a:custGeom>
            <a:grpFill/>
            <a:ln w="9525">
              <a:solidFill>
                <a:schemeClr val="bg1"/>
              </a:solidFill>
              <a:round/>
            </a:ln>
          </p:spPr>
          <p:txBody>
            <a:bodyPr/>
            <a:lstStyle/>
            <a:p>
              <a:endParaRPr lang="en-GB"/>
            </a:p>
          </p:txBody>
        </p:sp>
        <p:sp>
          <p:nvSpPr>
            <p:cNvPr id="193" name="Freeform 447"/>
            <p:cNvSpPr/>
            <p:nvPr/>
          </p:nvSpPr>
          <p:spPr bwMode="auto">
            <a:xfrm>
              <a:off x="9875140" y="3210107"/>
              <a:ext cx="205643" cy="372577"/>
            </a:xfrm>
            <a:custGeom>
              <a:gdLst>
                <a:gd name="T0" fmla="*/ 1293612372 w 12864"/>
                <a:gd name="T1" fmla="*/ 0 h 10000"/>
                <a:gd name="T2" fmla="*/ 1011967180 w 12864"/>
                <a:gd name="T3" fmla="*/ 2147483646 h 10000"/>
                <a:gd name="T4" fmla="*/ 874630155 w 12864"/>
                <a:gd name="T5" fmla="*/ 2147483646 h 10000"/>
                <a:gd name="T6" fmla="*/ 831178203 w 12864"/>
                <a:gd name="T7" fmla="*/ 2147483646 h 10000"/>
                <a:gd name="T8" fmla="*/ 358854491 w 12864"/>
                <a:gd name="T9" fmla="*/ 2147483646 h 10000"/>
                <a:gd name="T10" fmla="*/ 70025639 w 12864"/>
                <a:gd name="T11" fmla="*/ 2147483646 h 10000"/>
                <a:gd name="T12" fmla="*/ 0 w 12864"/>
                <a:gd name="T13" fmla="*/ 2147483646 h 10000"/>
                <a:gd name="T14" fmla="*/ 478343703 w 12864"/>
                <a:gd name="T15" fmla="*/ 2147483646 h 10000"/>
                <a:gd name="T16" fmla="*/ 370876432 w 12864"/>
                <a:gd name="T17" fmla="*/ 2147483646 h 10000"/>
                <a:gd name="T18" fmla="*/ 921572691 w 12864"/>
                <a:gd name="T19" fmla="*/ 2147483646 h 10000"/>
                <a:gd name="T20" fmla="*/ 1237556645 w 12864"/>
                <a:gd name="T21" fmla="*/ 2147483646 h 10000"/>
                <a:gd name="T22" fmla="*/ 1061624411 w 12864"/>
                <a:gd name="T23" fmla="*/ 2147483646 h 10000"/>
                <a:gd name="T24" fmla="*/ 1177817116 w 12864"/>
                <a:gd name="T25" fmla="*/ 2147483646 h 10000"/>
                <a:gd name="T26" fmla="*/ 1296336297 w 12864"/>
                <a:gd name="T27" fmla="*/ 2147483646 h 10000"/>
                <a:gd name="T28" fmla="*/ 1433082236 w 12864"/>
                <a:gd name="T29" fmla="*/ 2147483646 h 10000"/>
                <a:gd name="T30" fmla="*/ 1465667125 w 12864"/>
                <a:gd name="T31" fmla="*/ 2147483646 h 10000"/>
                <a:gd name="T32" fmla="*/ 1747127470 w 12864"/>
                <a:gd name="T33" fmla="*/ 2147483646 h 10000"/>
                <a:gd name="T34" fmla="*/ 1625118103 w 12864"/>
                <a:gd name="T35" fmla="*/ 2147483646 h 10000"/>
                <a:gd name="T36" fmla="*/ 1426296004 w 12864"/>
                <a:gd name="T37" fmla="*/ 2147483646 h 10000"/>
                <a:gd name="T38" fmla="*/ 1525610004 w 12864"/>
                <a:gd name="T39" fmla="*/ 2147483646 h 10000"/>
                <a:gd name="T40" fmla="*/ 1508925419 w 12864"/>
                <a:gd name="T41" fmla="*/ 2147483646 h 10000"/>
                <a:gd name="T42" fmla="*/ 1243955582 w 12864"/>
                <a:gd name="T43" fmla="*/ 2147483646 h 10000"/>
                <a:gd name="T44" fmla="*/ 1376445116 w 12864"/>
                <a:gd name="T45" fmla="*/ 2147483646 h 10000"/>
                <a:gd name="T46" fmla="*/ 1535499106 w 12864"/>
                <a:gd name="T47" fmla="*/ 2147483646 h 10000"/>
                <a:gd name="T48" fmla="*/ 1878647414 w 12864"/>
                <a:gd name="T49" fmla="*/ 2147483646 h 10000"/>
                <a:gd name="T50" fmla="*/ 2003177775 w 12864"/>
                <a:gd name="T51" fmla="*/ 2147483646 h 10000"/>
                <a:gd name="T52" fmla="*/ 2147483646 w 12864"/>
                <a:gd name="T53" fmla="*/ 2147483646 h 10000"/>
                <a:gd name="T54" fmla="*/ 2147483646 w 12864"/>
                <a:gd name="T55" fmla="*/ 2147483646 h 10000"/>
                <a:gd name="T56" fmla="*/ 2147483646 w 12864"/>
                <a:gd name="T57" fmla="*/ 2147483646 h 10000"/>
                <a:gd name="T58" fmla="*/ 2143802098 w 12864"/>
                <a:gd name="T59" fmla="*/ 2147483646 h 10000"/>
                <a:gd name="T60" fmla="*/ 1844502730 w 12864"/>
                <a:gd name="T61" fmla="*/ 2147483646 h 10000"/>
                <a:gd name="T62" fmla="*/ 1508731320 w 12864"/>
                <a:gd name="T63" fmla="*/ 2147483646 h 10000"/>
                <a:gd name="T64" fmla="*/ 1441226277 w 12864"/>
                <a:gd name="T65" fmla="*/ 2147483646 h 10000"/>
                <a:gd name="T66" fmla="*/ 1376445116 w 12864"/>
                <a:gd name="T67" fmla="*/ 2147483646 h 10000"/>
                <a:gd name="T68" fmla="*/ 1525610004 w 12864"/>
                <a:gd name="T69" fmla="*/ 2147483646 h 10000"/>
                <a:gd name="T70" fmla="*/ 1525610004 w 12864"/>
                <a:gd name="T71" fmla="*/ 2147483646 h 10000"/>
                <a:gd name="T72" fmla="*/ 1293612372 w 12864"/>
                <a:gd name="T73" fmla="*/ 0 h 100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864" h="10000">
                  <a:moveTo>
                    <a:pt x="6669" y="0"/>
                  </a:moveTo>
                  <a:lnTo>
                    <a:pt x="5217" y="627"/>
                  </a:lnTo>
                  <a:lnTo>
                    <a:pt x="4509" y="795"/>
                  </a:lnTo>
                  <a:lnTo>
                    <a:pt x="4285" y="602"/>
                  </a:lnTo>
                  <a:lnTo>
                    <a:pt x="1850" y="1511"/>
                  </a:lnTo>
                  <a:lnTo>
                    <a:pt x="361" y="2700"/>
                  </a:lnTo>
                  <a:lnTo>
                    <a:pt x="0" y="3527"/>
                  </a:lnTo>
                  <a:lnTo>
                    <a:pt x="2466" y="5401"/>
                  </a:lnTo>
                  <a:lnTo>
                    <a:pt x="1912" y="6416"/>
                  </a:lnTo>
                  <a:cubicBezTo>
                    <a:pt x="2658" y="6304"/>
                    <a:pt x="4006" y="6725"/>
                    <a:pt x="4751" y="6612"/>
                  </a:cubicBezTo>
                  <a:lnTo>
                    <a:pt x="6380" y="6578"/>
                  </a:lnTo>
                  <a:lnTo>
                    <a:pt x="5473" y="5791"/>
                  </a:lnTo>
                  <a:lnTo>
                    <a:pt x="6072" y="6005"/>
                  </a:lnTo>
                  <a:lnTo>
                    <a:pt x="6683" y="7153"/>
                  </a:lnTo>
                  <a:lnTo>
                    <a:pt x="7388" y="8015"/>
                  </a:lnTo>
                  <a:cubicBezTo>
                    <a:pt x="7359" y="8285"/>
                    <a:pt x="7584" y="9729"/>
                    <a:pt x="7556" y="10000"/>
                  </a:cubicBezTo>
                  <a:lnTo>
                    <a:pt x="9007" y="8884"/>
                  </a:lnTo>
                  <a:lnTo>
                    <a:pt x="8378" y="6935"/>
                  </a:lnTo>
                  <a:lnTo>
                    <a:pt x="7353" y="6381"/>
                  </a:lnTo>
                  <a:lnTo>
                    <a:pt x="7865" y="5938"/>
                  </a:lnTo>
                  <a:cubicBezTo>
                    <a:pt x="7836" y="5815"/>
                    <a:pt x="7808" y="5693"/>
                    <a:pt x="7779" y="5570"/>
                  </a:cubicBezTo>
                  <a:lnTo>
                    <a:pt x="6413" y="4795"/>
                  </a:lnTo>
                  <a:lnTo>
                    <a:pt x="7096" y="4205"/>
                  </a:lnTo>
                  <a:lnTo>
                    <a:pt x="7916" y="4196"/>
                  </a:lnTo>
                  <a:lnTo>
                    <a:pt x="9685" y="3821"/>
                  </a:lnTo>
                  <a:cubicBezTo>
                    <a:pt x="9793" y="3687"/>
                    <a:pt x="10219" y="3634"/>
                    <a:pt x="10327" y="3500"/>
                  </a:cubicBezTo>
                  <a:lnTo>
                    <a:pt x="11115" y="3002"/>
                  </a:lnTo>
                  <a:cubicBezTo>
                    <a:pt x="11093" y="2923"/>
                    <a:pt x="12886" y="2990"/>
                    <a:pt x="12864" y="2911"/>
                  </a:cubicBezTo>
                  <a:lnTo>
                    <a:pt x="12264" y="2052"/>
                  </a:lnTo>
                  <a:cubicBezTo>
                    <a:pt x="12238" y="1992"/>
                    <a:pt x="11078" y="1787"/>
                    <a:pt x="11052" y="1727"/>
                  </a:cubicBezTo>
                  <a:cubicBezTo>
                    <a:pt x="11067" y="1385"/>
                    <a:pt x="9494" y="1967"/>
                    <a:pt x="9509" y="1625"/>
                  </a:cubicBezTo>
                  <a:lnTo>
                    <a:pt x="7778" y="1711"/>
                  </a:lnTo>
                  <a:lnTo>
                    <a:pt x="7430" y="1763"/>
                  </a:lnTo>
                  <a:lnTo>
                    <a:pt x="7096" y="1550"/>
                  </a:lnTo>
                  <a:lnTo>
                    <a:pt x="7865" y="1254"/>
                  </a:lnTo>
                  <a:lnTo>
                    <a:pt x="7865" y="480"/>
                  </a:lnTo>
                  <a:lnTo>
                    <a:pt x="6669" y="0"/>
                  </a:lnTo>
                  <a:close/>
                </a:path>
              </a:pathLst>
            </a:custGeom>
            <a:grpFill/>
            <a:ln w="9525" cap="flat" cmpd="sng">
              <a:solidFill>
                <a:schemeClr val="bg1"/>
              </a:solidFill>
              <a:prstDash val="solid"/>
              <a:round/>
              <a:headEnd type="none" w="med" len="med"/>
              <a:tailEnd type="none" w="med" len="med"/>
            </a:ln>
            <a:effectLst/>
          </p:spPr>
          <p:txBody>
            <a:bodyPr/>
            <a:lstStyle/>
            <a:p>
              <a:endParaRPr lang="en-GB"/>
            </a:p>
          </p:txBody>
        </p:sp>
        <p:sp>
          <p:nvSpPr>
            <p:cNvPr id="194" name="Freeform 241"/>
            <p:cNvSpPr/>
            <p:nvPr/>
          </p:nvSpPr>
          <p:spPr bwMode="auto">
            <a:xfrm>
              <a:off x="9789254" y="3159301"/>
              <a:ext cx="67741" cy="37499"/>
            </a:xfrm>
            <a:custGeom>
              <a:gdLst>
                <a:gd name="T0" fmla="*/ 0 w 348468"/>
                <a:gd name="T1" fmla="*/ 595 h 191264"/>
                <a:gd name="T2" fmla="*/ 432 w 348468"/>
                <a:gd name="T3" fmla="*/ 836 h 191264"/>
                <a:gd name="T4" fmla="*/ 687 w 348468"/>
                <a:gd name="T5" fmla="*/ 710 h 191264"/>
                <a:gd name="T6" fmla="*/ 920 w 348468"/>
                <a:gd name="T7" fmla="*/ 824 h 191264"/>
                <a:gd name="T8" fmla="*/ 1375 w 348468"/>
                <a:gd name="T9" fmla="*/ 733 h 191264"/>
                <a:gd name="T10" fmla="*/ 1475 w 348468"/>
                <a:gd name="T11" fmla="*/ 458 h 191264"/>
                <a:gd name="T12" fmla="*/ 1075 w 348468"/>
                <a:gd name="T13" fmla="*/ 23 h 191264"/>
                <a:gd name="T14" fmla="*/ 709 w 348468"/>
                <a:gd name="T15" fmla="*/ 92 h 191264"/>
                <a:gd name="T16" fmla="*/ 488 w 348468"/>
                <a:gd name="T17" fmla="*/ 0 h 191264"/>
                <a:gd name="T18" fmla="*/ 122 w 348468"/>
                <a:gd name="T19" fmla="*/ 321 h 191264"/>
                <a:gd name="T20" fmla="*/ 0 w 348468"/>
                <a:gd name="T21" fmla="*/ 595 h 1912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8468" h="191264">
                  <a:moveTo>
                    <a:pt x="0" y="136243"/>
                  </a:moveTo>
                  <a:lnTo>
                    <a:pt x="102182" y="191264"/>
                  </a:lnTo>
                  <a:lnTo>
                    <a:pt x="162443" y="162443"/>
                  </a:lnTo>
                  <a:lnTo>
                    <a:pt x="217465" y="188644"/>
                  </a:lnTo>
                  <a:lnTo>
                    <a:pt x="324887" y="167683"/>
                  </a:lnTo>
                  <a:lnTo>
                    <a:pt x="348468" y="104802"/>
                  </a:lnTo>
                  <a:lnTo>
                    <a:pt x="254145" y="5240"/>
                  </a:lnTo>
                  <a:lnTo>
                    <a:pt x="167684" y="20960"/>
                  </a:lnTo>
                  <a:lnTo>
                    <a:pt x="115282" y="0"/>
                  </a:lnTo>
                  <a:lnTo>
                    <a:pt x="28821" y="73361"/>
                  </a:lnTo>
                  <a:lnTo>
                    <a:pt x="0" y="136243"/>
                  </a:lnTo>
                  <a:close/>
                </a:path>
              </a:pathLst>
            </a:custGeom>
            <a:grpFill/>
            <a:ln w="9525">
              <a:solidFill>
                <a:schemeClr val="bg1"/>
              </a:solidFill>
              <a:round/>
            </a:ln>
          </p:spPr>
          <p:txBody>
            <a:bodyPr/>
            <a:lstStyle/>
            <a:p>
              <a:endParaRPr lang="en-GB"/>
            </a:p>
          </p:txBody>
        </p:sp>
        <p:sp>
          <p:nvSpPr>
            <p:cNvPr id="195" name="Freeform 448"/>
            <p:cNvSpPr/>
            <p:nvPr/>
          </p:nvSpPr>
          <p:spPr bwMode="auto">
            <a:xfrm>
              <a:off x="10048122" y="3649214"/>
              <a:ext cx="97982" cy="112499"/>
            </a:xfrm>
            <a:custGeom>
              <a:gdLst>
                <a:gd name="T0" fmla="*/ 0 w 675"/>
                <a:gd name="T1" fmla="*/ 2147483646 h 773"/>
                <a:gd name="T2" fmla="*/ 2147483646 w 675"/>
                <a:gd name="T3" fmla="*/ 2147483646 h 773"/>
                <a:gd name="T4" fmla="*/ 2147483646 w 675"/>
                <a:gd name="T5" fmla="*/ 2147483646 h 773"/>
                <a:gd name="T6" fmla="*/ 2147483646 w 675"/>
                <a:gd name="T7" fmla="*/ 2147483646 h 773"/>
                <a:gd name="T8" fmla="*/ 2147483646 w 675"/>
                <a:gd name="T9" fmla="*/ 2147483646 h 773"/>
                <a:gd name="T10" fmla="*/ 2147483646 w 675"/>
                <a:gd name="T11" fmla="*/ 2147483646 h 773"/>
                <a:gd name="T12" fmla="*/ 2147483646 w 675"/>
                <a:gd name="T13" fmla="*/ 2147483646 h 773"/>
                <a:gd name="T14" fmla="*/ 2147483646 w 675"/>
                <a:gd name="T15" fmla="*/ 2147483646 h 773"/>
                <a:gd name="T16" fmla="*/ 2147483646 w 675"/>
                <a:gd name="T17" fmla="*/ 2147483646 h 773"/>
                <a:gd name="T18" fmla="*/ 2147483646 w 675"/>
                <a:gd name="T19" fmla="*/ 2147483646 h 773"/>
                <a:gd name="T20" fmla="*/ 2147483646 w 675"/>
                <a:gd name="T21" fmla="*/ 2147483646 h 773"/>
                <a:gd name="T22" fmla="*/ 2147483646 w 675"/>
                <a:gd name="T23" fmla="*/ 2147483646 h 773"/>
                <a:gd name="T24" fmla="*/ 2147483646 w 675"/>
                <a:gd name="T25" fmla="*/ 2147483646 h 773"/>
                <a:gd name="T26" fmla="*/ 2147483646 w 675"/>
                <a:gd name="T27" fmla="*/ 0 h 773"/>
                <a:gd name="T28" fmla="*/ 0 w 675"/>
                <a:gd name="T29" fmla="*/ 2147483646 h 7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75" h="773">
                  <a:moveTo>
                    <a:pt x="0" y="41"/>
                  </a:moveTo>
                  <a:lnTo>
                    <a:pt x="75" y="339"/>
                  </a:lnTo>
                  <a:lnTo>
                    <a:pt x="273" y="579"/>
                  </a:lnTo>
                  <a:lnTo>
                    <a:pt x="605" y="769"/>
                  </a:lnTo>
                  <a:lnTo>
                    <a:pt x="675" y="773"/>
                  </a:lnTo>
                  <a:lnTo>
                    <a:pt x="563" y="583"/>
                  </a:lnTo>
                  <a:lnTo>
                    <a:pt x="493" y="521"/>
                  </a:lnTo>
                  <a:lnTo>
                    <a:pt x="493" y="269"/>
                  </a:lnTo>
                  <a:lnTo>
                    <a:pt x="323" y="78"/>
                  </a:lnTo>
                  <a:lnTo>
                    <a:pt x="286" y="58"/>
                  </a:lnTo>
                  <a:lnTo>
                    <a:pt x="253" y="111"/>
                  </a:lnTo>
                  <a:lnTo>
                    <a:pt x="141" y="128"/>
                  </a:lnTo>
                  <a:lnTo>
                    <a:pt x="145" y="70"/>
                  </a:lnTo>
                  <a:lnTo>
                    <a:pt x="17" y="0"/>
                  </a:lnTo>
                  <a:lnTo>
                    <a:pt x="0" y="41"/>
                  </a:lnTo>
                  <a:close/>
                </a:path>
              </a:pathLst>
            </a:custGeom>
            <a:grpFill/>
            <a:ln w="9525" cap="flat" cmpd="sng">
              <a:solidFill>
                <a:schemeClr val="bg1"/>
              </a:solidFill>
              <a:prstDash val="solid"/>
              <a:round/>
              <a:headEnd type="none" w="med" len="med"/>
              <a:tailEnd type="none" w="med" len="med"/>
            </a:ln>
            <a:effectLst/>
          </p:spPr>
          <p:txBody>
            <a:bodyPr/>
            <a:lstStyle/>
            <a:p>
              <a:endParaRPr lang="en-GB"/>
            </a:p>
          </p:txBody>
        </p:sp>
        <p:sp>
          <p:nvSpPr>
            <p:cNvPr id="196" name="Freeform 330"/>
            <p:cNvSpPr/>
            <p:nvPr/>
          </p:nvSpPr>
          <p:spPr bwMode="auto">
            <a:xfrm>
              <a:off x="10074735" y="3300831"/>
              <a:ext cx="152418" cy="298787"/>
            </a:xfrm>
            <a:custGeom>
              <a:gdLst>
                <a:gd name="T0" fmla="*/ 2147483646 w 138"/>
                <a:gd name="T1" fmla="*/ 0 h 271"/>
                <a:gd name="T2" fmla="*/ 2147483646 w 138"/>
                <a:gd name="T3" fmla="*/ 0 h 271"/>
                <a:gd name="T4" fmla="*/ 0 w 138"/>
                <a:gd name="T5" fmla="*/ 2147483646 h 271"/>
                <a:gd name="T6" fmla="*/ 2147483646 w 138"/>
                <a:gd name="T7" fmla="*/ 2147483646 h 271"/>
                <a:gd name="T8" fmla="*/ 2147483646 w 138"/>
                <a:gd name="T9" fmla="*/ 2147483646 h 271"/>
                <a:gd name="T10" fmla="*/ 2147483646 w 138"/>
                <a:gd name="T11" fmla="*/ 2147483646 h 271"/>
                <a:gd name="T12" fmla="*/ 2147483646 w 138"/>
                <a:gd name="T13" fmla="*/ 2147483646 h 271"/>
                <a:gd name="T14" fmla="*/ 2147483646 w 138"/>
                <a:gd name="T15" fmla="*/ 2147483646 h 271"/>
                <a:gd name="T16" fmla="*/ 2147483646 w 138"/>
                <a:gd name="T17" fmla="*/ 2147483646 h 271"/>
                <a:gd name="T18" fmla="*/ 2147483646 w 138"/>
                <a:gd name="T19" fmla="*/ 2147483646 h 271"/>
                <a:gd name="T20" fmla="*/ 2147483646 w 138"/>
                <a:gd name="T21" fmla="*/ 2147483646 h 271"/>
                <a:gd name="T22" fmla="*/ 2147483646 w 138"/>
                <a:gd name="T23" fmla="*/ 2147483646 h 271"/>
                <a:gd name="T24" fmla="*/ 2147483646 w 138"/>
                <a:gd name="T25" fmla="*/ 2147483646 h 271"/>
                <a:gd name="T26" fmla="*/ 2147483646 w 138"/>
                <a:gd name="T27" fmla="*/ 2147483646 h 271"/>
                <a:gd name="T28" fmla="*/ 2147483646 w 138"/>
                <a:gd name="T29" fmla="*/ 2147483646 h 271"/>
                <a:gd name="T30" fmla="*/ 2147483646 w 138"/>
                <a:gd name="T31" fmla="*/ 2147483646 h 271"/>
                <a:gd name="T32" fmla="*/ 2147483646 w 138"/>
                <a:gd name="T33" fmla="*/ 2147483646 h 271"/>
                <a:gd name="T34" fmla="*/ 2147483646 w 138"/>
                <a:gd name="T35" fmla="*/ 2147483646 h 271"/>
                <a:gd name="T36" fmla="*/ 2147483646 w 138"/>
                <a:gd name="T37" fmla="*/ 2147483646 h 271"/>
                <a:gd name="T38" fmla="*/ 2147483646 w 138"/>
                <a:gd name="T39" fmla="*/ 2147483646 h 271"/>
                <a:gd name="T40" fmla="*/ 2147483646 w 138"/>
                <a:gd name="T41" fmla="*/ 2147483646 h 271"/>
                <a:gd name="T42" fmla="*/ 2147483646 w 138"/>
                <a:gd name="T43" fmla="*/ 2147483646 h 271"/>
                <a:gd name="T44" fmla="*/ 2147483646 w 138"/>
                <a:gd name="T45" fmla="*/ 2147483646 h 271"/>
                <a:gd name="T46" fmla="*/ 2147483646 w 138"/>
                <a:gd name="T47" fmla="*/ 2147483646 h 271"/>
                <a:gd name="T48" fmla="*/ 2147483646 w 138"/>
                <a:gd name="T49" fmla="*/ 2147483646 h 271"/>
                <a:gd name="T50" fmla="*/ 2147483646 w 138"/>
                <a:gd name="T51" fmla="*/ 2147483646 h 271"/>
                <a:gd name="T52" fmla="*/ 2147483646 w 138"/>
                <a:gd name="T53" fmla="*/ 2147483646 h 271"/>
                <a:gd name="T54" fmla="*/ 2147483646 w 138"/>
                <a:gd name="T55" fmla="*/ 2147483646 h 271"/>
                <a:gd name="T56" fmla="*/ 2147483646 w 138"/>
                <a:gd name="T57" fmla="*/ 0 h 2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8" h="271">
                  <a:moveTo>
                    <a:pt x="66" y="0"/>
                  </a:moveTo>
                  <a:lnTo>
                    <a:pt x="6" y="0"/>
                  </a:lnTo>
                  <a:lnTo>
                    <a:pt x="0" y="24"/>
                  </a:lnTo>
                  <a:lnTo>
                    <a:pt x="6" y="24"/>
                  </a:lnTo>
                  <a:lnTo>
                    <a:pt x="18" y="42"/>
                  </a:lnTo>
                  <a:lnTo>
                    <a:pt x="36" y="48"/>
                  </a:lnTo>
                  <a:lnTo>
                    <a:pt x="42" y="60"/>
                  </a:lnTo>
                  <a:lnTo>
                    <a:pt x="36" y="72"/>
                  </a:lnTo>
                  <a:lnTo>
                    <a:pt x="54" y="96"/>
                  </a:lnTo>
                  <a:lnTo>
                    <a:pt x="78" y="126"/>
                  </a:lnTo>
                  <a:lnTo>
                    <a:pt x="96" y="144"/>
                  </a:lnTo>
                  <a:lnTo>
                    <a:pt x="96" y="175"/>
                  </a:lnTo>
                  <a:lnTo>
                    <a:pt x="96" y="211"/>
                  </a:lnTo>
                  <a:lnTo>
                    <a:pt x="78" y="223"/>
                  </a:lnTo>
                  <a:lnTo>
                    <a:pt x="60" y="229"/>
                  </a:lnTo>
                  <a:lnTo>
                    <a:pt x="54" y="241"/>
                  </a:lnTo>
                  <a:lnTo>
                    <a:pt x="42" y="247"/>
                  </a:lnTo>
                  <a:lnTo>
                    <a:pt x="48" y="253"/>
                  </a:lnTo>
                  <a:lnTo>
                    <a:pt x="66" y="271"/>
                  </a:lnTo>
                  <a:lnTo>
                    <a:pt x="108" y="241"/>
                  </a:lnTo>
                  <a:lnTo>
                    <a:pt x="138" y="211"/>
                  </a:lnTo>
                  <a:lnTo>
                    <a:pt x="114" y="132"/>
                  </a:lnTo>
                  <a:lnTo>
                    <a:pt x="102" y="114"/>
                  </a:lnTo>
                  <a:lnTo>
                    <a:pt x="78" y="84"/>
                  </a:lnTo>
                  <a:lnTo>
                    <a:pt x="66" y="60"/>
                  </a:lnTo>
                  <a:lnTo>
                    <a:pt x="78" y="48"/>
                  </a:lnTo>
                  <a:lnTo>
                    <a:pt x="96" y="36"/>
                  </a:lnTo>
                  <a:lnTo>
                    <a:pt x="90" y="18"/>
                  </a:lnTo>
                  <a:lnTo>
                    <a:pt x="66" y="0"/>
                  </a:lnTo>
                  <a:close/>
                </a:path>
              </a:pathLst>
            </a:custGeom>
            <a:grpFill/>
            <a:ln w="9525">
              <a:solidFill>
                <a:schemeClr val="bg1"/>
              </a:solidFill>
              <a:round/>
            </a:ln>
          </p:spPr>
          <p:txBody>
            <a:bodyPr/>
            <a:lstStyle/>
            <a:p>
              <a:endParaRPr lang="en-GB"/>
            </a:p>
          </p:txBody>
        </p:sp>
        <p:sp>
          <p:nvSpPr>
            <p:cNvPr id="197" name="Freeform 446"/>
            <p:cNvSpPr/>
            <p:nvPr/>
          </p:nvSpPr>
          <p:spPr bwMode="auto">
            <a:xfrm>
              <a:off x="9976752" y="3350428"/>
              <a:ext cx="169353" cy="304835"/>
            </a:xfrm>
            <a:custGeom>
              <a:gdLst>
                <a:gd name="T0" fmla="*/ 2147483646 w 107"/>
                <a:gd name="T1" fmla="*/ 2147483646 h 190"/>
                <a:gd name="T2" fmla="*/ 0 w 107"/>
                <a:gd name="T3" fmla="*/ 2147483646 h 190"/>
                <a:gd name="T4" fmla="*/ 2147483646 w 107"/>
                <a:gd name="T5" fmla="*/ 2147483646 h 190"/>
                <a:gd name="T6" fmla="*/ 2147483646 w 107"/>
                <a:gd name="T7" fmla="*/ 2147483646 h 190"/>
                <a:gd name="T8" fmla="*/ 2147483646 w 107"/>
                <a:gd name="T9" fmla="*/ 2147483646 h 190"/>
                <a:gd name="T10" fmla="*/ 2147483646 w 107"/>
                <a:gd name="T11" fmla="*/ 2147483646 h 190"/>
                <a:gd name="T12" fmla="*/ 2147483646 w 107"/>
                <a:gd name="T13" fmla="*/ 2147483646 h 190"/>
                <a:gd name="T14" fmla="*/ 2147483646 w 107"/>
                <a:gd name="T15" fmla="*/ 2147483646 h 190"/>
                <a:gd name="T16" fmla="*/ 2147483646 w 107"/>
                <a:gd name="T17" fmla="*/ 2147483646 h 190"/>
                <a:gd name="T18" fmla="*/ 2147483646 w 107"/>
                <a:gd name="T19" fmla="*/ 2147483646 h 190"/>
                <a:gd name="T20" fmla="*/ 2147483646 w 107"/>
                <a:gd name="T21" fmla="*/ 2147483646 h 190"/>
                <a:gd name="T22" fmla="*/ 2147483646 w 107"/>
                <a:gd name="T23" fmla="*/ 2147483646 h 190"/>
                <a:gd name="T24" fmla="*/ 2147483646 w 107"/>
                <a:gd name="T25" fmla="*/ 2147483646 h 190"/>
                <a:gd name="T26" fmla="*/ 2147483646 w 107"/>
                <a:gd name="T27" fmla="*/ 2147483646 h 190"/>
                <a:gd name="T28" fmla="*/ 2147483646 w 107"/>
                <a:gd name="T29" fmla="*/ 2147483646 h 190"/>
                <a:gd name="T30" fmla="*/ 2147483646 w 107"/>
                <a:gd name="T31" fmla="*/ 2147483646 h 190"/>
                <a:gd name="T32" fmla="*/ 2147483646 w 107"/>
                <a:gd name="T33" fmla="*/ 2147483646 h 190"/>
                <a:gd name="T34" fmla="*/ 2147483646 w 107"/>
                <a:gd name="T35" fmla="*/ 2147483646 h 190"/>
                <a:gd name="T36" fmla="*/ 2147483646 w 107"/>
                <a:gd name="T37" fmla="*/ 2147483646 h 190"/>
                <a:gd name="T38" fmla="*/ 2147483646 w 107"/>
                <a:gd name="T39" fmla="*/ 2147483646 h 190"/>
                <a:gd name="T40" fmla="*/ 2147483646 w 107"/>
                <a:gd name="T41" fmla="*/ 2147483646 h 190"/>
                <a:gd name="T42" fmla="*/ 2147483646 w 107"/>
                <a:gd name="T43" fmla="*/ 2147483646 h 190"/>
                <a:gd name="T44" fmla="*/ 2147483646 w 107"/>
                <a:gd name="T45" fmla="*/ 2147483646 h 190"/>
                <a:gd name="T46" fmla="*/ 2147483646 w 107"/>
                <a:gd name="T47" fmla="*/ 2147483646 h 190"/>
                <a:gd name="T48" fmla="*/ 2147483646 w 107"/>
                <a:gd name="T49" fmla="*/ 2147483646 h 190"/>
                <a:gd name="T50" fmla="*/ 2147483646 w 107"/>
                <a:gd name="T51" fmla="*/ 2147483646 h 190"/>
                <a:gd name="T52" fmla="*/ 2147483646 w 107"/>
                <a:gd name="T53" fmla="*/ 2147483646 h 190"/>
                <a:gd name="T54" fmla="*/ 2147483646 w 107"/>
                <a:gd name="T55" fmla="*/ 2147483646 h 190"/>
                <a:gd name="T56" fmla="*/ 2147483646 w 107"/>
                <a:gd name="T57" fmla="*/ 2147483646 h 190"/>
                <a:gd name="T58" fmla="*/ 2147483646 w 107"/>
                <a:gd name="T59" fmla="*/ 0 h 190"/>
                <a:gd name="T60" fmla="*/ 2147483646 w 107"/>
                <a:gd name="T61" fmla="*/ 2147483646 h 19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7" h="190">
                  <a:moveTo>
                    <a:pt x="7" y="9"/>
                  </a:moveTo>
                  <a:lnTo>
                    <a:pt x="0" y="23"/>
                  </a:lnTo>
                  <a:lnTo>
                    <a:pt x="15" y="47"/>
                  </a:lnTo>
                  <a:lnTo>
                    <a:pt x="15" y="60"/>
                  </a:lnTo>
                  <a:lnTo>
                    <a:pt x="22" y="78"/>
                  </a:lnTo>
                  <a:lnTo>
                    <a:pt x="19" y="93"/>
                  </a:lnTo>
                  <a:lnTo>
                    <a:pt x="23" y="110"/>
                  </a:lnTo>
                  <a:lnTo>
                    <a:pt x="26" y="118"/>
                  </a:lnTo>
                  <a:lnTo>
                    <a:pt x="19" y="126"/>
                  </a:lnTo>
                  <a:lnTo>
                    <a:pt x="13" y="159"/>
                  </a:lnTo>
                  <a:lnTo>
                    <a:pt x="33" y="182"/>
                  </a:lnTo>
                  <a:lnTo>
                    <a:pt x="34" y="178"/>
                  </a:lnTo>
                  <a:lnTo>
                    <a:pt x="46" y="185"/>
                  </a:lnTo>
                  <a:lnTo>
                    <a:pt x="46" y="190"/>
                  </a:lnTo>
                  <a:lnTo>
                    <a:pt x="56" y="188"/>
                  </a:lnTo>
                  <a:lnTo>
                    <a:pt x="59" y="184"/>
                  </a:lnTo>
                  <a:lnTo>
                    <a:pt x="43" y="174"/>
                  </a:lnTo>
                  <a:lnTo>
                    <a:pt x="27" y="149"/>
                  </a:lnTo>
                  <a:lnTo>
                    <a:pt x="19" y="138"/>
                  </a:lnTo>
                  <a:lnTo>
                    <a:pt x="32" y="113"/>
                  </a:lnTo>
                  <a:lnTo>
                    <a:pt x="57" y="108"/>
                  </a:lnTo>
                  <a:lnTo>
                    <a:pt x="70" y="119"/>
                  </a:lnTo>
                  <a:lnTo>
                    <a:pt x="63" y="97"/>
                  </a:lnTo>
                  <a:lnTo>
                    <a:pt x="72" y="87"/>
                  </a:lnTo>
                  <a:lnTo>
                    <a:pt x="101" y="87"/>
                  </a:lnTo>
                  <a:lnTo>
                    <a:pt x="107" y="73"/>
                  </a:lnTo>
                  <a:lnTo>
                    <a:pt x="95" y="50"/>
                  </a:lnTo>
                  <a:lnTo>
                    <a:pt x="85" y="37"/>
                  </a:lnTo>
                  <a:lnTo>
                    <a:pt x="48" y="27"/>
                  </a:lnTo>
                  <a:lnTo>
                    <a:pt x="36" y="0"/>
                  </a:lnTo>
                  <a:lnTo>
                    <a:pt x="7" y="9"/>
                  </a:lnTo>
                  <a:close/>
                </a:path>
              </a:pathLst>
            </a:custGeom>
            <a:grpFill/>
            <a:ln w="9525" cap="flat" cmpd="sng">
              <a:solidFill>
                <a:schemeClr val="bg1"/>
              </a:solidFill>
              <a:prstDash val="solid"/>
              <a:round/>
              <a:headEnd type="none" w="med" len="med"/>
              <a:tailEnd type="none" w="med" len="med"/>
            </a:ln>
            <a:effectLst/>
          </p:spPr>
          <p:txBody>
            <a:bodyPr/>
            <a:lstStyle/>
            <a:p>
              <a:endParaRPr lang="en-GB"/>
            </a:p>
          </p:txBody>
        </p:sp>
        <p:sp>
          <p:nvSpPr>
            <p:cNvPr id="198" name="Freeform 329"/>
            <p:cNvSpPr/>
            <p:nvPr/>
          </p:nvSpPr>
          <p:spPr bwMode="auto">
            <a:xfrm>
              <a:off x="10027558" y="3320186"/>
              <a:ext cx="160886" cy="175402"/>
            </a:xfrm>
            <a:custGeom>
              <a:gdLst>
                <a:gd name="T0" fmla="*/ 2147483646 w 10000"/>
                <a:gd name="T1" fmla="*/ 2147483646 h 10000"/>
                <a:gd name="T2" fmla="*/ 2147483646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0 h 10000"/>
                <a:gd name="T20" fmla="*/ 2147483646 w 10000"/>
                <a:gd name="T21" fmla="*/ 0 h 10000"/>
                <a:gd name="T22" fmla="*/ 2147483646 w 10000"/>
                <a:gd name="T23" fmla="*/ 2147483646 h 10000"/>
                <a:gd name="T24" fmla="*/ 0 w 10000"/>
                <a:gd name="T25" fmla="*/ 2147483646 h 10000"/>
                <a:gd name="T26" fmla="*/ 1649038812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000" h="10000">
                  <a:moveTo>
                    <a:pt x="8672" y="9830"/>
                  </a:moveTo>
                  <a:lnTo>
                    <a:pt x="10000" y="10000"/>
                  </a:lnTo>
                  <a:lnTo>
                    <a:pt x="10000" y="7948"/>
                  </a:lnTo>
                  <a:lnTo>
                    <a:pt x="8696" y="6754"/>
                  </a:lnTo>
                  <a:lnTo>
                    <a:pt x="6957" y="4769"/>
                  </a:lnTo>
                  <a:lnTo>
                    <a:pt x="5652" y="3176"/>
                  </a:lnTo>
                  <a:lnTo>
                    <a:pt x="6087" y="2384"/>
                  </a:lnTo>
                  <a:lnTo>
                    <a:pt x="5652" y="1590"/>
                  </a:lnTo>
                  <a:lnTo>
                    <a:pt x="4348" y="1191"/>
                  </a:lnTo>
                  <a:lnTo>
                    <a:pt x="3478" y="0"/>
                  </a:lnTo>
                  <a:lnTo>
                    <a:pt x="3043" y="0"/>
                  </a:lnTo>
                  <a:lnTo>
                    <a:pt x="870" y="396"/>
                  </a:lnTo>
                  <a:lnTo>
                    <a:pt x="0" y="1590"/>
                  </a:lnTo>
                  <a:lnTo>
                    <a:pt x="435" y="2384"/>
                  </a:lnTo>
                  <a:lnTo>
                    <a:pt x="870" y="4769"/>
                  </a:lnTo>
                  <a:lnTo>
                    <a:pt x="3913" y="4769"/>
                  </a:lnTo>
                  <a:lnTo>
                    <a:pt x="5217" y="5165"/>
                  </a:lnTo>
                  <a:lnTo>
                    <a:pt x="7391" y="8344"/>
                  </a:lnTo>
                  <a:lnTo>
                    <a:pt x="6957" y="9602"/>
                  </a:lnTo>
                  <a:lnTo>
                    <a:pt x="8672" y="9830"/>
                  </a:lnTo>
                  <a:close/>
                </a:path>
              </a:pathLst>
            </a:custGeom>
            <a:grpFill/>
            <a:ln w="9525">
              <a:solidFill>
                <a:schemeClr val="bg1"/>
              </a:solidFill>
              <a:round/>
            </a:ln>
          </p:spPr>
          <p:txBody>
            <a:bodyPr/>
            <a:lstStyle/>
            <a:p>
              <a:endParaRPr lang="en-GB"/>
            </a:p>
          </p:txBody>
        </p:sp>
        <p:sp>
          <p:nvSpPr>
            <p:cNvPr id="199" name="Freeform 329"/>
            <p:cNvSpPr/>
            <p:nvPr/>
          </p:nvSpPr>
          <p:spPr bwMode="auto">
            <a:xfrm>
              <a:off x="10075944" y="3483491"/>
              <a:ext cx="112499" cy="89515"/>
            </a:xfrm>
            <a:custGeom>
              <a:gdLst>
                <a:gd name="T0" fmla="*/ 2147483646 w 10000"/>
                <a:gd name="T1" fmla="*/ 495727010 h 6448"/>
                <a:gd name="T2" fmla="*/ 2147483646 w 10000"/>
                <a:gd name="T3" fmla="*/ 274643943 h 6448"/>
                <a:gd name="T4" fmla="*/ 2147483646 w 10000"/>
                <a:gd name="T5" fmla="*/ 0 h 6448"/>
                <a:gd name="T6" fmla="*/ 1183506868 w 10000"/>
                <a:gd name="T7" fmla="*/ 914091121 h 6448"/>
                <a:gd name="T8" fmla="*/ 0 w 10000"/>
                <a:gd name="T9" fmla="*/ 2147483646 h 6448"/>
                <a:gd name="T10" fmla="*/ 0 w 10000"/>
                <a:gd name="T11" fmla="*/ 2147483646 h 6448"/>
                <a:gd name="T12" fmla="*/ 1972543557 w 10000"/>
                <a:gd name="T13" fmla="*/ 2147483646 h 6448"/>
                <a:gd name="T14" fmla="*/ 2147483646 w 10000"/>
                <a:gd name="T15" fmla="*/ 2147483646 h 6448"/>
                <a:gd name="T16" fmla="*/ 2147483646 w 10000"/>
                <a:gd name="T17" fmla="*/ 2147483646 h 6448"/>
                <a:gd name="T18" fmla="*/ 2147483646 w 10000"/>
                <a:gd name="T19" fmla="*/ 2147483646 h 6448"/>
                <a:gd name="T20" fmla="*/ 2147483646 w 10000"/>
                <a:gd name="T21" fmla="*/ 2147483646 h 6448"/>
                <a:gd name="T22" fmla="*/ 2147483646 w 10000"/>
                <a:gd name="T23" fmla="*/ 2147483646 h 6448"/>
                <a:gd name="T24" fmla="*/ 2147483646 w 10000"/>
                <a:gd name="T25" fmla="*/ 914091121 h 6448"/>
                <a:gd name="T26" fmla="*/ 2147483646 w 10000"/>
                <a:gd name="T27" fmla="*/ 495727010 h 6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000" h="6447">
                  <a:moveTo>
                    <a:pt x="8160" y="269"/>
                  </a:moveTo>
                  <a:cubicBezTo>
                    <a:pt x="7722" y="211"/>
                    <a:pt x="7792" y="194"/>
                    <a:pt x="7370" y="149"/>
                  </a:cubicBezTo>
                  <a:lnTo>
                    <a:pt x="5626" y="0"/>
                  </a:lnTo>
                  <a:lnTo>
                    <a:pt x="1875" y="496"/>
                  </a:lnTo>
                  <a:lnTo>
                    <a:pt x="0" y="1489"/>
                  </a:lnTo>
                  <a:lnTo>
                    <a:pt x="0" y="3473"/>
                  </a:lnTo>
                  <a:lnTo>
                    <a:pt x="3125" y="5951"/>
                  </a:lnTo>
                  <a:lnTo>
                    <a:pt x="4375" y="6448"/>
                  </a:lnTo>
                  <a:lnTo>
                    <a:pt x="5626" y="5951"/>
                  </a:lnTo>
                  <a:lnTo>
                    <a:pt x="6249" y="4959"/>
                  </a:lnTo>
                  <a:lnTo>
                    <a:pt x="8126" y="4466"/>
                  </a:lnTo>
                  <a:lnTo>
                    <a:pt x="10000" y="3473"/>
                  </a:lnTo>
                  <a:lnTo>
                    <a:pt x="10000" y="496"/>
                  </a:lnTo>
                  <a:lnTo>
                    <a:pt x="8160" y="269"/>
                  </a:lnTo>
                  <a:close/>
                </a:path>
              </a:pathLst>
            </a:custGeom>
            <a:grpFill/>
            <a:ln w="9525">
              <a:solidFill>
                <a:schemeClr val="bg1"/>
              </a:solidFill>
              <a:round/>
            </a:ln>
          </p:spPr>
          <p:txBody>
            <a:bodyPr/>
            <a:lstStyle/>
            <a:p>
              <a:endParaRPr lang="en-GB"/>
            </a:p>
          </p:txBody>
        </p:sp>
      </p:grpSp>
      <p:cxnSp>
        <p:nvCxnSpPr>
          <p:cNvPr id="203" name="Прямая соединительная линия 202"/>
          <p:cNvCxnSpPr/>
          <p:nvPr/>
        </p:nvCxnSpPr>
        <p:spPr>
          <a:xfrm flipH="1">
            <a:off x="3235883" y="3619816"/>
            <a:ext cx="0" cy="1735745"/>
          </a:xfrm>
          <a:prstGeom prst="line">
            <a:avLst/>
          </a:prstGeom>
          <a:ln w="9525"/>
        </p:spPr>
        <p:style>
          <a:lnRef idx="1">
            <a:schemeClr val="dk1"/>
          </a:lnRef>
          <a:fillRef idx="0">
            <a:schemeClr val="dk1"/>
          </a:fillRef>
          <a:effectRef idx="0">
            <a:schemeClr val="dk1"/>
          </a:effectRef>
          <a:fontRef idx="minor">
            <a:schemeClr val="tx1"/>
          </a:fontRef>
        </p:style>
      </p:cxnSp>
      <p:sp>
        <p:nvSpPr>
          <p:cNvPr id="207" name="Подзаголовок 2"/>
          <p:cNvSpPr txBox="1"/>
          <p:nvPr/>
        </p:nvSpPr>
        <p:spPr>
          <a:xfrm>
            <a:off x="1347825" y="5333772"/>
            <a:ext cx="2048475" cy="4504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ts val="2000"/>
              </a:lnSpc>
              <a:spcBef>
                <a:spcPct val="0"/>
              </a:spcBef>
              <a:buNone/>
            </a:pPr>
            <a:r>
              <a:rPr lang="zh-CN" altLang="en-US" sz="1100" spc="150" smtClean="0">
                <a:latin typeface="Raleway ExtraBold" panose="020b0903030101060003" pitchFamily="34" charset="-52"/>
              </a:rPr>
              <a:t>点此替换文本</a:t>
            </a:r>
            <a:endParaRPr lang="en-US" sz="1100" spc="150">
              <a:latin typeface="Raleway ExtraBold" panose="020b0903030101060003" pitchFamily="34" charset="-52"/>
            </a:endParaRPr>
          </a:p>
        </p:txBody>
      </p:sp>
      <p:cxnSp>
        <p:nvCxnSpPr>
          <p:cNvPr id="209" name="Прямая соединительная линия 208"/>
          <p:cNvCxnSpPr/>
          <p:nvPr/>
        </p:nvCxnSpPr>
        <p:spPr>
          <a:xfrm flipH="1">
            <a:off x="4803615" y="4733257"/>
            <a:ext cx="0" cy="622304"/>
          </a:xfrm>
          <a:prstGeom prst="line">
            <a:avLst/>
          </a:prstGeom>
          <a:ln w="9525"/>
        </p:spPr>
        <p:style>
          <a:lnRef idx="1">
            <a:schemeClr val="dk1"/>
          </a:lnRef>
          <a:fillRef idx="0">
            <a:schemeClr val="dk1"/>
          </a:fillRef>
          <a:effectRef idx="0">
            <a:schemeClr val="dk1"/>
          </a:effectRef>
          <a:fontRef idx="minor">
            <a:schemeClr val="tx1"/>
          </a:fontRef>
        </p:style>
      </p:cxnSp>
      <p:sp>
        <p:nvSpPr>
          <p:cNvPr id="212" name="Подзаголовок 2"/>
          <p:cNvSpPr txBox="1"/>
          <p:nvPr/>
        </p:nvSpPr>
        <p:spPr>
          <a:xfrm>
            <a:off x="4669023" y="5333772"/>
            <a:ext cx="2048475" cy="4504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ct val="0"/>
              </a:spcBef>
              <a:buNone/>
            </a:pPr>
            <a:r>
              <a:rPr lang="zh-CN" altLang="en-US" sz="1100" spc="150">
                <a:latin typeface="Raleway ExtraBold" panose="020b0903030101060003" pitchFamily="34" charset="-52"/>
              </a:rPr>
              <a:t>点此替换文本</a:t>
            </a:r>
            <a:endParaRPr lang="en-US" altLang="zh-CN" sz="1100" spc="150">
              <a:latin typeface="Raleway ExtraBold" panose="020b0903030101060003" pitchFamily="34" charset="-52"/>
            </a:endParaRPr>
          </a:p>
        </p:txBody>
      </p:sp>
      <p:cxnSp>
        <p:nvCxnSpPr>
          <p:cNvPr id="215" name="Прямая соединительная линия 214"/>
          <p:cNvCxnSpPr/>
          <p:nvPr/>
        </p:nvCxnSpPr>
        <p:spPr>
          <a:xfrm flipH="1">
            <a:off x="9182945" y="3644591"/>
            <a:ext cx="0" cy="346858"/>
          </a:xfrm>
          <a:prstGeom prst="line">
            <a:avLst/>
          </a:prstGeom>
          <a:ln w="9525"/>
        </p:spPr>
        <p:style>
          <a:lnRef idx="1">
            <a:schemeClr val="dk1"/>
          </a:lnRef>
          <a:fillRef idx="0">
            <a:schemeClr val="dk1"/>
          </a:fillRef>
          <a:effectRef idx="0">
            <a:schemeClr val="dk1"/>
          </a:effectRef>
          <a:fontRef idx="minor">
            <a:schemeClr val="tx1"/>
          </a:fontRef>
        </p:style>
      </p:cxnSp>
      <p:sp>
        <p:nvSpPr>
          <p:cNvPr id="217" name="Подзаголовок 2"/>
          <p:cNvSpPr txBox="1"/>
          <p:nvPr/>
        </p:nvSpPr>
        <p:spPr>
          <a:xfrm>
            <a:off x="9078138" y="4006023"/>
            <a:ext cx="2048475" cy="4504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ct val="0"/>
              </a:spcBef>
              <a:buNone/>
            </a:pPr>
            <a:r>
              <a:rPr lang="en-US" sz="1100" spc="150" smtClean="0">
                <a:latin typeface="Montserrat SemiBold" panose="00000700000000000000" pitchFamily="50" charset="0"/>
              </a:rPr>
              <a:t>POTENTIAL MARKET</a:t>
            </a:r>
            <a:endParaRPr lang="en-US" sz="1100" spc="150">
              <a:latin typeface="Raleway ExtraBold" panose="020b0903030101060003" pitchFamily="34" charset="-52"/>
            </a:endParaRPr>
          </a:p>
        </p:txBody>
      </p:sp>
      <p:sp>
        <p:nvSpPr>
          <p:cNvPr id="218" name="Подзаголовок 2"/>
          <p:cNvSpPr txBox="1"/>
          <p:nvPr/>
        </p:nvSpPr>
        <p:spPr>
          <a:xfrm>
            <a:off x="557279" y="3245967"/>
            <a:ext cx="1871144" cy="21613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1000" kern="0" smtClean="0">
                <a:solidFill>
                  <a:schemeClr val="bg1">
                    <a:lumMod val="65000"/>
                  </a:schemeClr>
                </a:solidFill>
                <a:latin typeface="Raleway Medium" panose="020b0003030101060003" pitchFamily="34" charset="0"/>
                <a:ea typeface="Karla" pitchFamily="2" charset="0"/>
                <a:cs typeface="Poppins" panose="02000000000000000000" pitchFamily="2" charset="0"/>
              </a:rPr>
              <a:t>* Etiam vitae dui congue, semper quam vitae, luctus ligula. Sed posuere nunc in leo commod else cuprum less</a:t>
            </a:r>
            <a:r>
              <a:rPr lang="en-US" sz="1000" smtClean="0">
                <a:solidFill>
                  <a:schemeClr val="bg1">
                    <a:lumMod val="65000"/>
                  </a:schemeClr>
                </a:solidFill>
                <a:latin typeface="Raleway Medium" panose="020b0003030101060003" pitchFamily="34" charset="0"/>
                <a:ea typeface="Karla" pitchFamily="2" charset="0"/>
                <a:cs typeface="Poppins" panose="02000000000000000000" pitchFamily="2" charset="0"/>
              </a:rPr>
              <a:t>. </a:t>
            </a:r>
            <a:r>
              <a:rPr lang="en-US" sz="1000">
                <a:solidFill>
                  <a:schemeClr val="bg1">
                    <a:lumMod val="65000"/>
                  </a:schemeClr>
                </a:solidFill>
                <a:latin typeface="Raleway Medium" panose="020b0003030101060003" pitchFamily="34" charset="0"/>
                <a:ea typeface="Karla" pitchFamily="2" charset="0"/>
                <a:cs typeface="Poppins" panose="02000000000000000000" pitchFamily="2" charset="0"/>
              </a:rPr>
              <a:t>Etiam vitae </a:t>
            </a:r>
            <a:r>
              <a:rPr lang="en-US" sz="1000" smtClean="0">
                <a:solidFill>
                  <a:schemeClr val="bg1">
                    <a:lumMod val="65000"/>
                  </a:schemeClr>
                </a:solidFill>
                <a:latin typeface="Raleway Medium" panose="020b0003030101060003" pitchFamily="34" charset="0"/>
                <a:ea typeface="Karla" pitchFamily="2" charset="0"/>
                <a:cs typeface="Poppins" panose="02000000000000000000" pitchFamily="2" charset="0"/>
              </a:rPr>
              <a:t>duiv</a:t>
            </a:r>
            <a:endParaRPr lang="en-US" sz="1000">
              <a:solidFill>
                <a:schemeClr val="bg1">
                  <a:lumMod val="65000"/>
                </a:schemeClr>
              </a:solidFill>
              <a:latin typeface="Poppins" panose="02000000000000000000" pitchFamily="2" charset="0"/>
              <a:cs typeface="Poppins" panose="02000000000000000000" pitchFamily="2" charset="0"/>
            </a:endParaRPr>
          </a:p>
        </p:txBody>
      </p:sp>
      <p:sp>
        <p:nvSpPr>
          <p:cNvPr id="219" name="Подзаголовок 2"/>
          <p:cNvSpPr txBox="1"/>
          <p:nvPr/>
        </p:nvSpPr>
        <p:spPr>
          <a:xfrm>
            <a:off x="9610348" y="1037989"/>
            <a:ext cx="2161104" cy="21613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1000" kern="0" smtClean="0">
                <a:solidFill>
                  <a:schemeClr val="bg1">
                    <a:lumMod val="65000"/>
                  </a:schemeClr>
                </a:solidFill>
                <a:latin typeface="Raleway Medium" panose="020b0003030101060003" pitchFamily="34" charset="0"/>
                <a:ea typeface="Karla" pitchFamily="2" charset="0"/>
                <a:cs typeface="Poppins" panose="02000000000000000000" pitchFamily="2" charset="0"/>
              </a:rPr>
              <a:t>* Etiam vitae dui congue, semper quam vitae, luctus ligula. Sed posuere nunc in</a:t>
            </a:r>
            <a:endParaRPr lang="en-US" sz="1000">
              <a:solidFill>
                <a:schemeClr val="bg1">
                  <a:lumMod val="65000"/>
                </a:schemeClr>
              </a:solidFill>
              <a:latin typeface="Poppins" panose="02000000000000000000" pitchFamily="2" charset="0"/>
              <a:cs typeface="Poppins" panose="02000000000000000000" pitchFamily="2"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
                                        <p:tgtEl>
                                          <p:spTgt spid="3"/>
                                        </p:tgtEl>
                                      </p:cBhvr>
                                    </p:animEffect>
                                  </p:childTnLst>
                                </p:cTn>
                              </p:par>
                            </p:childTnLst>
                          </p:cTn>
                        </p:par>
                        <p:par>
                          <p:cTn id="8" fill="hold" nodeType="afterGroup">
                            <p:stCondLst>
                              <p:cond delay="4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900"/>
                            </p:stCondLst>
                            <p:childTnLst>
                              <p:par>
                                <p:cTn id="15" presetID="22" presetClass="entr" presetSubtype="1" fill="hold" nodeType="afterEffect">
                                  <p:stCondLst>
                                    <p:cond delay="0"/>
                                  </p:stCondLst>
                                  <p:childTnLst>
                                    <p:set>
                                      <p:cBhvr>
                                        <p:cTn id="16" dur="1" fill="hold">
                                          <p:stCondLst>
                                            <p:cond delay="0"/>
                                          </p:stCondLst>
                                        </p:cTn>
                                        <p:tgtEl>
                                          <p:spTgt spid="203"/>
                                        </p:tgtEl>
                                        <p:attrNameLst>
                                          <p:attrName>style.visibility</p:attrName>
                                        </p:attrNameLst>
                                      </p:cBhvr>
                                      <p:to>
                                        <p:strVal val="visible"/>
                                      </p:to>
                                    </p:set>
                                    <p:animEffect transition="in" filter="wipe(up)">
                                      <p:cBhvr>
                                        <p:cTn id="17" dur="350"/>
                                        <p:tgtEl>
                                          <p:spTgt spid="203"/>
                                        </p:tgtEl>
                                      </p:cBhvr>
                                    </p:animEffect>
                                  </p:childTnLst>
                                </p:cTn>
                              </p:par>
                            </p:childTnLst>
                          </p:cTn>
                        </p:par>
                        <p:par>
                          <p:cTn id="18" fill="hold" nodeType="afterGroup">
                            <p:stCondLst>
                              <p:cond delay="1250"/>
                            </p:stCondLst>
                            <p:childTnLst>
                              <p:par>
                                <p:cTn id="19" presetID="22" presetClass="entr" presetSubtype="1" fill="hold" grpId="0" nodeType="afterEffect">
                                  <p:stCondLst>
                                    <p:cond delay="0"/>
                                  </p:stCondLst>
                                  <p:childTnLst>
                                    <p:set>
                                      <p:cBhvr>
                                        <p:cTn id="20" dur="1" fill="hold">
                                          <p:stCondLst>
                                            <p:cond delay="0"/>
                                          </p:stCondLst>
                                        </p:cTn>
                                        <p:tgtEl>
                                          <p:spTgt spid="207"/>
                                        </p:tgtEl>
                                        <p:attrNameLst>
                                          <p:attrName>style.visibility</p:attrName>
                                        </p:attrNameLst>
                                      </p:cBhvr>
                                      <p:to>
                                        <p:strVal val="visible"/>
                                      </p:to>
                                    </p:set>
                                    <p:animEffect transition="in" filter="wipe(up)">
                                      <p:cBhvr>
                                        <p:cTn id="21" dur="400"/>
                                        <p:tgtEl>
                                          <p:spTgt spid="207"/>
                                        </p:tgtEl>
                                      </p:cBhvr>
                                    </p:animEffect>
                                  </p:childTnLst>
                                </p:cTn>
                              </p:par>
                            </p:childTnLst>
                          </p:cTn>
                        </p:par>
                        <p:par>
                          <p:cTn id="22" fill="hold" nodeType="afterGroup">
                            <p:stCondLst>
                              <p:cond delay="1650"/>
                            </p:stCondLst>
                            <p:childTnLst>
                              <p:par>
                                <p:cTn id="23" presetID="22" presetClass="entr" presetSubtype="1" fill="hold" nodeType="afterEffect">
                                  <p:stCondLst>
                                    <p:cond delay="0"/>
                                  </p:stCondLst>
                                  <p:childTnLst>
                                    <p:set>
                                      <p:cBhvr>
                                        <p:cTn id="24" dur="1" fill="hold">
                                          <p:stCondLst>
                                            <p:cond delay="0"/>
                                          </p:stCondLst>
                                        </p:cTn>
                                        <p:tgtEl>
                                          <p:spTgt spid="209"/>
                                        </p:tgtEl>
                                        <p:attrNameLst>
                                          <p:attrName>style.visibility</p:attrName>
                                        </p:attrNameLst>
                                      </p:cBhvr>
                                      <p:to>
                                        <p:strVal val="visible"/>
                                      </p:to>
                                    </p:set>
                                    <p:animEffect transition="in" filter="wipe(up)">
                                      <p:cBhvr>
                                        <p:cTn id="25" dur="350"/>
                                        <p:tgtEl>
                                          <p:spTgt spid="209"/>
                                        </p:tgtEl>
                                      </p:cBhvr>
                                    </p:animEffect>
                                  </p:childTnLst>
                                </p:cTn>
                              </p:par>
                            </p:childTnLst>
                          </p:cTn>
                        </p:par>
                        <p:par>
                          <p:cTn id="26" fill="hold" nodeType="afterGroup">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212"/>
                                        </p:tgtEl>
                                        <p:attrNameLst>
                                          <p:attrName>style.visibility</p:attrName>
                                        </p:attrNameLst>
                                      </p:cBhvr>
                                      <p:to>
                                        <p:strVal val="visible"/>
                                      </p:to>
                                    </p:set>
                                    <p:animEffect transition="in" filter="wipe(up)">
                                      <p:cBhvr>
                                        <p:cTn id="29" dur="400"/>
                                        <p:tgtEl>
                                          <p:spTgt spid="212"/>
                                        </p:tgtEl>
                                      </p:cBhvr>
                                    </p:animEffect>
                                  </p:childTnLst>
                                </p:cTn>
                              </p:par>
                            </p:childTnLst>
                          </p:cTn>
                        </p:par>
                        <p:par>
                          <p:cTn id="30" fill="hold" nodeType="afterGroup">
                            <p:stCondLst>
                              <p:cond delay="2400"/>
                            </p:stCondLst>
                            <p:childTnLst>
                              <p:par>
                                <p:cTn id="31" presetID="22" presetClass="entr" presetSubtype="1" fill="hold" nodeType="afterEffect">
                                  <p:stCondLst>
                                    <p:cond delay="0"/>
                                  </p:stCondLst>
                                  <p:childTnLst>
                                    <p:set>
                                      <p:cBhvr>
                                        <p:cTn id="32" dur="1" fill="hold">
                                          <p:stCondLst>
                                            <p:cond delay="0"/>
                                          </p:stCondLst>
                                        </p:cTn>
                                        <p:tgtEl>
                                          <p:spTgt spid="215"/>
                                        </p:tgtEl>
                                        <p:attrNameLst>
                                          <p:attrName>style.visibility</p:attrName>
                                        </p:attrNameLst>
                                      </p:cBhvr>
                                      <p:to>
                                        <p:strVal val="visible"/>
                                      </p:to>
                                    </p:set>
                                    <p:animEffect transition="in" filter="wipe(up)">
                                      <p:cBhvr>
                                        <p:cTn id="33" dur="350"/>
                                        <p:tgtEl>
                                          <p:spTgt spid="215"/>
                                        </p:tgtEl>
                                      </p:cBhvr>
                                    </p:animEffect>
                                  </p:childTnLst>
                                </p:cTn>
                              </p:par>
                            </p:childTnLst>
                          </p:cTn>
                        </p:par>
                        <p:par>
                          <p:cTn id="34" fill="hold" nodeType="afterGroup">
                            <p:stCondLst>
                              <p:cond delay="2750"/>
                            </p:stCondLst>
                            <p:childTnLst>
                              <p:par>
                                <p:cTn id="35" presetID="22" presetClass="entr" presetSubtype="1" fill="hold" grpId="0" nodeType="afterEffect">
                                  <p:stCondLst>
                                    <p:cond delay="0"/>
                                  </p:stCondLst>
                                  <p:childTnLst>
                                    <p:set>
                                      <p:cBhvr>
                                        <p:cTn id="36" dur="1" fill="hold">
                                          <p:stCondLst>
                                            <p:cond delay="0"/>
                                          </p:stCondLst>
                                        </p:cTn>
                                        <p:tgtEl>
                                          <p:spTgt spid="217"/>
                                        </p:tgtEl>
                                        <p:attrNameLst>
                                          <p:attrName>style.visibility</p:attrName>
                                        </p:attrNameLst>
                                      </p:cBhvr>
                                      <p:to>
                                        <p:strVal val="visible"/>
                                      </p:to>
                                    </p:set>
                                    <p:animEffect transition="in" filter="wipe(up)">
                                      <p:cBhvr>
                                        <p:cTn id="37" dur="400"/>
                                        <p:tgtEl>
                                          <p:spTgt spid="217"/>
                                        </p:tgtEl>
                                      </p:cBhvr>
                                    </p:animEffect>
                                  </p:childTnLst>
                                </p:cTn>
                              </p:par>
                            </p:childTnLst>
                          </p:cTn>
                        </p:par>
                        <p:par>
                          <p:cTn id="38" fill="hold" nodeType="afterGroup">
                            <p:stCondLst>
                              <p:cond delay="3150"/>
                            </p:stCondLst>
                            <p:childTnLst>
                              <p:par>
                                <p:cTn id="39" presetID="22" presetClass="entr" presetSubtype="1" fill="hold" grpId="0" nodeType="afterEffect">
                                  <p:stCondLst>
                                    <p:cond delay="0"/>
                                  </p:stCondLst>
                                  <p:childTnLst>
                                    <p:set>
                                      <p:cBhvr>
                                        <p:cTn id="40" dur="1" fill="hold">
                                          <p:stCondLst>
                                            <p:cond delay="0"/>
                                          </p:stCondLst>
                                        </p:cTn>
                                        <p:tgtEl>
                                          <p:spTgt spid="218"/>
                                        </p:tgtEl>
                                        <p:attrNameLst>
                                          <p:attrName>style.visibility</p:attrName>
                                        </p:attrNameLst>
                                      </p:cBhvr>
                                      <p:to>
                                        <p:strVal val="visible"/>
                                      </p:to>
                                    </p:set>
                                    <p:animEffect transition="in" filter="wipe(up)">
                                      <p:cBhvr>
                                        <p:cTn id="41" dur="400"/>
                                        <p:tgtEl>
                                          <p:spTgt spid="218"/>
                                        </p:tgtEl>
                                      </p:cBhvr>
                                    </p:animEffect>
                                  </p:childTnLst>
                                </p:cTn>
                              </p:par>
                            </p:childTnLst>
                          </p:cTn>
                        </p:par>
                        <p:par>
                          <p:cTn id="42" fill="hold" nodeType="afterGroup">
                            <p:stCondLst>
                              <p:cond delay="3550"/>
                            </p:stCondLst>
                            <p:childTnLst>
                              <p:par>
                                <p:cTn id="43" presetID="22" presetClass="entr" presetSubtype="1" fill="hold" grpId="0" nodeType="afterEffect">
                                  <p:stCondLst>
                                    <p:cond delay="0"/>
                                  </p:stCondLst>
                                  <p:childTnLst>
                                    <p:set>
                                      <p:cBhvr>
                                        <p:cTn id="44" dur="1" fill="hold">
                                          <p:stCondLst>
                                            <p:cond delay="0"/>
                                          </p:stCondLst>
                                        </p:cTn>
                                        <p:tgtEl>
                                          <p:spTgt spid="219"/>
                                        </p:tgtEl>
                                        <p:attrNameLst>
                                          <p:attrName>style.visibility</p:attrName>
                                        </p:attrNameLst>
                                      </p:cBhvr>
                                      <p:to>
                                        <p:strVal val="visible"/>
                                      </p:to>
                                    </p:set>
                                    <p:animEffect transition="in" filter="wipe(up)">
                                      <p:cBhvr>
                                        <p:cTn id="45" dur="40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7" grpId="0"/>
      <p:bldP spid="212" grpId="0"/>
      <p:bldP spid="217" grpId="0"/>
      <p:bldP spid="218" grpId="0"/>
      <p:bldP spid="219" grpId="0"/>
    </p:bldLst>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3" name="TextBox 52"/>
          <p:cNvSpPr txBox="1"/>
          <p:nvPr/>
        </p:nvSpPr>
        <p:spPr>
          <a:xfrm>
            <a:off x="2966233" y="678428"/>
            <a:ext cx="6259534" cy="707886"/>
          </a:xfrm>
          <a:prstGeom prst="rect">
            <a:avLst/>
          </a:prstGeom>
          <a:noFill/>
        </p:spPr>
        <p:txBody>
          <a:bodyPr wrap="square" rtlCol="0">
            <a:spAutoFit/>
          </a:bodyPr>
          <a:lstStyle/>
          <a:p>
            <a:pPr algn="ctr"/>
            <a:r>
              <a:rPr lang="en-US" sz="4000" smtClean="0">
                <a:solidFill>
                  <a:srgbClr val="C00000"/>
                </a:solidFill>
                <a:latin typeface="Raleway ExtraBold" panose="020b0903030101060003" pitchFamily="34" charset="-52"/>
              </a:rPr>
              <a:t>/</a:t>
            </a:r>
            <a:r>
              <a:rPr lang="zh-CN" altLang="en-US" sz="4000" b="1" smtClean="0">
                <a:latin typeface="微软雅黑" panose="020b0503020204020204" pitchFamily="34" charset="-122"/>
                <a:ea typeface="微软雅黑" panose="020b0503020204020204" pitchFamily="34" charset="-122"/>
              </a:rPr>
              <a:t>国内市场分析</a:t>
            </a:r>
            <a:endParaRPr lang="en-US" altLang="zh-CN" sz="1400" b="1">
              <a:latin typeface="微软雅黑" panose="020b0503020204020204" pitchFamily="34" charset="-122"/>
              <a:ea typeface="微软雅黑" panose="020b0503020204020204" pitchFamily="34" charset="-122"/>
            </a:endParaRPr>
          </a:p>
        </p:txBody>
      </p:sp>
      <p:sp>
        <p:nvSpPr>
          <p:cNvPr id="54" name="Подзаголовок 2"/>
          <p:cNvSpPr txBox="1"/>
          <p:nvPr/>
        </p:nvSpPr>
        <p:spPr>
          <a:xfrm>
            <a:off x="6920843" y="1892025"/>
            <a:ext cx="4111778" cy="10274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1600" b="1">
                <a:latin typeface="Raleway" panose="020b0003030101060003" pitchFamily="34" charset="0"/>
              </a:rPr>
              <a:t> </a:t>
            </a:r>
            <a:r>
              <a:rPr lang="en-US" sz="1600" b="1" smtClean="0">
                <a:latin typeface="Montserrat" panose="02000505000000020004" pitchFamily="2" charset="0"/>
              </a:rPr>
              <a:t>35 </a:t>
            </a:r>
            <a:r>
              <a:rPr lang="en-US" sz="1600" smtClean="0">
                <a:latin typeface="Montserrat" panose="02000505000000020004" pitchFamily="2" charset="0"/>
              </a:rPr>
              <a:t>% </a:t>
            </a:r>
            <a:r>
              <a:rPr lang="zh-CN" altLang="en-US" sz="1400" smtClean="0">
                <a:latin typeface="Raleway Heavy" panose="020b0003030101060003" pitchFamily="34" charset="0"/>
              </a:rPr>
              <a:t>点此替换文本</a:t>
            </a:r>
            <a:endParaRPr lang="en-US" altLang="zh-CN" sz="1400" smtClean="0">
              <a:latin typeface="Raleway Heavy" panose="020b0003030101060003" pitchFamily="34" charset="0"/>
            </a:endParaRPr>
          </a:p>
          <a:p>
            <a:pPr marL="0" indent="0">
              <a:lnSpc>
                <a:spcPts val="2000"/>
              </a:lnSpc>
              <a:spcBef>
                <a:spcPts val="1200"/>
              </a:spcBef>
              <a:buNone/>
            </a:pPr>
            <a:r>
              <a:rPr lang="en-US" sz="1100" kern="0" err="1" smtClean="0">
                <a:solidFill>
                  <a:schemeClr val="bg1">
                    <a:lumMod val="65000"/>
                  </a:schemeClr>
                </a:solidFill>
                <a:latin typeface="Raleway Medium" panose="020b0003030101060003" pitchFamily="34" charset="0"/>
                <a:ea typeface="Karla" pitchFamily="2" charset="0"/>
                <a:cs typeface="Poppins" panose="02000000000000000000" pitchFamily="2" charset="0"/>
              </a:rPr>
              <a:t>Etiam vitae dui congue, semper quam vitae, luctus ligula. Sed posuere nunc in leo commod else cuprum less</a:t>
            </a:r>
            <a:r>
              <a:rPr lang="en-US" sz="1100" smtClean="0">
                <a:solidFill>
                  <a:schemeClr val="bg1">
                    <a:lumMod val="65000"/>
                  </a:schemeClr>
                </a:solidFill>
                <a:latin typeface="Raleway Medium" panose="020b0003030101060003" pitchFamily="34" charset="0"/>
                <a:ea typeface="Karla" pitchFamily="2" charset="0"/>
                <a:cs typeface="Poppins" panose="02000000000000000000" pitchFamily="2" charset="0"/>
              </a:rPr>
              <a:t>. Etiam</a:t>
            </a:r>
            <a:endParaRPr lang="en-US" sz="1100">
              <a:solidFill>
                <a:schemeClr val="bg1">
                  <a:lumMod val="65000"/>
                </a:schemeClr>
              </a:solidFill>
              <a:latin typeface="Poppins" panose="02000000000000000000" pitchFamily="2" charset="0"/>
              <a:cs typeface="Poppins" panose="02000000000000000000" pitchFamily="2" charset="0"/>
            </a:endParaRPr>
          </a:p>
        </p:txBody>
      </p:sp>
      <p:sp>
        <p:nvSpPr>
          <p:cNvPr id="55" name="Подзаголовок 2"/>
          <p:cNvSpPr txBox="1"/>
          <p:nvPr/>
        </p:nvSpPr>
        <p:spPr>
          <a:xfrm>
            <a:off x="6920843" y="3437303"/>
            <a:ext cx="4111778" cy="10233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1600" b="1">
                <a:latin typeface="Raleway" panose="020b0003030101060003" pitchFamily="34" charset="0"/>
              </a:rPr>
              <a:t> </a:t>
            </a:r>
            <a:r>
              <a:rPr lang="en-US" sz="1600" b="1">
                <a:latin typeface="Montserrat" panose="02000505000000020004" pitchFamily="2" charset="0"/>
              </a:rPr>
              <a:t>2</a:t>
            </a:r>
            <a:r>
              <a:rPr lang="en-US" sz="1600" b="1" smtClean="0">
                <a:latin typeface="Montserrat" panose="02000505000000020004" pitchFamily="2" charset="0"/>
              </a:rPr>
              <a:t>7 </a:t>
            </a:r>
            <a:r>
              <a:rPr lang="en-US" sz="1600" smtClean="0">
                <a:latin typeface="Montserrat" panose="02000505000000020004" pitchFamily="2" charset="0"/>
              </a:rPr>
              <a:t>%</a:t>
            </a:r>
            <a:r>
              <a:rPr lang="zh-CN" altLang="en-US" sz="1600">
                <a:latin typeface="Raleway Heavy" panose="020b0003030101060003" pitchFamily="34" charset="0"/>
              </a:rPr>
              <a:t>点此替换文本</a:t>
            </a:r>
            <a:endParaRPr lang="en-US" altLang="zh-CN" sz="1600">
              <a:latin typeface="Raleway Heavy" panose="020b0003030101060003" pitchFamily="34" charset="0"/>
            </a:endParaRPr>
          </a:p>
          <a:p>
            <a:pPr marL="0" indent="0">
              <a:lnSpc>
                <a:spcPts val="2000"/>
              </a:lnSpc>
              <a:spcBef>
                <a:spcPts val="1200"/>
              </a:spcBef>
              <a:buNone/>
            </a:pPr>
            <a:r>
              <a:rPr lang="en-US" sz="1100" kern="0" err="1" smtClean="0">
                <a:solidFill>
                  <a:schemeClr val="bg1">
                    <a:lumMod val="65000"/>
                  </a:schemeClr>
                </a:solidFill>
                <a:latin typeface="Raleway Medium" panose="020b0003030101060003" pitchFamily="34" charset="0"/>
                <a:ea typeface="Karla" pitchFamily="2" charset="0"/>
                <a:cs typeface="Poppins" panose="02000000000000000000" pitchFamily="2" charset="0"/>
              </a:rPr>
              <a:t>Etiam vitae dui congue, semper quam vitae, luctus ligula. Sed posuere nunc in leo commod else cuprum less</a:t>
            </a:r>
            <a:r>
              <a:rPr lang="en-US" sz="1100" smtClean="0">
                <a:solidFill>
                  <a:schemeClr val="bg1">
                    <a:lumMod val="65000"/>
                  </a:schemeClr>
                </a:solidFill>
                <a:latin typeface="Raleway Medium" panose="020b0003030101060003" pitchFamily="34" charset="0"/>
                <a:ea typeface="Karla" pitchFamily="2" charset="0"/>
                <a:cs typeface="Poppins" panose="02000000000000000000" pitchFamily="2" charset="0"/>
              </a:rPr>
              <a:t>. </a:t>
            </a:r>
            <a:endParaRPr lang="en-US" sz="1100">
              <a:solidFill>
                <a:schemeClr val="bg1">
                  <a:lumMod val="65000"/>
                </a:schemeClr>
              </a:solidFill>
              <a:latin typeface="Poppins" panose="02000000000000000000" pitchFamily="2" charset="0"/>
              <a:cs typeface="Poppins" panose="02000000000000000000" pitchFamily="2" charset="0"/>
            </a:endParaRPr>
          </a:p>
        </p:txBody>
      </p:sp>
      <p:sp>
        <p:nvSpPr>
          <p:cNvPr id="56" name="Подзаголовок 2"/>
          <p:cNvSpPr txBox="1"/>
          <p:nvPr/>
        </p:nvSpPr>
        <p:spPr>
          <a:xfrm>
            <a:off x="6920843" y="4978443"/>
            <a:ext cx="4111778" cy="10538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1600" b="1" smtClean="0">
                <a:latin typeface="Montserrat" panose="02000505000000020004" pitchFamily="2" charset="0"/>
              </a:rPr>
              <a:t>38 </a:t>
            </a:r>
            <a:r>
              <a:rPr lang="en-US" sz="1600" smtClean="0">
                <a:latin typeface="Montserrat" panose="02000505000000020004" pitchFamily="2" charset="0"/>
              </a:rPr>
              <a:t>%</a:t>
            </a:r>
            <a:r>
              <a:rPr lang="zh-CN" altLang="en-US" sz="1600">
                <a:latin typeface="Raleway Heavy" panose="020b0003030101060003" pitchFamily="34" charset="0"/>
              </a:rPr>
              <a:t>点此替换文本</a:t>
            </a:r>
            <a:endParaRPr lang="en-US" altLang="zh-CN" sz="1600">
              <a:latin typeface="Raleway Heavy" panose="020b0003030101060003" pitchFamily="34" charset="0"/>
            </a:endParaRPr>
          </a:p>
          <a:p>
            <a:pPr marL="0" indent="0">
              <a:lnSpc>
                <a:spcPts val="2000"/>
              </a:lnSpc>
              <a:spcBef>
                <a:spcPts val="1200"/>
              </a:spcBef>
              <a:buNone/>
            </a:pPr>
            <a:r>
              <a:rPr lang="en-US" sz="1100" kern="0" err="1" smtClean="0">
                <a:solidFill>
                  <a:schemeClr val="bg1">
                    <a:lumMod val="65000"/>
                  </a:schemeClr>
                </a:solidFill>
                <a:latin typeface="Raleway Medium" panose="020b0003030101060003" pitchFamily="34" charset="0"/>
                <a:ea typeface="Karla" pitchFamily="2" charset="0"/>
                <a:cs typeface="Poppins" panose="02000000000000000000" pitchFamily="2" charset="0"/>
              </a:rPr>
              <a:t>Etiam vitae dui congue, semper quam vitae, luctus ligula. Sed posuere nunc in leo commod else cuprum less</a:t>
            </a:r>
            <a:r>
              <a:rPr lang="en-US" sz="1100" smtClean="0">
                <a:solidFill>
                  <a:schemeClr val="bg1">
                    <a:lumMod val="65000"/>
                  </a:schemeClr>
                </a:solidFill>
                <a:latin typeface="Raleway Medium" panose="020b0003030101060003" pitchFamily="34" charset="0"/>
                <a:ea typeface="Karla" pitchFamily="2" charset="0"/>
                <a:cs typeface="Poppins" panose="02000000000000000000" pitchFamily="2" charset="0"/>
              </a:rPr>
              <a:t>. Etiam</a:t>
            </a:r>
            <a:endParaRPr lang="en-US" sz="1100">
              <a:solidFill>
                <a:schemeClr val="bg1">
                  <a:lumMod val="65000"/>
                </a:schemeClr>
              </a:solidFill>
              <a:latin typeface="Poppins" panose="02000000000000000000" pitchFamily="2" charset="0"/>
              <a:cs typeface="Poppins" panose="02000000000000000000" pitchFamily="2" charset="0"/>
            </a:endParaRPr>
          </a:p>
        </p:txBody>
      </p:sp>
      <p:sp>
        <p:nvSpPr>
          <p:cNvPr id="57" name="Прямоугольник 56"/>
          <p:cNvSpPr/>
          <p:nvPr/>
        </p:nvSpPr>
        <p:spPr>
          <a:xfrm>
            <a:off x="6491593" y="1855022"/>
            <a:ext cx="441146" cy="400110"/>
          </a:xfrm>
          <a:prstGeom prst="rect">
            <a:avLst/>
          </a:prstGeom>
        </p:spPr>
        <p:txBody>
          <a:bodyPr wrap="none">
            <a:spAutoFit/>
          </a:bodyPr>
          <a:lstStyle/>
          <a:p>
            <a:pPr algn="r"/>
            <a:r>
              <a:rPr lang="en-US" sz="2000">
                <a:solidFill>
                  <a:srgbClr val="E23936"/>
                </a:solidFill>
                <a:latin typeface="FontAwesome" pitchFamily="2" charset="0"/>
              </a:rPr>
              <a:t></a:t>
            </a:r>
            <a:endParaRPr lang="ru-RU" sz="2000">
              <a:solidFill>
                <a:srgbClr val="E23936"/>
              </a:solidFill>
            </a:endParaRPr>
          </a:p>
        </p:txBody>
      </p:sp>
      <p:sp>
        <p:nvSpPr>
          <p:cNvPr id="58" name="Прямоугольник 57"/>
          <p:cNvSpPr/>
          <p:nvPr/>
        </p:nvSpPr>
        <p:spPr>
          <a:xfrm>
            <a:off x="6491593" y="3400350"/>
            <a:ext cx="441146" cy="400110"/>
          </a:xfrm>
          <a:prstGeom prst="rect">
            <a:avLst/>
          </a:prstGeom>
        </p:spPr>
        <p:txBody>
          <a:bodyPr wrap="none">
            <a:spAutoFit/>
          </a:bodyPr>
          <a:lstStyle/>
          <a:p>
            <a:pPr algn="r"/>
            <a:r>
              <a:rPr lang="en-US" sz="2000">
                <a:solidFill>
                  <a:srgbClr val="E23936"/>
                </a:solidFill>
                <a:latin typeface="FontAwesome" pitchFamily="2" charset="0"/>
              </a:rPr>
              <a:t></a:t>
            </a:r>
            <a:endParaRPr lang="ru-RU" sz="2000">
              <a:solidFill>
                <a:srgbClr val="E23936"/>
              </a:solidFill>
            </a:endParaRPr>
          </a:p>
        </p:txBody>
      </p:sp>
      <p:sp>
        <p:nvSpPr>
          <p:cNvPr id="59" name="Прямоугольник 58"/>
          <p:cNvSpPr/>
          <p:nvPr/>
        </p:nvSpPr>
        <p:spPr>
          <a:xfrm>
            <a:off x="6473960" y="4936537"/>
            <a:ext cx="458779" cy="400110"/>
          </a:xfrm>
          <a:prstGeom prst="rect">
            <a:avLst/>
          </a:prstGeom>
        </p:spPr>
        <p:txBody>
          <a:bodyPr wrap="none">
            <a:spAutoFit/>
          </a:bodyPr>
          <a:lstStyle/>
          <a:p>
            <a:pPr algn="r"/>
            <a:r>
              <a:rPr lang="en-US" sz="2000">
                <a:solidFill>
                  <a:srgbClr val="E23936"/>
                </a:solidFill>
                <a:latin typeface="FontAwesome" pitchFamily="2" charset="0"/>
              </a:rPr>
              <a:t></a:t>
            </a:r>
            <a:endParaRPr lang="ru-RU" sz="2000">
              <a:solidFill>
                <a:srgbClr val="E23936"/>
              </a:solidFill>
            </a:endParaRPr>
          </a:p>
        </p:txBody>
      </p:sp>
      <p:grpSp>
        <p:nvGrpSpPr>
          <p:cNvPr id="60" name="Group 4"/>
          <p:cNvGrpSpPr>
            <a:grpSpLocks noChangeAspect="1"/>
          </p:cNvGrpSpPr>
          <p:nvPr/>
        </p:nvGrpSpPr>
        <p:grpSpPr>
          <a:xfrm>
            <a:off x="541477" y="2061411"/>
            <a:ext cx="5426368" cy="3901558"/>
            <a:chOff x="-9" y="5"/>
            <a:chExt cx="5769" cy="4314"/>
          </a:xfrm>
          <a:solidFill>
            <a:schemeClr val="bg1">
              <a:lumMod val="85000"/>
            </a:schemeClr>
          </a:solidFill>
        </p:grpSpPr>
        <p:sp>
          <p:nvSpPr>
            <p:cNvPr id="61" name="Freeform 5"/>
            <p:cNvSpPr/>
            <p:nvPr/>
          </p:nvSpPr>
          <p:spPr bwMode="auto">
            <a:xfrm>
              <a:off x="3679" y="4064"/>
              <a:ext cx="312" cy="255"/>
            </a:xfrm>
            <a:custGeom>
              <a:gdLst>
                <a:gd name="T0" fmla="*/ 553 w 673"/>
                <a:gd name="T1" fmla="*/ 13 h 550"/>
                <a:gd name="T2" fmla="*/ 520 w 673"/>
                <a:gd name="T3" fmla="*/ 52 h 550"/>
                <a:gd name="T4" fmla="*/ 454 w 673"/>
                <a:gd name="T5" fmla="*/ 35 h 550"/>
                <a:gd name="T6" fmla="*/ 411 w 673"/>
                <a:gd name="T7" fmla="*/ 61 h 550"/>
                <a:gd name="T8" fmla="*/ 358 w 673"/>
                <a:gd name="T9" fmla="*/ 78 h 550"/>
                <a:gd name="T10" fmla="*/ 319 w 673"/>
                <a:gd name="T11" fmla="*/ 70 h 550"/>
                <a:gd name="T12" fmla="*/ 284 w 673"/>
                <a:gd name="T13" fmla="*/ 48 h 550"/>
                <a:gd name="T14" fmla="*/ 260 w 673"/>
                <a:gd name="T15" fmla="*/ 89 h 550"/>
                <a:gd name="T16" fmla="*/ 232 w 673"/>
                <a:gd name="T17" fmla="*/ 111 h 550"/>
                <a:gd name="T18" fmla="*/ 160 w 673"/>
                <a:gd name="T19" fmla="*/ 102 h 550"/>
                <a:gd name="T20" fmla="*/ 175 w 673"/>
                <a:gd name="T21" fmla="*/ 148 h 550"/>
                <a:gd name="T22" fmla="*/ 120 w 673"/>
                <a:gd name="T23" fmla="*/ 185 h 550"/>
                <a:gd name="T24" fmla="*/ 53 w 673"/>
                <a:gd name="T25" fmla="*/ 246 h 550"/>
                <a:gd name="T26" fmla="*/ 20 w 673"/>
                <a:gd name="T27" fmla="*/ 280 h 550"/>
                <a:gd name="T28" fmla="*/ 33 w 673"/>
                <a:gd name="T29" fmla="*/ 317 h 550"/>
                <a:gd name="T30" fmla="*/ 33 w 673"/>
                <a:gd name="T31" fmla="*/ 387 h 550"/>
                <a:gd name="T32" fmla="*/ 55 w 673"/>
                <a:gd name="T33" fmla="*/ 437 h 550"/>
                <a:gd name="T34" fmla="*/ 81 w 673"/>
                <a:gd name="T35" fmla="*/ 476 h 550"/>
                <a:gd name="T36" fmla="*/ 138 w 673"/>
                <a:gd name="T37" fmla="*/ 498 h 550"/>
                <a:gd name="T38" fmla="*/ 219 w 673"/>
                <a:gd name="T39" fmla="*/ 500 h 550"/>
                <a:gd name="T40" fmla="*/ 341 w 673"/>
                <a:gd name="T41" fmla="*/ 534 h 550"/>
                <a:gd name="T42" fmla="*/ 374 w 673"/>
                <a:gd name="T43" fmla="*/ 476 h 550"/>
                <a:gd name="T44" fmla="*/ 459 w 673"/>
                <a:gd name="T45" fmla="*/ 426 h 550"/>
                <a:gd name="T46" fmla="*/ 507 w 673"/>
                <a:gd name="T47" fmla="*/ 395 h 550"/>
                <a:gd name="T48" fmla="*/ 568 w 673"/>
                <a:gd name="T49" fmla="*/ 356 h 550"/>
                <a:gd name="T50" fmla="*/ 551 w 673"/>
                <a:gd name="T51" fmla="*/ 306 h 550"/>
                <a:gd name="T52" fmla="*/ 592 w 673"/>
                <a:gd name="T53" fmla="*/ 272 h 550"/>
                <a:gd name="T54" fmla="*/ 572 w 673"/>
                <a:gd name="T55" fmla="*/ 228 h 550"/>
                <a:gd name="T56" fmla="*/ 633 w 673"/>
                <a:gd name="T57" fmla="*/ 156 h 550"/>
                <a:gd name="T58" fmla="*/ 671 w 673"/>
                <a:gd name="T59" fmla="*/ 124 h 550"/>
                <a:gd name="T60" fmla="*/ 649 w 673"/>
                <a:gd name="T61" fmla="*/ 43 h 550"/>
                <a:gd name="T62" fmla="*/ 590 w 673"/>
                <a:gd name="T63" fmla="*/ 31 h 550"/>
                <a:gd name="T64" fmla="*/ 553 w 673"/>
                <a:gd name="T65" fmla="*/ 13 h 55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3" h="550">
                  <a:moveTo>
                    <a:pt x="553" y="13"/>
                  </a:moveTo>
                  <a:cubicBezTo>
                    <a:pt x="553" y="13"/>
                    <a:pt x="540" y="59"/>
                    <a:pt x="520" y="52"/>
                  </a:cubicBezTo>
                  <a:cubicBezTo>
                    <a:pt x="500" y="44"/>
                    <a:pt x="476" y="33"/>
                    <a:pt x="454" y="35"/>
                  </a:cubicBezTo>
                  <a:cubicBezTo>
                    <a:pt x="433" y="37"/>
                    <a:pt x="426" y="46"/>
                    <a:pt x="411" y="61"/>
                  </a:cubicBezTo>
                  <a:cubicBezTo>
                    <a:pt x="395" y="76"/>
                    <a:pt x="378" y="85"/>
                    <a:pt x="358" y="78"/>
                  </a:cubicBezTo>
                  <a:cubicBezTo>
                    <a:pt x="339" y="70"/>
                    <a:pt x="330" y="85"/>
                    <a:pt x="319" y="70"/>
                  </a:cubicBezTo>
                  <a:cubicBezTo>
                    <a:pt x="308" y="55"/>
                    <a:pt x="297" y="35"/>
                    <a:pt x="284" y="48"/>
                  </a:cubicBezTo>
                  <a:cubicBezTo>
                    <a:pt x="271" y="61"/>
                    <a:pt x="258" y="68"/>
                    <a:pt x="260" y="89"/>
                  </a:cubicBezTo>
                  <a:cubicBezTo>
                    <a:pt x="262" y="109"/>
                    <a:pt x="245" y="119"/>
                    <a:pt x="232" y="111"/>
                  </a:cubicBezTo>
                  <a:cubicBezTo>
                    <a:pt x="219" y="104"/>
                    <a:pt x="162" y="83"/>
                    <a:pt x="160" y="102"/>
                  </a:cubicBezTo>
                  <a:cubicBezTo>
                    <a:pt x="157" y="120"/>
                    <a:pt x="194" y="135"/>
                    <a:pt x="175" y="148"/>
                  </a:cubicBezTo>
                  <a:cubicBezTo>
                    <a:pt x="155" y="161"/>
                    <a:pt x="140" y="178"/>
                    <a:pt x="120" y="185"/>
                  </a:cubicBezTo>
                  <a:cubicBezTo>
                    <a:pt x="101" y="193"/>
                    <a:pt x="72" y="230"/>
                    <a:pt x="53" y="246"/>
                  </a:cubicBezTo>
                  <a:cubicBezTo>
                    <a:pt x="33" y="263"/>
                    <a:pt x="0" y="261"/>
                    <a:pt x="20" y="280"/>
                  </a:cubicBezTo>
                  <a:cubicBezTo>
                    <a:pt x="39" y="298"/>
                    <a:pt x="44" y="296"/>
                    <a:pt x="33" y="317"/>
                  </a:cubicBezTo>
                  <a:cubicBezTo>
                    <a:pt x="22" y="337"/>
                    <a:pt x="35" y="371"/>
                    <a:pt x="33" y="387"/>
                  </a:cubicBezTo>
                  <a:cubicBezTo>
                    <a:pt x="31" y="404"/>
                    <a:pt x="48" y="413"/>
                    <a:pt x="55" y="437"/>
                  </a:cubicBezTo>
                  <a:cubicBezTo>
                    <a:pt x="61" y="461"/>
                    <a:pt x="50" y="459"/>
                    <a:pt x="81" y="476"/>
                  </a:cubicBezTo>
                  <a:cubicBezTo>
                    <a:pt x="112" y="493"/>
                    <a:pt x="103" y="484"/>
                    <a:pt x="138" y="498"/>
                  </a:cubicBezTo>
                  <a:cubicBezTo>
                    <a:pt x="173" y="513"/>
                    <a:pt x="197" y="487"/>
                    <a:pt x="219" y="500"/>
                  </a:cubicBezTo>
                  <a:cubicBezTo>
                    <a:pt x="240" y="513"/>
                    <a:pt x="332" y="550"/>
                    <a:pt x="341" y="534"/>
                  </a:cubicBezTo>
                  <a:cubicBezTo>
                    <a:pt x="350" y="517"/>
                    <a:pt x="341" y="476"/>
                    <a:pt x="374" y="476"/>
                  </a:cubicBezTo>
                  <a:cubicBezTo>
                    <a:pt x="406" y="476"/>
                    <a:pt x="452" y="441"/>
                    <a:pt x="459" y="426"/>
                  </a:cubicBezTo>
                  <a:cubicBezTo>
                    <a:pt x="465" y="411"/>
                    <a:pt x="489" y="395"/>
                    <a:pt x="507" y="395"/>
                  </a:cubicBezTo>
                  <a:cubicBezTo>
                    <a:pt x="524" y="395"/>
                    <a:pt x="588" y="371"/>
                    <a:pt x="568" y="356"/>
                  </a:cubicBezTo>
                  <a:cubicBezTo>
                    <a:pt x="548" y="341"/>
                    <a:pt x="531" y="309"/>
                    <a:pt x="551" y="306"/>
                  </a:cubicBezTo>
                  <a:cubicBezTo>
                    <a:pt x="570" y="302"/>
                    <a:pt x="609" y="283"/>
                    <a:pt x="592" y="272"/>
                  </a:cubicBezTo>
                  <a:cubicBezTo>
                    <a:pt x="575" y="261"/>
                    <a:pt x="531" y="267"/>
                    <a:pt x="572" y="228"/>
                  </a:cubicBezTo>
                  <a:cubicBezTo>
                    <a:pt x="614" y="189"/>
                    <a:pt x="609" y="159"/>
                    <a:pt x="633" y="156"/>
                  </a:cubicBezTo>
                  <a:cubicBezTo>
                    <a:pt x="658" y="152"/>
                    <a:pt x="673" y="156"/>
                    <a:pt x="671" y="124"/>
                  </a:cubicBezTo>
                  <a:cubicBezTo>
                    <a:pt x="668" y="93"/>
                    <a:pt x="668" y="52"/>
                    <a:pt x="649" y="43"/>
                  </a:cubicBezTo>
                  <a:cubicBezTo>
                    <a:pt x="629" y="33"/>
                    <a:pt x="599" y="41"/>
                    <a:pt x="590" y="31"/>
                  </a:cubicBezTo>
                  <a:cubicBezTo>
                    <a:pt x="581" y="22"/>
                    <a:pt x="555" y="0"/>
                    <a:pt x="553" y="13"/>
                  </a:cubicBezTo>
                  <a:close/>
                </a:path>
              </a:pathLst>
            </a:custGeom>
            <a:grpFill/>
            <a:ln w="0" cap="rnd">
              <a:solidFill>
                <a:schemeClr val="bg1"/>
              </a:solidFill>
              <a:prstDash val="solid"/>
              <a:round/>
            </a:ln>
          </p:spPr>
          <p:txBody>
            <a:bodyPr vert="horz" wrap="square" lIns="91440" tIns="45720" rIns="91440" bIns="45720" numCol="1" anchor="t" anchorCtr="0" compatLnSpc="1"/>
            <a:lstStyle/>
            <a:p>
              <a:endParaRPr lang="en-US"/>
            </a:p>
          </p:txBody>
        </p:sp>
        <p:sp>
          <p:nvSpPr>
            <p:cNvPr id="62" name="Freeform 6"/>
            <p:cNvSpPr/>
            <p:nvPr/>
          </p:nvSpPr>
          <p:spPr bwMode="auto">
            <a:xfrm>
              <a:off x="-9" y="633"/>
              <a:ext cx="2307" cy="1593"/>
            </a:xfrm>
            <a:custGeom>
              <a:gdLst>
                <a:gd name="T0" fmla="*/ 4317 w 4981"/>
                <a:gd name="T1" fmla="*/ 2284 h 3440"/>
                <a:gd name="T2" fmla="*/ 4622 w 4981"/>
                <a:gd name="T3" fmla="*/ 2061 h 3440"/>
                <a:gd name="T4" fmla="*/ 4946 w 4981"/>
                <a:gd name="T5" fmla="*/ 1850 h 3440"/>
                <a:gd name="T6" fmla="*/ 4930 w 4981"/>
                <a:gd name="T7" fmla="*/ 1693 h 3440"/>
                <a:gd name="T8" fmla="*/ 4812 w 4981"/>
                <a:gd name="T9" fmla="*/ 1470 h 3440"/>
                <a:gd name="T10" fmla="*/ 4636 w 4981"/>
                <a:gd name="T11" fmla="*/ 1342 h 3440"/>
                <a:gd name="T12" fmla="*/ 4488 w 4981"/>
                <a:gd name="T13" fmla="*/ 1228 h 3440"/>
                <a:gd name="T14" fmla="*/ 4082 w 4981"/>
                <a:gd name="T15" fmla="*/ 1137 h 3440"/>
                <a:gd name="T16" fmla="*/ 3931 w 4981"/>
                <a:gd name="T17" fmla="*/ 906 h 3440"/>
                <a:gd name="T18" fmla="*/ 3984 w 4981"/>
                <a:gd name="T19" fmla="*/ 684 h 3440"/>
                <a:gd name="T20" fmla="*/ 3787 w 4981"/>
                <a:gd name="T21" fmla="*/ 408 h 3440"/>
                <a:gd name="T22" fmla="*/ 3607 w 4981"/>
                <a:gd name="T23" fmla="*/ 314 h 3440"/>
                <a:gd name="T24" fmla="*/ 3476 w 4981"/>
                <a:gd name="T25" fmla="*/ 141 h 3440"/>
                <a:gd name="T26" fmla="*/ 3472 w 4981"/>
                <a:gd name="T27" fmla="*/ 7 h 3440"/>
                <a:gd name="T28" fmla="*/ 3233 w 4981"/>
                <a:gd name="T29" fmla="*/ 27 h 3440"/>
                <a:gd name="T30" fmla="*/ 3096 w 4981"/>
                <a:gd name="T31" fmla="*/ 155 h 3440"/>
                <a:gd name="T32" fmla="*/ 2965 w 4981"/>
                <a:gd name="T33" fmla="*/ 333 h 3440"/>
                <a:gd name="T34" fmla="*/ 2876 w 4981"/>
                <a:gd name="T35" fmla="*/ 497 h 3440"/>
                <a:gd name="T36" fmla="*/ 2726 w 4981"/>
                <a:gd name="T37" fmla="*/ 478 h 3440"/>
                <a:gd name="T38" fmla="*/ 2359 w 4981"/>
                <a:gd name="T39" fmla="*/ 536 h 3440"/>
                <a:gd name="T40" fmla="*/ 2224 w 4981"/>
                <a:gd name="T41" fmla="*/ 781 h 3440"/>
                <a:gd name="T42" fmla="*/ 2175 w 4981"/>
                <a:gd name="T43" fmla="*/ 850 h 3440"/>
                <a:gd name="T44" fmla="*/ 2008 w 4981"/>
                <a:gd name="T45" fmla="*/ 809 h 3440"/>
                <a:gd name="T46" fmla="*/ 1710 w 4981"/>
                <a:gd name="T47" fmla="*/ 836 h 3440"/>
                <a:gd name="T48" fmla="*/ 1759 w 4981"/>
                <a:gd name="T49" fmla="*/ 1017 h 3440"/>
                <a:gd name="T50" fmla="*/ 1775 w 4981"/>
                <a:gd name="T51" fmla="*/ 1290 h 3440"/>
                <a:gd name="T52" fmla="*/ 1674 w 4981"/>
                <a:gd name="T53" fmla="*/ 1378 h 3440"/>
                <a:gd name="T54" fmla="*/ 1559 w 4981"/>
                <a:gd name="T55" fmla="*/ 1562 h 3440"/>
                <a:gd name="T56" fmla="*/ 1287 w 4981"/>
                <a:gd name="T57" fmla="*/ 1623 h 3440"/>
                <a:gd name="T58" fmla="*/ 1051 w 4981"/>
                <a:gd name="T59" fmla="*/ 1715 h 3440"/>
                <a:gd name="T60" fmla="*/ 760 w 4981"/>
                <a:gd name="T61" fmla="*/ 1768 h 3440"/>
                <a:gd name="T62" fmla="*/ 563 w 4981"/>
                <a:gd name="T63" fmla="*/ 1787 h 3440"/>
                <a:gd name="T64" fmla="*/ 370 w 4981"/>
                <a:gd name="T65" fmla="*/ 1723 h 3440"/>
                <a:gd name="T66" fmla="*/ 180 w 4981"/>
                <a:gd name="T67" fmla="*/ 1768 h 3440"/>
                <a:gd name="T68" fmla="*/ 42 w 4981"/>
                <a:gd name="T69" fmla="*/ 1934 h 3440"/>
                <a:gd name="T70" fmla="*/ 23 w 4981"/>
                <a:gd name="T71" fmla="*/ 2093 h 3440"/>
                <a:gd name="T72" fmla="*/ 232 w 4981"/>
                <a:gd name="T73" fmla="*/ 2199 h 3440"/>
                <a:gd name="T74" fmla="*/ 190 w 4981"/>
                <a:gd name="T75" fmla="*/ 2415 h 3440"/>
                <a:gd name="T76" fmla="*/ 105 w 4981"/>
                <a:gd name="T77" fmla="*/ 2454 h 3440"/>
                <a:gd name="T78" fmla="*/ 53 w 4981"/>
                <a:gd name="T79" fmla="*/ 2535 h 3440"/>
                <a:gd name="T80" fmla="*/ 219 w 4981"/>
                <a:gd name="T81" fmla="*/ 2595 h 3440"/>
                <a:gd name="T82" fmla="*/ 307 w 4981"/>
                <a:gd name="T83" fmla="*/ 2806 h 3440"/>
                <a:gd name="T84" fmla="*/ 442 w 4981"/>
                <a:gd name="T85" fmla="*/ 2962 h 3440"/>
                <a:gd name="T86" fmla="*/ 717 w 4981"/>
                <a:gd name="T87" fmla="*/ 3144 h 3440"/>
                <a:gd name="T88" fmla="*/ 861 w 4981"/>
                <a:gd name="T89" fmla="*/ 3385 h 3440"/>
                <a:gd name="T90" fmla="*/ 1054 w 4981"/>
                <a:gd name="T91" fmla="*/ 3422 h 3440"/>
                <a:gd name="T92" fmla="*/ 1241 w 4981"/>
                <a:gd name="T93" fmla="*/ 3196 h 3440"/>
                <a:gd name="T94" fmla="*/ 1547 w 4981"/>
                <a:gd name="T95" fmla="*/ 3325 h 3440"/>
                <a:gd name="T96" fmla="*/ 1779 w 4981"/>
                <a:gd name="T97" fmla="*/ 3247 h 3440"/>
                <a:gd name="T98" fmla="*/ 2063 w 4981"/>
                <a:gd name="T99" fmla="*/ 3348 h 3440"/>
                <a:gd name="T100" fmla="*/ 2355 w 4981"/>
                <a:gd name="T101" fmla="*/ 3325 h 3440"/>
                <a:gd name="T102" fmla="*/ 2823 w 4981"/>
                <a:gd name="T103" fmla="*/ 3221 h 3440"/>
                <a:gd name="T104" fmla="*/ 3303 w 4981"/>
                <a:gd name="T105" fmla="*/ 3314 h 3440"/>
                <a:gd name="T106" fmla="*/ 3657 w 4981"/>
                <a:gd name="T107" fmla="*/ 3310 h 3440"/>
                <a:gd name="T108" fmla="*/ 3683 w 4981"/>
                <a:gd name="T109" fmla="*/ 3162 h 3440"/>
                <a:gd name="T110" fmla="*/ 3640 w 4981"/>
                <a:gd name="T111" fmla="*/ 2988 h 3440"/>
                <a:gd name="T112" fmla="*/ 3701 w 4981"/>
                <a:gd name="T113" fmla="*/ 2721 h 3440"/>
                <a:gd name="T114" fmla="*/ 4129 w 4981"/>
                <a:gd name="T115" fmla="*/ 2651 h 3440"/>
                <a:gd name="T116" fmla="*/ 4380 w 4981"/>
                <a:gd name="T117" fmla="*/ 2630 h 344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81" h="3440">
                  <a:moveTo>
                    <a:pt x="4343" y="2565"/>
                  </a:moveTo>
                  <a:cubicBezTo>
                    <a:pt x="4365" y="2536"/>
                    <a:pt x="4347" y="2491"/>
                    <a:pt x="4343" y="2454"/>
                  </a:cubicBezTo>
                  <a:cubicBezTo>
                    <a:pt x="4339" y="2417"/>
                    <a:pt x="4317" y="2350"/>
                    <a:pt x="4317" y="2284"/>
                  </a:cubicBezTo>
                  <a:cubicBezTo>
                    <a:pt x="4317" y="2217"/>
                    <a:pt x="4391" y="2195"/>
                    <a:pt x="4430" y="2191"/>
                  </a:cubicBezTo>
                  <a:cubicBezTo>
                    <a:pt x="4470" y="2187"/>
                    <a:pt x="4500" y="2180"/>
                    <a:pt x="4513" y="2143"/>
                  </a:cubicBezTo>
                  <a:cubicBezTo>
                    <a:pt x="4526" y="2106"/>
                    <a:pt x="4592" y="2095"/>
                    <a:pt x="4622" y="2061"/>
                  </a:cubicBezTo>
                  <a:cubicBezTo>
                    <a:pt x="4653" y="2028"/>
                    <a:pt x="4701" y="2035"/>
                    <a:pt x="4745" y="2006"/>
                  </a:cubicBezTo>
                  <a:cubicBezTo>
                    <a:pt x="4788" y="1976"/>
                    <a:pt x="4841" y="1987"/>
                    <a:pt x="4911" y="1965"/>
                  </a:cubicBezTo>
                  <a:cubicBezTo>
                    <a:pt x="4981" y="1943"/>
                    <a:pt x="4933" y="1895"/>
                    <a:pt x="4946" y="1850"/>
                  </a:cubicBezTo>
                  <a:cubicBezTo>
                    <a:pt x="4951" y="1831"/>
                    <a:pt x="4965" y="1812"/>
                    <a:pt x="4978" y="1797"/>
                  </a:cubicBezTo>
                  <a:cubicBezTo>
                    <a:pt x="4972" y="1792"/>
                    <a:pt x="4980" y="1784"/>
                    <a:pt x="4976" y="1765"/>
                  </a:cubicBezTo>
                  <a:cubicBezTo>
                    <a:pt x="4970" y="1734"/>
                    <a:pt x="4947" y="1718"/>
                    <a:pt x="4930" y="1693"/>
                  </a:cubicBezTo>
                  <a:cubicBezTo>
                    <a:pt x="4914" y="1668"/>
                    <a:pt x="4891" y="1681"/>
                    <a:pt x="4885" y="1631"/>
                  </a:cubicBezTo>
                  <a:cubicBezTo>
                    <a:pt x="4878" y="1581"/>
                    <a:pt x="4852" y="1551"/>
                    <a:pt x="4845" y="1523"/>
                  </a:cubicBezTo>
                  <a:cubicBezTo>
                    <a:pt x="4839" y="1495"/>
                    <a:pt x="4852" y="1495"/>
                    <a:pt x="4812" y="1470"/>
                  </a:cubicBezTo>
                  <a:cubicBezTo>
                    <a:pt x="4773" y="1445"/>
                    <a:pt x="4803" y="1442"/>
                    <a:pt x="4796" y="1409"/>
                  </a:cubicBezTo>
                  <a:cubicBezTo>
                    <a:pt x="4790" y="1376"/>
                    <a:pt x="4757" y="1387"/>
                    <a:pt x="4721" y="1384"/>
                  </a:cubicBezTo>
                  <a:cubicBezTo>
                    <a:pt x="4685" y="1381"/>
                    <a:pt x="4675" y="1362"/>
                    <a:pt x="4636" y="1342"/>
                  </a:cubicBezTo>
                  <a:cubicBezTo>
                    <a:pt x="4596" y="1323"/>
                    <a:pt x="4629" y="1328"/>
                    <a:pt x="4596" y="1301"/>
                  </a:cubicBezTo>
                  <a:cubicBezTo>
                    <a:pt x="4563" y="1273"/>
                    <a:pt x="4560" y="1278"/>
                    <a:pt x="4524" y="1276"/>
                  </a:cubicBezTo>
                  <a:cubicBezTo>
                    <a:pt x="4488" y="1273"/>
                    <a:pt x="4495" y="1251"/>
                    <a:pt x="4488" y="1228"/>
                  </a:cubicBezTo>
                  <a:cubicBezTo>
                    <a:pt x="4482" y="1206"/>
                    <a:pt x="4452" y="1206"/>
                    <a:pt x="4416" y="1184"/>
                  </a:cubicBezTo>
                  <a:cubicBezTo>
                    <a:pt x="4380" y="1162"/>
                    <a:pt x="4252" y="1167"/>
                    <a:pt x="4210" y="1164"/>
                  </a:cubicBezTo>
                  <a:cubicBezTo>
                    <a:pt x="4167" y="1162"/>
                    <a:pt x="4147" y="1145"/>
                    <a:pt x="4082" y="1137"/>
                  </a:cubicBezTo>
                  <a:cubicBezTo>
                    <a:pt x="4016" y="1128"/>
                    <a:pt x="4056" y="1120"/>
                    <a:pt x="3957" y="1095"/>
                  </a:cubicBezTo>
                  <a:cubicBezTo>
                    <a:pt x="3859" y="1070"/>
                    <a:pt x="3885" y="1031"/>
                    <a:pt x="3879" y="1003"/>
                  </a:cubicBezTo>
                  <a:cubicBezTo>
                    <a:pt x="3872" y="975"/>
                    <a:pt x="3889" y="936"/>
                    <a:pt x="3931" y="906"/>
                  </a:cubicBezTo>
                  <a:cubicBezTo>
                    <a:pt x="3974" y="875"/>
                    <a:pt x="3974" y="850"/>
                    <a:pt x="3948" y="814"/>
                  </a:cubicBezTo>
                  <a:cubicBezTo>
                    <a:pt x="3921" y="778"/>
                    <a:pt x="3948" y="781"/>
                    <a:pt x="3977" y="753"/>
                  </a:cubicBezTo>
                  <a:cubicBezTo>
                    <a:pt x="4007" y="725"/>
                    <a:pt x="3990" y="714"/>
                    <a:pt x="3984" y="684"/>
                  </a:cubicBezTo>
                  <a:cubicBezTo>
                    <a:pt x="3977" y="653"/>
                    <a:pt x="3964" y="625"/>
                    <a:pt x="3928" y="595"/>
                  </a:cubicBezTo>
                  <a:cubicBezTo>
                    <a:pt x="3892" y="564"/>
                    <a:pt x="3885" y="481"/>
                    <a:pt x="3875" y="444"/>
                  </a:cubicBezTo>
                  <a:cubicBezTo>
                    <a:pt x="3866" y="408"/>
                    <a:pt x="3830" y="408"/>
                    <a:pt x="3787" y="408"/>
                  </a:cubicBezTo>
                  <a:cubicBezTo>
                    <a:pt x="3744" y="408"/>
                    <a:pt x="3751" y="369"/>
                    <a:pt x="3731" y="347"/>
                  </a:cubicBezTo>
                  <a:cubicBezTo>
                    <a:pt x="3712" y="325"/>
                    <a:pt x="3689" y="344"/>
                    <a:pt x="3653" y="364"/>
                  </a:cubicBezTo>
                  <a:cubicBezTo>
                    <a:pt x="3617" y="383"/>
                    <a:pt x="3626" y="358"/>
                    <a:pt x="3607" y="314"/>
                  </a:cubicBezTo>
                  <a:cubicBezTo>
                    <a:pt x="3587" y="269"/>
                    <a:pt x="3577" y="283"/>
                    <a:pt x="3564" y="239"/>
                  </a:cubicBezTo>
                  <a:cubicBezTo>
                    <a:pt x="3551" y="194"/>
                    <a:pt x="3499" y="203"/>
                    <a:pt x="3469" y="189"/>
                  </a:cubicBezTo>
                  <a:cubicBezTo>
                    <a:pt x="3440" y="175"/>
                    <a:pt x="3450" y="175"/>
                    <a:pt x="3476" y="141"/>
                  </a:cubicBezTo>
                  <a:cubicBezTo>
                    <a:pt x="3502" y="108"/>
                    <a:pt x="3450" y="108"/>
                    <a:pt x="3430" y="91"/>
                  </a:cubicBezTo>
                  <a:cubicBezTo>
                    <a:pt x="3410" y="75"/>
                    <a:pt x="3417" y="72"/>
                    <a:pt x="3453" y="50"/>
                  </a:cubicBezTo>
                  <a:cubicBezTo>
                    <a:pt x="3467" y="41"/>
                    <a:pt x="3471" y="24"/>
                    <a:pt x="3472" y="7"/>
                  </a:cubicBezTo>
                  <a:cubicBezTo>
                    <a:pt x="3467" y="9"/>
                    <a:pt x="3462" y="9"/>
                    <a:pt x="3436" y="11"/>
                  </a:cubicBezTo>
                  <a:cubicBezTo>
                    <a:pt x="3391" y="14"/>
                    <a:pt x="3351" y="25"/>
                    <a:pt x="3341" y="14"/>
                  </a:cubicBezTo>
                  <a:cubicBezTo>
                    <a:pt x="3332" y="2"/>
                    <a:pt x="3233" y="0"/>
                    <a:pt x="3233" y="27"/>
                  </a:cubicBezTo>
                  <a:cubicBezTo>
                    <a:pt x="3233" y="55"/>
                    <a:pt x="3256" y="58"/>
                    <a:pt x="3227" y="91"/>
                  </a:cubicBezTo>
                  <a:cubicBezTo>
                    <a:pt x="3197" y="125"/>
                    <a:pt x="3201" y="128"/>
                    <a:pt x="3171" y="139"/>
                  </a:cubicBezTo>
                  <a:cubicBezTo>
                    <a:pt x="3142" y="150"/>
                    <a:pt x="3125" y="158"/>
                    <a:pt x="3096" y="155"/>
                  </a:cubicBezTo>
                  <a:cubicBezTo>
                    <a:pt x="3066" y="153"/>
                    <a:pt x="3053" y="128"/>
                    <a:pt x="3027" y="158"/>
                  </a:cubicBezTo>
                  <a:cubicBezTo>
                    <a:pt x="3001" y="189"/>
                    <a:pt x="2965" y="236"/>
                    <a:pt x="2965" y="264"/>
                  </a:cubicBezTo>
                  <a:cubicBezTo>
                    <a:pt x="2965" y="292"/>
                    <a:pt x="2965" y="305"/>
                    <a:pt x="2965" y="333"/>
                  </a:cubicBezTo>
                  <a:cubicBezTo>
                    <a:pt x="2965" y="361"/>
                    <a:pt x="2955" y="367"/>
                    <a:pt x="2968" y="392"/>
                  </a:cubicBezTo>
                  <a:cubicBezTo>
                    <a:pt x="2981" y="417"/>
                    <a:pt x="2981" y="419"/>
                    <a:pt x="2965" y="442"/>
                  </a:cubicBezTo>
                  <a:cubicBezTo>
                    <a:pt x="2948" y="464"/>
                    <a:pt x="2893" y="494"/>
                    <a:pt x="2876" y="497"/>
                  </a:cubicBezTo>
                  <a:cubicBezTo>
                    <a:pt x="2860" y="500"/>
                    <a:pt x="2824" y="494"/>
                    <a:pt x="2814" y="511"/>
                  </a:cubicBezTo>
                  <a:cubicBezTo>
                    <a:pt x="2804" y="528"/>
                    <a:pt x="2778" y="517"/>
                    <a:pt x="2768" y="508"/>
                  </a:cubicBezTo>
                  <a:cubicBezTo>
                    <a:pt x="2758" y="500"/>
                    <a:pt x="2762" y="478"/>
                    <a:pt x="2726" y="478"/>
                  </a:cubicBezTo>
                  <a:cubicBezTo>
                    <a:pt x="2690" y="478"/>
                    <a:pt x="2621" y="489"/>
                    <a:pt x="2588" y="456"/>
                  </a:cubicBezTo>
                  <a:cubicBezTo>
                    <a:pt x="2555" y="422"/>
                    <a:pt x="2460" y="330"/>
                    <a:pt x="2444" y="400"/>
                  </a:cubicBezTo>
                  <a:cubicBezTo>
                    <a:pt x="2427" y="469"/>
                    <a:pt x="2382" y="503"/>
                    <a:pt x="2359" y="536"/>
                  </a:cubicBezTo>
                  <a:cubicBezTo>
                    <a:pt x="2336" y="570"/>
                    <a:pt x="2319" y="589"/>
                    <a:pt x="2293" y="631"/>
                  </a:cubicBezTo>
                  <a:cubicBezTo>
                    <a:pt x="2267" y="672"/>
                    <a:pt x="2290" y="689"/>
                    <a:pt x="2260" y="711"/>
                  </a:cubicBezTo>
                  <a:cubicBezTo>
                    <a:pt x="2231" y="734"/>
                    <a:pt x="2178" y="759"/>
                    <a:pt x="2224" y="781"/>
                  </a:cubicBezTo>
                  <a:cubicBezTo>
                    <a:pt x="2270" y="803"/>
                    <a:pt x="2293" y="823"/>
                    <a:pt x="2273" y="845"/>
                  </a:cubicBezTo>
                  <a:cubicBezTo>
                    <a:pt x="2254" y="867"/>
                    <a:pt x="2247" y="917"/>
                    <a:pt x="2224" y="884"/>
                  </a:cubicBezTo>
                  <a:cubicBezTo>
                    <a:pt x="2201" y="850"/>
                    <a:pt x="2205" y="842"/>
                    <a:pt x="2175" y="850"/>
                  </a:cubicBezTo>
                  <a:cubicBezTo>
                    <a:pt x="2146" y="859"/>
                    <a:pt x="2113" y="859"/>
                    <a:pt x="2106" y="836"/>
                  </a:cubicBezTo>
                  <a:cubicBezTo>
                    <a:pt x="2100" y="814"/>
                    <a:pt x="2113" y="784"/>
                    <a:pt x="2077" y="797"/>
                  </a:cubicBezTo>
                  <a:cubicBezTo>
                    <a:pt x="2041" y="811"/>
                    <a:pt x="2038" y="809"/>
                    <a:pt x="2008" y="809"/>
                  </a:cubicBezTo>
                  <a:cubicBezTo>
                    <a:pt x="1979" y="809"/>
                    <a:pt x="1949" y="836"/>
                    <a:pt x="1913" y="817"/>
                  </a:cubicBezTo>
                  <a:cubicBezTo>
                    <a:pt x="1877" y="797"/>
                    <a:pt x="1854" y="828"/>
                    <a:pt x="1825" y="828"/>
                  </a:cubicBezTo>
                  <a:cubicBezTo>
                    <a:pt x="1795" y="828"/>
                    <a:pt x="1713" y="814"/>
                    <a:pt x="1710" y="836"/>
                  </a:cubicBezTo>
                  <a:cubicBezTo>
                    <a:pt x="1707" y="859"/>
                    <a:pt x="1694" y="881"/>
                    <a:pt x="1733" y="886"/>
                  </a:cubicBezTo>
                  <a:cubicBezTo>
                    <a:pt x="1772" y="892"/>
                    <a:pt x="1821" y="895"/>
                    <a:pt x="1798" y="925"/>
                  </a:cubicBezTo>
                  <a:cubicBezTo>
                    <a:pt x="1775" y="956"/>
                    <a:pt x="1756" y="973"/>
                    <a:pt x="1759" y="1017"/>
                  </a:cubicBezTo>
                  <a:cubicBezTo>
                    <a:pt x="1762" y="1062"/>
                    <a:pt x="1746" y="1089"/>
                    <a:pt x="1766" y="1145"/>
                  </a:cubicBezTo>
                  <a:cubicBezTo>
                    <a:pt x="1785" y="1201"/>
                    <a:pt x="1782" y="1209"/>
                    <a:pt x="1782" y="1237"/>
                  </a:cubicBezTo>
                  <a:cubicBezTo>
                    <a:pt x="1782" y="1265"/>
                    <a:pt x="1759" y="1256"/>
                    <a:pt x="1775" y="1290"/>
                  </a:cubicBezTo>
                  <a:cubicBezTo>
                    <a:pt x="1792" y="1323"/>
                    <a:pt x="1779" y="1337"/>
                    <a:pt x="1759" y="1323"/>
                  </a:cubicBezTo>
                  <a:cubicBezTo>
                    <a:pt x="1739" y="1309"/>
                    <a:pt x="1716" y="1306"/>
                    <a:pt x="1707" y="1328"/>
                  </a:cubicBezTo>
                  <a:cubicBezTo>
                    <a:pt x="1697" y="1351"/>
                    <a:pt x="1707" y="1376"/>
                    <a:pt x="1674" y="1378"/>
                  </a:cubicBezTo>
                  <a:cubicBezTo>
                    <a:pt x="1641" y="1381"/>
                    <a:pt x="1621" y="1390"/>
                    <a:pt x="1625" y="1429"/>
                  </a:cubicBezTo>
                  <a:cubicBezTo>
                    <a:pt x="1628" y="1467"/>
                    <a:pt x="1648" y="1492"/>
                    <a:pt x="1625" y="1523"/>
                  </a:cubicBezTo>
                  <a:cubicBezTo>
                    <a:pt x="1602" y="1554"/>
                    <a:pt x="1602" y="1565"/>
                    <a:pt x="1559" y="1562"/>
                  </a:cubicBezTo>
                  <a:cubicBezTo>
                    <a:pt x="1517" y="1559"/>
                    <a:pt x="1513" y="1590"/>
                    <a:pt x="1481" y="1593"/>
                  </a:cubicBezTo>
                  <a:cubicBezTo>
                    <a:pt x="1448" y="1595"/>
                    <a:pt x="1395" y="1581"/>
                    <a:pt x="1369" y="1595"/>
                  </a:cubicBezTo>
                  <a:cubicBezTo>
                    <a:pt x="1343" y="1609"/>
                    <a:pt x="1323" y="1623"/>
                    <a:pt x="1287" y="1623"/>
                  </a:cubicBezTo>
                  <a:cubicBezTo>
                    <a:pt x="1251" y="1623"/>
                    <a:pt x="1241" y="1626"/>
                    <a:pt x="1209" y="1643"/>
                  </a:cubicBezTo>
                  <a:cubicBezTo>
                    <a:pt x="1176" y="1659"/>
                    <a:pt x="1150" y="1676"/>
                    <a:pt x="1124" y="1701"/>
                  </a:cubicBezTo>
                  <a:cubicBezTo>
                    <a:pt x="1097" y="1726"/>
                    <a:pt x="1074" y="1734"/>
                    <a:pt x="1051" y="1715"/>
                  </a:cubicBezTo>
                  <a:cubicBezTo>
                    <a:pt x="1028" y="1695"/>
                    <a:pt x="933" y="1732"/>
                    <a:pt x="920" y="1704"/>
                  </a:cubicBezTo>
                  <a:cubicBezTo>
                    <a:pt x="907" y="1676"/>
                    <a:pt x="868" y="1640"/>
                    <a:pt x="835" y="1676"/>
                  </a:cubicBezTo>
                  <a:cubicBezTo>
                    <a:pt x="802" y="1712"/>
                    <a:pt x="776" y="1737"/>
                    <a:pt x="760" y="1768"/>
                  </a:cubicBezTo>
                  <a:cubicBezTo>
                    <a:pt x="743" y="1798"/>
                    <a:pt x="691" y="1840"/>
                    <a:pt x="671" y="1812"/>
                  </a:cubicBezTo>
                  <a:cubicBezTo>
                    <a:pt x="652" y="1784"/>
                    <a:pt x="658" y="1782"/>
                    <a:pt x="632" y="1787"/>
                  </a:cubicBezTo>
                  <a:cubicBezTo>
                    <a:pt x="606" y="1793"/>
                    <a:pt x="573" y="1826"/>
                    <a:pt x="563" y="1787"/>
                  </a:cubicBezTo>
                  <a:cubicBezTo>
                    <a:pt x="553" y="1748"/>
                    <a:pt x="563" y="1709"/>
                    <a:pt x="537" y="1706"/>
                  </a:cubicBezTo>
                  <a:cubicBezTo>
                    <a:pt x="511" y="1704"/>
                    <a:pt x="475" y="1757"/>
                    <a:pt x="455" y="1734"/>
                  </a:cubicBezTo>
                  <a:cubicBezTo>
                    <a:pt x="436" y="1712"/>
                    <a:pt x="380" y="1698"/>
                    <a:pt x="370" y="1723"/>
                  </a:cubicBezTo>
                  <a:cubicBezTo>
                    <a:pt x="360" y="1748"/>
                    <a:pt x="344" y="1754"/>
                    <a:pt x="321" y="1754"/>
                  </a:cubicBezTo>
                  <a:cubicBezTo>
                    <a:pt x="298" y="1754"/>
                    <a:pt x="301" y="1784"/>
                    <a:pt x="268" y="1782"/>
                  </a:cubicBezTo>
                  <a:cubicBezTo>
                    <a:pt x="236" y="1779"/>
                    <a:pt x="213" y="1743"/>
                    <a:pt x="180" y="1768"/>
                  </a:cubicBezTo>
                  <a:cubicBezTo>
                    <a:pt x="147" y="1793"/>
                    <a:pt x="128" y="1793"/>
                    <a:pt x="128" y="1837"/>
                  </a:cubicBezTo>
                  <a:cubicBezTo>
                    <a:pt x="128" y="1882"/>
                    <a:pt x="147" y="1890"/>
                    <a:pt x="101" y="1896"/>
                  </a:cubicBezTo>
                  <a:cubicBezTo>
                    <a:pt x="55" y="1901"/>
                    <a:pt x="39" y="1904"/>
                    <a:pt x="42" y="1934"/>
                  </a:cubicBezTo>
                  <a:cubicBezTo>
                    <a:pt x="46" y="1965"/>
                    <a:pt x="0" y="1965"/>
                    <a:pt x="33" y="1987"/>
                  </a:cubicBezTo>
                  <a:cubicBezTo>
                    <a:pt x="65" y="2009"/>
                    <a:pt x="75" y="2018"/>
                    <a:pt x="49" y="2037"/>
                  </a:cubicBezTo>
                  <a:cubicBezTo>
                    <a:pt x="23" y="2060"/>
                    <a:pt x="19" y="2068"/>
                    <a:pt x="23" y="2093"/>
                  </a:cubicBezTo>
                  <a:cubicBezTo>
                    <a:pt x="26" y="2118"/>
                    <a:pt x="49" y="2165"/>
                    <a:pt x="72" y="2146"/>
                  </a:cubicBezTo>
                  <a:cubicBezTo>
                    <a:pt x="95" y="2126"/>
                    <a:pt x="88" y="2115"/>
                    <a:pt x="141" y="2132"/>
                  </a:cubicBezTo>
                  <a:cubicBezTo>
                    <a:pt x="193" y="2148"/>
                    <a:pt x="219" y="2168"/>
                    <a:pt x="232" y="2199"/>
                  </a:cubicBezTo>
                  <a:cubicBezTo>
                    <a:pt x="245" y="2229"/>
                    <a:pt x="203" y="2226"/>
                    <a:pt x="206" y="2265"/>
                  </a:cubicBezTo>
                  <a:cubicBezTo>
                    <a:pt x="209" y="2304"/>
                    <a:pt x="242" y="2335"/>
                    <a:pt x="216" y="2357"/>
                  </a:cubicBezTo>
                  <a:cubicBezTo>
                    <a:pt x="190" y="2379"/>
                    <a:pt x="180" y="2379"/>
                    <a:pt x="190" y="2415"/>
                  </a:cubicBezTo>
                  <a:cubicBezTo>
                    <a:pt x="200" y="2451"/>
                    <a:pt x="229" y="2479"/>
                    <a:pt x="196" y="2496"/>
                  </a:cubicBezTo>
                  <a:cubicBezTo>
                    <a:pt x="164" y="2513"/>
                    <a:pt x="150" y="2527"/>
                    <a:pt x="128" y="2499"/>
                  </a:cubicBezTo>
                  <a:cubicBezTo>
                    <a:pt x="114" y="2482"/>
                    <a:pt x="113" y="2466"/>
                    <a:pt x="105" y="2454"/>
                  </a:cubicBezTo>
                  <a:cubicBezTo>
                    <a:pt x="92" y="2456"/>
                    <a:pt x="80" y="2456"/>
                    <a:pt x="73" y="2456"/>
                  </a:cubicBezTo>
                  <a:cubicBezTo>
                    <a:pt x="55" y="2456"/>
                    <a:pt x="63" y="2479"/>
                    <a:pt x="52" y="2498"/>
                  </a:cubicBezTo>
                  <a:cubicBezTo>
                    <a:pt x="47" y="2506"/>
                    <a:pt x="49" y="2522"/>
                    <a:pt x="53" y="2535"/>
                  </a:cubicBezTo>
                  <a:cubicBezTo>
                    <a:pt x="56" y="2536"/>
                    <a:pt x="59" y="2536"/>
                    <a:pt x="62" y="2536"/>
                  </a:cubicBezTo>
                  <a:cubicBezTo>
                    <a:pt x="93" y="2536"/>
                    <a:pt x="106" y="2547"/>
                    <a:pt x="141" y="2565"/>
                  </a:cubicBezTo>
                  <a:cubicBezTo>
                    <a:pt x="176" y="2584"/>
                    <a:pt x="176" y="2580"/>
                    <a:pt x="219" y="2595"/>
                  </a:cubicBezTo>
                  <a:cubicBezTo>
                    <a:pt x="263" y="2610"/>
                    <a:pt x="245" y="2654"/>
                    <a:pt x="272" y="2658"/>
                  </a:cubicBezTo>
                  <a:cubicBezTo>
                    <a:pt x="298" y="2662"/>
                    <a:pt x="307" y="2677"/>
                    <a:pt x="333" y="2721"/>
                  </a:cubicBezTo>
                  <a:cubicBezTo>
                    <a:pt x="359" y="2766"/>
                    <a:pt x="328" y="2784"/>
                    <a:pt x="307" y="2806"/>
                  </a:cubicBezTo>
                  <a:cubicBezTo>
                    <a:pt x="285" y="2829"/>
                    <a:pt x="302" y="2836"/>
                    <a:pt x="320" y="2862"/>
                  </a:cubicBezTo>
                  <a:cubicBezTo>
                    <a:pt x="337" y="2888"/>
                    <a:pt x="337" y="2914"/>
                    <a:pt x="377" y="2914"/>
                  </a:cubicBezTo>
                  <a:cubicBezTo>
                    <a:pt x="416" y="2914"/>
                    <a:pt x="407" y="2918"/>
                    <a:pt x="442" y="2962"/>
                  </a:cubicBezTo>
                  <a:cubicBezTo>
                    <a:pt x="477" y="3007"/>
                    <a:pt x="538" y="3025"/>
                    <a:pt x="582" y="3055"/>
                  </a:cubicBezTo>
                  <a:cubicBezTo>
                    <a:pt x="626" y="3084"/>
                    <a:pt x="669" y="3073"/>
                    <a:pt x="722" y="3073"/>
                  </a:cubicBezTo>
                  <a:cubicBezTo>
                    <a:pt x="774" y="3073"/>
                    <a:pt x="713" y="3129"/>
                    <a:pt x="717" y="3144"/>
                  </a:cubicBezTo>
                  <a:cubicBezTo>
                    <a:pt x="722" y="3158"/>
                    <a:pt x="730" y="3214"/>
                    <a:pt x="726" y="3255"/>
                  </a:cubicBezTo>
                  <a:cubicBezTo>
                    <a:pt x="722" y="3296"/>
                    <a:pt x="752" y="3310"/>
                    <a:pt x="774" y="3333"/>
                  </a:cubicBezTo>
                  <a:cubicBezTo>
                    <a:pt x="796" y="3355"/>
                    <a:pt x="822" y="3362"/>
                    <a:pt x="861" y="3385"/>
                  </a:cubicBezTo>
                  <a:cubicBezTo>
                    <a:pt x="870" y="3389"/>
                    <a:pt x="874" y="3394"/>
                    <a:pt x="875" y="3399"/>
                  </a:cubicBezTo>
                  <a:cubicBezTo>
                    <a:pt x="901" y="3404"/>
                    <a:pt x="929" y="3410"/>
                    <a:pt x="949" y="3418"/>
                  </a:cubicBezTo>
                  <a:cubicBezTo>
                    <a:pt x="992" y="3436"/>
                    <a:pt x="1027" y="3440"/>
                    <a:pt x="1054" y="3422"/>
                  </a:cubicBezTo>
                  <a:cubicBezTo>
                    <a:pt x="1080" y="3403"/>
                    <a:pt x="1075" y="3396"/>
                    <a:pt x="1084" y="3366"/>
                  </a:cubicBezTo>
                  <a:cubicBezTo>
                    <a:pt x="1093" y="3336"/>
                    <a:pt x="1145" y="3303"/>
                    <a:pt x="1180" y="3270"/>
                  </a:cubicBezTo>
                  <a:cubicBezTo>
                    <a:pt x="1215" y="3236"/>
                    <a:pt x="1198" y="3155"/>
                    <a:pt x="1241" y="3196"/>
                  </a:cubicBezTo>
                  <a:cubicBezTo>
                    <a:pt x="1285" y="3236"/>
                    <a:pt x="1290" y="3251"/>
                    <a:pt x="1324" y="3255"/>
                  </a:cubicBezTo>
                  <a:cubicBezTo>
                    <a:pt x="1359" y="3259"/>
                    <a:pt x="1438" y="3247"/>
                    <a:pt x="1460" y="3281"/>
                  </a:cubicBezTo>
                  <a:cubicBezTo>
                    <a:pt x="1482" y="3314"/>
                    <a:pt x="1504" y="3351"/>
                    <a:pt x="1547" y="3325"/>
                  </a:cubicBezTo>
                  <a:cubicBezTo>
                    <a:pt x="1591" y="3299"/>
                    <a:pt x="1604" y="3247"/>
                    <a:pt x="1648" y="3244"/>
                  </a:cubicBezTo>
                  <a:cubicBezTo>
                    <a:pt x="1691" y="3240"/>
                    <a:pt x="1691" y="3210"/>
                    <a:pt x="1713" y="3236"/>
                  </a:cubicBezTo>
                  <a:cubicBezTo>
                    <a:pt x="1735" y="3262"/>
                    <a:pt x="1718" y="3240"/>
                    <a:pt x="1779" y="3247"/>
                  </a:cubicBezTo>
                  <a:cubicBezTo>
                    <a:pt x="1840" y="3255"/>
                    <a:pt x="1875" y="3255"/>
                    <a:pt x="1901" y="3273"/>
                  </a:cubicBezTo>
                  <a:cubicBezTo>
                    <a:pt x="1927" y="3292"/>
                    <a:pt x="1923" y="3325"/>
                    <a:pt x="1975" y="3333"/>
                  </a:cubicBezTo>
                  <a:cubicBezTo>
                    <a:pt x="2028" y="3340"/>
                    <a:pt x="2041" y="3325"/>
                    <a:pt x="2063" y="3348"/>
                  </a:cubicBezTo>
                  <a:cubicBezTo>
                    <a:pt x="2085" y="3370"/>
                    <a:pt x="2111" y="3381"/>
                    <a:pt x="2150" y="3351"/>
                  </a:cubicBezTo>
                  <a:cubicBezTo>
                    <a:pt x="2189" y="3322"/>
                    <a:pt x="2202" y="3322"/>
                    <a:pt x="2255" y="3322"/>
                  </a:cubicBezTo>
                  <a:cubicBezTo>
                    <a:pt x="2307" y="3322"/>
                    <a:pt x="2316" y="3318"/>
                    <a:pt x="2355" y="3325"/>
                  </a:cubicBezTo>
                  <a:cubicBezTo>
                    <a:pt x="2395" y="3333"/>
                    <a:pt x="2412" y="3336"/>
                    <a:pt x="2460" y="3307"/>
                  </a:cubicBezTo>
                  <a:cubicBezTo>
                    <a:pt x="2508" y="3277"/>
                    <a:pt x="2543" y="3233"/>
                    <a:pt x="2604" y="3236"/>
                  </a:cubicBezTo>
                  <a:cubicBezTo>
                    <a:pt x="2665" y="3240"/>
                    <a:pt x="2783" y="3247"/>
                    <a:pt x="2823" y="3221"/>
                  </a:cubicBezTo>
                  <a:cubicBezTo>
                    <a:pt x="2862" y="3196"/>
                    <a:pt x="2862" y="3181"/>
                    <a:pt x="2932" y="3192"/>
                  </a:cubicBezTo>
                  <a:cubicBezTo>
                    <a:pt x="3002" y="3203"/>
                    <a:pt x="3146" y="3247"/>
                    <a:pt x="3194" y="3273"/>
                  </a:cubicBezTo>
                  <a:cubicBezTo>
                    <a:pt x="3242" y="3299"/>
                    <a:pt x="3255" y="3322"/>
                    <a:pt x="3303" y="3314"/>
                  </a:cubicBezTo>
                  <a:cubicBezTo>
                    <a:pt x="3351" y="3307"/>
                    <a:pt x="3377" y="3292"/>
                    <a:pt x="3430" y="3314"/>
                  </a:cubicBezTo>
                  <a:cubicBezTo>
                    <a:pt x="3482" y="3336"/>
                    <a:pt x="3491" y="3362"/>
                    <a:pt x="3583" y="3340"/>
                  </a:cubicBezTo>
                  <a:cubicBezTo>
                    <a:pt x="3675" y="3318"/>
                    <a:pt x="3618" y="3310"/>
                    <a:pt x="3657" y="3310"/>
                  </a:cubicBezTo>
                  <a:cubicBezTo>
                    <a:pt x="3696" y="3310"/>
                    <a:pt x="3723" y="3292"/>
                    <a:pt x="3661" y="3277"/>
                  </a:cubicBezTo>
                  <a:cubicBezTo>
                    <a:pt x="3600" y="3262"/>
                    <a:pt x="3574" y="3244"/>
                    <a:pt x="3609" y="3207"/>
                  </a:cubicBezTo>
                  <a:cubicBezTo>
                    <a:pt x="3644" y="3170"/>
                    <a:pt x="3640" y="3181"/>
                    <a:pt x="3683" y="3162"/>
                  </a:cubicBezTo>
                  <a:cubicBezTo>
                    <a:pt x="3727" y="3144"/>
                    <a:pt x="3705" y="3129"/>
                    <a:pt x="3718" y="3110"/>
                  </a:cubicBezTo>
                  <a:cubicBezTo>
                    <a:pt x="3731" y="3092"/>
                    <a:pt x="3766" y="3084"/>
                    <a:pt x="3740" y="3051"/>
                  </a:cubicBezTo>
                  <a:cubicBezTo>
                    <a:pt x="3714" y="3018"/>
                    <a:pt x="3648" y="3018"/>
                    <a:pt x="3640" y="2988"/>
                  </a:cubicBezTo>
                  <a:cubicBezTo>
                    <a:pt x="3631" y="2958"/>
                    <a:pt x="3548" y="2969"/>
                    <a:pt x="3548" y="2921"/>
                  </a:cubicBezTo>
                  <a:cubicBezTo>
                    <a:pt x="3548" y="2873"/>
                    <a:pt x="3522" y="2814"/>
                    <a:pt x="3570" y="2784"/>
                  </a:cubicBezTo>
                  <a:cubicBezTo>
                    <a:pt x="3618" y="2754"/>
                    <a:pt x="3631" y="2714"/>
                    <a:pt x="3701" y="2721"/>
                  </a:cubicBezTo>
                  <a:cubicBezTo>
                    <a:pt x="3771" y="2729"/>
                    <a:pt x="3784" y="2717"/>
                    <a:pt x="3867" y="2714"/>
                  </a:cubicBezTo>
                  <a:cubicBezTo>
                    <a:pt x="3950" y="2710"/>
                    <a:pt x="3950" y="2677"/>
                    <a:pt x="4011" y="2673"/>
                  </a:cubicBezTo>
                  <a:cubicBezTo>
                    <a:pt x="4072" y="2669"/>
                    <a:pt x="4081" y="2647"/>
                    <a:pt x="4129" y="2651"/>
                  </a:cubicBezTo>
                  <a:cubicBezTo>
                    <a:pt x="4177" y="2654"/>
                    <a:pt x="4216" y="2677"/>
                    <a:pt x="4238" y="2647"/>
                  </a:cubicBezTo>
                  <a:cubicBezTo>
                    <a:pt x="4260" y="2617"/>
                    <a:pt x="4260" y="2588"/>
                    <a:pt x="4295" y="2617"/>
                  </a:cubicBezTo>
                  <a:cubicBezTo>
                    <a:pt x="4315" y="2634"/>
                    <a:pt x="4346" y="2633"/>
                    <a:pt x="4380" y="2630"/>
                  </a:cubicBezTo>
                  <a:cubicBezTo>
                    <a:pt x="4351" y="2567"/>
                    <a:pt x="4325" y="2590"/>
                    <a:pt x="4343" y="2565"/>
                  </a:cubicBezTo>
                  <a:close/>
                </a:path>
              </a:pathLst>
            </a:custGeom>
            <a:grpFill/>
            <a:ln w="0" cap="rnd">
              <a:solidFill>
                <a:schemeClr val="bg1"/>
              </a:solidFill>
              <a:prstDash val="solid"/>
              <a:round/>
            </a:ln>
          </p:spPr>
          <p:txBody>
            <a:bodyPr vert="horz" wrap="square" lIns="91440" tIns="45720" rIns="91440" bIns="45720" numCol="1" anchor="t" anchorCtr="0" compatLnSpc="1"/>
            <a:lstStyle/>
            <a:p>
              <a:endParaRPr lang="en-US"/>
            </a:p>
          </p:txBody>
        </p:sp>
        <p:sp>
          <p:nvSpPr>
            <p:cNvPr id="63" name="Freeform 7"/>
            <p:cNvSpPr/>
            <p:nvPr/>
          </p:nvSpPr>
          <p:spPr bwMode="auto">
            <a:xfrm>
              <a:off x="271" y="2094"/>
              <a:ext cx="2249" cy="1097"/>
            </a:xfrm>
            <a:custGeom>
              <a:gdLst>
                <a:gd name="T0" fmla="*/ 4405 w 4857"/>
                <a:gd name="T1" fmla="*/ 1256 h 2368"/>
                <a:gd name="T2" fmla="*/ 4222 w 4857"/>
                <a:gd name="T3" fmla="*/ 1404 h 2368"/>
                <a:gd name="T4" fmla="*/ 4032 w 4857"/>
                <a:gd name="T5" fmla="*/ 1381 h 2368"/>
                <a:gd name="T6" fmla="*/ 3838 w 4857"/>
                <a:gd name="T7" fmla="*/ 1190 h 2368"/>
                <a:gd name="T8" fmla="*/ 3484 w 4857"/>
                <a:gd name="T9" fmla="*/ 1142 h 2368"/>
                <a:gd name="T10" fmla="*/ 3239 w 4857"/>
                <a:gd name="T11" fmla="*/ 1084 h 2368"/>
                <a:gd name="T12" fmla="*/ 2996 w 4857"/>
                <a:gd name="T13" fmla="*/ 984 h 2368"/>
                <a:gd name="T14" fmla="*/ 2787 w 4857"/>
                <a:gd name="T15" fmla="*/ 856 h 2368"/>
                <a:gd name="T16" fmla="*/ 2665 w 4857"/>
                <a:gd name="T17" fmla="*/ 620 h 2368"/>
                <a:gd name="T18" fmla="*/ 2737 w 4857"/>
                <a:gd name="T19" fmla="*/ 514 h 2368"/>
                <a:gd name="T20" fmla="*/ 2764 w 4857"/>
                <a:gd name="T21" fmla="*/ 339 h 2368"/>
                <a:gd name="T22" fmla="*/ 2718 w 4857"/>
                <a:gd name="T23" fmla="*/ 225 h 2368"/>
                <a:gd name="T24" fmla="*/ 2699 w 4857"/>
                <a:gd name="T25" fmla="*/ 159 h 2368"/>
                <a:gd name="T26" fmla="*/ 2219 w 4857"/>
                <a:gd name="T27" fmla="*/ 66 h 2368"/>
                <a:gd name="T28" fmla="*/ 1751 w 4857"/>
                <a:gd name="T29" fmla="*/ 170 h 2368"/>
                <a:gd name="T30" fmla="*/ 1459 w 4857"/>
                <a:gd name="T31" fmla="*/ 193 h 2368"/>
                <a:gd name="T32" fmla="*/ 1175 w 4857"/>
                <a:gd name="T33" fmla="*/ 92 h 2368"/>
                <a:gd name="T34" fmla="*/ 943 w 4857"/>
                <a:gd name="T35" fmla="*/ 170 h 2368"/>
                <a:gd name="T36" fmla="*/ 637 w 4857"/>
                <a:gd name="T37" fmla="*/ 41 h 2368"/>
                <a:gd name="T38" fmla="*/ 450 w 4857"/>
                <a:gd name="T39" fmla="*/ 267 h 2368"/>
                <a:gd name="T40" fmla="*/ 201 w 4857"/>
                <a:gd name="T41" fmla="*/ 304 h 2368"/>
                <a:gd name="T42" fmla="*/ 205 w 4857"/>
                <a:gd name="T43" fmla="*/ 493 h 2368"/>
                <a:gd name="T44" fmla="*/ 275 w 4857"/>
                <a:gd name="T45" fmla="*/ 689 h 2368"/>
                <a:gd name="T46" fmla="*/ 96 w 4857"/>
                <a:gd name="T47" fmla="*/ 678 h 2368"/>
                <a:gd name="T48" fmla="*/ 52 w 4857"/>
                <a:gd name="T49" fmla="*/ 837 h 2368"/>
                <a:gd name="T50" fmla="*/ 78 w 4857"/>
                <a:gd name="T51" fmla="*/ 975 h 2368"/>
                <a:gd name="T52" fmla="*/ 205 w 4857"/>
                <a:gd name="T53" fmla="*/ 1097 h 2368"/>
                <a:gd name="T54" fmla="*/ 406 w 4857"/>
                <a:gd name="T55" fmla="*/ 1275 h 2368"/>
                <a:gd name="T56" fmla="*/ 550 w 4857"/>
                <a:gd name="T57" fmla="*/ 1379 h 2368"/>
                <a:gd name="T58" fmla="*/ 768 w 4857"/>
                <a:gd name="T59" fmla="*/ 1445 h 2368"/>
                <a:gd name="T60" fmla="*/ 1039 w 4857"/>
                <a:gd name="T61" fmla="*/ 1731 h 2368"/>
                <a:gd name="T62" fmla="*/ 1175 w 4857"/>
                <a:gd name="T63" fmla="*/ 1809 h 2368"/>
                <a:gd name="T64" fmla="*/ 1380 w 4857"/>
                <a:gd name="T65" fmla="*/ 1923 h 2368"/>
                <a:gd name="T66" fmla="*/ 1511 w 4857"/>
                <a:gd name="T67" fmla="*/ 2012 h 2368"/>
                <a:gd name="T68" fmla="*/ 1651 w 4857"/>
                <a:gd name="T69" fmla="*/ 2105 h 2368"/>
                <a:gd name="T70" fmla="*/ 1856 w 4857"/>
                <a:gd name="T71" fmla="*/ 2164 h 2368"/>
                <a:gd name="T72" fmla="*/ 2131 w 4857"/>
                <a:gd name="T73" fmla="*/ 2172 h 2368"/>
                <a:gd name="T74" fmla="*/ 2245 w 4857"/>
                <a:gd name="T75" fmla="*/ 2316 h 2368"/>
                <a:gd name="T76" fmla="*/ 2586 w 4857"/>
                <a:gd name="T77" fmla="*/ 2127 h 2368"/>
                <a:gd name="T78" fmla="*/ 2795 w 4857"/>
                <a:gd name="T79" fmla="*/ 2227 h 2368"/>
                <a:gd name="T80" fmla="*/ 2983 w 4857"/>
                <a:gd name="T81" fmla="*/ 2309 h 2368"/>
                <a:gd name="T82" fmla="*/ 3241 w 4857"/>
                <a:gd name="T83" fmla="*/ 2268 h 2368"/>
                <a:gd name="T84" fmla="*/ 3538 w 4857"/>
                <a:gd name="T85" fmla="*/ 2101 h 2368"/>
                <a:gd name="T86" fmla="*/ 3914 w 4857"/>
                <a:gd name="T87" fmla="*/ 2057 h 2368"/>
                <a:gd name="T88" fmla="*/ 4154 w 4857"/>
                <a:gd name="T89" fmla="*/ 2001 h 2368"/>
                <a:gd name="T90" fmla="*/ 4211 w 4857"/>
                <a:gd name="T91" fmla="*/ 2094 h 2368"/>
                <a:gd name="T92" fmla="*/ 4246 w 4857"/>
                <a:gd name="T93" fmla="*/ 2220 h 2368"/>
                <a:gd name="T94" fmla="*/ 4447 w 4857"/>
                <a:gd name="T95" fmla="*/ 2220 h 2368"/>
                <a:gd name="T96" fmla="*/ 4594 w 4857"/>
                <a:gd name="T97" fmla="*/ 2315 h 2368"/>
                <a:gd name="T98" fmla="*/ 4722 w 4857"/>
                <a:gd name="T99" fmla="*/ 2268 h 2368"/>
                <a:gd name="T100" fmla="*/ 4770 w 4857"/>
                <a:gd name="T101" fmla="*/ 2072 h 2368"/>
                <a:gd name="T102" fmla="*/ 4822 w 4857"/>
                <a:gd name="T103" fmla="*/ 1820 h 2368"/>
                <a:gd name="T104" fmla="*/ 4730 w 4857"/>
                <a:gd name="T105" fmla="*/ 1564 h 2368"/>
                <a:gd name="T106" fmla="*/ 4704 w 4857"/>
                <a:gd name="T107" fmla="*/ 1367 h 2368"/>
                <a:gd name="T108" fmla="*/ 4481 w 4857"/>
                <a:gd name="T109" fmla="*/ 1186 h 236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857" h="2368">
                  <a:moveTo>
                    <a:pt x="4418" y="1148"/>
                  </a:moveTo>
                  <a:cubicBezTo>
                    <a:pt x="4385" y="1153"/>
                    <a:pt x="4402" y="1187"/>
                    <a:pt x="4415" y="1198"/>
                  </a:cubicBezTo>
                  <a:cubicBezTo>
                    <a:pt x="4428" y="1209"/>
                    <a:pt x="4418" y="1226"/>
                    <a:pt x="4405" y="1256"/>
                  </a:cubicBezTo>
                  <a:cubicBezTo>
                    <a:pt x="4392" y="1287"/>
                    <a:pt x="4392" y="1306"/>
                    <a:pt x="4366" y="1323"/>
                  </a:cubicBezTo>
                  <a:cubicBezTo>
                    <a:pt x="4339" y="1340"/>
                    <a:pt x="4343" y="1340"/>
                    <a:pt x="4303" y="1395"/>
                  </a:cubicBezTo>
                  <a:cubicBezTo>
                    <a:pt x="4264" y="1451"/>
                    <a:pt x="4244" y="1417"/>
                    <a:pt x="4222" y="1404"/>
                  </a:cubicBezTo>
                  <a:cubicBezTo>
                    <a:pt x="4199" y="1390"/>
                    <a:pt x="4199" y="1387"/>
                    <a:pt x="4166" y="1409"/>
                  </a:cubicBezTo>
                  <a:cubicBezTo>
                    <a:pt x="4133" y="1431"/>
                    <a:pt x="4127" y="1420"/>
                    <a:pt x="4104" y="1404"/>
                  </a:cubicBezTo>
                  <a:cubicBezTo>
                    <a:pt x="4081" y="1387"/>
                    <a:pt x="4068" y="1384"/>
                    <a:pt x="4032" y="1381"/>
                  </a:cubicBezTo>
                  <a:cubicBezTo>
                    <a:pt x="3995" y="1379"/>
                    <a:pt x="4012" y="1359"/>
                    <a:pt x="4002" y="1315"/>
                  </a:cubicBezTo>
                  <a:cubicBezTo>
                    <a:pt x="3992" y="1270"/>
                    <a:pt x="3943" y="1276"/>
                    <a:pt x="3920" y="1262"/>
                  </a:cubicBezTo>
                  <a:cubicBezTo>
                    <a:pt x="3897" y="1248"/>
                    <a:pt x="3881" y="1226"/>
                    <a:pt x="3838" y="1190"/>
                  </a:cubicBezTo>
                  <a:cubicBezTo>
                    <a:pt x="3796" y="1153"/>
                    <a:pt x="3740" y="1173"/>
                    <a:pt x="3701" y="1165"/>
                  </a:cubicBezTo>
                  <a:cubicBezTo>
                    <a:pt x="3661" y="1156"/>
                    <a:pt x="3648" y="1153"/>
                    <a:pt x="3609" y="1156"/>
                  </a:cubicBezTo>
                  <a:cubicBezTo>
                    <a:pt x="3570" y="1159"/>
                    <a:pt x="3537" y="1151"/>
                    <a:pt x="3484" y="1142"/>
                  </a:cubicBezTo>
                  <a:cubicBezTo>
                    <a:pt x="3432" y="1134"/>
                    <a:pt x="3435" y="1139"/>
                    <a:pt x="3393" y="1106"/>
                  </a:cubicBezTo>
                  <a:cubicBezTo>
                    <a:pt x="3350" y="1073"/>
                    <a:pt x="3344" y="1109"/>
                    <a:pt x="3301" y="1120"/>
                  </a:cubicBezTo>
                  <a:cubicBezTo>
                    <a:pt x="3258" y="1131"/>
                    <a:pt x="3258" y="1106"/>
                    <a:pt x="3239" y="1084"/>
                  </a:cubicBezTo>
                  <a:cubicBezTo>
                    <a:pt x="3219" y="1062"/>
                    <a:pt x="3193" y="1053"/>
                    <a:pt x="3173" y="1031"/>
                  </a:cubicBezTo>
                  <a:cubicBezTo>
                    <a:pt x="3154" y="1009"/>
                    <a:pt x="3111" y="1020"/>
                    <a:pt x="3078" y="1012"/>
                  </a:cubicBezTo>
                  <a:cubicBezTo>
                    <a:pt x="3045" y="1003"/>
                    <a:pt x="3016" y="1003"/>
                    <a:pt x="2996" y="984"/>
                  </a:cubicBezTo>
                  <a:cubicBezTo>
                    <a:pt x="2977" y="964"/>
                    <a:pt x="2914" y="975"/>
                    <a:pt x="2862" y="967"/>
                  </a:cubicBezTo>
                  <a:cubicBezTo>
                    <a:pt x="2810" y="959"/>
                    <a:pt x="2819" y="934"/>
                    <a:pt x="2816" y="906"/>
                  </a:cubicBezTo>
                  <a:cubicBezTo>
                    <a:pt x="2813" y="878"/>
                    <a:pt x="2806" y="875"/>
                    <a:pt x="2787" y="856"/>
                  </a:cubicBezTo>
                  <a:cubicBezTo>
                    <a:pt x="2767" y="836"/>
                    <a:pt x="2754" y="800"/>
                    <a:pt x="2747" y="773"/>
                  </a:cubicBezTo>
                  <a:cubicBezTo>
                    <a:pt x="2741" y="745"/>
                    <a:pt x="2711" y="709"/>
                    <a:pt x="2678" y="684"/>
                  </a:cubicBezTo>
                  <a:cubicBezTo>
                    <a:pt x="2646" y="659"/>
                    <a:pt x="2662" y="645"/>
                    <a:pt x="2665" y="620"/>
                  </a:cubicBezTo>
                  <a:cubicBezTo>
                    <a:pt x="2669" y="595"/>
                    <a:pt x="2656" y="564"/>
                    <a:pt x="2656" y="542"/>
                  </a:cubicBezTo>
                  <a:cubicBezTo>
                    <a:pt x="2656" y="520"/>
                    <a:pt x="2685" y="525"/>
                    <a:pt x="2708" y="533"/>
                  </a:cubicBezTo>
                  <a:cubicBezTo>
                    <a:pt x="2731" y="542"/>
                    <a:pt x="2737" y="531"/>
                    <a:pt x="2737" y="514"/>
                  </a:cubicBezTo>
                  <a:cubicBezTo>
                    <a:pt x="2737" y="497"/>
                    <a:pt x="2734" y="481"/>
                    <a:pt x="2721" y="456"/>
                  </a:cubicBezTo>
                  <a:cubicBezTo>
                    <a:pt x="2708" y="431"/>
                    <a:pt x="2734" y="420"/>
                    <a:pt x="2751" y="389"/>
                  </a:cubicBezTo>
                  <a:cubicBezTo>
                    <a:pt x="2767" y="358"/>
                    <a:pt x="2741" y="358"/>
                    <a:pt x="2764" y="339"/>
                  </a:cubicBezTo>
                  <a:cubicBezTo>
                    <a:pt x="2787" y="319"/>
                    <a:pt x="2793" y="303"/>
                    <a:pt x="2793" y="283"/>
                  </a:cubicBezTo>
                  <a:cubicBezTo>
                    <a:pt x="2793" y="264"/>
                    <a:pt x="2783" y="256"/>
                    <a:pt x="2760" y="247"/>
                  </a:cubicBezTo>
                  <a:cubicBezTo>
                    <a:pt x="2737" y="239"/>
                    <a:pt x="2728" y="247"/>
                    <a:pt x="2718" y="225"/>
                  </a:cubicBezTo>
                  <a:cubicBezTo>
                    <a:pt x="2708" y="203"/>
                    <a:pt x="2767" y="214"/>
                    <a:pt x="2787" y="186"/>
                  </a:cubicBezTo>
                  <a:cubicBezTo>
                    <a:pt x="2794" y="176"/>
                    <a:pt x="2794" y="162"/>
                    <a:pt x="2792" y="149"/>
                  </a:cubicBezTo>
                  <a:cubicBezTo>
                    <a:pt x="2760" y="144"/>
                    <a:pt x="2736" y="154"/>
                    <a:pt x="2699" y="159"/>
                  </a:cubicBezTo>
                  <a:cubicBezTo>
                    <a:pt x="2651" y="167"/>
                    <a:pt x="2638" y="144"/>
                    <a:pt x="2590" y="118"/>
                  </a:cubicBezTo>
                  <a:cubicBezTo>
                    <a:pt x="2542" y="92"/>
                    <a:pt x="2398" y="48"/>
                    <a:pt x="2328" y="37"/>
                  </a:cubicBezTo>
                  <a:cubicBezTo>
                    <a:pt x="2258" y="26"/>
                    <a:pt x="2258" y="41"/>
                    <a:pt x="2219" y="66"/>
                  </a:cubicBezTo>
                  <a:cubicBezTo>
                    <a:pt x="2179" y="92"/>
                    <a:pt x="2061" y="85"/>
                    <a:pt x="2000" y="81"/>
                  </a:cubicBezTo>
                  <a:cubicBezTo>
                    <a:pt x="1939" y="78"/>
                    <a:pt x="1904" y="122"/>
                    <a:pt x="1856" y="152"/>
                  </a:cubicBezTo>
                  <a:cubicBezTo>
                    <a:pt x="1808" y="181"/>
                    <a:pt x="1791" y="178"/>
                    <a:pt x="1751" y="170"/>
                  </a:cubicBezTo>
                  <a:cubicBezTo>
                    <a:pt x="1712" y="163"/>
                    <a:pt x="1703" y="167"/>
                    <a:pt x="1651" y="167"/>
                  </a:cubicBezTo>
                  <a:cubicBezTo>
                    <a:pt x="1598" y="167"/>
                    <a:pt x="1585" y="167"/>
                    <a:pt x="1546" y="196"/>
                  </a:cubicBezTo>
                  <a:cubicBezTo>
                    <a:pt x="1507" y="226"/>
                    <a:pt x="1481" y="215"/>
                    <a:pt x="1459" y="193"/>
                  </a:cubicBezTo>
                  <a:cubicBezTo>
                    <a:pt x="1437" y="170"/>
                    <a:pt x="1424" y="185"/>
                    <a:pt x="1371" y="178"/>
                  </a:cubicBezTo>
                  <a:cubicBezTo>
                    <a:pt x="1319" y="170"/>
                    <a:pt x="1323" y="137"/>
                    <a:pt x="1297" y="118"/>
                  </a:cubicBezTo>
                  <a:cubicBezTo>
                    <a:pt x="1271" y="100"/>
                    <a:pt x="1236" y="100"/>
                    <a:pt x="1175" y="92"/>
                  </a:cubicBezTo>
                  <a:cubicBezTo>
                    <a:pt x="1114" y="85"/>
                    <a:pt x="1131" y="107"/>
                    <a:pt x="1109" y="81"/>
                  </a:cubicBezTo>
                  <a:cubicBezTo>
                    <a:pt x="1087" y="55"/>
                    <a:pt x="1087" y="85"/>
                    <a:pt x="1044" y="89"/>
                  </a:cubicBezTo>
                  <a:cubicBezTo>
                    <a:pt x="1000" y="92"/>
                    <a:pt x="987" y="144"/>
                    <a:pt x="943" y="170"/>
                  </a:cubicBezTo>
                  <a:cubicBezTo>
                    <a:pt x="900" y="196"/>
                    <a:pt x="878" y="159"/>
                    <a:pt x="856" y="126"/>
                  </a:cubicBezTo>
                  <a:cubicBezTo>
                    <a:pt x="834" y="92"/>
                    <a:pt x="755" y="104"/>
                    <a:pt x="720" y="100"/>
                  </a:cubicBezTo>
                  <a:cubicBezTo>
                    <a:pt x="686" y="96"/>
                    <a:pt x="681" y="81"/>
                    <a:pt x="637" y="41"/>
                  </a:cubicBezTo>
                  <a:cubicBezTo>
                    <a:pt x="594" y="0"/>
                    <a:pt x="611" y="81"/>
                    <a:pt x="576" y="115"/>
                  </a:cubicBezTo>
                  <a:cubicBezTo>
                    <a:pt x="541" y="148"/>
                    <a:pt x="489" y="181"/>
                    <a:pt x="480" y="211"/>
                  </a:cubicBezTo>
                  <a:cubicBezTo>
                    <a:pt x="471" y="241"/>
                    <a:pt x="476" y="248"/>
                    <a:pt x="450" y="267"/>
                  </a:cubicBezTo>
                  <a:cubicBezTo>
                    <a:pt x="423" y="285"/>
                    <a:pt x="388" y="281"/>
                    <a:pt x="345" y="263"/>
                  </a:cubicBezTo>
                  <a:cubicBezTo>
                    <a:pt x="325" y="255"/>
                    <a:pt x="297" y="249"/>
                    <a:pt x="271" y="244"/>
                  </a:cubicBezTo>
                  <a:cubicBezTo>
                    <a:pt x="276" y="263"/>
                    <a:pt x="238" y="283"/>
                    <a:pt x="201" y="304"/>
                  </a:cubicBezTo>
                  <a:cubicBezTo>
                    <a:pt x="153" y="330"/>
                    <a:pt x="214" y="352"/>
                    <a:pt x="236" y="374"/>
                  </a:cubicBezTo>
                  <a:cubicBezTo>
                    <a:pt x="257" y="396"/>
                    <a:pt x="236" y="411"/>
                    <a:pt x="201" y="422"/>
                  </a:cubicBezTo>
                  <a:cubicBezTo>
                    <a:pt x="166" y="433"/>
                    <a:pt x="170" y="467"/>
                    <a:pt x="205" y="493"/>
                  </a:cubicBezTo>
                  <a:cubicBezTo>
                    <a:pt x="240" y="519"/>
                    <a:pt x="231" y="530"/>
                    <a:pt x="262" y="545"/>
                  </a:cubicBezTo>
                  <a:cubicBezTo>
                    <a:pt x="292" y="559"/>
                    <a:pt x="284" y="578"/>
                    <a:pt x="262" y="597"/>
                  </a:cubicBezTo>
                  <a:cubicBezTo>
                    <a:pt x="240" y="615"/>
                    <a:pt x="275" y="641"/>
                    <a:pt x="275" y="689"/>
                  </a:cubicBezTo>
                  <a:cubicBezTo>
                    <a:pt x="275" y="737"/>
                    <a:pt x="227" y="715"/>
                    <a:pt x="205" y="708"/>
                  </a:cubicBezTo>
                  <a:cubicBezTo>
                    <a:pt x="183" y="700"/>
                    <a:pt x="174" y="723"/>
                    <a:pt x="144" y="730"/>
                  </a:cubicBezTo>
                  <a:cubicBezTo>
                    <a:pt x="113" y="737"/>
                    <a:pt x="105" y="708"/>
                    <a:pt x="96" y="678"/>
                  </a:cubicBezTo>
                  <a:cubicBezTo>
                    <a:pt x="87" y="648"/>
                    <a:pt x="43" y="652"/>
                    <a:pt x="22" y="671"/>
                  </a:cubicBezTo>
                  <a:cubicBezTo>
                    <a:pt x="0" y="689"/>
                    <a:pt x="13" y="730"/>
                    <a:pt x="26" y="756"/>
                  </a:cubicBezTo>
                  <a:cubicBezTo>
                    <a:pt x="39" y="782"/>
                    <a:pt x="65" y="811"/>
                    <a:pt x="52" y="837"/>
                  </a:cubicBezTo>
                  <a:cubicBezTo>
                    <a:pt x="39" y="863"/>
                    <a:pt x="30" y="867"/>
                    <a:pt x="52" y="900"/>
                  </a:cubicBezTo>
                  <a:cubicBezTo>
                    <a:pt x="74" y="934"/>
                    <a:pt x="35" y="938"/>
                    <a:pt x="39" y="960"/>
                  </a:cubicBezTo>
                  <a:cubicBezTo>
                    <a:pt x="43" y="982"/>
                    <a:pt x="70" y="989"/>
                    <a:pt x="78" y="975"/>
                  </a:cubicBezTo>
                  <a:cubicBezTo>
                    <a:pt x="87" y="960"/>
                    <a:pt x="109" y="967"/>
                    <a:pt x="122" y="978"/>
                  </a:cubicBezTo>
                  <a:cubicBezTo>
                    <a:pt x="135" y="989"/>
                    <a:pt x="148" y="1049"/>
                    <a:pt x="153" y="1071"/>
                  </a:cubicBezTo>
                  <a:cubicBezTo>
                    <a:pt x="157" y="1093"/>
                    <a:pt x="188" y="1112"/>
                    <a:pt x="205" y="1097"/>
                  </a:cubicBezTo>
                  <a:cubicBezTo>
                    <a:pt x="222" y="1082"/>
                    <a:pt x="244" y="1112"/>
                    <a:pt x="266" y="1138"/>
                  </a:cubicBezTo>
                  <a:cubicBezTo>
                    <a:pt x="288" y="1164"/>
                    <a:pt x="327" y="1201"/>
                    <a:pt x="340" y="1230"/>
                  </a:cubicBezTo>
                  <a:cubicBezTo>
                    <a:pt x="354" y="1260"/>
                    <a:pt x="406" y="1264"/>
                    <a:pt x="406" y="1275"/>
                  </a:cubicBezTo>
                  <a:cubicBezTo>
                    <a:pt x="406" y="1286"/>
                    <a:pt x="445" y="1304"/>
                    <a:pt x="467" y="1327"/>
                  </a:cubicBezTo>
                  <a:cubicBezTo>
                    <a:pt x="489" y="1349"/>
                    <a:pt x="493" y="1342"/>
                    <a:pt x="493" y="1390"/>
                  </a:cubicBezTo>
                  <a:cubicBezTo>
                    <a:pt x="493" y="1438"/>
                    <a:pt x="541" y="1397"/>
                    <a:pt x="550" y="1379"/>
                  </a:cubicBezTo>
                  <a:cubicBezTo>
                    <a:pt x="559" y="1360"/>
                    <a:pt x="611" y="1345"/>
                    <a:pt x="637" y="1319"/>
                  </a:cubicBezTo>
                  <a:cubicBezTo>
                    <a:pt x="664" y="1293"/>
                    <a:pt x="672" y="1356"/>
                    <a:pt x="694" y="1390"/>
                  </a:cubicBezTo>
                  <a:cubicBezTo>
                    <a:pt x="716" y="1423"/>
                    <a:pt x="729" y="1397"/>
                    <a:pt x="768" y="1445"/>
                  </a:cubicBezTo>
                  <a:cubicBezTo>
                    <a:pt x="808" y="1493"/>
                    <a:pt x="812" y="1464"/>
                    <a:pt x="856" y="1505"/>
                  </a:cubicBezTo>
                  <a:cubicBezTo>
                    <a:pt x="900" y="1545"/>
                    <a:pt x="939" y="1564"/>
                    <a:pt x="974" y="1582"/>
                  </a:cubicBezTo>
                  <a:cubicBezTo>
                    <a:pt x="1009" y="1601"/>
                    <a:pt x="1017" y="1694"/>
                    <a:pt x="1039" y="1731"/>
                  </a:cubicBezTo>
                  <a:cubicBezTo>
                    <a:pt x="1061" y="1768"/>
                    <a:pt x="1109" y="1723"/>
                    <a:pt x="1135" y="1690"/>
                  </a:cubicBezTo>
                  <a:cubicBezTo>
                    <a:pt x="1162" y="1657"/>
                    <a:pt x="1170" y="1712"/>
                    <a:pt x="1170" y="1723"/>
                  </a:cubicBezTo>
                  <a:cubicBezTo>
                    <a:pt x="1170" y="1734"/>
                    <a:pt x="1175" y="1783"/>
                    <a:pt x="1175" y="1809"/>
                  </a:cubicBezTo>
                  <a:cubicBezTo>
                    <a:pt x="1175" y="1834"/>
                    <a:pt x="1236" y="1849"/>
                    <a:pt x="1271" y="1860"/>
                  </a:cubicBezTo>
                  <a:cubicBezTo>
                    <a:pt x="1306" y="1872"/>
                    <a:pt x="1310" y="1905"/>
                    <a:pt x="1358" y="1901"/>
                  </a:cubicBezTo>
                  <a:cubicBezTo>
                    <a:pt x="1406" y="1897"/>
                    <a:pt x="1389" y="1912"/>
                    <a:pt x="1380" y="1923"/>
                  </a:cubicBezTo>
                  <a:cubicBezTo>
                    <a:pt x="1371" y="1935"/>
                    <a:pt x="1398" y="1957"/>
                    <a:pt x="1398" y="1972"/>
                  </a:cubicBezTo>
                  <a:cubicBezTo>
                    <a:pt x="1398" y="1986"/>
                    <a:pt x="1441" y="2001"/>
                    <a:pt x="1459" y="1990"/>
                  </a:cubicBezTo>
                  <a:cubicBezTo>
                    <a:pt x="1476" y="1979"/>
                    <a:pt x="1494" y="1998"/>
                    <a:pt x="1511" y="2012"/>
                  </a:cubicBezTo>
                  <a:cubicBezTo>
                    <a:pt x="1529" y="2027"/>
                    <a:pt x="1559" y="2023"/>
                    <a:pt x="1555" y="2061"/>
                  </a:cubicBezTo>
                  <a:cubicBezTo>
                    <a:pt x="1594" y="2142"/>
                    <a:pt x="1598" y="2094"/>
                    <a:pt x="1612" y="2072"/>
                  </a:cubicBezTo>
                  <a:cubicBezTo>
                    <a:pt x="1625" y="2049"/>
                    <a:pt x="1633" y="2075"/>
                    <a:pt x="1651" y="2105"/>
                  </a:cubicBezTo>
                  <a:cubicBezTo>
                    <a:pt x="1668" y="2135"/>
                    <a:pt x="1725" y="2094"/>
                    <a:pt x="1747" y="2079"/>
                  </a:cubicBezTo>
                  <a:cubicBezTo>
                    <a:pt x="1769" y="2064"/>
                    <a:pt x="1782" y="2101"/>
                    <a:pt x="1786" y="2116"/>
                  </a:cubicBezTo>
                  <a:cubicBezTo>
                    <a:pt x="1791" y="2131"/>
                    <a:pt x="1843" y="2142"/>
                    <a:pt x="1856" y="2164"/>
                  </a:cubicBezTo>
                  <a:cubicBezTo>
                    <a:pt x="1869" y="2187"/>
                    <a:pt x="1895" y="2187"/>
                    <a:pt x="1948" y="2172"/>
                  </a:cubicBezTo>
                  <a:cubicBezTo>
                    <a:pt x="2000" y="2157"/>
                    <a:pt x="1992" y="2190"/>
                    <a:pt x="2040" y="2194"/>
                  </a:cubicBezTo>
                  <a:cubicBezTo>
                    <a:pt x="2088" y="2198"/>
                    <a:pt x="2079" y="2172"/>
                    <a:pt x="2131" y="2172"/>
                  </a:cubicBezTo>
                  <a:cubicBezTo>
                    <a:pt x="2184" y="2172"/>
                    <a:pt x="2179" y="2172"/>
                    <a:pt x="2214" y="2146"/>
                  </a:cubicBezTo>
                  <a:cubicBezTo>
                    <a:pt x="2249" y="2120"/>
                    <a:pt x="2267" y="2168"/>
                    <a:pt x="2284" y="2205"/>
                  </a:cubicBezTo>
                  <a:cubicBezTo>
                    <a:pt x="2302" y="2242"/>
                    <a:pt x="2241" y="2264"/>
                    <a:pt x="2245" y="2316"/>
                  </a:cubicBezTo>
                  <a:cubicBezTo>
                    <a:pt x="2249" y="2368"/>
                    <a:pt x="2337" y="2283"/>
                    <a:pt x="2350" y="2264"/>
                  </a:cubicBezTo>
                  <a:cubicBezTo>
                    <a:pt x="2363" y="2246"/>
                    <a:pt x="2420" y="2194"/>
                    <a:pt x="2446" y="2164"/>
                  </a:cubicBezTo>
                  <a:cubicBezTo>
                    <a:pt x="2472" y="2135"/>
                    <a:pt x="2542" y="2142"/>
                    <a:pt x="2586" y="2127"/>
                  </a:cubicBezTo>
                  <a:cubicBezTo>
                    <a:pt x="2629" y="2112"/>
                    <a:pt x="2647" y="2153"/>
                    <a:pt x="2660" y="2175"/>
                  </a:cubicBezTo>
                  <a:cubicBezTo>
                    <a:pt x="2673" y="2198"/>
                    <a:pt x="2664" y="2198"/>
                    <a:pt x="2704" y="2198"/>
                  </a:cubicBezTo>
                  <a:cubicBezTo>
                    <a:pt x="2743" y="2198"/>
                    <a:pt x="2773" y="2205"/>
                    <a:pt x="2795" y="2227"/>
                  </a:cubicBezTo>
                  <a:cubicBezTo>
                    <a:pt x="2817" y="2250"/>
                    <a:pt x="2861" y="2246"/>
                    <a:pt x="2874" y="2224"/>
                  </a:cubicBezTo>
                  <a:cubicBezTo>
                    <a:pt x="2887" y="2201"/>
                    <a:pt x="2922" y="2227"/>
                    <a:pt x="2966" y="2253"/>
                  </a:cubicBezTo>
                  <a:cubicBezTo>
                    <a:pt x="3009" y="2279"/>
                    <a:pt x="2974" y="2287"/>
                    <a:pt x="2983" y="2309"/>
                  </a:cubicBezTo>
                  <a:cubicBezTo>
                    <a:pt x="2992" y="2331"/>
                    <a:pt x="3057" y="2339"/>
                    <a:pt x="3071" y="2316"/>
                  </a:cubicBezTo>
                  <a:cubicBezTo>
                    <a:pt x="3084" y="2294"/>
                    <a:pt x="3114" y="2305"/>
                    <a:pt x="3140" y="2320"/>
                  </a:cubicBezTo>
                  <a:cubicBezTo>
                    <a:pt x="3167" y="2335"/>
                    <a:pt x="3223" y="2305"/>
                    <a:pt x="3241" y="2268"/>
                  </a:cubicBezTo>
                  <a:cubicBezTo>
                    <a:pt x="3258" y="2231"/>
                    <a:pt x="3237" y="2227"/>
                    <a:pt x="3285" y="2220"/>
                  </a:cubicBezTo>
                  <a:cubicBezTo>
                    <a:pt x="3333" y="2213"/>
                    <a:pt x="3341" y="2179"/>
                    <a:pt x="3376" y="2138"/>
                  </a:cubicBezTo>
                  <a:cubicBezTo>
                    <a:pt x="3411" y="2098"/>
                    <a:pt x="3481" y="2112"/>
                    <a:pt x="3538" y="2101"/>
                  </a:cubicBezTo>
                  <a:cubicBezTo>
                    <a:pt x="3595" y="2090"/>
                    <a:pt x="3630" y="2038"/>
                    <a:pt x="3700" y="1990"/>
                  </a:cubicBezTo>
                  <a:cubicBezTo>
                    <a:pt x="3769" y="1942"/>
                    <a:pt x="3796" y="2005"/>
                    <a:pt x="3813" y="2018"/>
                  </a:cubicBezTo>
                  <a:cubicBezTo>
                    <a:pt x="3831" y="2027"/>
                    <a:pt x="3887" y="2031"/>
                    <a:pt x="3914" y="2057"/>
                  </a:cubicBezTo>
                  <a:cubicBezTo>
                    <a:pt x="3940" y="2083"/>
                    <a:pt x="3949" y="2035"/>
                    <a:pt x="3975" y="2009"/>
                  </a:cubicBezTo>
                  <a:cubicBezTo>
                    <a:pt x="4001" y="1983"/>
                    <a:pt x="4023" y="1975"/>
                    <a:pt x="4058" y="1960"/>
                  </a:cubicBezTo>
                  <a:cubicBezTo>
                    <a:pt x="4093" y="1946"/>
                    <a:pt x="4132" y="1975"/>
                    <a:pt x="4154" y="2001"/>
                  </a:cubicBezTo>
                  <a:cubicBezTo>
                    <a:pt x="4176" y="2027"/>
                    <a:pt x="4132" y="2027"/>
                    <a:pt x="4119" y="2061"/>
                  </a:cubicBezTo>
                  <a:cubicBezTo>
                    <a:pt x="4106" y="2094"/>
                    <a:pt x="4154" y="2086"/>
                    <a:pt x="4167" y="2064"/>
                  </a:cubicBezTo>
                  <a:cubicBezTo>
                    <a:pt x="4180" y="2042"/>
                    <a:pt x="4202" y="2064"/>
                    <a:pt x="4211" y="2094"/>
                  </a:cubicBezTo>
                  <a:cubicBezTo>
                    <a:pt x="4219" y="2124"/>
                    <a:pt x="4228" y="2127"/>
                    <a:pt x="4206" y="2150"/>
                  </a:cubicBezTo>
                  <a:cubicBezTo>
                    <a:pt x="4184" y="2172"/>
                    <a:pt x="4167" y="2168"/>
                    <a:pt x="4158" y="2205"/>
                  </a:cubicBezTo>
                  <a:cubicBezTo>
                    <a:pt x="4149" y="2242"/>
                    <a:pt x="4228" y="2205"/>
                    <a:pt x="4246" y="2220"/>
                  </a:cubicBezTo>
                  <a:cubicBezTo>
                    <a:pt x="4263" y="2235"/>
                    <a:pt x="4285" y="2253"/>
                    <a:pt x="4320" y="2250"/>
                  </a:cubicBezTo>
                  <a:cubicBezTo>
                    <a:pt x="4355" y="2246"/>
                    <a:pt x="4346" y="2242"/>
                    <a:pt x="4385" y="2268"/>
                  </a:cubicBezTo>
                  <a:cubicBezTo>
                    <a:pt x="4425" y="2294"/>
                    <a:pt x="4425" y="2246"/>
                    <a:pt x="4447" y="2220"/>
                  </a:cubicBezTo>
                  <a:cubicBezTo>
                    <a:pt x="4468" y="2194"/>
                    <a:pt x="4495" y="2209"/>
                    <a:pt x="4508" y="2235"/>
                  </a:cubicBezTo>
                  <a:cubicBezTo>
                    <a:pt x="4521" y="2261"/>
                    <a:pt x="4530" y="2250"/>
                    <a:pt x="4564" y="2272"/>
                  </a:cubicBezTo>
                  <a:cubicBezTo>
                    <a:pt x="4585" y="2285"/>
                    <a:pt x="4590" y="2296"/>
                    <a:pt x="4594" y="2315"/>
                  </a:cubicBezTo>
                  <a:cubicBezTo>
                    <a:pt x="4599" y="2309"/>
                    <a:pt x="4605" y="2302"/>
                    <a:pt x="4613" y="2294"/>
                  </a:cubicBezTo>
                  <a:cubicBezTo>
                    <a:pt x="4656" y="2246"/>
                    <a:pt x="4639" y="2290"/>
                    <a:pt x="4674" y="2305"/>
                  </a:cubicBezTo>
                  <a:cubicBezTo>
                    <a:pt x="4709" y="2320"/>
                    <a:pt x="4717" y="2301"/>
                    <a:pt x="4722" y="2268"/>
                  </a:cubicBezTo>
                  <a:cubicBezTo>
                    <a:pt x="4726" y="2235"/>
                    <a:pt x="4713" y="2183"/>
                    <a:pt x="4713" y="2142"/>
                  </a:cubicBezTo>
                  <a:cubicBezTo>
                    <a:pt x="4713" y="2101"/>
                    <a:pt x="4726" y="2124"/>
                    <a:pt x="4770" y="2112"/>
                  </a:cubicBezTo>
                  <a:cubicBezTo>
                    <a:pt x="4813" y="2101"/>
                    <a:pt x="4770" y="2112"/>
                    <a:pt x="4770" y="2072"/>
                  </a:cubicBezTo>
                  <a:cubicBezTo>
                    <a:pt x="4770" y="2031"/>
                    <a:pt x="4796" y="2053"/>
                    <a:pt x="4827" y="2035"/>
                  </a:cubicBezTo>
                  <a:cubicBezTo>
                    <a:pt x="4857" y="2018"/>
                    <a:pt x="4827" y="2001"/>
                    <a:pt x="4818" y="1968"/>
                  </a:cubicBezTo>
                  <a:cubicBezTo>
                    <a:pt x="4809" y="1935"/>
                    <a:pt x="4827" y="1857"/>
                    <a:pt x="4822" y="1820"/>
                  </a:cubicBezTo>
                  <a:cubicBezTo>
                    <a:pt x="4818" y="1783"/>
                    <a:pt x="4822" y="1771"/>
                    <a:pt x="4818" y="1731"/>
                  </a:cubicBezTo>
                  <a:cubicBezTo>
                    <a:pt x="4813" y="1690"/>
                    <a:pt x="4796" y="1660"/>
                    <a:pt x="4792" y="1631"/>
                  </a:cubicBezTo>
                  <a:cubicBezTo>
                    <a:pt x="4787" y="1601"/>
                    <a:pt x="4752" y="1594"/>
                    <a:pt x="4730" y="1564"/>
                  </a:cubicBezTo>
                  <a:cubicBezTo>
                    <a:pt x="4709" y="1534"/>
                    <a:pt x="4744" y="1542"/>
                    <a:pt x="4792" y="1531"/>
                  </a:cubicBezTo>
                  <a:cubicBezTo>
                    <a:pt x="4840" y="1519"/>
                    <a:pt x="4774" y="1475"/>
                    <a:pt x="4744" y="1449"/>
                  </a:cubicBezTo>
                  <a:cubicBezTo>
                    <a:pt x="4713" y="1423"/>
                    <a:pt x="4709" y="1408"/>
                    <a:pt x="4704" y="1367"/>
                  </a:cubicBezTo>
                  <a:cubicBezTo>
                    <a:pt x="4700" y="1327"/>
                    <a:pt x="4656" y="1312"/>
                    <a:pt x="4647" y="1264"/>
                  </a:cubicBezTo>
                  <a:cubicBezTo>
                    <a:pt x="4639" y="1215"/>
                    <a:pt x="4608" y="1230"/>
                    <a:pt x="4582" y="1227"/>
                  </a:cubicBezTo>
                  <a:cubicBezTo>
                    <a:pt x="4556" y="1223"/>
                    <a:pt x="4516" y="1193"/>
                    <a:pt x="4481" y="1186"/>
                  </a:cubicBezTo>
                  <a:cubicBezTo>
                    <a:pt x="4454" y="1180"/>
                    <a:pt x="4462" y="1168"/>
                    <a:pt x="4478" y="1157"/>
                  </a:cubicBezTo>
                  <a:cubicBezTo>
                    <a:pt x="4460" y="1150"/>
                    <a:pt x="4440" y="1144"/>
                    <a:pt x="4418" y="1148"/>
                  </a:cubicBezTo>
                  <a:close/>
                </a:path>
              </a:pathLst>
            </a:custGeom>
            <a:grpFill/>
            <a:ln w="0" cap="rnd">
              <a:solidFill>
                <a:schemeClr val="bg1"/>
              </a:solidFill>
              <a:prstDash val="solid"/>
              <a:round/>
            </a:ln>
          </p:spPr>
          <p:txBody>
            <a:bodyPr vert="horz" wrap="square" lIns="91440" tIns="45720" rIns="91440" bIns="45720" numCol="1" anchor="t" anchorCtr="0" compatLnSpc="1"/>
            <a:lstStyle/>
            <a:p>
              <a:endParaRPr lang="en-US"/>
            </a:p>
          </p:txBody>
        </p:sp>
        <p:sp>
          <p:nvSpPr>
            <p:cNvPr id="64" name="Freeform 8"/>
            <p:cNvSpPr/>
            <p:nvPr/>
          </p:nvSpPr>
          <p:spPr bwMode="auto">
            <a:xfrm>
              <a:off x="1496" y="1832"/>
              <a:ext cx="1455" cy="934"/>
            </a:xfrm>
            <a:custGeom>
              <a:gdLst>
                <a:gd name="T0" fmla="*/ 3054 w 3142"/>
                <a:gd name="T1" fmla="*/ 771 h 2018"/>
                <a:gd name="T2" fmla="*/ 2993 w 3142"/>
                <a:gd name="T3" fmla="*/ 656 h 2018"/>
                <a:gd name="T4" fmla="*/ 2875 w 3142"/>
                <a:gd name="T5" fmla="*/ 478 h 2018"/>
                <a:gd name="T6" fmla="*/ 2652 w 3142"/>
                <a:gd name="T7" fmla="*/ 396 h 2018"/>
                <a:gd name="T8" fmla="*/ 2460 w 3142"/>
                <a:gd name="T9" fmla="*/ 204 h 2018"/>
                <a:gd name="T10" fmla="*/ 2298 w 3142"/>
                <a:gd name="T11" fmla="*/ 200 h 2018"/>
                <a:gd name="T12" fmla="*/ 2023 w 3142"/>
                <a:gd name="T13" fmla="*/ 152 h 2018"/>
                <a:gd name="T14" fmla="*/ 1700 w 3142"/>
                <a:gd name="T15" fmla="*/ 185 h 2018"/>
                <a:gd name="T16" fmla="*/ 1482 w 3142"/>
                <a:gd name="T17" fmla="*/ 118 h 2018"/>
                <a:gd name="T18" fmla="*/ 1206 w 3142"/>
                <a:gd name="T19" fmla="*/ 40 h 2018"/>
                <a:gd name="T20" fmla="*/ 988 w 3142"/>
                <a:gd name="T21" fmla="*/ 59 h 2018"/>
                <a:gd name="T22" fmla="*/ 761 w 3142"/>
                <a:gd name="T23" fmla="*/ 85 h 2018"/>
                <a:gd name="T24" fmla="*/ 451 w 3142"/>
                <a:gd name="T25" fmla="*/ 133 h 2018"/>
                <a:gd name="T26" fmla="*/ 298 w 3142"/>
                <a:gd name="T27" fmla="*/ 333 h 2018"/>
                <a:gd name="T28" fmla="*/ 490 w 3142"/>
                <a:gd name="T29" fmla="*/ 463 h 2018"/>
                <a:gd name="T30" fmla="*/ 433 w 3142"/>
                <a:gd name="T31" fmla="*/ 574 h 2018"/>
                <a:gd name="T32" fmla="*/ 411 w 3142"/>
                <a:gd name="T33" fmla="*/ 689 h 2018"/>
                <a:gd name="T34" fmla="*/ 333 w 3142"/>
                <a:gd name="T35" fmla="*/ 752 h 2018"/>
                <a:gd name="T36" fmla="*/ 146 w 3142"/>
                <a:gd name="T37" fmla="*/ 716 h 2018"/>
                <a:gd name="T38" fmla="*/ 72 w 3142"/>
                <a:gd name="T39" fmla="*/ 792 h 2018"/>
                <a:gd name="T40" fmla="*/ 147 w 3142"/>
                <a:gd name="T41" fmla="*/ 850 h 2018"/>
                <a:gd name="T42" fmla="*/ 105 w 3142"/>
                <a:gd name="T43" fmla="*/ 956 h 2018"/>
                <a:gd name="T44" fmla="*/ 91 w 3142"/>
                <a:gd name="T45" fmla="*/ 1081 h 2018"/>
                <a:gd name="T46" fmla="*/ 10 w 3142"/>
                <a:gd name="T47" fmla="*/ 1109 h 2018"/>
                <a:gd name="T48" fmla="*/ 32 w 3142"/>
                <a:gd name="T49" fmla="*/ 1251 h 2018"/>
                <a:gd name="T50" fmla="*/ 141 w 3142"/>
                <a:gd name="T51" fmla="*/ 1423 h 2018"/>
                <a:gd name="T52" fmla="*/ 216 w 3142"/>
                <a:gd name="T53" fmla="*/ 1534 h 2018"/>
                <a:gd name="T54" fmla="*/ 432 w 3142"/>
                <a:gd name="T55" fmla="*/ 1579 h 2018"/>
                <a:gd name="T56" fmla="*/ 593 w 3142"/>
                <a:gd name="T57" fmla="*/ 1651 h 2018"/>
                <a:gd name="T58" fmla="*/ 747 w 3142"/>
                <a:gd name="T59" fmla="*/ 1673 h 2018"/>
                <a:gd name="T60" fmla="*/ 963 w 3142"/>
                <a:gd name="T61" fmla="*/ 1723 h 2018"/>
                <a:gd name="T62" fmla="*/ 1192 w 3142"/>
                <a:gd name="T63" fmla="*/ 1757 h 2018"/>
                <a:gd name="T64" fmla="*/ 1356 w 3142"/>
                <a:gd name="T65" fmla="*/ 1882 h 2018"/>
                <a:gd name="T66" fmla="*/ 1458 w 3142"/>
                <a:gd name="T67" fmla="*/ 1971 h 2018"/>
                <a:gd name="T68" fmla="*/ 1576 w 3142"/>
                <a:gd name="T69" fmla="*/ 1971 h 2018"/>
                <a:gd name="T70" fmla="*/ 1720 w 3142"/>
                <a:gd name="T71" fmla="*/ 1890 h 2018"/>
                <a:gd name="T72" fmla="*/ 1769 w 3142"/>
                <a:gd name="T73" fmla="*/ 1765 h 2018"/>
                <a:gd name="T74" fmla="*/ 1832 w 3142"/>
                <a:gd name="T75" fmla="*/ 1724 h 2018"/>
                <a:gd name="T76" fmla="*/ 1853 w 3142"/>
                <a:gd name="T77" fmla="*/ 1631 h 2018"/>
                <a:gd name="T78" fmla="*/ 2036 w 3142"/>
                <a:gd name="T79" fmla="*/ 1586 h 2018"/>
                <a:gd name="T80" fmla="*/ 2189 w 3142"/>
                <a:gd name="T81" fmla="*/ 1597 h 2018"/>
                <a:gd name="T82" fmla="*/ 2347 w 3142"/>
                <a:gd name="T83" fmla="*/ 1597 h 2018"/>
                <a:gd name="T84" fmla="*/ 2499 w 3142"/>
                <a:gd name="T85" fmla="*/ 1738 h 2018"/>
                <a:gd name="T86" fmla="*/ 2661 w 3142"/>
                <a:gd name="T87" fmla="*/ 1686 h 2018"/>
                <a:gd name="T88" fmla="*/ 2805 w 3142"/>
                <a:gd name="T89" fmla="*/ 1649 h 2018"/>
                <a:gd name="T90" fmla="*/ 2949 w 3142"/>
                <a:gd name="T91" fmla="*/ 1656 h 2018"/>
                <a:gd name="T92" fmla="*/ 3011 w 3142"/>
                <a:gd name="T93" fmla="*/ 1530 h 2018"/>
                <a:gd name="T94" fmla="*/ 2831 w 3142"/>
                <a:gd name="T95" fmla="*/ 1441 h 2018"/>
                <a:gd name="T96" fmla="*/ 2661 w 3142"/>
                <a:gd name="T97" fmla="*/ 1323 h 2018"/>
                <a:gd name="T98" fmla="*/ 2818 w 3142"/>
                <a:gd name="T99" fmla="*/ 1382 h 2018"/>
                <a:gd name="T100" fmla="*/ 2884 w 3142"/>
                <a:gd name="T101" fmla="*/ 1234 h 2018"/>
                <a:gd name="T102" fmla="*/ 2976 w 3142"/>
                <a:gd name="T103" fmla="*/ 1115 h 2018"/>
                <a:gd name="T104" fmla="*/ 3032 w 3142"/>
                <a:gd name="T105" fmla="*/ 1026 h 2018"/>
                <a:gd name="T106" fmla="*/ 3089 w 3142"/>
                <a:gd name="T107" fmla="*/ 997 h 2018"/>
                <a:gd name="T108" fmla="*/ 3085 w 3142"/>
                <a:gd name="T109" fmla="*/ 823 h 201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42" h="2018">
                  <a:moveTo>
                    <a:pt x="3085" y="823"/>
                  </a:moveTo>
                  <a:cubicBezTo>
                    <a:pt x="3054" y="797"/>
                    <a:pt x="3054" y="789"/>
                    <a:pt x="3054" y="771"/>
                  </a:cubicBezTo>
                  <a:cubicBezTo>
                    <a:pt x="3054" y="752"/>
                    <a:pt x="3063" y="726"/>
                    <a:pt x="3032" y="708"/>
                  </a:cubicBezTo>
                  <a:cubicBezTo>
                    <a:pt x="2962" y="682"/>
                    <a:pt x="2976" y="678"/>
                    <a:pt x="2993" y="656"/>
                  </a:cubicBezTo>
                  <a:cubicBezTo>
                    <a:pt x="3011" y="633"/>
                    <a:pt x="2980" y="604"/>
                    <a:pt x="2971" y="574"/>
                  </a:cubicBezTo>
                  <a:cubicBezTo>
                    <a:pt x="2962" y="545"/>
                    <a:pt x="2901" y="530"/>
                    <a:pt x="2875" y="478"/>
                  </a:cubicBezTo>
                  <a:cubicBezTo>
                    <a:pt x="2849" y="426"/>
                    <a:pt x="2796" y="489"/>
                    <a:pt x="2762" y="496"/>
                  </a:cubicBezTo>
                  <a:cubicBezTo>
                    <a:pt x="2727" y="504"/>
                    <a:pt x="2679" y="426"/>
                    <a:pt x="2652" y="396"/>
                  </a:cubicBezTo>
                  <a:cubicBezTo>
                    <a:pt x="2626" y="367"/>
                    <a:pt x="2547" y="348"/>
                    <a:pt x="2499" y="330"/>
                  </a:cubicBezTo>
                  <a:cubicBezTo>
                    <a:pt x="2451" y="311"/>
                    <a:pt x="2464" y="244"/>
                    <a:pt x="2460" y="204"/>
                  </a:cubicBezTo>
                  <a:cubicBezTo>
                    <a:pt x="2456" y="163"/>
                    <a:pt x="2403" y="207"/>
                    <a:pt x="2360" y="226"/>
                  </a:cubicBezTo>
                  <a:cubicBezTo>
                    <a:pt x="2316" y="244"/>
                    <a:pt x="2303" y="229"/>
                    <a:pt x="2298" y="200"/>
                  </a:cubicBezTo>
                  <a:cubicBezTo>
                    <a:pt x="2294" y="170"/>
                    <a:pt x="2224" y="170"/>
                    <a:pt x="2141" y="126"/>
                  </a:cubicBezTo>
                  <a:cubicBezTo>
                    <a:pt x="2058" y="81"/>
                    <a:pt x="2050" y="122"/>
                    <a:pt x="2023" y="152"/>
                  </a:cubicBezTo>
                  <a:cubicBezTo>
                    <a:pt x="1997" y="181"/>
                    <a:pt x="1910" y="144"/>
                    <a:pt x="1844" y="133"/>
                  </a:cubicBezTo>
                  <a:cubicBezTo>
                    <a:pt x="1779" y="122"/>
                    <a:pt x="1770" y="159"/>
                    <a:pt x="1700" y="185"/>
                  </a:cubicBezTo>
                  <a:cubicBezTo>
                    <a:pt x="1630" y="211"/>
                    <a:pt x="1639" y="215"/>
                    <a:pt x="1595" y="207"/>
                  </a:cubicBezTo>
                  <a:cubicBezTo>
                    <a:pt x="1552" y="200"/>
                    <a:pt x="1517" y="166"/>
                    <a:pt x="1482" y="118"/>
                  </a:cubicBezTo>
                  <a:cubicBezTo>
                    <a:pt x="1447" y="70"/>
                    <a:pt x="1420" y="96"/>
                    <a:pt x="1368" y="92"/>
                  </a:cubicBezTo>
                  <a:cubicBezTo>
                    <a:pt x="1316" y="89"/>
                    <a:pt x="1263" y="48"/>
                    <a:pt x="1206" y="40"/>
                  </a:cubicBezTo>
                  <a:cubicBezTo>
                    <a:pt x="1150" y="33"/>
                    <a:pt x="1080" y="59"/>
                    <a:pt x="1045" y="29"/>
                  </a:cubicBezTo>
                  <a:cubicBezTo>
                    <a:pt x="1010" y="0"/>
                    <a:pt x="1010" y="29"/>
                    <a:pt x="988" y="59"/>
                  </a:cubicBezTo>
                  <a:cubicBezTo>
                    <a:pt x="966" y="89"/>
                    <a:pt x="927" y="66"/>
                    <a:pt x="879" y="63"/>
                  </a:cubicBezTo>
                  <a:cubicBezTo>
                    <a:pt x="831" y="59"/>
                    <a:pt x="822" y="81"/>
                    <a:pt x="761" y="85"/>
                  </a:cubicBezTo>
                  <a:cubicBezTo>
                    <a:pt x="700" y="89"/>
                    <a:pt x="700" y="122"/>
                    <a:pt x="617" y="126"/>
                  </a:cubicBezTo>
                  <a:cubicBezTo>
                    <a:pt x="534" y="129"/>
                    <a:pt x="521" y="141"/>
                    <a:pt x="451" y="133"/>
                  </a:cubicBezTo>
                  <a:cubicBezTo>
                    <a:pt x="381" y="126"/>
                    <a:pt x="368" y="166"/>
                    <a:pt x="320" y="196"/>
                  </a:cubicBezTo>
                  <a:cubicBezTo>
                    <a:pt x="272" y="226"/>
                    <a:pt x="298" y="285"/>
                    <a:pt x="298" y="333"/>
                  </a:cubicBezTo>
                  <a:cubicBezTo>
                    <a:pt x="298" y="381"/>
                    <a:pt x="381" y="370"/>
                    <a:pt x="390" y="400"/>
                  </a:cubicBezTo>
                  <a:cubicBezTo>
                    <a:pt x="398" y="430"/>
                    <a:pt x="464" y="430"/>
                    <a:pt x="490" y="463"/>
                  </a:cubicBezTo>
                  <a:cubicBezTo>
                    <a:pt x="516" y="496"/>
                    <a:pt x="481" y="504"/>
                    <a:pt x="468" y="522"/>
                  </a:cubicBezTo>
                  <a:cubicBezTo>
                    <a:pt x="455" y="541"/>
                    <a:pt x="477" y="556"/>
                    <a:pt x="433" y="574"/>
                  </a:cubicBezTo>
                  <a:cubicBezTo>
                    <a:pt x="390" y="593"/>
                    <a:pt x="394" y="582"/>
                    <a:pt x="359" y="619"/>
                  </a:cubicBezTo>
                  <a:cubicBezTo>
                    <a:pt x="324" y="656"/>
                    <a:pt x="350" y="674"/>
                    <a:pt x="411" y="689"/>
                  </a:cubicBezTo>
                  <a:cubicBezTo>
                    <a:pt x="473" y="704"/>
                    <a:pt x="446" y="722"/>
                    <a:pt x="407" y="722"/>
                  </a:cubicBezTo>
                  <a:cubicBezTo>
                    <a:pt x="368" y="722"/>
                    <a:pt x="425" y="730"/>
                    <a:pt x="333" y="752"/>
                  </a:cubicBezTo>
                  <a:cubicBezTo>
                    <a:pt x="241" y="774"/>
                    <a:pt x="232" y="748"/>
                    <a:pt x="180" y="726"/>
                  </a:cubicBezTo>
                  <a:cubicBezTo>
                    <a:pt x="167" y="721"/>
                    <a:pt x="156" y="718"/>
                    <a:pt x="146" y="716"/>
                  </a:cubicBezTo>
                  <a:cubicBezTo>
                    <a:pt x="148" y="729"/>
                    <a:pt x="148" y="743"/>
                    <a:pt x="141" y="753"/>
                  </a:cubicBezTo>
                  <a:cubicBezTo>
                    <a:pt x="121" y="781"/>
                    <a:pt x="62" y="770"/>
                    <a:pt x="72" y="792"/>
                  </a:cubicBezTo>
                  <a:cubicBezTo>
                    <a:pt x="82" y="814"/>
                    <a:pt x="91" y="806"/>
                    <a:pt x="114" y="814"/>
                  </a:cubicBezTo>
                  <a:cubicBezTo>
                    <a:pt x="137" y="823"/>
                    <a:pt x="147" y="831"/>
                    <a:pt x="147" y="850"/>
                  </a:cubicBezTo>
                  <a:cubicBezTo>
                    <a:pt x="147" y="870"/>
                    <a:pt x="141" y="886"/>
                    <a:pt x="118" y="906"/>
                  </a:cubicBezTo>
                  <a:cubicBezTo>
                    <a:pt x="95" y="925"/>
                    <a:pt x="121" y="925"/>
                    <a:pt x="105" y="956"/>
                  </a:cubicBezTo>
                  <a:cubicBezTo>
                    <a:pt x="88" y="987"/>
                    <a:pt x="62" y="998"/>
                    <a:pt x="75" y="1023"/>
                  </a:cubicBezTo>
                  <a:cubicBezTo>
                    <a:pt x="88" y="1048"/>
                    <a:pt x="91" y="1064"/>
                    <a:pt x="91" y="1081"/>
                  </a:cubicBezTo>
                  <a:cubicBezTo>
                    <a:pt x="91" y="1098"/>
                    <a:pt x="85" y="1109"/>
                    <a:pt x="62" y="1100"/>
                  </a:cubicBezTo>
                  <a:cubicBezTo>
                    <a:pt x="39" y="1092"/>
                    <a:pt x="10" y="1087"/>
                    <a:pt x="10" y="1109"/>
                  </a:cubicBezTo>
                  <a:cubicBezTo>
                    <a:pt x="10" y="1131"/>
                    <a:pt x="23" y="1162"/>
                    <a:pt x="19" y="1187"/>
                  </a:cubicBezTo>
                  <a:cubicBezTo>
                    <a:pt x="16" y="1212"/>
                    <a:pt x="0" y="1226"/>
                    <a:pt x="32" y="1251"/>
                  </a:cubicBezTo>
                  <a:cubicBezTo>
                    <a:pt x="65" y="1276"/>
                    <a:pt x="95" y="1312"/>
                    <a:pt x="101" y="1340"/>
                  </a:cubicBezTo>
                  <a:cubicBezTo>
                    <a:pt x="108" y="1367"/>
                    <a:pt x="121" y="1403"/>
                    <a:pt x="141" y="1423"/>
                  </a:cubicBezTo>
                  <a:cubicBezTo>
                    <a:pt x="160" y="1442"/>
                    <a:pt x="167" y="1445"/>
                    <a:pt x="170" y="1473"/>
                  </a:cubicBezTo>
                  <a:cubicBezTo>
                    <a:pt x="173" y="1501"/>
                    <a:pt x="164" y="1526"/>
                    <a:pt x="216" y="1534"/>
                  </a:cubicBezTo>
                  <a:cubicBezTo>
                    <a:pt x="268" y="1542"/>
                    <a:pt x="331" y="1531"/>
                    <a:pt x="350" y="1551"/>
                  </a:cubicBezTo>
                  <a:cubicBezTo>
                    <a:pt x="370" y="1570"/>
                    <a:pt x="399" y="1570"/>
                    <a:pt x="432" y="1579"/>
                  </a:cubicBezTo>
                  <a:cubicBezTo>
                    <a:pt x="465" y="1587"/>
                    <a:pt x="508" y="1576"/>
                    <a:pt x="527" y="1598"/>
                  </a:cubicBezTo>
                  <a:cubicBezTo>
                    <a:pt x="547" y="1620"/>
                    <a:pt x="573" y="1629"/>
                    <a:pt x="593" y="1651"/>
                  </a:cubicBezTo>
                  <a:cubicBezTo>
                    <a:pt x="612" y="1673"/>
                    <a:pt x="612" y="1698"/>
                    <a:pt x="655" y="1687"/>
                  </a:cubicBezTo>
                  <a:cubicBezTo>
                    <a:pt x="698" y="1676"/>
                    <a:pt x="704" y="1640"/>
                    <a:pt x="747" y="1673"/>
                  </a:cubicBezTo>
                  <a:cubicBezTo>
                    <a:pt x="789" y="1706"/>
                    <a:pt x="786" y="1701"/>
                    <a:pt x="838" y="1709"/>
                  </a:cubicBezTo>
                  <a:cubicBezTo>
                    <a:pt x="891" y="1718"/>
                    <a:pt x="924" y="1726"/>
                    <a:pt x="963" y="1723"/>
                  </a:cubicBezTo>
                  <a:cubicBezTo>
                    <a:pt x="1002" y="1720"/>
                    <a:pt x="1015" y="1723"/>
                    <a:pt x="1055" y="1732"/>
                  </a:cubicBezTo>
                  <a:cubicBezTo>
                    <a:pt x="1094" y="1740"/>
                    <a:pt x="1150" y="1720"/>
                    <a:pt x="1192" y="1757"/>
                  </a:cubicBezTo>
                  <a:cubicBezTo>
                    <a:pt x="1235" y="1793"/>
                    <a:pt x="1251" y="1815"/>
                    <a:pt x="1274" y="1829"/>
                  </a:cubicBezTo>
                  <a:cubicBezTo>
                    <a:pt x="1297" y="1843"/>
                    <a:pt x="1346" y="1837"/>
                    <a:pt x="1356" y="1882"/>
                  </a:cubicBezTo>
                  <a:cubicBezTo>
                    <a:pt x="1366" y="1926"/>
                    <a:pt x="1349" y="1946"/>
                    <a:pt x="1386" y="1948"/>
                  </a:cubicBezTo>
                  <a:cubicBezTo>
                    <a:pt x="1422" y="1951"/>
                    <a:pt x="1435" y="1954"/>
                    <a:pt x="1458" y="1971"/>
                  </a:cubicBezTo>
                  <a:cubicBezTo>
                    <a:pt x="1481" y="1987"/>
                    <a:pt x="1487" y="1998"/>
                    <a:pt x="1520" y="1976"/>
                  </a:cubicBezTo>
                  <a:cubicBezTo>
                    <a:pt x="1553" y="1954"/>
                    <a:pt x="1553" y="1957"/>
                    <a:pt x="1576" y="1971"/>
                  </a:cubicBezTo>
                  <a:cubicBezTo>
                    <a:pt x="1598" y="1984"/>
                    <a:pt x="1618" y="2018"/>
                    <a:pt x="1657" y="1962"/>
                  </a:cubicBezTo>
                  <a:cubicBezTo>
                    <a:pt x="1697" y="1907"/>
                    <a:pt x="1693" y="1907"/>
                    <a:pt x="1720" y="1890"/>
                  </a:cubicBezTo>
                  <a:cubicBezTo>
                    <a:pt x="1746" y="1873"/>
                    <a:pt x="1746" y="1854"/>
                    <a:pt x="1759" y="1823"/>
                  </a:cubicBezTo>
                  <a:cubicBezTo>
                    <a:pt x="1772" y="1793"/>
                    <a:pt x="1782" y="1776"/>
                    <a:pt x="1769" y="1765"/>
                  </a:cubicBezTo>
                  <a:cubicBezTo>
                    <a:pt x="1756" y="1754"/>
                    <a:pt x="1739" y="1720"/>
                    <a:pt x="1772" y="1715"/>
                  </a:cubicBezTo>
                  <a:cubicBezTo>
                    <a:pt x="1794" y="1711"/>
                    <a:pt x="1814" y="1717"/>
                    <a:pt x="1832" y="1724"/>
                  </a:cubicBezTo>
                  <a:cubicBezTo>
                    <a:pt x="1837" y="1721"/>
                    <a:pt x="1843" y="1718"/>
                    <a:pt x="1849" y="1716"/>
                  </a:cubicBezTo>
                  <a:cubicBezTo>
                    <a:pt x="1875" y="1705"/>
                    <a:pt x="1840" y="1645"/>
                    <a:pt x="1853" y="1631"/>
                  </a:cubicBezTo>
                  <a:cubicBezTo>
                    <a:pt x="1866" y="1616"/>
                    <a:pt x="1879" y="1605"/>
                    <a:pt x="1918" y="1586"/>
                  </a:cubicBezTo>
                  <a:cubicBezTo>
                    <a:pt x="1958" y="1568"/>
                    <a:pt x="2018" y="1586"/>
                    <a:pt x="2036" y="1586"/>
                  </a:cubicBezTo>
                  <a:cubicBezTo>
                    <a:pt x="2058" y="1586"/>
                    <a:pt x="2102" y="1590"/>
                    <a:pt x="2124" y="1571"/>
                  </a:cubicBezTo>
                  <a:cubicBezTo>
                    <a:pt x="2146" y="1553"/>
                    <a:pt x="2163" y="1571"/>
                    <a:pt x="2189" y="1597"/>
                  </a:cubicBezTo>
                  <a:cubicBezTo>
                    <a:pt x="2215" y="1623"/>
                    <a:pt x="2233" y="1605"/>
                    <a:pt x="2264" y="1631"/>
                  </a:cubicBezTo>
                  <a:cubicBezTo>
                    <a:pt x="2294" y="1656"/>
                    <a:pt x="2316" y="1616"/>
                    <a:pt x="2347" y="1597"/>
                  </a:cubicBezTo>
                  <a:cubicBezTo>
                    <a:pt x="2377" y="1579"/>
                    <a:pt x="2399" y="1608"/>
                    <a:pt x="2412" y="1638"/>
                  </a:cubicBezTo>
                  <a:cubicBezTo>
                    <a:pt x="2425" y="1668"/>
                    <a:pt x="2469" y="1705"/>
                    <a:pt x="2499" y="1738"/>
                  </a:cubicBezTo>
                  <a:cubicBezTo>
                    <a:pt x="2530" y="1771"/>
                    <a:pt x="2574" y="1768"/>
                    <a:pt x="2626" y="1768"/>
                  </a:cubicBezTo>
                  <a:cubicBezTo>
                    <a:pt x="2679" y="1768"/>
                    <a:pt x="2661" y="1716"/>
                    <a:pt x="2661" y="1686"/>
                  </a:cubicBezTo>
                  <a:cubicBezTo>
                    <a:pt x="2661" y="1656"/>
                    <a:pt x="2705" y="1631"/>
                    <a:pt x="2735" y="1608"/>
                  </a:cubicBezTo>
                  <a:cubicBezTo>
                    <a:pt x="2766" y="1586"/>
                    <a:pt x="2779" y="1616"/>
                    <a:pt x="2805" y="1649"/>
                  </a:cubicBezTo>
                  <a:cubicBezTo>
                    <a:pt x="2831" y="1682"/>
                    <a:pt x="2862" y="1656"/>
                    <a:pt x="2888" y="1627"/>
                  </a:cubicBezTo>
                  <a:cubicBezTo>
                    <a:pt x="2914" y="1597"/>
                    <a:pt x="2932" y="1631"/>
                    <a:pt x="2949" y="1656"/>
                  </a:cubicBezTo>
                  <a:cubicBezTo>
                    <a:pt x="2967" y="1682"/>
                    <a:pt x="2997" y="1649"/>
                    <a:pt x="2997" y="1619"/>
                  </a:cubicBezTo>
                  <a:cubicBezTo>
                    <a:pt x="2997" y="1590"/>
                    <a:pt x="3015" y="1575"/>
                    <a:pt x="3011" y="1530"/>
                  </a:cubicBezTo>
                  <a:cubicBezTo>
                    <a:pt x="3006" y="1486"/>
                    <a:pt x="2971" y="1504"/>
                    <a:pt x="2928" y="1501"/>
                  </a:cubicBezTo>
                  <a:cubicBezTo>
                    <a:pt x="2884" y="1497"/>
                    <a:pt x="2853" y="1475"/>
                    <a:pt x="2831" y="1441"/>
                  </a:cubicBezTo>
                  <a:cubicBezTo>
                    <a:pt x="2810" y="1408"/>
                    <a:pt x="2753" y="1423"/>
                    <a:pt x="2696" y="1416"/>
                  </a:cubicBezTo>
                  <a:cubicBezTo>
                    <a:pt x="2639" y="1408"/>
                    <a:pt x="2644" y="1367"/>
                    <a:pt x="2661" y="1323"/>
                  </a:cubicBezTo>
                  <a:cubicBezTo>
                    <a:pt x="2679" y="1278"/>
                    <a:pt x="2692" y="1319"/>
                    <a:pt x="2722" y="1353"/>
                  </a:cubicBezTo>
                  <a:cubicBezTo>
                    <a:pt x="2753" y="1386"/>
                    <a:pt x="2779" y="1371"/>
                    <a:pt x="2818" y="1382"/>
                  </a:cubicBezTo>
                  <a:cubicBezTo>
                    <a:pt x="2858" y="1393"/>
                    <a:pt x="2866" y="1375"/>
                    <a:pt x="2875" y="1341"/>
                  </a:cubicBezTo>
                  <a:cubicBezTo>
                    <a:pt x="2884" y="1308"/>
                    <a:pt x="2888" y="1282"/>
                    <a:pt x="2884" y="1234"/>
                  </a:cubicBezTo>
                  <a:cubicBezTo>
                    <a:pt x="2879" y="1186"/>
                    <a:pt x="2932" y="1208"/>
                    <a:pt x="2958" y="1182"/>
                  </a:cubicBezTo>
                  <a:cubicBezTo>
                    <a:pt x="2984" y="1156"/>
                    <a:pt x="2997" y="1134"/>
                    <a:pt x="2976" y="1115"/>
                  </a:cubicBezTo>
                  <a:cubicBezTo>
                    <a:pt x="2954" y="1097"/>
                    <a:pt x="2976" y="1063"/>
                    <a:pt x="2993" y="1067"/>
                  </a:cubicBezTo>
                  <a:cubicBezTo>
                    <a:pt x="3011" y="1071"/>
                    <a:pt x="3024" y="1060"/>
                    <a:pt x="3032" y="1026"/>
                  </a:cubicBezTo>
                  <a:cubicBezTo>
                    <a:pt x="3041" y="993"/>
                    <a:pt x="3032" y="1026"/>
                    <a:pt x="3059" y="1045"/>
                  </a:cubicBezTo>
                  <a:cubicBezTo>
                    <a:pt x="3085" y="1063"/>
                    <a:pt x="3089" y="1012"/>
                    <a:pt x="3089" y="997"/>
                  </a:cubicBezTo>
                  <a:cubicBezTo>
                    <a:pt x="3089" y="982"/>
                    <a:pt x="3107" y="967"/>
                    <a:pt x="3124" y="926"/>
                  </a:cubicBezTo>
                  <a:cubicBezTo>
                    <a:pt x="3142" y="886"/>
                    <a:pt x="3115" y="848"/>
                    <a:pt x="3085" y="823"/>
                  </a:cubicBezTo>
                  <a:close/>
                </a:path>
              </a:pathLst>
            </a:custGeom>
            <a:grpFill/>
            <a:ln w="0" cap="rnd">
              <a:solidFill>
                <a:schemeClr val="bg1"/>
              </a:solidFill>
              <a:prstDash val="solid"/>
              <a:round/>
            </a:ln>
          </p:spPr>
          <p:txBody>
            <a:bodyPr vert="horz" wrap="square" lIns="91440" tIns="45720" rIns="91440" bIns="45720" numCol="1" anchor="t" anchorCtr="0" compatLnSpc="1"/>
            <a:lstStyle/>
            <a:p>
              <a:endParaRPr lang="en-US"/>
            </a:p>
          </p:txBody>
        </p:sp>
        <p:sp>
          <p:nvSpPr>
            <p:cNvPr id="65" name="Freeform 9"/>
            <p:cNvSpPr/>
            <p:nvPr/>
          </p:nvSpPr>
          <p:spPr bwMode="auto">
            <a:xfrm>
              <a:off x="4417" y="5"/>
              <a:ext cx="1343" cy="1064"/>
            </a:xfrm>
            <a:custGeom>
              <a:gdLst>
                <a:gd name="T0" fmla="*/ 2816 w 2901"/>
                <a:gd name="T1" fmla="*/ 823 h 2299"/>
                <a:gd name="T2" fmla="*/ 2595 w 2901"/>
                <a:gd name="T3" fmla="*/ 966 h 2299"/>
                <a:gd name="T4" fmla="*/ 2459 w 2901"/>
                <a:gd name="T5" fmla="*/ 1101 h 2299"/>
                <a:gd name="T6" fmla="*/ 2172 w 2901"/>
                <a:gd name="T7" fmla="*/ 1175 h 2299"/>
                <a:gd name="T8" fmla="*/ 2095 w 2901"/>
                <a:gd name="T9" fmla="*/ 1030 h 2299"/>
                <a:gd name="T10" fmla="*/ 1971 w 2901"/>
                <a:gd name="T11" fmla="*/ 915 h 2299"/>
                <a:gd name="T12" fmla="*/ 1823 w 2901"/>
                <a:gd name="T13" fmla="*/ 855 h 2299"/>
                <a:gd name="T14" fmla="*/ 1589 w 2901"/>
                <a:gd name="T15" fmla="*/ 817 h 2299"/>
                <a:gd name="T16" fmla="*/ 1344 w 2901"/>
                <a:gd name="T17" fmla="*/ 713 h 2299"/>
                <a:gd name="T18" fmla="*/ 1154 w 2901"/>
                <a:gd name="T19" fmla="*/ 491 h 2299"/>
                <a:gd name="T20" fmla="*/ 1073 w 2901"/>
                <a:gd name="T21" fmla="*/ 352 h 2299"/>
                <a:gd name="T22" fmla="*/ 954 w 2901"/>
                <a:gd name="T23" fmla="*/ 188 h 2299"/>
                <a:gd name="T24" fmla="*/ 814 w 2901"/>
                <a:gd name="T25" fmla="*/ 82 h 2299"/>
                <a:gd name="T26" fmla="*/ 641 w 2901"/>
                <a:gd name="T27" fmla="*/ 75 h 2299"/>
                <a:gd name="T28" fmla="*/ 330 w 2901"/>
                <a:gd name="T29" fmla="*/ 32 h 2299"/>
                <a:gd name="T30" fmla="*/ 64 w 2901"/>
                <a:gd name="T31" fmla="*/ 131 h 2299"/>
                <a:gd name="T32" fmla="*/ 99 w 2901"/>
                <a:gd name="T33" fmla="*/ 248 h 2299"/>
                <a:gd name="T34" fmla="*/ 210 w 2901"/>
                <a:gd name="T35" fmla="*/ 370 h 2299"/>
                <a:gd name="T36" fmla="*/ 348 w 2901"/>
                <a:gd name="T37" fmla="*/ 403 h 2299"/>
                <a:gd name="T38" fmla="*/ 623 w 2901"/>
                <a:gd name="T39" fmla="*/ 576 h 2299"/>
                <a:gd name="T40" fmla="*/ 920 w 2901"/>
                <a:gd name="T41" fmla="*/ 505 h 2299"/>
                <a:gd name="T42" fmla="*/ 970 w 2901"/>
                <a:gd name="T43" fmla="*/ 724 h 2299"/>
                <a:gd name="T44" fmla="*/ 961 w 2901"/>
                <a:gd name="T45" fmla="*/ 1069 h 2299"/>
                <a:gd name="T46" fmla="*/ 911 w 2901"/>
                <a:gd name="T47" fmla="*/ 1289 h 2299"/>
                <a:gd name="T48" fmla="*/ 835 w 2901"/>
                <a:gd name="T49" fmla="*/ 1269 h 2299"/>
                <a:gd name="T50" fmla="*/ 605 w 2901"/>
                <a:gd name="T51" fmla="*/ 1563 h 2299"/>
                <a:gd name="T52" fmla="*/ 721 w 2901"/>
                <a:gd name="T53" fmla="*/ 1730 h 2299"/>
                <a:gd name="T54" fmla="*/ 813 w 2901"/>
                <a:gd name="T55" fmla="*/ 1775 h 2299"/>
                <a:gd name="T56" fmla="*/ 766 w 2901"/>
                <a:gd name="T57" fmla="*/ 1889 h 2299"/>
                <a:gd name="T58" fmla="*/ 934 w 2901"/>
                <a:gd name="T59" fmla="*/ 1865 h 2299"/>
                <a:gd name="T60" fmla="*/ 1114 w 2901"/>
                <a:gd name="T61" fmla="*/ 2027 h 2299"/>
                <a:gd name="T62" fmla="*/ 1330 w 2901"/>
                <a:gd name="T63" fmla="*/ 1982 h 2299"/>
                <a:gd name="T64" fmla="*/ 1520 w 2901"/>
                <a:gd name="T65" fmla="*/ 1990 h 2299"/>
                <a:gd name="T66" fmla="*/ 1651 w 2901"/>
                <a:gd name="T67" fmla="*/ 2118 h 2299"/>
                <a:gd name="T68" fmla="*/ 1868 w 2901"/>
                <a:gd name="T69" fmla="*/ 2210 h 2299"/>
                <a:gd name="T70" fmla="*/ 1914 w 2901"/>
                <a:gd name="T71" fmla="*/ 2071 h 2299"/>
                <a:gd name="T72" fmla="*/ 1976 w 2901"/>
                <a:gd name="T73" fmla="*/ 2205 h 2299"/>
                <a:gd name="T74" fmla="*/ 2156 w 2901"/>
                <a:gd name="T75" fmla="*/ 2255 h 2299"/>
                <a:gd name="T76" fmla="*/ 2284 w 2901"/>
                <a:gd name="T77" fmla="*/ 2138 h 2299"/>
                <a:gd name="T78" fmla="*/ 2431 w 2901"/>
                <a:gd name="T79" fmla="*/ 2205 h 2299"/>
                <a:gd name="T80" fmla="*/ 2507 w 2901"/>
                <a:gd name="T81" fmla="*/ 1988 h 2299"/>
                <a:gd name="T82" fmla="*/ 2515 w 2901"/>
                <a:gd name="T83" fmla="*/ 1808 h 2299"/>
                <a:gd name="T84" fmla="*/ 2733 w 2901"/>
                <a:gd name="T85" fmla="*/ 1728 h 2299"/>
                <a:gd name="T86" fmla="*/ 2800 w 2901"/>
                <a:gd name="T87" fmla="*/ 1657 h 2299"/>
                <a:gd name="T88" fmla="*/ 2824 w 2901"/>
                <a:gd name="T89" fmla="*/ 1501 h 2299"/>
                <a:gd name="T90" fmla="*/ 2857 w 2901"/>
                <a:gd name="T91" fmla="*/ 1357 h 2299"/>
                <a:gd name="T92" fmla="*/ 2834 w 2901"/>
                <a:gd name="T93" fmla="*/ 1193 h 2299"/>
                <a:gd name="T94" fmla="*/ 2870 w 2901"/>
                <a:gd name="T95" fmla="*/ 1063 h 229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901" h="2299">
                  <a:moveTo>
                    <a:pt x="2867" y="958"/>
                  </a:moveTo>
                  <a:cubicBezTo>
                    <a:pt x="2834" y="938"/>
                    <a:pt x="2815" y="941"/>
                    <a:pt x="2819" y="905"/>
                  </a:cubicBezTo>
                  <a:cubicBezTo>
                    <a:pt x="2824" y="869"/>
                    <a:pt x="2841" y="823"/>
                    <a:pt x="2816" y="823"/>
                  </a:cubicBezTo>
                  <a:cubicBezTo>
                    <a:pt x="2792" y="823"/>
                    <a:pt x="2754" y="840"/>
                    <a:pt x="2728" y="859"/>
                  </a:cubicBezTo>
                  <a:cubicBezTo>
                    <a:pt x="2701" y="879"/>
                    <a:pt x="2665" y="895"/>
                    <a:pt x="2647" y="919"/>
                  </a:cubicBezTo>
                  <a:cubicBezTo>
                    <a:pt x="2629" y="942"/>
                    <a:pt x="2624" y="966"/>
                    <a:pt x="2595" y="966"/>
                  </a:cubicBezTo>
                  <a:cubicBezTo>
                    <a:pt x="2566" y="966"/>
                    <a:pt x="2538" y="976"/>
                    <a:pt x="2525" y="998"/>
                  </a:cubicBezTo>
                  <a:cubicBezTo>
                    <a:pt x="2511" y="1020"/>
                    <a:pt x="2475" y="1056"/>
                    <a:pt x="2479" y="1077"/>
                  </a:cubicBezTo>
                  <a:cubicBezTo>
                    <a:pt x="2482" y="1098"/>
                    <a:pt x="2485" y="1091"/>
                    <a:pt x="2459" y="1101"/>
                  </a:cubicBezTo>
                  <a:cubicBezTo>
                    <a:pt x="2433" y="1111"/>
                    <a:pt x="2377" y="1127"/>
                    <a:pt x="2351" y="1140"/>
                  </a:cubicBezTo>
                  <a:cubicBezTo>
                    <a:pt x="2325" y="1152"/>
                    <a:pt x="2258" y="1138"/>
                    <a:pt x="2238" y="1163"/>
                  </a:cubicBezTo>
                  <a:cubicBezTo>
                    <a:pt x="2218" y="1189"/>
                    <a:pt x="2194" y="1200"/>
                    <a:pt x="2172" y="1175"/>
                  </a:cubicBezTo>
                  <a:cubicBezTo>
                    <a:pt x="2151" y="1150"/>
                    <a:pt x="2140" y="1122"/>
                    <a:pt x="2113" y="1109"/>
                  </a:cubicBezTo>
                  <a:cubicBezTo>
                    <a:pt x="2087" y="1097"/>
                    <a:pt x="2076" y="1098"/>
                    <a:pt x="2090" y="1080"/>
                  </a:cubicBezTo>
                  <a:cubicBezTo>
                    <a:pt x="2105" y="1062"/>
                    <a:pt x="2113" y="1047"/>
                    <a:pt x="2095" y="1030"/>
                  </a:cubicBezTo>
                  <a:cubicBezTo>
                    <a:pt x="2077" y="1013"/>
                    <a:pt x="2035" y="1002"/>
                    <a:pt x="2035" y="977"/>
                  </a:cubicBezTo>
                  <a:cubicBezTo>
                    <a:pt x="2035" y="952"/>
                    <a:pt x="2036" y="926"/>
                    <a:pt x="2022" y="916"/>
                  </a:cubicBezTo>
                  <a:cubicBezTo>
                    <a:pt x="2007" y="906"/>
                    <a:pt x="1979" y="895"/>
                    <a:pt x="1971" y="915"/>
                  </a:cubicBezTo>
                  <a:cubicBezTo>
                    <a:pt x="1963" y="934"/>
                    <a:pt x="1964" y="934"/>
                    <a:pt x="1928" y="919"/>
                  </a:cubicBezTo>
                  <a:cubicBezTo>
                    <a:pt x="1892" y="904"/>
                    <a:pt x="1874" y="898"/>
                    <a:pt x="1863" y="888"/>
                  </a:cubicBezTo>
                  <a:cubicBezTo>
                    <a:pt x="1851" y="879"/>
                    <a:pt x="1828" y="865"/>
                    <a:pt x="1823" y="855"/>
                  </a:cubicBezTo>
                  <a:cubicBezTo>
                    <a:pt x="1819" y="845"/>
                    <a:pt x="1786" y="812"/>
                    <a:pt x="1763" y="829"/>
                  </a:cubicBezTo>
                  <a:cubicBezTo>
                    <a:pt x="1740" y="845"/>
                    <a:pt x="1715" y="863"/>
                    <a:pt x="1684" y="851"/>
                  </a:cubicBezTo>
                  <a:cubicBezTo>
                    <a:pt x="1653" y="838"/>
                    <a:pt x="1612" y="802"/>
                    <a:pt x="1589" y="817"/>
                  </a:cubicBezTo>
                  <a:cubicBezTo>
                    <a:pt x="1566" y="833"/>
                    <a:pt x="1479" y="873"/>
                    <a:pt x="1452" y="852"/>
                  </a:cubicBezTo>
                  <a:cubicBezTo>
                    <a:pt x="1424" y="831"/>
                    <a:pt x="1362" y="833"/>
                    <a:pt x="1362" y="792"/>
                  </a:cubicBezTo>
                  <a:cubicBezTo>
                    <a:pt x="1362" y="752"/>
                    <a:pt x="1378" y="733"/>
                    <a:pt x="1344" y="713"/>
                  </a:cubicBezTo>
                  <a:cubicBezTo>
                    <a:pt x="1309" y="694"/>
                    <a:pt x="1293" y="677"/>
                    <a:pt x="1291" y="655"/>
                  </a:cubicBezTo>
                  <a:cubicBezTo>
                    <a:pt x="1289" y="633"/>
                    <a:pt x="1276" y="596"/>
                    <a:pt x="1258" y="584"/>
                  </a:cubicBezTo>
                  <a:cubicBezTo>
                    <a:pt x="1240" y="571"/>
                    <a:pt x="1149" y="507"/>
                    <a:pt x="1154" y="491"/>
                  </a:cubicBezTo>
                  <a:cubicBezTo>
                    <a:pt x="1158" y="474"/>
                    <a:pt x="1176" y="462"/>
                    <a:pt x="1152" y="444"/>
                  </a:cubicBezTo>
                  <a:cubicBezTo>
                    <a:pt x="1127" y="425"/>
                    <a:pt x="1093" y="417"/>
                    <a:pt x="1093" y="399"/>
                  </a:cubicBezTo>
                  <a:cubicBezTo>
                    <a:pt x="1093" y="381"/>
                    <a:pt x="1103" y="366"/>
                    <a:pt x="1073" y="352"/>
                  </a:cubicBezTo>
                  <a:cubicBezTo>
                    <a:pt x="1044" y="338"/>
                    <a:pt x="1029" y="328"/>
                    <a:pt x="1029" y="298"/>
                  </a:cubicBezTo>
                  <a:cubicBezTo>
                    <a:pt x="1029" y="267"/>
                    <a:pt x="1004" y="256"/>
                    <a:pt x="991" y="245"/>
                  </a:cubicBezTo>
                  <a:cubicBezTo>
                    <a:pt x="978" y="234"/>
                    <a:pt x="985" y="204"/>
                    <a:pt x="954" y="188"/>
                  </a:cubicBezTo>
                  <a:cubicBezTo>
                    <a:pt x="923" y="171"/>
                    <a:pt x="896" y="181"/>
                    <a:pt x="896" y="159"/>
                  </a:cubicBezTo>
                  <a:cubicBezTo>
                    <a:pt x="896" y="136"/>
                    <a:pt x="900" y="121"/>
                    <a:pt x="870" y="111"/>
                  </a:cubicBezTo>
                  <a:cubicBezTo>
                    <a:pt x="841" y="102"/>
                    <a:pt x="826" y="97"/>
                    <a:pt x="814" y="82"/>
                  </a:cubicBezTo>
                  <a:cubicBezTo>
                    <a:pt x="803" y="67"/>
                    <a:pt x="773" y="56"/>
                    <a:pt x="759" y="49"/>
                  </a:cubicBezTo>
                  <a:cubicBezTo>
                    <a:pt x="744" y="42"/>
                    <a:pt x="724" y="32"/>
                    <a:pt x="711" y="39"/>
                  </a:cubicBezTo>
                  <a:cubicBezTo>
                    <a:pt x="698" y="46"/>
                    <a:pt x="669" y="72"/>
                    <a:pt x="641" y="75"/>
                  </a:cubicBezTo>
                  <a:cubicBezTo>
                    <a:pt x="613" y="78"/>
                    <a:pt x="569" y="56"/>
                    <a:pt x="539" y="42"/>
                  </a:cubicBezTo>
                  <a:cubicBezTo>
                    <a:pt x="510" y="28"/>
                    <a:pt x="447" y="0"/>
                    <a:pt x="426" y="6"/>
                  </a:cubicBezTo>
                  <a:cubicBezTo>
                    <a:pt x="405" y="11"/>
                    <a:pt x="344" y="17"/>
                    <a:pt x="330" y="32"/>
                  </a:cubicBezTo>
                  <a:cubicBezTo>
                    <a:pt x="315" y="47"/>
                    <a:pt x="285" y="67"/>
                    <a:pt x="246" y="68"/>
                  </a:cubicBezTo>
                  <a:cubicBezTo>
                    <a:pt x="207" y="70"/>
                    <a:pt x="164" y="68"/>
                    <a:pt x="138" y="88"/>
                  </a:cubicBezTo>
                  <a:cubicBezTo>
                    <a:pt x="112" y="107"/>
                    <a:pt x="97" y="120"/>
                    <a:pt x="64" y="131"/>
                  </a:cubicBezTo>
                  <a:cubicBezTo>
                    <a:pt x="56" y="134"/>
                    <a:pt x="46" y="136"/>
                    <a:pt x="36" y="137"/>
                  </a:cubicBezTo>
                  <a:cubicBezTo>
                    <a:pt x="45" y="150"/>
                    <a:pt x="55" y="162"/>
                    <a:pt x="66" y="170"/>
                  </a:cubicBezTo>
                  <a:cubicBezTo>
                    <a:pt x="105" y="198"/>
                    <a:pt x="131" y="209"/>
                    <a:pt x="99" y="248"/>
                  </a:cubicBezTo>
                  <a:cubicBezTo>
                    <a:pt x="66" y="286"/>
                    <a:pt x="0" y="342"/>
                    <a:pt x="66" y="353"/>
                  </a:cubicBezTo>
                  <a:cubicBezTo>
                    <a:pt x="131" y="364"/>
                    <a:pt x="138" y="353"/>
                    <a:pt x="164" y="387"/>
                  </a:cubicBezTo>
                  <a:cubicBezTo>
                    <a:pt x="190" y="420"/>
                    <a:pt x="210" y="403"/>
                    <a:pt x="210" y="370"/>
                  </a:cubicBezTo>
                  <a:cubicBezTo>
                    <a:pt x="210" y="336"/>
                    <a:pt x="236" y="309"/>
                    <a:pt x="256" y="336"/>
                  </a:cubicBezTo>
                  <a:cubicBezTo>
                    <a:pt x="275" y="364"/>
                    <a:pt x="282" y="375"/>
                    <a:pt x="308" y="375"/>
                  </a:cubicBezTo>
                  <a:cubicBezTo>
                    <a:pt x="334" y="375"/>
                    <a:pt x="348" y="353"/>
                    <a:pt x="348" y="403"/>
                  </a:cubicBezTo>
                  <a:cubicBezTo>
                    <a:pt x="348" y="453"/>
                    <a:pt x="361" y="492"/>
                    <a:pt x="367" y="526"/>
                  </a:cubicBezTo>
                  <a:cubicBezTo>
                    <a:pt x="374" y="559"/>
                    <a:pt x="400" y="598"/>
                    <a:pt x="452" y="603"/>
                  </a:cubicBezTo>
                  <a:cubicBezTo>
                    <a:pt x="505" y="609"/>
                    <a:pt x="570" y="587"/>
                    <a:pt x="623" y="576"/>
                  </a:cubicBezTo>
                  <a:cubicBezTo>
                    <a:pt x="675" y="564"/>
                    <a:pt x="701" y="581"/>
                    <a:pt x="741" y="542"/>
                  </a:cubicBezTo>
                  <a:cubicBezTo>
                    <a:pt x="780" y="503"/>
                    <a:pt x="773" y="448"/>
                    <a:pt x="839" y="453"/>
                  </a:cubicBezTo>
                  <a:cubicBezTo>
                    <a:pt x="905" y="459"/>
                    <a:pt x="878" y="474"/>
                    <a:pt x="920" y="505"/>
                  </a:cubicBezTo>
                  <a:cubicBezTo>
                    <a:pt x="961" y="537"/>
                    <a:pt x="1007" y="546"/>
                    <a:pt x="1009" y="574"/>
                  </a:cubicBezTo>
                  <a:cubicBezTo>
                    <a:pt x="1012" y="602"/>
                    <a:pt x="963" y="620"/>
                    <a:pt x="981" y="648"/>
                  </a:cubicBezTo>
                  <a:cubicBezTo>
                    <a:pt x="998" y="676"/>
                    <a:pt x="983" y="705"/>
                    <a:pt x="970" y="724"/>
                  </a:cubicBezTo>
                  <a:cubicBezTo>
                    <a:pt x="957" y="742"/>
                    <a:pt x="933" y="789"/>
                    <a:pt x="937" y="831"/>
                  </a:cubicBezTo>
                  <a:cubicBezTo>
                    <a:pt x="942" y="874"/>
                    <a:pt x="931" y="920"/>
                    <a:pt x="955" y="948"/>
                  </a:cubicBezTo>
                  <a:cubicBezTo>
                    <a:pt x="979" y="976"/>
                    <a:pt x="990" y="1050"/>
                    <a:pt x="961" y="1069"/>
                  </a:cubicBezTo>
                  <a:cubicBezTo>
                    <a:pt x="933" y="1087"/>
                    <a:pt x="911" y="1094"/>
                    <a:pt x="911" y="1119"/>
                  </a:cubicBezTo>
                  <a:cubicBezTo>
                    <a:pt x="911" y="1143"/>
                    <a:pt x="891" y="1174"/>
                    <a:pt x="896" y="1204"/>
                  </a:cubicBezTo>
                  <a:cubicBezTo>
                    <a:pt x="900" y="1233"/>
                    <a:pt x="896" y="1269"/>
                    <a:pt x="911" y="1289"/>
                  </a:cubicBezTo>
                  <a:cubicBezTo>
                    <a:pt x="926" y="1309"/>
                    <a:pt x="933" y="1367"/>
                    <a:pt x="911" y="1356"/>
                  </a:cubicBezTo>
                  <a:cubicBezTo>
                    <a:pt x="889" y="1345"/>
                    <a:pt x="867" y="1335"/>
                    <a:pt x="861" y="1309"/>
                  </a:cubicBezTo>
                  <a:cubicBezTo>
                    <a:pt x="854" y="1283"/>
                    <a:pt x="861" y="1239"/>
                    <a:pt x="835" y="1269"/>
                  </a:cubicBezTo>
                  <a:cubicBezTo>
                    <a:pt x="808" y="1298"/>
                    <a:pt x="806" y="1326"/>
                    <a:pt x="771" y="1365"/>
                  </a:cubicBezTo>
                  <a:cubicBezTo>
                    <a:pt x="736" y="1404"/>
                    <a:pt x="686" y="1452"/>
                    <a:pt x="666" y="1484"/>
                  </a:cubicBezTo>
                  <a:cubicBezTo>
                    <a:pt x="647" y="1515"/>
                    <a:pt x="629" y="1545"/>
                    <a:pt x="605" y="1563"/>
                  </a:cubicBezTo>
                  <a:cubicBezTo>
                    <a:pt x="581" y="1582"/>
                    <a:pt x="562" y="1624"/>
                    <a:pt x="579" y="1645"/>
                  </a:cubicBezTo>
                  <a:cubicBezTo>
                    <a:pt x="597" y="1665"/>
                    <a:pt x="640" y="1684"/>
                    <a:pt x="658" y="1699"/>
                  </a:cubicBezTo>
                  <a:cubicBezTo>
                    <a:pt x="675" y="1713"/>
                    <a:pt x="673" y="1721"/>
                    <a:pt x="721" y="1730"/>
                  </a:cubicBezTo>
                  <a:cubicBezTo>
                    <a:pt x="769" y="1739"/>
                    <a:pt x="776" y="1750"/>
                    <a:pt x="806" y="1732"/>
                  </a:cubicBezTo>
                  <a:cubicBezTo>
                    <a:pt x="837" y="1713"/>
                    <a:pt x="843" y="1712"/>
                    <a:pt x="843" y="1728"/>
                  </a:cubicBezTo>
                  <a:cubicBezTo>
                    <a:pt x="843" y="1745"/>
                    <a:pt x="835" y="1767"/>
                    <a:pt x="813" y="1775"/>
                  </a:cubicBezTo>
                  <a:cubicBezTo>
                    <a:pt x="791" y="1782"/>
                    <a:pt x="736" y="1776"/>
                    <a:pt x="730" y="1799"/>
                  </a:cubicBezTo>
                  <a:cubicBezTo>
                    <a:pt x="723" y="1821"/>
                    <a:pt x="712" y="1849"/>
                    <a:pt x="728" y="1864"/>
                  </a:cubicBezTo>
                  <a:cubicBezTo>
                    <a:pt x="739" y="1875"/>
                    <a:pt x="763" y="1878"/>
                    <a:pt x="766" y="1889"/>
                  </a:cubicBezTo>
                  <a:cubicBezTo>
                    <a:pt x="776" y="1887"/>
                    <a:pt x="789" y="1883"/>
                    <a:pt x="806" y="1879"/>
                  </a:cubicBezTo>
                  <a:cubicBezTo>
                    <a:pt x="852" y="1868"/>
                    <a:pt x="849" y="1854"/>
                    <a:pt x="878" y="1854"/>
                  </a:cubicBezTo>
                  <a:cubicBezTo>
                    <a:pt x="908" y="1854"/>
                    <a:pt x="918" y="1838"/>
                    <a:pt x="934" y="1865"/>
                  </a:cubicBezTo>
                  <a:cubicBezTo>
                    <a:pt x="950" y="1893"/>
                    <a:pt x="937" y="1932"/>
                    <a:pt x="970" y="1949"/>
                  </a:cubicBezTo>
                  <a:cubicBezTo>
                    <a:pt x="1003" y="1965"/>
                    <a:pt x="1000" y="1979"/>
                    <a:pt x="1039" y="2007"/>
                  </a:cubicBezTo>
                  <a:cubicBezTo>
                    <a:pt x="1078" y="2035"/>
                    <a:pt x="1085" y="2041"/>
                    <a:pt x="1114" y="2027"/>
                  </a:cubicBezTo>
                  <a:cubicBezTo>
                    <a:pt x="1144" y="2013"/>
                    <a:pt x="1144" y="1988"/>
                    <a:pt x="1176" y="1999"/>
                  </a:cubicBezTo>
                  <a:cubicBezTo>
                    <a:pt x="1209" y="2010"/>
                    <a:pt x="1212" y="2021"/>
                    <a:pt x="1242" y="2004"/>
                  </a:cubicBezTo>
                  <a:cubicBezTo>
                    <a:pt x="1271" y="1988"/>
                    <a:pt x="1304" y="1952"/>
                    <a:pt x="1330" y="1982"/>
                  </a:cubicBezTo>
                  <a:cubicBezTo>
                    <a:pt x="1357" y="2013"/>
                    <a:pt x="1334" y="2021"/>
                    <a:pt x="1383" y="2024"/>
                  </a:cubicBezTo>
                  <a:cubicBezTo>
                    <a:pt x="1432" y="2027"/>
                    <a:pt x="1435" y="2038"/>
                    <a:pt x="1455" y="2018"/>
                  </a:cubicBezTo>
                  <a:cubicBezTo>
                    <a:pt x="1475" y="1999"/>
                    <a:pt x="1475" y="1985"/>
                    <a:pt x="1520" y="1990"/>
                  </a:cubicBezTo>
                  <a:cubicBezTo>
                    <a:pt x="1566" y="1996"/>
                    <a:pt x="1609" y="2013"/>
                    <a:pt x="1625" y="2027"/>
                  </a:cubicBezTo>
                  <a:cubicBezTo>
                    <a:pt x="1642" y="2041"/>
                    <a:pt x="1632" y="2054"/>
                    <a:pt x="1619" y="2077"/>
                  </a:cubicBezTo>
                  <a:cubicBezTo>
                    <a:pt x="1606" y="2099"/>
                    <a:pt x="1619" y="2116"/>
                    <a:pt x="1651" y="2118"/>
                  </a:cubicBezTo>
                  <a:cubicBezTo>
                    <a:pt x="1684" y="2121"/>
                    <a:pt x="1737" y="2077"/>
                    <a:pt x="1746" y="2107"/>
                  </a:cubicBezTo>
                  <a:cubicBezTo>
                    <a:pt x="1756" y="2138"/>
                    <a:pt x="1766" y="2166"/>
                    <a:pt x="1796" y="2188"/>
                  </a:cubicBezTo>
                  <a:cubicBezTo>
                    <a:pt x="1825" y="2210"/>
                    <a:pt x="1851" y="2210"/>
                    <a:pt x="1868" y="2210"/>
                  </a:cubicBezTo>
                  <a:cubicBezTo>
                    <a:pt x="1884" y="2210"/>
                    <a:pt x="1907" y="2199"/>
                    <a:pt x="1891" y="2180"/>
                  </a:cubicBezTo>
                  <a:cubicBezTo>
                    <a:pt x="1874" y="2160"/>
                    <a:pt x="1851" y="2149"/>
                    <a:pt x="1855" y="2118"/>
                  </a:cubicBezTo>
                  <a:cubicBezTo>
                    <a:pt x="1858" y="2088"/>
                    <a:pt x="1874" y="2068"/>
                    <a:pt x="1914" y="2071"/>
                  </a:cubicBezTo>
                  <a:cubicBezTo>
                    <a:pt x="1953" y="2074"/>
                    <a:pt x="1943" y="2082"/>
                    <a:pt x="1943" y="2107"/>
                  </a:cubicBezTo>
                  <a:cubicBezTo>
                    <a:pt x="1943" y="2132"/>
                    <a:pt x="1923" y="2149"/>
                    <a:pt x="1946" y="2166"/>
                  </a:cubicBezTo>
                  <a:cubicBezTo>
                    <a:pt x="1969" y="2182"/>
                    <a:pt x="1976" y="2185"/>
                    <a:pt x="1976" y="2205"/>
                  </a:cubicBezTo>
                  <a:cubicBezTo>
                    <a:pt x="1976" y="2224"/>
                    <a:pt x="2041" y="2221"/>
                    <a:pt x="2054" y="2252"/>
                  </a:cubicBezTo>
                  <a:cubicBezTo>
                    <a:pt x="2068" y="2282"/>
                    <a:pt x="2081" y="2299"/>
                    <a:pt x="2110" y="2296"/>
                  </a:cubicBezTo>
                  <a:cubicBezTo>
                    <a:pt x="2140" y="2293"/>
                    <a:pt x="2159" y="2288"/>
                    <a:pt x="2156" y="2255"/>
                  </a:cubicBezTo>
                  <a:cubicBezTo>
                    <a:pt x="2153" y="2221"/>
                    <a:pt x="2136" y="2207"/>
                    <a:pt x="2169" y="2199"/>
                  </a:cubicBezTo>
                  <a:cubicBezTo>
                    <a:pt x="2202" y="2191"/>
                    <a:pt x="2228" y="2196"/>
                    <a:pt x="2241" y="2168"/>
                  </a:cubicBezTo>
                  <a:cubicBezTo>
                    <a:pt x="2254" y="2141"/>
                    <a:pt x="2274" y="2110"/>
                    <a:pt x="2284" y="2138"/>
                  </a:cubicBezTo>
                  <a:cubicBezTo>
                    <a:pt x="2294" y="2166"/>
                    <a:pt x="2297" y="2177"/>
                    <a:pt x="2330" y="2152"/>
                  </a:cubicBezTo>
                  <a:cubicBezTo>
                    <a:pt x="2362" y="2127"/>
                    <a:pt x="2336" y="2096"/>
                    <a:pt x="2376" y="2152"/>
                  </a:cubicBezTo>
                  <a:cubicBezTo>
                    <a:pt x="2415" y="2207"/>
                    <a:pt x="2395" y="2202"/>
                    <a:pt x="2431" y="2205"/>
                  </a:cubicBezTo>
                  <a:cubicBezTo>
                    <a:pt x="2460" y="2207"/>
                    <a:pt x="2517" y="2214"/>
                    <a:pt x="2587" y="2205"/>
                  </a:cubicBezTo>
                  <a:cubicBezTo>
                    <a:pt x="2577" y="2174"/>
                    <a:pt x="2552" y="2158"/>
                    <a:pt x="2552" y="2128"/>
                  </a:cubicBezTo>
                  <a:cubicBezTo>
                    <a:pt x="2552" y="2095"/>
                    <a:pt x="2539" y="2018"/>
                    <a:pt x="2507" y="1988"/>
                  </a:cubicBezTo>
                  <a:cubicBezTo>
                    <a:pt x="2474" y="1957"/>
                    <a:pt x="2457" y="1927"/>
                    <a:pt x="2438" y="1908"/>
                  </a:cubicBezTo>
                  <a:cubicBezTo>
                    <a:pt x="2418" y="1890"/>
                    <a:pt x="2405" y="1863"/>
                    <a:pt x="2436" y="1854"/>
                  </a:cubicBezTo>
                  <a:cubicBezTo>
                    <a:pt x="2467" y="1846"/>
                    <a:pt x="2510" y="1835"/>
                    <a:pt x="2515" y="1808"/>
                  </a:cubicBezTo>
                  <a:cubicBezTo>
                    <a:pt x="2520" y="1782"/>
                    <a:pt x="2533" y="1715"/>
                    <a:pt x="2559" y="1718"/>
                  </a:cubicBezTo>
                  <a:cubicBezTo>
                    <a:pt x="2585" y="1721"/>
                    <a:pt x="2621" y="1736"/>
                    <a:pt x="2661" y="1735"/>
                  </a:cubicBezTo>
                  <a:cubicBezTo>
                    <a:pt x="2700" y="1733"/>
                    <a:pt x="2718" y="1738"/>
                    <a:pt x="2733" y="1728"/>
                  </a:cubicBezTo>
                  <a:cubicBezTo>
                    <a:pt x="2747" y="1718"/>
                    <a:pt x="2751" y="1722"/>
                    <a:pt x="2760" y="1726"/>
                  </a:cubicBezTo>
                  <a:cubicBezTo>
                    <a:pt x="2770" y="1731"/>
                    <a:pt x="2806" y="1735"/>
                    <a:pt x="2810" y="1722"/>
                  </a:cubicBezTo>
                  <a:cubicBezTo>
                    <a:pt x="2813" y="1710"/>
                    <a:pt x="2811" y="1672"/>
                    <a:pt x="2800" y="1657"/>
                  </a:cubicBezTo>
                  <a:cubicBezTo>
                    <a:pt x="2788" y="1642"/>
                    <a:pt x="2775" y="1617"/>
                    <a:pt x="2795" y="1603"/>
                  </a:cubicBezTo>
                  <a:cubicBezTo>
                    <a:pt x="2815" y="1589"/>
                    <a:pt x="2847" y="1560"/>
                    <a:pt x="2831" y="1542"/>
                  </a:cubicBezTo>
                  <a:cubicBezTo>
                    <a:pt x="2815" y="1523"/>
                    <a:pt x="2805" y="1512"/>
                    <a:pt x="2824" y="1501"/>
                  </a:cubicBezTo>
                  <a:cubicBezTo>
                    <a:pt x="2844" y="1490"/>
                    <a:pt x="2857" y="1482"/>
                    <a:pt x="2851" y="1465"/>
                  </a:cubicBezTo>
                  <a:cubicBezTo>
                    <a:pt x="2844" y="1448"/>
                    <a:pt x="2813" y="1430"/>
                    <a:pt x="2839" y="1415"/>
                  </a:cubicBezTo>
                  <a:cubicBezTo>
                    <a:pt x="2865" y="1400"/>
                    <a:pt x="2877" y="1380"/>
                    <a:pt x="2857" y="1357"/>
                  </a:cubicBezTo>
                  <a:cubicBezTo>
                    <a:pt x="2837" y="1333"/>
                    <a:pt x="2811" y="1326"/>
                    <a:pt x="2836" y="1308"/>
                  </a:cubicBezTo>
                  <a:cubicBezTo>
                    <a:pt x="2860" y="1290"/>
                    <a:pt x="2851" y="1266"/>
                    <a:pt x="2836" y="1247"/>
                  </a:cubicBezTo>
                  <a:cubicBezTo>
                    <a:pt x="2821" y="1227"/>
                    <a:pt x="2826" y="1211"/>
                    <a:pt x="2834" y="1193"/>
                  </a:cubicBezTo>
                  <a:cubicBezTo>
                    <a:pt x="2842" y="1175"/>
                    <a:pt x="2859" y="1163"/>
                    <a:pt x="2841" y="1148"/>
                  </a:cubicBezTo>
                  <a:cubicBezTo>
                    <a:pt x="2823" y="1133"/>
                    <a:pt x="2810" y="1104"/>
                    <a:pt x="2828" y="1088"/>
                  </a:cubicBezTo>
                  <a:cubicBezTo>
                    <a:pt x="2846" y="1073"/>
                    <a:pt x="2854" y="1065"/>
                    <a:pt x="2870" y="1063"/>
                  </a:cubicBezTo>
                  <a:cubicBezTo>
                    <a:pt x="2887" y="1062"/>
                    <a:pt x="2901" y="1036"/>
                    <a:pt x="2901" y="1013"/>
                  </a:cubicBezTo>
                  <a:cubicBezTo>
                    <a:pt x="2901" y="991"/>
                    <a:pt x="2900" y="977"/>
                    <a:pt x="2867" y="958"/>
                  </a:cubicBezTo>
                  <a:close/>
                </a:path>
              </a:pathLst>
            </a:custGeom>
            <a:grpFill/>
            <a:ln w="0" cap="rnd">
              <a:solidFill>
                <a:schemeClr val="bg1"/>
              </a:solidFill>
              <a:prstDash val="solid"/>
              <a:round/>
            </a:ln>
          </p:spPr>
          <p:txBody>
            <a:bodyPr vert="horz" wrap="square" lIns="91440" tIns="45720" rIns="91440" bIns="45720" numCol="1" anchor="t" anchorCtr="0" compatLnSpc="1"/>
            <a:lstStyle/>
            <a:p>
              <a:endParaRPr lang="en-US"/>
            </a:p>
          </p:txBody>
        </p:sp>
        <p:sp>
          <p:nvSpPr>
            <p:cNvPr id="66" name="Freeform 10"/>
            <p:cNvSpPr/>
            <p:nvPr/>
          </p:nvSpPr>
          <p:spPr bwMode="auto">
            <a:xfrm>
              <a:off x="4491" y="1174"/>
              <a:ext cx="677" cy="606"/>
            </a:xfrm>
            <a:custGeom>
              <a:gdLst>
                <a:gd name="T0" fmla="*/ 1410 w 1462"/>
                <a:gd name="T1" fmla="*/ 456 h 1310"/>
                <a:gd name="T2" fmla="*/ 1321 w 1462"/>
                <a:gd name="T3" fmla="*/ 328 h 1310"/>
                <a:gd name="T4" fmla="*/ 1288 w 1462"/>
                <a:gd name="T5" fmla="*/ 242 h 1310"/>
                <a:gd name="T6" fmla="*/ 1187 w 1462"/>
                <a:gd name="T7" fmla="*/ 148 h 1310"/>
                <a:gd name="T8" fmla="*/ 1125 w 1462"/>
                <a:gd name="T9" fmla="*/ 78 h 1310"/>
                <a:gd name="T10" fmla="*/ 1056 w 1462"/>
                <a:gd name="T11" fmla="*/ 117 h 1310"/>
                <a:gd name="T12" fmla="*/ 1013 w 1462"/>
                <a:gd name="T13" fmla="*/ 61 h 1310"/>
                <a:gd name="T14" fmla="*/ 935 w 1462"/>
                <a:gd name="T15" fmla="*/ 31 h 1310"/>
                <a:gd name="T16" fmla="*/ 895 w 1462"/>
                <a:gd name="T17" fmla="*/ 22 h 1310"/>
                <a:gd name="T18" fmla="*/ 886 w 1462"/>
                <a:gd name="T19" fmla="*/ 47 h 1310"/>
                <a:gd name="T20" fmla="*/ 891 w 1462"/>
                <a:gd name="T21" fmla="*/ 57 h 1310"/>
                <a:gd name="T22" fmla="*/ 873 w 1462"/>
                <a:gd name="T23" fmla="*/ 127 h 1310"/>
                <a:gd name="T24" fmla="*/ 817 w 1462"/>
                <a:gd name="T25" fmla="*/ 172 h 1310"/>
                <a:gd name="T26" fmla="*/ 775 w 1462"/>
                <a:gd name="T27" fmla="*/ 227 h 1310"/>
                <a:gd name="T28" fmla="*/ 718 w 1462"/>
                <a:gd name="T29" fmla="*/ 236 h 1310"/>
                <a:gd name="T30" fmla="*/ 668 w 1462"/>
                <a:gd name="T31" fmla="*/ 227 h 1310"/>
                <a:gd name="T32" fmla="*/ 640 w 1462"/>
                <a:gd name="T33" fmla="*/ 327 h 1310"/>
                <a:gd name="T34" fmla="*/ 557 w 1462"/>
                <a:gd name="T35" fmla="*/ 316 h 1310"/>
                <a:gd name="T36" fmla="*/ 493 w 1462"/>
                <a:gd name="T37" fmla="*/ 338 h 1310"/>
                <a:gd name="T38" fmla="*/ 454 w 1462"/>
                <a:gd name="T39" fmla="*/ 355 h 1310"/>
                <a:gd name="T40" fmla="*/ 413 w 1462"/>
                <a:gd name="T41" fmla="*/ 414 h 1310"/>
                <a:gd name="T42" fmla="*/ 356 w 1462"/>
                <a:gd name="T43" fmla="*/ 444 h 1310"/>
                <a:gd name="T44" fmla="*/ 290 w 1462"/>
                <a:gd name="T45" fmla="*/ 520 h 1310"/>
                <a:gd name="T46" fmla="*/ 233 w 1462"/>
                <a:gd name="T47" fmla="*/ 583 h 1310"/>
                <a:gd name="T48" fmla="*/ 179 w 1462"/>
                <a:gd name="T49" fmla="*/ 505 h 1310"/>
                <a:gd name="T50" fmla="*/ 107 w 1462"/>
                <a:gd name="T51" fmla="*/ 461 h 1310"/>
                <a:gd name="T52" fmla="*/ 65 w 1462"/>
                <a:gd name="T53" fmla="*/ 468 h 1310"/>
                <a:gd name="T54" fmla="*/ 61 w 1462"/>
                <a:gd name="T55" fmla="*/ 516 h 1310"/>
                <a:gd name="T56" fmla="*/ 78 w 1462"/>
                <a:gd name="T57" fmla="*/ 555 h 1310"/>
                <a:gd name="T58" fmla="*/ 94 w 1462"/>
                <a:gd name="T59" fmla="*/ 633 h 1310"/>
                <a:gd name="T60" fmla="*/ 107 w 1462"/>
                <a:gd name="T61" fmla="*/ 705 h 1310"/>
                <a:gd name="T62" fmla="*/ 54 w 1462"/>
                <a:gd name="T63" fmla="*/ 791 h 1310"/>
                <a:gd name="T64" fmla="*/ 24 w 1462"/>
                <a:gd name="T65" fmla="*/ 854 h 1310"/>
                <a:gd name="T66" fmla="*/ 94 w 1462"/>
                <a:gd name="T67" fmla="*/ 894 h 1310"/>
                <a:gd name="T68" fmla="*/ 198 w 1462"/>
                <a:gd name="T69" fmla="*/ 930 h 1310"/>
                <a:gd name="T70" fmla="*/ 295 w 1462"/>
                <a:gd name="T71" fmla="*/ 1052 h 1310"/>
                <a:gd name="T72" fmla="*/ 415 w 1462"/>
                <a:gd name="T73" fmla="*/ 928 h 1310"/>
                <a:gd name="T74" fmla="*/ 550 w 1462"/>
                <a:gd name="T75" fmla="*/ 757 h 1310"/>
                <a:gd name="T76" fmla="*/ 716 w 1462"/>
                <a:gd name="T77" fmla="*/ 791 h 1310"/>
                <a:gd name="T78" fmla="*/ 764 w 1462"/>
                <a:gd name="T79" fmla="*/ 872 h 1310"/>
                <a:gd name="T80" fmla="*/ 672 w 1462"/>
                <a:gd name="T81" fmla="*/ 991 h 1310"/>
                <a:gd name="T82" fmla="*/ 633 w 1462"/>
                <a:gd name="T83" fmla="*/ 1091 h 1310"/>
                <a:gd name="T84" fmla="*/ 699 w 1462"/>
                <a:gd name="T85" fmla="*/ 1139 h 1310"/>
                <a:gd name="T86" fmla="*/ 725 w 1462"/>
                <a:gd name="T87" fmla="*/ 1161 h 1310"/>
                <a:gd name="T88" fmla="*/ 664 w 1462"/>
                <a:gd name="T89" fmla="*/ 1228 h 1310"/>
                <a:gd name="T90" fmla="*/ 620 w 1462"/>
                <a:gd name="T91" fmla="*/ 1284 h 1310"/>
                <a:gd name="T92" fmla="*/ 712 w 1462"/>
                <a:gd name="T93" fmla="*/ 1269 h 1310"/>
                <a:gd name="T94" fmla="*/ 830 w 1462"/>
                <a:gd name="T95" fmla="*/ 1161 h 1310"/>
                <a:gd name="T96" fmla="*/ 956 w 1462"/>
                <a:gd name="T97" fmla="*/ 1028 h 1310"/>
                <a:gd name="T98" fmla="*/ 1061 w 1462"/>
                <a:gd name="T99" fmla="*/ 965 h 1310"/>
                <a:gd name="T100" fmla="*/ 1170 w 1462"/>
                <a:gd name="T101" fmla="*/ 920 h 1310"/>
                <a:gd name="T102" fmla="*/ 1239 w 1462"/>
                <a:gd name="T103" fmla="*/ 884 h 1310"/>
                <a:gd name="T104" fmla="*/ 1262 w 1462"/>
                <a:gd name="T105" fmla="*/ 802 h 1310"/>
                <a:gd name="T106" fmla="*/ 1411 w 1462"/>
                <a:gd name="T107" fmla="*/ 657 h 1310"/>
                <a:gd name="T108" fmla="*/ 1460 w 1462"/>
                <a:gd name="T109" fmla="*/ 630 h 1310"/>
                <a:gd name="T110" fmla="*/ 1462 w 1462"/>
                <a:gd name="T111" fmla="*/ 528 h 1310"/>
                <a:gd name="T112" fmla="*/ 1410 w 1462"/>
                <a:gd name="T113" fmla="*/ 456 h 131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62" h="1310">
                  <a:moveTo>
                    <a:pt x="1410" y="456"/>
                  </a:moveTo>
                  <a:cubicBezTo>
                    <a:pt x="1374" y="428"/>
                    <a:pt x="1321" y="384"/>
                    <a:pt x="1321" y="328"/>
                  </a:cubicBezTo>
                  <a:cubicBezTo>
                    <a:pt x="1321" y="273"/>
                    <a:pt x="1324" y="275"/>
                    <a:pt x="1288" y="242"/>
                  </a:cubicBezTo>
                  <a:cubicBezTo>
                    <a:pt x="1252" y="209"/>
                    <a:pt x="1213" y="195"/>
                    <a:pt x="1187" y="148"/>
                  </a:cubicBezTo>
                  <a:cubicBezTo>
                    <a:pt x="1161" y="100"/>
                    <a:pt x="1144" y="78"/>
                    <a:pt x="1125" y="78"/>
                  </a:cubicBezTo>
                  <a:cubicBezTo>
                    <a:pt x="1105" y="78"/>
                    <a:pt x="1098" y="173"/>
                    <a:pt x="1056" y="117"/>
                  </a:cubicBezTo>
                  <a:cubicBezTo>
                    <a:pt x="1013" y="61"/>
                    <a:pt x="1056" y="67"/>
                    <a:pt x="1013" y="61"/>
                  </a:cubicBezTo>
                  <a:cubicBezTo>
                    <a:pt x="971" y="56"/>
                    <a:pt x="957" y="47"/>
                    <a:pt x="935" y="31"/>
                  </a:cubicBezTo>
                  <a:cubicBezTo>
                    <a:pt x="912" y="14"/>
                    <a:pt x="908" y="0"/>
                    <a:pt x="895" y="22"/>
                  </a:cubicBezTo>
                  <a:cubicBezTo>
                    <a:pt x="890" y="31"/>
                    <a:pt x="888" y="40"/>
                    <a:pt x="886" y="47"/>
                  </a:cubicBezTo>
                  <a:cubicBezTo>
                    <a:pt x="888" y="49"/>
                    <a:pt x="890" y="52"/>
                    <a:pt x="891" y="57"/>
                  </a:cubicBezTo>
                  <a:cubicBezTo>
                    <a:pt x="895" y="81"/>
                    <a:pt x="908" y="105"/>
                    <a:pt x="873" y="127"/>
                  </a:cubicBezTo>
                  <a:cubicBezTo>
                    <a:pt x="838" y="149"/>
                    <a:pt x="817" y="140"/>
                    <a:pt x="817" y="172"/>
                  </a:cubicBezTo>
                  <a:cubicBezTo>
                    <a:pt x="817" y="203"/>
                    <a:pt x="797" y="222"/>
                    <a:pt x="775" y="227"/>
                  </a:cubicBezTo>
                  <a:cubicBezTo>
                    <a:pt x="753" y="233"/>
                    <a:pt x="734" y="246"/>
                    <a:pt x="718" y="236"/>
                  </a:cubicBezTo>
                  <a:cubicBezTo>
                    <a:pt x="703" y="227"/>
                    <a:pt x="675" y="211"/>
                    <a:pt x="668" y="227"/>
                  </a:cubicBezTo>
                  <a:cubicBezTo>
                    <a:pt x="662" y="244"/>
                    <a:pt x="681" y="331"/>
                    <a:pt x="640" y="327"/>
                  </a:cubicBezTo>
                  <a:cubicBezTo>
                    <a:pt x="598" y="324"/>
                    <a:pt x="576" y="285"/>
                    <a:pt x="557" y="316"/>
                  </a:cubicBezTo>
                  <a:cubicBezTo>
                    <a:pt x="537" y="348"/>
                    <a:pt x="513" y="338"/>
                    <a:pt x="493" y="338"/>
                  </a:cubicBezTo>
                  <a:cubicBezTo>
                    <a:pt x="474" y="338"/>
                    <a:pt x="458" y="331"/>
                    <a:pt x="454" y="355"/>
                  </a:cubicBezTo>
                  <a:cubicBezTo>
                    <a:pt x="450" y="379"/>
                    <a:pt x="441" y="401"/>
                    <a:pt x="413" y="414"/>
                  </a:cubicBezTo>
                  <a:cubicBezTo>
                    <a:pt x="384" y="427"/>
                    <a:pt x="373" y="424"/>
                    <a:pt x="356" y="444"/>
                  </a:cubicBezTo>
                  <a:cubicBezTo>
                    <a:pt x="338" y="464"/>
                    <a:pt x="297" y="494"/>
                    <a:pt x="290" y="520"/>
                  </a:cubicBezTo>
                  <a:cubicBezTo>
                    <a:pt x="284" y="546"/>
                    <a:pt x="260" y="620"/>
                    <a:pt x="233" y="583"/>
                  </a:cubicBezTo>
                  <a:cubicBezTo>
                    <a:pt x="207" y="546"/>
                    <a:pt x="209" y="535"/>
                    <a:pt x="179" y="505"/>
                  </a:cubicBezTo>
                  <a:cubicBezTo>
                    <a:pt x="148" y="476"/>
                    <a:pt x="124" y="487"/>
                    <a:pt x="107" y="461"/>
                  </a:cubicBezTo>
                  <a:cubicBezTo>
                    <a:pt x="89" y="435"/>
                    <a:pt x="72" y="453"/>
                    <a:pt x="65" y="468"/>
                  </a:cubicBezTo>
                  <a:cubicBezTo>
                    <a:pt x="59" y="483"/>
                    <a:pt x="35" y="503"/>
                    <a:pt x="61" y="516"/>
                  </a:cubicBezTo>
                  <a:cubicBezTo>
                    <a:pt x="87" y="529"/>
                    <a:pt x="78" y="539"/>
                    <a:pt x="78" y="555"/>
                  </a:cubicBezTo>
                  <a:cubicBezTo>
                    <a:pt x="78" y="572"/>
                    <a:pt x="70" y="600"/>
                    <a:pt x="94" y="633"/>
                  </a:cubicBezTo>
                  <a:cubicBezTo>
                    <a:pt x="118" y="666"/>
                    <a:pt x="129" y="681"/>
                    <a:pt x="107" y="705"/>
                  </a:cubicBezTo>
                  <a:cubicBezTo>
                    <a:pt x="85" y="729"/>
                    <a:pt x="59" y="763"/>
                    <a:pt x="54" y="791"/>
                  </a:cubicBezTo>
                  <a:cubicBezTo>
                    <a:pt x="50" y="818"/>
                    <a:pt x="0" y="818"/>
                    <a:pt x="24" y="854"/>
                  </a:cubicBezTo>
                  <a:cubicBezTo>
                    <a:pt x="48" y="889"/>
                    <a:pt x="63" y="891"/>
                    <a:pt x="94" y="894"/>
                  </a:cubicBezTo>
                  <a:cubicBezTo>
                    <a:pt x="124" y="898"/>
                    <a:pt x="190" y="907"/>
                    <a:pt x="198" y="930"/>
                  </a:cubicBezTo>
                  <a:cubicBezTo>
                    <a:pt x="206" y="949"/>
                    <a:pt x="264" y="1009"/>
                    <a:pt x="295" y="1052"/>
                  </a:cubicBezTo>
                  <a:cubicBezTo>
                    <a:pt x="330" y="1027"/>
                    <a:pt x="369" y="991"/>
                    <a:pt x="415" y="928"/>
                  </a:cubicBezTo>
                  <a:cubicBezTo>
                    <a:pt x="485" y="831"/>
                    <a:pt x="445" y="754"/>
                    <a:pt x="550" y="757"/>
                  </a:cubicBezTo>
                  <a:cubicBezTo>
                    <a:pt x="655" y="761"/>
                    <a:pt x="694" y="761"/>
                    <a:pt x="716" y="791"/>
                  </a:cubicBezTo>
                  <a:cubicBezTo>
                    <a:pt x="738" y="820"/>
                    <a:pt x="808" y="817"/>
                    <a:pt x="764" y="872"/>
                  </a:cubicBezTo>
                  <a:cubicBezTo>
                    <a:pt x="720" y="928"/>
                    <a:pt x="694" y="972"/>
                    <a:pt x="672" y="991"/>
                  </a:cubicBezTo>
                  <a:cubicBezTo>
                    <a:pt x="651" y="1009"/>
                    <a:pt x="594" y="1065"/>
                    <a:pt x="633" y="1091"/>
                  </a:cubicBezTo>
                  <a:cubicBezTo>
                    <a:pt x="672" y="1117"/>
                    <a:pt x="655" y="1135"/>
                    <a:pt x="699" y="1139"/>
                  </a:cubicBezTo>
                  <a:cubicBezTo>
                    <a:pt x="742" y="1143"/>
                    <a:pt x="738" y="1117"/>
                    <a:pt x="725" y="1161"/>
                  </a:cubicBezTo>
                  <a:cubicBezTo>
                    <a:pt x="712" y="1206"/>
                    <a:pt x="720" y="1213"/>
                    <a:pt x="664" y="1228"/>
                  </a:cubicBezTo>
                  <a:cubicBezTo>
                    <a:pt x="607" y="1243"/>
                    <a:pt x="616" y="1258"/>
                    <a:pt x="620" y="1284"/>
                  </a:cubicBezTo>
                  <a:cubicBezTo>
                    <a:pt x="624" y="1310"/>
                    <a:pt x="668" y="1295"/>
                    <a:pt x="712" y="1269"/>
                  </a:cubicBezTo>
                  <a:cubicBezTo>
                    <a:pt x="755" y="1243"/>
                    <a:pt x="803" y="1206"/>
                    <a:pt x="830" y="1161"/>
                  </a:cubicBezTo>
                  <a:cubicBezTo>
                    <a:pt x="856" y="1117"/>
                    <a:pt x="895" y="1057"/>
                    <a:pt x="956" y="1028"/>
                  </a:cubicBezTo>
                  <a:cubicBezTo>
                    <a:pt x="1018" y="998"/>
                    <a:pt x="1009" y="987"/>
                    <a:pt x="1061" y="965"/>
                  </a:cubicBezTo>
                  <a:cubicBezTo>
                    <a:pt x="1114" y="943"/>
                    <a:pt x="1127" y="935"/>
                    <a:pt x="1170" y="920"/>
                  </a:cubicBezTo>
                  <a:cubicBezTo>
                    <a:pt x="1202" y="909"/>
                    <a:pt x="1216" y="885"/>
                    <a:pt x="1239" y="884"/>
                  </a:cubicBezTo>
                  <a:cubicBezTo>
                    <a:pt x="1240" y="852"/>
                    <a:pt x="1245" y="812"/>
                    <a:pt x="1262" y="802"/>
                  </a:cubicBezTo>
                  <a:cubicBezTo>
                    <a:pt x="1293" y="783"/>
                    <a:pt x="1358" y="683"/>
                    <a:pt x="1411" y="657"/>
                  </a:cubicBezTo>
                  <a:cubicBezTo>
                    <a:pt x="1425" y="650"/>
                    <a:pt x="1443" y="640"/>
                    <a:pt x="1460" y="630"/>
                  </a:cubicBezTo>
                  <a:cubicBezTo>
                    <a:pt x="1461" y="592"/>
                    <a:pt x="1462" y="543"/>
                    <a:pt x="1462" y="528"/>
                  </a:cubicBezTo>
                  <a:cubicBezTo>
                    <a:pt x="1462" y="503"/>
                    <a:pt x="1446" y="484"/>
                    <a:pt x="1410" y="456"/>
                  </a:cubicBezTo>
                  <a:close/>
                </a:path>
              </a:pathLst>
            </a:custGeom>
            <a:solidFill>
              <a:srgbClr val="E23936"/>
            </a:solidFill>
            <a:ln w="0" cap="rnd">
              <a:solidFill>
                <a:schemeClr val="bg1"/>
              </a:solidFill>
              <a:prstDash val="solid"/>
              <a:round/>
            </a:ln>
          </p:spPr>
          <p:txBody>
            <a:bodyPr vert="horz" wrap="square" lIns="91440" tIns="45720" rIns="91440" bIns="45720" numCol="1" anchor="t" anchorCtr="0" compatLnSpc="1"/>
            <a:lstStyle/>
            <a:p>
              <a:endParaRPr lang="en-US"/>
            </a:p>
          </p:txBody>
        </p:sp>
        <p:sp>
          <p:nvSpPr>
            <p:cNvPr id="67" name="Freeform 11"/>
            <p:cNvSpPr/>
            <p:nvPr/>
          </p:nvSpPr>
          <p:spPr bwMode="auto">
            <a:xfrm>
              <a:off x="4637" y="856"/>
              <a:ext cx="985" cy="609"/>
            </a:xfrm>
            <a:custGeom>
              <a:gdLst>
                <a:gd name="T0" fmla="*/ 2111 w 2127"/>
                <a:gd name="T1" fmla="*/ 367 h 1316"/>
                <a:gd name="T2" fmla="*/ 1900 w 2127"/>
                <a:gd name="T3" fmla="*/ 314 h 1316"/>
                <a:gd name="T4" fmla="*/ 1808 w 2127"/>
                <a:gd name="T5" fmla="*/ 300 h 1316"/>
                <a:gd name="T6" fmla="*/ 1693 w 2127"/>
                <a:gd name="T7" fmla="*/ 361 h 1316"/>
                <a:gd name="T8" fmla="*/ 1634 w 2127"/>
                <a:gd name="T9" fmla="*/ 458 h 1316"/>
                <a:gd name="T10" fmla="*/ 1500 w 2127"/>
                <a:gd name="T11" fmla="*/ 367 h 1316"/>
                <a:gd name="T12" fmla="*/ 1467 w 2127"/>
                <a:gd name="T13" fmla="*/ 269 h 1316"/>
                <a:gd name="T14" fmla="*/ 1379 w 2127"/>
                <a:gd name="T15" fmla="*/ 280 h 1316"/>
                <a:gd name="T16" fmla="*/ 1392 w 2127"/>
                <a:gd name="T17" fmla="*/ 372 h 1316"/>
                <a:gd name="T18" fmla="*/ 1270 w 2127"/>
                <a:gd name="T19" fmla="*/ 269 h 1316"/>
                <a:gd name="T20" fmla="*/ 1143 w 2127"/>
                <a:gd name="T21" fmla="*/ 239 h 1316"/>
                <a:gd name="T22" fmla="*/ 1044 w 2127"/>
                <a:gd name="T23" fmla="*/ 152 h 1316"/>
                <a:gd name="T24" fmla="*/ 907 w 2127"/>
                <a:gd name="T25" fmla="*/ 186 h 1316"/>
                <a:gd name="T26" fmla="*/ 766 w 2127"/>
                <a:gd name="T27" fmla="*/ 166 h 1316"/>
                <a:gd name="T28" fmla="*/ 638 w 2127"/>
                <a:gd name="T29" fmla="*/ 189 h 1316"/>
                <a:gd name="T30" fmla="*/ 494 w 2127"/>
                <a:gd name="T31" fmla="*/ 111 h 1316"/>
                <a:gd name="T32" fmla="*/ 402 w 2127"/>
                <a:gd name="T33" fmla="*/ 16 h 1316"/>
                <a:gd name="T34" fmla="*/ 290 w 2127"/>
                <a:gd name="T35" fmla="*/ 51 h 1316"/>
                <a:gd name="T36" fmla="*/ 245 w 2127"/>
                <a:gd name="T37" fmla="*/ 114 h 1316"/>
                <a:gd name="T38" fmla="*/ 160 w 2127"/>
                <a:gd name="T39" fmla="*/ 157 h 1316"/>
                <a:gd name="T40" fmla="*/ 64 w 2127"/>
                <a:gd name="T41" fmla="*/ 146 h 1316"/>
                <a:gd name="T42" fmla="*/ 103 w 2127"/>
                <a:gd name="T43" fmla="*/ 239 h 1316"/>
                <a:gd name="T44" fmla="*/ 177 w 2127"/>
                <a:gd name="T45" fmla="*/ 316 h 1316"/>
                <a:gd name="T46" fmla="*/ 180 w 2127"/>
                <a:gd name="T47" fmla="*/ 478 h 1316"/>
                <a:gd name="T48" fmla="*/ 271 w 2127"/>
                <a:gd name="T49" fmla="*/ 569 h 1316"/>
                <a:gd name="T50" fmla="*/ 404 w 2127"/>
                <a:gd name="T51" fmla="*/ 493 h 1316"/>
                <a:gd name="T52" fmla="*/ 512 w 2127"/>
                <a:gd name="T53" fmla="*/ 637 h 1316"/>
                <a:gd name="T54" fmla="*/ 570 w 2127"/>
                <a:gd name="T55" fmla="*/ 733 h 1316"/>
                <a:gd name="T56" fmla="*/ 619 w 2127"/>
                <a:gd name="T57" fmla="*/ 717 h 1316"/>
                <a:gd name="T58" fmla="*/ 740 w 2127"/>
                <a:gd name="T59" fmla="*/ 803 h 1316"/>
                <a:gd name="T60" fmla="*/ 871 w 2127"/>
                <a:gd name="T61" fmla="*/ 834 h 1316"/>
                <a:gd name="T62" fmla="*/ 1005 w 2127"/>
                <a:gd name="T63" fmla="*/ 1014 h 1316"/>
                <a:gd name="T64" fmla="*/ 1146 w 2127"/>
                <a:gd name="T65" fmla="*/ 1214 h 1316"/>
                <a:gd name="T66" fmla="*/ 1243 w 2127"/>
                <a:gd name="T67" fmla="*/ 1228 h 1316"/>
                <a:gd name="T68" fmla="*/ 1339 w 2127"/>
                <a:gd name="T69" fmla="*/ 995 h 1316"/>
                <a:gd name="T70" fmla="*/ 1470 w 2127"/>
                <a:gd name="T71" fmla="*/ 1039 h 1316"/>
                <a:gd name="T72" fmla="*/ 1552 w 2127"/>
                <a:gd name="T73" fmla="*/ 1039 h 1316"/>
                <a:gd name="T74" fmla="*/ 1647 w 2127"/>
                <a:gd name="T75" fmla="*/ 1017 h 1316"/>
                <a:gd name="T76" fmla="*/ 1587 w 2127"/>
                <a:gd name="T77" fmla="*/ 911 h 1316"/>
                <a:gd name="T78" fmla="*/ 1693 w 2127"/>
                <a:gd name="T79" fmla="*/ 846 h 1316"/>
                <a:gd name="T80" fmla="*/ 1811 w 2127"/>
                <a:gd name="T81" fmla="*/ 714 h 1316"/>
                <a:gd name="T82" fmla="*/ 1862 w 2127"/>
                <a:gd name="T83" fmla="*/ 588 h 1316"/>
                <a:gd name="T84" fmla="*/ 1978 w 2127"/>
                <a:gd name="T85" fmla="*/ 596 h 1316"/>
                <a:gd name="T86" fmla="*/ 2127 w 2127"/>
                <a:gd name="T87" fmla="*/ 489 h 131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27" h="1316">
                  <a:moveTo>
                    <a:pt x="2114" y="376"/>
                  </a:moveTo>
                  <a:cubicBezTo>
                    <a:pt x="2113" y="373"/>
                    <a:pt x="2112" y="370"/>
                    <a:pt x="2111" y="367"/>
                  </a:cubicBezTo>
                  <a:cubicBezTo>
                    <a:pt x="2041" y="376"/>
                    <a:pt x="1984" y="369"/>
                    <a:pt x="1955" y="367"/>
                  </a:cubicBezTo>
                  <a:cubicBezTo>
                    <a:pt x="1919" y="364"/>
                    <a:pt x="1939" y="369"/>
                    <a:pt x="1900" y="314"/>
                  </a:cubicBezTo>
                  <a:cubicBezTo>
                    <a:pt x="1860" y="258"/>
                    <a:pt x="1886" y="289"/>
                    <a:pt x="1854" y="314"/>
                  </a:cubicBezTo>
                  <a:cubicBezTo>
                    <a:pt x="1821" y="339"/>
                    <a:pt x="1818" y="328"/>
                    <a:pt x="1808" y="300"/>
                  </a:cubicBezTo>
                  <a:cubicBezTo>
                    <a:pt x="1798" y="272"/>
                    <a:pt x="1778" y="303"/>
                    <a:pt x="1765" y="330"/>
                  </a:cubicBezTo>
                  <a:cubicBezTo>
                    <a:pt x="1752" y="358"/>
                    <a:pt x="1726" y="353"/>
                    <a:pt x="1693" y="361"/>
                  </a:cubicBezTo>
                  <a:cubicBezTo>
                    <a:pt x="1660" y="369"/>
                    <a:pt x="1677" y="383"/>
                    <a:pt x="1680" y="417"/>
                  </a:cubicBezTo>
                  <a:cubicBezTo>
                    <a:pt x="1683" y="450"/>
                    <a:pt x="1664" y="455"/>
                    <a:pt x="1634" y="458"/>
                  </a:cubicBezTo>
                  <a:cubicBezTo>
                    <a:pt x="1605" y="461"/>
                    <a:pt x="1592" y="444"/>
                    <a:pt x="1578" y="414"/>
                  </a:cubicBezTo>
                  <a:cubicBezTo>
                    <a:pt x="1565" y="383"/>
                    <a:pt x="1500" y="386"/>
                    <a:pt x="1500" y="367"/>
                  </a:cubicBezTo>
                  <a:cubicBezTo>
                    <a:pt x="1500" y="347"/>
                    <a:pt x="1493" y="344"/>
                    <a:pt x="1470" y="328"/>
                  </a:cubicBezTo>
                  <a:cubicBezTo>
                    <a:pt x="1447" y="311"/>
                    <a:pt x="1467" y="294"/>
                    <a:pt x="1467" y="269"/>
                  </a:cubicBezTo>
                  <a:cubicBezTo>
                    <a:pt x="1467" y="244"/>
                    <a:pt x="1477" y="236"/>
                    <a:pt x="1438" y="233"/>
                  </a:cubicBezTo>
                  <a:cubicBezTo>
                    <a:pt x="1398" y="230"/>
                    <a:pt x="1382" y="250"/>
                    <a:pt x="1379" y="280"/>
                  </a:cubicBezTo>
                  <a:cubicBezTo>
                    <a:pt x="1375" y="311"/>
                    <a:pt x="1398" y="322"/>
                    <a:pt x="1415" y="342"/>
                  </a:cubicBezTo>
                  <a:cubicBezTo>
                    <a:pt x="1431" y="361"/>
                    <a:pt x="1408" y="372"/>
                    <a:pt x="1392" y="372"/>
                  </a:cubicBezTo>
                  <a:cubicBezTo>
                    <a:pt x="1375" y="372"/>
                    <a:pt x="1349" y="372"/>
                    <a:pt x="1320" y="350"/>
                  </a:cubicBezTo>
                  <a:cubicBezTo>
                    <a:pt x="1290" y="328"/>
                    <a:pt x="1280" y="300"/>
                    <a:pt x="1270" y="269"/>
                  </a:cubicBezTo>
                  <a:cubicBezTo>
                    <a:pt x="1261" y="239"/>
                    <a:pt x="1208" y="283"/>
                    <a:pt x="1175" y="280"/>
                  </a:cubicBezTo>
                  <a:cubicBezTo>
                    <a:pt x="1143" y="278"/>
                    <a:pt x="1130" y="261"/>
                    <a:pt x="1143" y="239"/>
                  </a:cubicBezTo>
                  <a:cubicBezTo>
                    <a:pt x="1156" y="216"/>
                    <a:pt x="1166" y="203"/>
                    <a:pt x="1149" y="189"/>
                  </a:cubicBezTo>
                  <a:cubicBezTo>
                    <a:pt x="1133" y="175"/>
                    <a:pt x="1090" y="158"/>
                    <a:pt x="1044" y="152"/>
                  </a:cubicBezTo>
                  <a:cubicBezTo>
                    <a:pt x="999" y="147"/>
                    <a:pt x="999" y="161"/>
                    <a:pt x="979" y="180"/>
                  </a:cubicBezTo>
                  <a:cubicBezTo>
                    <a:pt x="959" y="200"/>
                    <a:pt x="956" y="189"/>
                    <a:pt x="907" y="186"/>
                  </a:cubicBezTo>
                  <a:cubicBezTo>
                    <a:pt x="858" y="183"/>
                    <a:pt x="881" y="175"/>
                    <a:pt x="854" y="144"/>
                  </a:cubicBezTo>
                  <a:cubicBezTo>
                    <a:pt x="828" y="114"/>
                    <a:pt x="795" y="150"/>
                    <a:pt x="766" y="166"/>
                  </a:cubicBezTo>
                  <a:cubicBezTo>
                    <a:pt x="736" y="183"/>
                    <a:pt x="733" y="172"/>
                    <a:pt x="700" y="161"/>
                  </a:cubicBezTo>
                  <a:cubicBezTo>
                    <a:pt x="668" y="150"/>
                    <a:pt x="668" y="175"/>
                    <a:pt x="638" y="189"/>
                  </a:cubicBezTo>
                  <a:cubicBezTo>
                    <a:pt x="609" y="203"/>
                    <a:pt x="602" y="197"/>
                    <a:pt x="563" y="169"/>
                  </a:cubicBezTo>
                  <a:cubicBezTo>
                    <a:pt x="524" y="141"/>
                    <a:pt x="527" y="127"/>
                    <a:pt x="494" y="111"/>
                  </a:cubicBezTo>
                  <a:cubicBezTo>
                    <a:pt x="461" y="94"/>
                    <a:pt x="474" y="55"/>
                    <a:pt x="458" y="27"/>
                  </a:cubicBezTo>
                  <a:cubicBezTo>
                    <a:pt x="442" y="0"/>
                    <a:pt x="432" y="16"/>
                    <a:pt x="402" y="16"/>
                  </a:cubicBezTo>
                  <a:cubicBezTo>
                    <a:pt x="373" y="16"/>
                    <a:pt x="376" y="30"/>
                    <a:pt x="330" y="41"/>
                  </a:cubicBezTo>
                  <a:cubicBezTo>
                    <a:pt x="313" y="45"/>
                    <a:pt x="300" y="49"/>
                    <a:pt x="290" y="51"/>
                  </a:cubicBezTo>
                  <a:cubicBezTo>
                    <a:pt x="291" y="55"/>
                    <a:pt x="290" y="59"/>
                    <a:pt x="287" y="64"/>
                  </a:cubicBezTo>
                  <a:cubicBezTo>
                    <a:pt x="271" y="89"/>
                    <a:pt x="243" y="81"/>
                    <a:pt x="245" y="114"/>
                  </a:cubicBezTo>
                  <a:cubicBezTo>
                    <a:pt x="247" y="148"/>
                    <a:pt x="265" y="213"/>
                    <a:pt x="221" y="189"/>
                  </a:cubicBezTo>
                  <a:cubicBezTo>
                    <a:pt x="177" y="165"/>
                    <a:pt x="180" y="139"/>
                    <a:pt x="160" y="157"/>
                  </a:cubicBezTo>
                  <a:cubicBezTo>
                    <a:pt x="140" y="176"/>
                    <a:pt x="142" y="183"/>
                    <a:pt x="116" y="170"/>
                  </a:cubicBezTo>
                  <a:cubicBezTo>
                    <a:pt x="90" y="157"/>
                    <a:pt x="73" y="131"/>
                    <a:pt x="64" y="146"/>
                  </a:cubicBezTo>
                  <a:cubicBezTo>
                    <a:pt x="55" y="161"/>
                    <a:pt x="0" y="215"/>
                    <a:pt x="35" y="226"/>
                  </a:cubicBezTo>
                  <a:cubicBezTo>
                    <a:pt x="70" y="237"/>
                    <a:pt x="99" y="211"/>
                    <a:pt x="103" y="239"/>
                  </a:cubicBezTo>
                  <a:cubicBezTo>
                    <a:pt x="107" y="266"/>
                    <a:pt x="110" y="266"/>
                    <a:pt x="134" y="278"/>
                  </a:cubicBezTo>
                  <a:cubicBezTo>
                    <a:pt x="158" y="289"/>
                    <a:pt x="180" y="292"/>
                    <a:pt x="177" y="316"/>
                  </a:cubicBezTo>
                  <a:cubicBezTo>
                    <a:pt x="175" y="341"/>
                    <a:pt x="136" y="392"/>
                    <a:pt x="147" y="420"/>
                  </a:cubicBezTo>
                  <a:cubicBezTo>
                    <a:pt x="158" y="448"/>
                    <a:pt x="169" y="457"/>
                    <a:pt x="180" y="478"/>
                  </a:cubicBezTo>
                  <a:cubicBezTo>
                    <a:pt x="190" y="498"/>
                    <a:pt x="219" y="502"/>
                    <a:pt x="225" y="535"/>
                  </a:cubicBezTo>
                  <a:cubicBezTo>
                    <a:pt x="232" y="569"/>
                    <a:pt x="236" y="593"/>
                    <a:pt x="271" y="569"/>
                  </a:cubicBezTo>
                  <a:cubicBezTo>
                    <a:pt x="306" y="544"/>
                    <a:pt x="341" y="537"/>
                    <a:pt x="352" y="515"/>
                  </a:cubicBezTo>
                  <a:cubicBezTo>
                    <a:pt x="363" y="493"/>
                    <a:pt x="398" y="463"/>
                    <a:pt x="404" y="493"/>
                  </a:cubicBezTo>
                  <a:cubicBezTo>
                    <a:pt x="411" y="522"/>
                    <a:pt x="463" y="531"/>
                    <a:pt x="468" y="567"/>
                  </a:cubicBezTo>
                  <a:cubicBezTo>
                    <a:pt x="472" y="602"/>
                    <a:pt x="498" y="607"/>
                    <a:pt x="512" y="637"/>
                  </a:cubicBezTo>
                  <a:cubicBezTo>
                    <a:pt x="525" y="667"/>
                    <a:pt x="503" y="721"/>
                    <a:pt x="522" y="730"/>
                  </a:cubicBezTo>
                  <a:cubicBezTo>
                    <a:pt x="538" y="737"/>
                    <a:pt x="560" y="726"/>
                    <a:pt x="570" y="733"/>
                  </a:cubicBezTo>
                  <a:cubicBezTo>
                    <a:pt x="572" y="726"/>
                    <a:pt x="574" y="717"/>
                    <a:pt x="579" y="708"/>
                  </a:cubicBezTo>
                  <a:cubicBezTo>
                    <a:pt x="592" y="686"/>
                    <a:pt x="596" y="700"/>
                    <a:pt x="619" y="717"/>
                  </a:cubicBezTo>
                  <a:cubicBezTo>
                    <a:pt x="641" y="733"/>
                    <a:pt x="655" y="742"/>
                    <a:pt x="697" y="747"/>
                  </a:cubicBezTo>
                  <a:cubicBezTo>
                    <a:pt x="740" y="753"/>
                    <a:pt x="697" y="747"/>
                    <a:pt x="740" y="803"/>
                  </a:cubicBezTo>
                  <a:cubicBezTo>
                    <a:pt x="782" y="859"/>
                    <a:pt x="789" y="764"/>
                    <a:pt x="809" y="764"/>
                  </a:cubicBezTo>
                  <a:cubicBezTo>
                    <a:pt x="828" y="764"/>
                    <a:pt x="845" y="786"/>
                    <a:pt x="871" y="834"/>
                  </a:cubicBezTo>
                  <a:cubicBezTo>
                    <a:pt x="897" y="881"/>
                    <a:pt x="936" y="895"/>
                    <a:pt x="972" y="928"/>
                  </a:cubicBezTo>
                  <a:cubicBezTo>
                    <a:pt x="1008" y="961"/>
                    <a:pt x="1005" y="959"/>
                    <a:pt x="1005" y="1014"/>
                  </a:cubicBezTo>
                  <a:cubicBezTo>
                    <a:pt x="1005" y="1070"/>
                    <a:pt x="1058" y="1114"/>
                    <a:pt x="1094" y="1142"/>
                  </a:cubicBezTo>
                  <a:cubicBezTo>
                    <a:pt x="1130" y="1170"/>
                    <a:pt x="1146" y="1189"/>
                    <a:pt x="1146" y="1214"/>
                  </a:cubicBezTo>
                  <a:cubicBezTo>
                    <a:pt x="1146" y="1229"/>
                    <a:pt x="1145" y="1278"/>
                    <a:pt x="1144" y="1316"/>
                  </a:cubicBezTo>
                  <a:cubicBezTo>
                    <a:pt x="1188" y="1289"/>
                    <a:pt x="1234" y="1255"/>
                    <a:pt x="1243" y="1228"/>
                  </a:cubicBezTo>
                  <a:cubicBezTo>
                    <a:pt x="1256" y="1191"/>
                    <a:pt x="1296" y="1139"/>
                    <a:pt x="1300" y="1106"/>
                  </a:cubicBezTo>
                  <a:cubicBezTo>
                    <a:pt x="1304" y="1073"/>
                    <a:pt x="1313" y="995"/>
                    <a:pt x="1339" y="995"/>
                  </a:cubicBezTo>
                  <a:cubicBezTo>
                    <a:pt x="1365" y="995"/>
                    <a:pt x="1392" y="1002"/>
                    <a:pt x="1409" y="1021"/>
                  </a:cubicBezTo>
                  <a:cubicBezTo>
                    <a:pt x="1427" y="1039"/>
                    <a:pt x="1440" y="1043"/>
                    <a:pt x="1470" y="1039"/>
                  </a:cubicBezTo>
                  <a:cubicBezTo>
                    <a:pt x="1501" y="1036"/>
                    <a:pt x="1492" y="1024"/>
                    <a:pt x="1515" y="1039"/>
                  </a:cubicBezTo>
                  <a:cubicBezTo>
                    <a:pt x="1537" y="1055"/>
                    <a:pt x="1544" y="1048"/>
                    <a:pt x="1552" y="1039"/>
                  </a:cubicBezTo>
                  <a:cubicBezTo>
                    <a:pt x="1560" y="1031"/>
                    <a:pt x="1580" y="1010"/>
                    <a:pt x="1595" y="1021"/>
                  </a:cubicBezTo>
                  <a:cubicBezTo>
                    <a:pt x="1610" y="1032"/>
                    <a:pt x="1639" y="1043"/>
                    <a:pt x="1647" y="1017"/>
                  </a:cubicBezTo>
                  <a:cubicBezTo>
                    <a:pt x="1655" y="991"/>
                    <a:pt x="1672" y="975"/>
                    <a:pt x="1649" y="960"/>
                  </a:cubicBezTo>
                  <a:cubicBezTo>
                    <a:pt x="1626" y="945"/>
                    <a:pt x="1587" y="936"/>
                    <a:pt x="1587" y="911"/>
                  </a:cubicBezTo>
                  <a:cubicBezTo>
                    <a:pt x="1587" y="886"/>
                    <a:pt x="1585" y="853"/>
                    <a:pt x="1613" y="854"/>
                  </a:cubicBezTo>
                  <a:cubicBezTo>
                    <a:pt x="1641" y="856"/>
                    <a:pt x="1657" y="863"/>
                    <a:pt x="1693" y="846"/>
                  </a:cubicBezTo>
                  <a:cubicBezTo>
                    <a:pt x="1729" y="829"/>
                    <a:pt x="1752" y="842"/>
                    <a:pt x="1773" y="802"/>
                  </a:cubicBezTo>
                  <a:cubicBezTo>
                    <a:pt x="1795" y="761"/>
                    <a:pt x="1777" y="722"/>
                    <a:pt x="1811" y="714"/>
                  </a:cubicBezTo>
                  <a:cubicBezTo>
                    <a:pt x="1845" y="706"/>
                    <a:pt x="1890" y="693"/>
                    <a:pt x="1881" y="667"/>
                  </a:cubicBezTo>
                  <a:cubicBezTo>
                    <a:pt x="1873" y="640"/>
                    <a:pt x="1859" y="604"/>
                    <a:pt x="1862" y="588"/>
                  </a:cubicBezTo>
                  <a:cubicBezTo>
                    <a:pt x="1865" y="571"/>
                    <a:pt x="1883" y="522"/>
                    <a:pt x="1922" y="546"/>
                  </a:cubicBezTo>
                  <a:cubicBezTo>
                    <a:pt x="1962" y="569"/>
                    <a:pt x="1937" y="586"/>
                    <a:pt x="1978" y="596"/>
                  </a:cubicBezTo>
                  <a:cubicBezTo>
                    <a:pt x="2019" y="606"/>
                    <a:pt x="1998" y="572"/>
                    <a:pt x="2034" y="553"/>
                  </a:cubicBezTo>
                  <a:cubicBezTo>
                    <a:pt x="2070" y="533"/>
                    <a:pt x="2127" y="526"/>
                    <a:pt x="2127" y="489"/>
                  </a:cubicBezTo>
                  <a:cubicBezTo>
                    <a:pt x="2127" y="451"/>
                    <a:pt x="2122" y="414"/>
                    <a:pt x="2114" y="376"/>
                  </a:cubicBezTo>
                  <a:close/>
                </a:path>
              </a:pathLst>
            </a:custGeom>
            <a:grpFill/>
            <a:ln w="0" cap="rnd">
              <a:solidFill>
                <a:schemeClr val="bg1"/>
              </a:solidFill>
              <a:prstDash val="solid"/>
              <a:round/>
            </a:ln>
          </p:spPr>
          <p:txBody>
            <a:bodyPr vert="horz" wrap="square" lIns="91440" tIns="45720" rIns="91440" bIns="45720" numCol="1" anchor="t" anchorCtr="0" compatLnSpc="1"/>
            <a:lstStyle/>
            <a:p>
              <a:endParaRPr lang="en-US"/>
            </a:p>
          </p:txBody>
        </p:sp>
        <p:sp>
          <p:nvSpPr>
            <p:cNvPr id="68" name="Freeform 13"/>
            <p:cNvSpPr/>
            <p:nvPr/>
          </p:nvSpPr>
          <p:spPr bwMode="auto">
            <a:xfrm>
              <a:off x="3796" y="3407"/>
              <a:ext cx="875" cy="659"/>
            </a:xfrm>
            <a:custGeom>
              <a:gdLst>
                <a:gd name="T0" fmla="*/ 1778 w 1889"/>
                <a:gd name="T1" fmla="*/ 152 h 1423"/>
                <a:gd name="T2" fmla="*/ 1673 w 1889"/>
                <a:gd name="T3" fmla="*/ 115 h 1423"/>
                <a:gd name="T4" fmla="*/ 1507 w 1889"/>
                <a:gd name="T5" fmla="*/ 82 h 1423"/>
                <a:gd name="T6" fmla="*/ 1385 w 1889"/>
                <a:gd name="T7" fmla="*/ 134 h 1423"/>
                <a:gd name="T8" fmla="*/ 1127 w 1889"/>
                <a:gd name="T9" fmla="*/ 215 h 1423"/>
                <a:gd name="T10" fmla="*/ 1210 w 1889"/>
                <a:gd name="T11" fmla="*/ 59 h 1423"/>
                <a:gd name="T12" fmla="*/ 1127 w 1889"/>
                <a:gd name="T13" fmla="*/ 22 h 1423"/>
                <a:gd name="T14" fmla="*/ 1012 w 1889"/>
                <a:gd name="T15" fmla="*/ 3 h 1423"/>
                <a:gd name="T16" fmla="*/ 861 w 1889"/>
                <a:gd name="T17" fmla="*/ 28 h 1423"/>
                <a:gd name="T18" fmla="*/ 758 w 1889"/>
                <a:gd name="T19" fmla="*/ 56 h 1423"/>
                <a:gd name="T20" fmla="*/ 686 w 1889"/>
                <a:gd name="T21" fmla="*/ 126 h 1423"/>
                <a:gd name="T22" fmla="*/ 570 w 1889"/>
                <a:gd name="T23" fmla="*/ 193 h 1423"/>
                <a:gd name="T24" fmla="*/ 520 w 1889"/>
                <a:gd name="T25" fmla="*/ 263 h 1423"/>
                <a:gd name="T26" fmla="*/ 536 w 1889"/>
                <a:gd name="T27" fmla="*/ 356 h 1423"/>
                <a:gd name="T28" fmla="*/ 444 w 1889"/>
                <a:gd name="T29" fmla="*/ 514 h 1423"/>
                <a:gd name="T30" fmla="*/ 383 w 1889"/>
                <a:gd name="T31" fmla="*/ 743 h 1423"/>
                <a:gd name="T32" fmla="*/ 267 w 1889"/>
                <a:gd name="T33" fmla="*/ 853 h 1423"/>
                <a:gd name="T34" fmla="*/ 190 w 1889"/>
                <a:gd name="T35" fmla="*/ 912 h 1423"/>
                <a:gd name="T36" fmla="*/ 83 w 1889"/>
                <a:gd name="T37" fmla="*/ 997 h 1423"/>
                <a:gd name="T38" fmla="*/ 29 w 1889"/>
                <a:gd name="T39" fmla="*/ 1064 h 1423"/>
                <a:gd name="T40" fmla="*/ 44 w 1889"/>
                <a:gd name="T41" fmla="*/ 1116 h 1423"/>
                <a:gd name="T42" fmla="*/ 22 w 1889"/>
                <a:gd name="T43" fmla="*/ 1223 h 1423"/>
                <a:gd name="T44" fmla="*/ 70 w 1889"/>
                <a:gd name="T45" fmla="*/ 1353 h 1423"/>
                <a:gd name="T46" fmla="*/ 254 w 1889"/>
                <a:gd name="T47" fmla="*/ 1375 h 1423"/>
                <a:gd name="T48" fmla="*/ 201 w 1889"/>
                <a:gd name="T49" fmla="*/ 1249 h 1423"/>
                <a:gd name="T50" fmla="*/ 232 w 1889"/>
                <a:gd name="T51" fmla="*/ 1157 h 1423"/>
                <a:gd name="T52" fmla="*/ 346 w 1889"/>
                <a:gd name="T53" fmla="*/ 1097 h 1423"/>
                <a:gd name="T54" fmla="*/ 564 w 1889"/>
                <a:gd name="T55" fmla="*/ 1019 h 1423"/>
                <a:gd name="T56" fmla="*/ 743 w 1889"/>
                <a:gd name="T57" fmla="*/ 971 h 1423"/>
                <a:gd name="T58" fmla="*/ 883 w 1889"/>
                <a:gd name="T59" fmla="*/ 897 h 1423"/>
                <a:gd name="T60" fmla="*/ 1014 w 1889"/>
                <a:gd name="T61" fmla="*/ 827 h 1423"/>
                <a:gd name="T62" fmla="*/ 979 w 1889"/>
                <a:gd name="T63" fmla="*/ 693 h 1423"/>
                <a:gd name="T64" fmla="*/ 1088 w 1889"/>
                <a:gd name="T65" fmla="*/ 730 h 1423"/>
                <a:gd name="T66" fmla="*/ 1237 w 1889"/>
                <a:gd name="T67" fmla="*/ 738 h 1423"/>
                <a:gd name="T68" fmla="*/ 1328 w 1889"/>
                <a:gd name="T69" fmla="*/ 686 h 1423"/>
                <a:gd name="T70" fmla="*/ 1473 w 1889"/>
                <a:gd name="T71" fmla="*/ 634 h 1423"/>
                <a:gd name="T72" fmla="*/ 1538 w 1889"/>
                <a:gd name="T73" fmla="*/ 597 h 1423"/>
                <a:gd name="T74" fmla="*/ 1748 w 1889"/>
                <a:gd name="T75" fmla="*/ 556 h 1423"/>
                <a:gd name="T76" fmla="*/ 1835 w 1889"/>
                <a:gd name="T77" fmla="*/ 423 h 1423"/>
                <a:gd name="T78" fmla="*/ 1839 w 1889"/>
                <a:gd name="T79" fmla="*/ 267 h 142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89" h="1423">
                  <a:moveTo>
                    <a:pt x="1839" y="267"/>
                  </a:moveTo>
                  <a:cubicBezTo>
                    <a:pt x="1844" y="211"/>
                    <a:pt x="1787" y="182"/>
                    <a:pt x="1778" y="152"/>
                  </a:cubicBezTo>
                  <a:cubicBezTo>
                    <a:pt x="1770" y="123"/>
                    <a:pt x="1765" y="100"/>
                    <a:pt x="1743" y="119"/>
                  </a:cubicBezTo>
                  <a:cubicBezTo>
                    <a:pt x="1722" y="137"/>
                    <a:pt x="1687" y="134"/>
                    <a:pt x="1673" y="115"/>
                  </a:cubicBezTo>
                  <a:cubicBezTo>
                    <a:pt x="1660" y="97"/>
                    <a:pt x="1639" y="78"/>
                    <a:pt x="1617" y="82"/>
                  </a:cubicBezTo>
                  <a:cubicBezTo>
                    <a:pt x="1595" y="85"/>
                    <a:pt x="1521" y="52"/>
                    <a:pt x="1507" y="82"/>
                  </a:cubicBezTo>
                  <a:cubicBezTo>
                    <a:pt x="1494" y="111"/>
                    <a:pt x="1521" y="189"/>
                    <a:pt x="1486" y="174"/>
                  </a:cubicBezTo>
                  <a:cubicBezTo>
                    <a:pt x="1451" y="160"/>
                    <a:pt x="1420" y="104"/>
                    <a:pt x="1385" y="134"/>
                  </a:cubicBezTo>
                  <a:cubicBezTo>
                    <a:pt x="1350" y="163"/>
                    <a:pt x="1298" y="152"/>
                    <a:pt x="1254" y="186"/>
                  </a:cubicBezTo>
                  <a:cubicBezTo>
                    <a:pt x="1210" y="219"/>
                    <a:pt x="1162" y="245"/>
                    <a:pt x="1127" y="215"/>
                  </a:cubicBezTo>
                  <a:cubicBezTo>
                    <a:pt x="1093" y="186"/>
                    <a:pt x="1084" y="152"/>
                    <a:pt x="1132" y="126"/>
                  </a:cubicBezTo>
                  <a:cubicBezTo>
                    <a:pt x="1180" y="100"/>
                    <a:pt x="1206" y="82"/>
                    <a:pt x="1210" y="59"/>
                  </a:cubicBezTo>
                  <a:cubicBezTo>
                    <a:pt x="1215" y="37"/>
                    <a:pt x="1206" y="22"/>
                    <a:pt x="1189" y="11"/>
                  </a:cubicBezTo>
                  <a:cubicBezTo>
                    <a:pt x="1171" y="0"/>
                    <a:pt x="1167" y="0"/>
                    <a:pt x="1127" y="22"/>
                  </a:cubicBezTo>
                  <a:cubicBezTo>
                    <a:pt x="1088" y="45"/>
                    <a:pt x="1044" y="52"/>
                    <a:pt x="1031" y="30"/>
                  </a:cubicBezTo>
                  <a:cubicBezTo>
                    <a:pt x="1026" y="22"/>
                    <a:pt x="1019" y="13"/>
                    <a:pt x="1012" y="3"/>
                  </a:cubicBezTo>
                  <a:cubicBezTo>
                    <a:pt x="983" y="24"/>
                    <a:pt x="958" y="34"/>
                    <a:pt x="929" y="45"/>
                  </a:cubicBezTo>
                  <a:cubicBezTo>
                    <a:pt x="892" y="58"/>
                    <a:pt x="887" y="41"/>
                    <a:pt x="861" y="28"/>
                  </a:cubicBezTo>
                  <a:cubicBezTo>
                    <a:pt x="835" y="15"/>
                    <a:pt x="839" y="6"/>
                    <a:pt x="819" y="8"/>
                  </a:cubicBezTo>
                  <a:cubicBezTo>
                    <a:pt x="800" y="9"/>
                    <a:pt x="791" y="41"/>
                    <a:pt x="758" y="56"/>
                  </a:cubicBezTo>
                  <a:cubicBezTo>
                    <a:pt x="726" y="71"/>
                    <a:pt x="780" y="80"/>
                    <a:pt x="765" y="132"/>
                  </a:cubicBezTo>
                  <a:cubicBezTo>
                    <a:pt x="750" y="184"/>
                    <a:pt x="741" y="152"/>
                    <a:pt x="686" y="126"/>
                  </a:cubicBezTo>
                  <a:cubicBezTo>
                    <a:pt x="632" y="100"/>
                    <a:pt x="610" y="119"/>
                    <a:pt x="575" y="132"/>
                  </a:cubicBezTo>
                  <a:cubicBezTo>
                    <a:pt x="540" y="145"/>
                    <a:pt x="560" y="163"/>
                    <a:pt x="570" y="193"/>
                  </a:cubicBezTo>
                  <a:cubicBezTo>
                    <a:pt x="581" y="223"/>
                    <a:pt x="573" y="221"/>
                    <a:pt x="553" y="223"/>
                  </a:cubicBezTo>
                  <a:cubicBezTo>
                    <a:pt x="503" y="226"/>
                    <a:pt x="529" y="234"/>
                    <a:pt x="520" y="263"/>
                  </a:cubicBezTo>
                  <a:cubicBezTo>
                    <a:pt x="512" y="293"/>
                    <a:pt x="538" y="289"/>
                    <a:pt x="549" y="313"/>
                  </a:cubicBezTo>
                  <a:cubicBezTo>
                    <a:pt x="560" y="337"/>
                    <a:pt x="557" y="343"/>
                    <a:pt x="536" y="356"/>
                  </a:cubicBezTo>
                  <a:cubicBezTo>
                    <a:pt x="514" y="369"/>
                    <a:pt x="522" y="391"/>
                    <a:pt x="520" y="432"/>
                  </a:cubicBezTo>
                  <a:cubicBezTo>
                    <a:pt x="518" y="473"/>
                    <a:pt x="498" y="462"/>
                    <a:pt x="444" y="514"/>
                  </a:cubicBezTo>
                  <a:cubicBezTo>
                    <a:pt x="389" y="565"/>
                    <a:pt x="411" y="636"/>
                    <a:pt x="422" y="669"/>
                  </a:cubicBezTo>
                  <a:cubicBezTo>
                    <a:pt x="433" y="703"/>
                    <a:pt x="407" y="714"/>
                    <a:pt x="383" y="743"/>
                  </a:cubicBezTo>
                  <a:cubicBezTo>
                    <a:pt x="359" y="773"/>
                    <a:pt x="297" y="797"/>
                    <a:pt x="276" y="804"/>
                  </a:cubicBezTo>
                  <a:cubicBezTo>
                    <a:pt x="254" y="812"/>
                    <a:pt x="252" y="830"/>
                    <a:pt x="267" y="853"/>
                  </a:cubicBezTo>
                  <a:cubicBezTo>
                    <a:pt x="282" y="875"/>
                    <a:pt x="267" y="875"/>
                    <a:pt x="256" y="899"/>
                  </a:cubicBezTo>
                  <a:cubicBezTo>
                    <a:pt x="245" y="923"/>
                    <a:pt x="223" y="929"/>
                    <a:pt x="190" y="912"/>
                  </a:cubicBezTo>
                  <a:cubicBezTo>
                    <a:pt x="158" y="895"/>
                    <a:pt x="173" y="925"/>
                    <a:pt x="173" y="968"/>
                  </a:cubicBezTo>
                  <a:cubicBezTo>
                    <a:pt x="173" y="1010"/>
                    <a:pt x="114" y="997"/>
                    <a:pt x="83" y="997"/>
                  </a:cubicBezTo>
                  <a:cubicBezTo>
                    <a:pt x="53" y="997"/>
                    <a:pt x="68" y="1006"/>
                    <a:pt x="68" y="1027"/>
                  </a:cubicBezTo>
                  <a:cubicBezTo>
                    <a:pt x="68" y="1047"/>
                    <a:pt x="51" y="1055"/>
                    <a:pt x="29" y="1064"/>
                  </a:cubicBezTo>
                  <a:cubicBezTo>
                    <a:pt x="19" y="1068"/>
                    <a:pt x="12" y="1080"/>
                    <a:pt x="6" y="1092"/>
                  </a:cubicBezTo>
                  <a:cubicBezTo>
                    <a:pt x="11" y="1116"/>
                    <a:pt x="21" y="1116"/>
                    <a:pt x="44" y="1116"/>
                  </a:cubicBezTo>
                  <a:cubicBezTo>
                    <a:pt x="70" y="1116"/>
                    <a:pt x="92" y="1108"/>
                    <a:pt x="57" y="1145"/>
                  </a:cubicBezTo>
                  <a:cubicBezTo>
                    <a:pt x="22" y="1183"/>
                    <a:pt x="18" y="1190"/>
                    <a:pt x="22" y="1223"/>
                  </a:cubicBezTo>
                  <a:cubicBezTo>
                    <a:pt x="27" y="1257"/>
                    <a:pt x="0" y="1279"/>
                    <a:pt x="44" y="1301"/>
                  </a:cubicBezTo>
                  <a:cubicBezTo>
                    <a:pt x="88" y="1323"/>
                    <a:pt x="44" y="1309"/>
                    <a:pt x="70" y="1353"/>
                  </a:cubicBezTo>
                  <a:cubicBezTo>
                    <a:pt x="97" y="1398"/>
                    <a:pt x="40" y="1394"/>
                    <a:pt x="123" y="1398"/>
                  </a:cubicBezTo>
                  <a:cubicBezTo>
                    <a:pt x="206" y="1401"/>
                    <a:pt x="241" y="1423"/>
                    <a:pt x="254" y="1375"/>
                  </a:cubicBezTo>
                  <a:cubicBezTo>
                    <a:pt x="267" y="1327"/>
                    <a:pt x="197" y="1305"/>
                    <a:pt x="210" y="1286"/>
                  </a:cubicBezTo>
                  <a:cubicBezTo>
                    <a:pt x="223" y="1268"/>
                    <a:pt x="245" y="1246"/>
                    <a:pt x="201" y="1249"/>
                  </a:cubicBezTo>
                  <a:cubicBezTo>
                    <a:pt x="158" y="1253"/>
                    <a:pt x="132" y="1242"/>
                    <a:pt x="162" y="1216"/>
                  </a:cubicBezTo>
                  <a:cubicBezTo>
                    <a:pt x="193" y="1190"/>
                    <a:pt x="193" y="1153"/>
                    <a:pt x="232" y="1157"/>
                  </a:cubicBezTo>
                  <a:cubicBezTo>
                    <a:pt x="271" y="1160"/>
                    <a:pt x="267" y="1153"/>
                    <a:pt x="284" y="1131"/>
                  </a:cubicBezTo>
                  <a:cubicBezTo>
                    <a:pt x="302" y="1108"/>
                    <a:pt x="315" y="1097"/>
                    <a:pt x="346" y="1097"/>
                  </a:cubicBezTo>
                  <a:cubicBezTo>
                    <a:pt x="376" y="1097"/>
                    <a:pt x="450" y="1060"/>
                    <a:pt x="481" y="1057"/>
                  </a:cubicBezTo>
                  <a:cubicBezTo>
                    <a:pt x="512" y="1053"/>
                    <a:pt x="551" y="1060"/>
                    <a:pt x="564" y="1019"/>
                  </a:cubicBezTo>
                  <a:cubicBezTo>
                    <a:pt x="577" y="979"/>
                    <a:pt x="625" y="949"/>
                    <a:pt x="651" y="964"/>
                  </a:cubicBezTo>
                  <a:cubicBezTo>
                    <a:pt x="678" y="979"/>
                    <a:pt x="734" y="1008"/>
                    <a:pt x="743" y="971"/>
                  </a:cubicBezTo>
                  <a:cubicBezTo>
                    <a:pt x="752" y="934"/>
                    <a:pt x="787" y="971"/>
                    <a:pt x="822" y="942"/>
                  </a:cubicBezTo>
                  <a:cubicBezTo>
                    <a:pt x="857" y="912"/>
                    <a:pt x="878" y="938"/>
                    <a:pt x="883" y="897"/>
                  </a:cubicBezTo>
                  <a:cubicBezTo>
                    <a:pt x="887" y="856"/>
                    <a:pt x="922" y="853"/>
                    <a:pt x="935" y="864"/>
                  </a:cubicBezTo>
                  <a:cubicBezTo>
                    <a:pt x="948" y="875"/>
                    <a:pt x="992" y="849"/>
                    <a:pt x="1014" y="827"/>
                  </a:cubicBezTo>
                  <a:cubicBezTo>
                    <a:pt x="1036" y="804"/>
                    <a:pt x="1079" y="804"/>
                    <a:pt x="1040" y="764"/>
                  </a:cubicBezTo>
                  <a:cubicBezTo>
                    <a:pt x="1001" y="723"/>
                    <a:pt x="996" y="730"/>
                    <a:pt x="979" y="693"/>
                  </a:cubicBezTo>
                  <a:cubicBezTo>
                    <a:pt x="961" y="656"/>
                    <a:pt x="940" y="615"/>
                    <a:pt x="996" y="641"/>
                  </a:cubicBezTo>
                  <a:cubicBezTo>
                    <a:pt x="1053" y="667"/>
                    <a:pt x="1075" y="701"/>
                    <a:pt x="1088" y="730"/>
                  </a:cubicBezTo>
                  <a:cubicBezTo>
                    <a:pt x="1101" y="760"/>
                    <a:pt x="1175" y="790"/>
                    <a:pt x="1206" y="764"/>
                  </a:cubicBezTo>
                  <a:cubicBezTo>
                    <a:pt x="1237" y="738"/>
                    <a:pt x="1197" y="749"/>
                    <a:pt x="1237" y="738"/>
                  </a:cubicBezTo>
                  <a:cubicBezTo>
                    <a:pt x="1276" y="727"/>
                    <a:pt x="1285" y="716"/>
                    <a:pt x="1289" y="686"/>
                  </a:cubicBezTo>
                  <a:cubicBezTo>
                    <a:pt x="1293" y="656"/>
                    <a:pt x="1298" y="667"/>
                    <a:pt x="1328" y="686"/>
                  </a:cubicBezTo>
                  <a:cubicBezTo>
                    <a:pt x="1359" y="704"/>
                    <a:pt x="1363" y="686"/>
                    <a:pt x="1385" y="664"/>
                  </a:cubicBezTo>
                  <a:cubicBezTo>
                    <a:pt x="1407" y="641"/>
                    <a:pt x="1468" y="615"/>
                    <a:pt x="1473" y="634"/>
                  </a:cubicBezTo>
                  <a:cubicBezTo>
                    <a:pt x="1477" y="653"/>
                    <a:pt x="1560" y="660"/>
                    <a:pt x="1538" y="641"/>
                  </a:cubicBezTo>
                  <a:cubicBezTo>
                    <a:pt x="1516" y="623"/>
                    <a:pt x="1507" y="582"/>
                    <a:pt x="1538" y="597"/>
                  </a:cubicBezTo>
                  <a:cubicBezTo>
                    <a:pt x="1569" y="612"/>
                    <a:pt x="1586" y="638"/>
                    <a:pt x="1647" y="604"/>
                  </a:cubicBezTo>
                  <a:cubicBezTo>
                    <a:pt x="1708" y="571"/>
                    <a:pt x="1735" y="556"/>
                    <a:pt x="1748" y="556"/>
                  </a:cubicBezTo>
                  <a:cubicBezTo>
                    <a:pt x="1761" y="556"/>
                    <a:pt x="1778" y="526"/>
                    <a:pt x="1778" y="504"/>
                  </a:cubicBezTo>
                  <a:cubicBezTo>
                    <a:pt x="1778" y="482"/>
                    <a:pt x="1826" y="460"/>
                    <a:pt x="1835" y="423"/>
                  </a:cubicBezTo>
                  <a:cubicBezTo>
                    <a:pt x="1841" y="398"/>
                    <a:pt x="1861" y="375"/>
                    <a:pt x="1889" y="354"/>
                  </a:cubicBezTo>
                  <a:cubicBezTo>
                    <a:pt x="1864" y="331"/>
                    <a:pt x="1837" y="298"/>
                    <a:pt x="1839" y="267"/>
                  </a:cubicBezTo>
                  <a:close/>
                </a:path>
              </a:pathLst>
            </a:custGeom>
            <a:solidFill>
              <a:srgbClr val="E23936"/>
            </a:solidFill>
            <a:ln w="0" cap="rnd">
              <a:solidFill>
                <a:schemeClr val="bg1"/>
              </a:solidFill>
              <a:prstDash val="solid"/>
              <a:round/>
            </a:ln>
          </p:spPr>
          <p:txBody>
            <a:bodyPr vert="horz" wrap="square" lIns="91440" tIns="45720" rIns="91440" bIns="45720" numCol="1" anchor="t" anchorCtr="0" compatLnSpc="1"/>
            <a:lstStyle/>
            <a:p>
              <a:endParaRPr lang="en-US"/>
            </a:p>
          </p:txBody>
        </p:sp>
        <p:sp>
          <p:nvSpPr>
            <p:cNvPr id="69" name="Freeform 14"/>
            <p:cNvSpPr/>
            <p:nvPr/>
          </p:nvSpPr>
          <p:spPr bwMode="auto">
            <a:xfrm>
              <a:off x="3625" y="2903"/>
              <a:ext cx="665" cy="641"/>
            </a:xfrm>
            <a:custGeom>
              <a:gdLst>
                <a:gd name="T0" fmla="*/ 1367 w 1437"/>
                <a:gd name="T1" fmla="*/ 819 h 1384"/>
                <a:gd name="T2" fmla="*/ 1289 w 1437"/>
                <a:gd name="T3" fmla="*/ 678 h 1384"/>
                <a:gd name="T4" fmla="*/ 1236 w 1437"/>
                <a:gd name="T5" fmla="*/ 492 h 1384"/>
                <a:gd name="T6" fmla="*/ 1306 w 1437"/>
                <a:gd name="T7" fmla="*/ 277 h 1384"/>
                <a:gd name="T8" fmla="*/ 1175 w 1437"/>
                <a:gd name="T9" fmla="*/ 148 h 1384"/>
                <a:gd name="T10" fmla="*/ 1092 w 1437"/>
                <a:gd name="T11" fmla="*/ 48 h 1384"/>
                <a:gd name="T12" fmla="*/ 992 w 1437"/>
                <a:gd name="T13" fmla="*/ 59 h 1384"/>
                <a:gd name="T14" fmla="*/ 900 w 1437"/>
                <a:gd name="T15" fmla="*/ 77 h 1384"/>
                <a:gd name="T16" fmla="*/ 708 w 1437"/>
                <a:gd name="T17" fmla="*/ 29 h 1384"/>
                <a:gd name="T18" fmla="*/ 472 w 1437"/>
                <a:gd name="T19" fmla="*/ 0 h 1384"/>
                <a:gd name="T20" fmla="*/ 398 w 1437"/>
                <a:gd name="T21" fmla="*/ 133 h 1384"/>
                <a:gd name="T22" fmla="*/ 236 w 1437"/>
                <a:gd name="T23" fmla="*/ 100 h 1384"/>
                <a:gd name="T24" fmla="*/ 96 w 1437"/>
                <a:gd name="T25" fmla="*/ 281 h 1384"/>
                <a:gd name="T26" fmla="*/ 118 w 1437"/>
                <a:gd name="T27" fmla="*/ 470 h 1384"/>
                <a:gd name="T28" fmla="*/ 153 w 1437"/>
                <a:gd name="T29" fmla="*/ 615 h 1384"/>
                <a:gd name="T30" fmla="*/ 57 w 1437"/>
                <a:gd name="T31" fmla="*/ 756 h 1384"/>
                <a:gd name="T32" fmla="*/ 109 w 1437"/>
                <a:gd name="T33" fmla="*/ 782 h 1384"/>
                <a:gd name="T34" fmla="*/ 188 w 1437"/>
                <a:gd name="T35" fmla="*/ 863 h 1384"/>
                <a:gd name="T36" fmla="*/ 184 w 1437"/>
                <a:gd name="T37" fmla="*/ 941 h 1384"/>
                <a:gd name="T38" fmla="*/ 214 w 1437"/>
                <a:gd name="T39" fmla="*/ 1042 h 1384"/>
                <a:gd name="T40" fmla="*/ 318 w 1437"/>
                <a:gd name="T41" fmla="*/ 1042 h 1384"/>
                <a:gd name="T42" fmla="*/ 442 w 1437"/>
                <a:gd name="T43" fmla="*/ 1036 h 1384"/>
                <a:gd name="T44" fmla="*/ 531 w 1437"/>
                <a:gd name="T45" fmla="*/ 959 h 1384"/>
                <a:gd name="T46" fmla="*/ 629 w 1437"/>
                <a:gd name="T47" fmla="*/ 934 h 1384"/>
                <a:gd name="T48" fmla="*/ 668 w 1437"/>
                <a:gd name="T49" fmla="*/ 1039 h 1384"/>
                <a:gd name="T50" fmla="*/ 672 w 1437"/>
                <a:gd name="T51" fmla="*/ 1189 h 1384"/>
                <a:gd name="T52" fmla="*/ 747 w 1437"/>
                <a:gd name="T53" fmla="*/ 1267 h 1384"/>
                <a:gd name="T54" fmla="*/ 849 w 1437"/>
                <a:gd name="T55" fmla="*/ 1320 h 1384"/>
                <a:gd name="T56" fmla="*/ 924 w 1437"/>
                <a:gd name="T57" fmla="*/ 1312 h 1384"/>
                <a:gd name="T58" fmla="*/ 946 w 1437"/>
                <a:gd name="T59" fmla="*/ 1221 h 1384"/>
                <a:gd name="T60" fmla="*/ 1136 w 1437"/>
                <a:gd name="T61" fmla="*/ 1221 h 1384"/>
                <a:gd name="T62" fmla="*/ 1190 w 1437"/>
                <a:gd name="T63" fmla="*/ 1097 h 1384"/>
                <a:gd name="T64" fmla="*/ 1300 w 1437"/>
                <a:gd name="T65" fmla="*/ 1134 h 1384"/>
                <a:gd name="T66" fmla="*/ 1363 w 1437"/>
                <a:gd name="T67" fmla="*/ 1030 h 1384"/>
                <a:gd name="T68" fmla="*/ 1411 w 1437"/>
                <a:gd name="T69" fmla="*/ 885 h 138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37" h="1384">
                  <a:moveTo>
                    <a:pt x="1411" y="885"/>
                  </a:moveTo>
                  <a:cubicBezTo>
                    <a:pt x="1385" y="863"/>
                    <a:pt x="1389" y="841"/>
                    <a:pt x="1367" y="819"/>
                  </a:cubicBezTo>
                  <a:cubicBezTo>
                    <a:pt x="1346" y="796"/>
                    <a:pt x="1302" y="793"/>
                    <a:pt x="1302" y="756"/>
                  </a:cubicBezTo>
                  <a:cubicBezTo>
                    <a:pt x="1302" y="719"/>
                    <a:pt x="1289" y="711"/>
                    <a:pt x="1289" y="678"/>
                  </a:cubicBezTo>
                  <a:cubicBezTo>
                    <a:pt x="1289" y="644"/>
                    <a:pt x="1271" y="656"/>
                    <a:pt x="1241" y="615"/>
                  </a:cubicBezTo>
                  <a:cubicBezTo>
                    <a:pt x="1210" y="574"/>
                    <a:pt x="1193" y="530"/>
                    <a:pt x="1236" y="492"/>
                  </a:cubicBezTo>
                  <a:cubicBezTo>
                    <a:pt x="1280" y="455"/>
                    <a:pt x="1332" y="429"/>
                    <a:pt x="1337" y="381"/>
                  </a:cubicBezTo>
                  <a:cubicBezTo>
                    <a:pt x="1341" y="333"/>
                    <a:pt x="1298" y="296"/>
                    <a:pt x="1306" y="277"/>
                  </a:cubicBezTo>
                  <a:cubicBezTo>
                    <a:pt x="1315" y="259"/>
                    <a:pt x="1302" y="229"/>
                    <a:pt x="1276" y="207"/>
                  </a:cubicBezTo>
                  <a:cubicBezTo>
                    <a:pt x="1249" y="185"/>
                    <a:pt x="1175" y="203"/>
                    <a:pt x="1175" y="148"/>
                  </a:cubicBezTo>
                  <a:cubicBezTo>
                    <a:pt x="1175" y="92"/>
                    <a:pt x="1206" y="66"/>
                    <a:pt x="1166" y="44"/>
                  </a:cubicBezTo>
                  <a:cubicBezTo>
                    <a:pt x="1127" y="22"/>
                    <a:pt x="1123" y="14"/>
                    <a:pt x="1092" y="48"/>
                  </a:cubicBezTo>
                  <a:cubicBezTo>
                    <a:pt x="1062" y="81"/>
                    <a:pt x="1075" y="133"/>
                    <a:pt x="1031" y="111"/>
                  </a:cubicBezTo>
                  <a:cubicBezTo>
                    <a:pt x="987" y="88"/>
                    <a:pt x="974" y="70"/>
                    <a:pt x="992" y="59"/>
                  </a:cubicBezTo>
                  <a:cubicBezTo>
                    <a:pt x="1009" y="48"/>
                    <a:pt x="1000" y="14"/>
                    <a:pt x="970" y="25"/>
                  </a:cubicBezTo>
                  <a:cubicBezTo>
                    <a:pt x="939" y="37"/>
                    <a:pt x="948" y="59"/>
                    <a:pt x="900" y="77"/>
                  </a:cubicBezTo>
                  <a:cubicBezTo>
                    <a:pt x="852" y="96"/>
                    <a:pt x="821" y="111"/>
                    <a:pt x="791" y="81"/>
                  </a:cubicBezTo>
                  <a:cubicBezTo>
                    <a:pt x="760" y="51"/>
                    <a:pt x="778" y="18"/>
                    <a:pt x="708" y="29"/>
                  </a:cubicBezTo>
                  <a:cubicBezTo>
                    <a:pt x="638" y="40"/>
                    <a:pt x="603" y="37"/>
                    <a:pt x="577" y="22"/>
                  </a:cubicBezTo>
                  <a:cubicBezTo>
                    <a:pt x="551" y="7"/>
                    <a:pt x="511" y="0"/>
                    <a:pt x="472" y="0"/>
                  </a:cubicBezTo>
                  <a:cubicBezTo>
                    <a:pt x="433" y="0"/>
                    <a:pt x="350" y="11"/>
                    <a:pt x="380" y="40"/>
                  </a:cubicBezTo>
                  <a:cubicBezTo>
                    <a:pt x="411" y="70"/>
                    <a:pt x="446" y="137"/>
                    <a:pt x="398" y="133"/>
                  </a:cubicBezTo>
                  <a:cubicBezTo>
                    <a:pt x="350" y="129"/>
                    <a:pt x="337" y="107"/>
                    <a:pt x="315" y="126"/>
                  </a:cubicBezTo>
                  <a:cubicBezTo>
                    <a:pt x="293" y="144"/>
                    <a:pt x="275" y="81"/>
                    <a:pt x="236" y="100"/>
                  </a:cubicBezTo>
                  <a:cubicBezTo>
                    <a:pt x="197" y="118"/>
                    <a:pt x="144" y="137"/>
                    <a:pt x="127" y="174"/>
                  </a:cubicBezTo>
                  <a:cubicBezTo>
                    <a:pt x="109" y="211"/>
                    <a:pt x="96" y="229"/>
                    <a:pt x="96" y="281"/>
                  </a:cubicBezTo>
                  <a:cubicBezTo>
                    <a:pt x="96" y="333"/>
                    <a:pt x="105" y="385"/>
                    <a:pt x="122" y="411"/>
                  </a:cubicBezTo>
                  <a:cubicBezTo>
                    <a:pt x="140" y="437"/>
                    <a:pt x="92" y="441"/>
                    <a:pt x="118" y="470"/>
                  </a:cubicBezTo>
                  <a:cubicBezTo>
                    <a:pt x="144" y="500"/>
                    <a:pt x="153" y="496"/>
                    <a:pt x="140" y="533"/>
                  </a:cubicBezTo>
                  <a:cubicBezTo>
                    <a:pt x="127" y="570"/>
                    <a:pt x="131" y="581"/>
                    <a:pt x="153" y="615"/>
                  </a:cubicBezTo>
                  <a:cubicBezTo>
                    <a:pt x="175" y="648"/>
                    <a:pt x="201" y="681"/>
                    <a:pt x="166" y="689"/>
                  </a:cubicBezTo>
                  <a:cubicBezTo>
                    <a:pt x="131" y="696"/>
                    <a:pt x="79" y="730"/>
                    <a:pt x="57" y="756"/>
                  </a:cubicBezTo>
                  <a:cubicBezTo>
                    <a:pt x="35" y="782"/>
                    <a:pt x="0" y="789"/>
                    <a:pt x="39" y="804"/>
                  </a:cubicBezTo>
                  <a:cubicBezTo>
                    <a:pt x="79" y="819"/>
                    <a:pt x="66" y="774"/>
                    <a:pt x="109" y="782"/>
                  </a:cubicBezTo>
                  <a:cubicBezTo>
                    <a:pt x="153" y="789"/>
                    <a:pt x="197" y="752"/>
                    <a:pt x="201" y="796"/>
                  </a:cubicBezTo>
                  <a:cubicBezTo>
                    <a:pt x="205" y="841"/>
                    <a:pt x="210" y="852"/>
                    <a:pt x="188" y="863"/>
                  </a:cubicBezTo>
                  <a:cubicBezTo>
                    <a:pt x="166" y="874"/>
                    <a:pt x="184" y="889"/>
                    <a:pt x="197" y="908"/>
                  </a:cubicBezTo>
                  <a:cubicBezTo>
                    <a:pt x="210" y="926"/>
                    <a:pt x="201" y="919"/>
                    <a:pt x="184" y="941"/>
                  </a:cubicBezTo>
                  <a:cubicBezTo>
                    <a:pt x="166" y="963"/>
                    <a:pt x="192" y="1004"/>
                    <a:pt x="201" y="1015"/>
                  </a:cubicBezTo>
                  <a:cubicBezTo>
                    <a:pt x="205" y="1020"/>
                    <a:pt x="211" y="1030"/>
                    <a:pt x="214" y="1042"/>
                  </a:cubicBezTo>
                  <a:cubicBezTo>
                    <a:pt x="238" y="1043"/>
                    <a:pt x="262" y="1046"/>
                    <a:pt x="269" y="1059"/>
                  </a:cubicBezTo>
                  <a:cubicBezTo>
                    <a:pt x="282" y="1084"/>
                    <a:pt x="315" y="1070"/>
                    <a:pt x="318" y="1042"/>
                  </a:cubicBezTo>
                  <a:cubicBezTo>
                    <a:pt x="321" y="1014"/>
                    <a:pt x="347" y="945"/>
                    <a:pt x="377" y="992"/>
                  </a:cubicBezTo>
                  <a:cubicBezTo>
                    <a:pt x="406" y="1039"/>
                    <a:pt x="357" y="1050"/>
                    <a:pt x="442" y="1036"/>
                  </a:cubicBezTo>
                  <a:cubicBezTo>
                    <a:pt x="478" y="997"/>
                    <a:pt x="482" y="1011"/>
                    <a:pt x="488" y="984"/>
                  </a:cubicBezTo>
                  <a:cubicBezTo>
                    <a:pt x="495" y="956"/>
                    <a:pt x="505" y="953"/>
                    <a:pt x="531" y="959"/>
                  </a:cubicBezTo>
                  <a:cubicBezTo>
                    <a:pt x="557" y="964"/>
                    <a:pt x="567" y="967"/>
                    <a:pt x="580" y="956"/>
                  </a:cubicBezTo>
                  <a:cubicBezTo>
                    <a:pt x="593" y="945"/>
                    <a:pt x="596" y="922"/>
                    <a:pt x="629" y="934"/>
                  </a:cubicBezTo>
                  <a:cubicBezTo>
                    <a:pt x="662" y="945"/>
                    <a:pt x="688" y="942"/>
                    <a:pt x="672" y="972"/>
                  </a:cubicBezTo>
                  <a:cubicBezTo>
                    <a:pt x="655" y="1003"/>
                    <a:pt x="636" y="1039"/>
                    <a:pt x="668" y="1039"/>
                  </a:cubicBezTo>
                  <a:cubicBezTo>
                    <a:pt x="701" y="1039"/>
                    <a:pt x="714" y="1034"/>
                    <a:pt x="711" y="1067"/>
                  </a:cubicBezTo>
                  <a:cubicBezTo>
                    <a:pt x="708" y="1100"/>
                    <a:pt x="731" y="1145"/>
                    <a:pt x="672" y="1189"/>
                  </a:cubicBezTo>
                  <a:cubicBezTo>
                    <a:pt x="613" y="1234"/>
                    <a:pt x="613" y="1253"/>
                    <a:pt x="659" y="1253"/>
                  </a:cubicBezTo>
                  <a:cubicBezTo>
                    <a:pt x="705" y="1253"/>
                    <a:pt x="737" y="1237"/>
                    <a:pt x="747" y="1267"/>
                  </a:cubicBezTo>
                  <a:cubicBezTo>
                    <a:pt x="757" y="1298"/>
                    <a:pt x="754" y="1384"/>
                    <a:pt x="793" y="1353"/>
                  </a:cubicBezTo>
                  <a:cubicBezTo>
                    <a:pt x="832" y="1323"/>
                    <a:pt x="822" y="1314"/>
                    <a:pt x="849" y="1320"/>
                  </a:cubicBezTo>
                  <a:cubicBezTo>
                    <a:pt x="868" y="1324"/>
                    <a:pt x="866" y="1313"/>
                    <a:pt x="892" y="1322"/>
                  </a:cubicBezTo>
                  <a:cubicBezTo>
                    <a:pt x="893" y="1316"/>
                    <a:pt x="900" y="1313"/>
                    <a:pt x="924" y="1312"/>
                  </a:cubicBezTo>
                  <a:cubicBezTo>
                    <a:pt x="944" y="1310"/>
                    <a:pt x="952" y="1312"/>
                    <a:pt x="941" y="1282"/>
                  </a:cubicBezTo>
                  <a:cubicBezTo>
                    <a:pt x="931" y="1252"/>
                    <a:pt x="911" y="1234"/>
                    <a:pt x="946" y="1221"/>
                  </a:cubicBezTo>
                  <a:cubicBezTo>
                    <a:pt x="981" y="1208"/>
                    <a:pt x="1003" y="1189"/>
                    <a:pt x="1057" y="1215"/>
                  </a:cubicBezTo>
                  <a:cubicBezTo>
                    <a:pt x="1112" y="1241"/>
                    <a:pt x="1121" y="1273"/>
                    <a:pt x="1136" y="1221"/>
                  </a:cubicBezTo>
                  <a:cubicBezTo>
                    <a:pt x="1151" y="1169"/>
                    <a:pt x="1097" y="1160"/>
                    <a:pt x="1129" y="1145"/>
                  </a:cubicBezTo>
                  <a:cubicBezTo>
                    <a:pt x="1162" y="1130"/>
                    <a:pt x="1171" y="1098"/>
                    <a:pt x="1190" y="1097"/>
                  </a:cubicBezTo>
                  <a:cubicBezTo>
                    <a:pt x="1210" y="1095"/>
                    <a:pt x="1206" y="1104"/>
                    <a:pt x="1232" y="1117"/>
                  </a:cubicBezTo>
                  <a:cubicBezTo>
                    <a:pt x="1258" y="1130"/>
                    <a:pt x="1263" y="1147"/>
                    <a:pt x="1300" y="1134"/>
                  </a:cubicBezTo>
                  <a:cubicBezTo>
                    <a:pt x="1329" y="1123"/>
                    <a:pt x="1354" y="1113"/>
                    <a:pt x="1383" y="1092"/>
                  </a:cubicBezTo>
                  <a:cubicBezTo>
                    <a:pt x="1371" y="1075"/>
                    <a:pt x="1360" y="1055"/>
                    <a:pt x="1363" y="1030"/>
                  </a:cubicBezTo>
                  <a:cubicBezTo>
                    <a:pt x="1367" y="989"/>
                    <a:pt x="1337" y="971"/>
                    <a:pt x="1385" y="937"/>
                  </a:cubicBezTo>
                  <a:cubicBezTo>
                    <a:pt x="1433" y="904"/>
                    <a:pt x="1437" y="908"/>
                    <a:pt x="1411" y="885"/>
                  </a:cubicBezTo>
                  <a:close/>
                </a:path>
              </a:pathLst>
            </a:custGeom>
            <a:grpFill/>
            <a:ln w="0" cap="rnd">
              <a:solidFill>
                <a:schemeClr val="bg1"/>
              </a:solidFill>
              <a:prstDash val="solid"/>
              <a:round/>
            </a:ln>
          </p:spPr>
          <p:txBody>
            <a:bodyPr vert="horz" wrap="square" lIns="91440" tIns="45720" rIns="91440" bIns="45720" numCol="1" anchor="t" anchorCtr="0" compatLnSpc="1"/>
            <a:lstStyle/>
            <a:p>
              <a:endParaRPr lang="en-US"/>
            </a:p>
          </p:txBody>
        </p:sp>
        <p:sp>
          <p:nvSpPr>
            <p:cNvPr id="70" name="Freeform 15"/>
            <p:cNvSpPr/>
            <p:nvPr/>
          </p:nvSpPr>
          <p:spPr bwMode="auto">
            <a:xfrm>
              <a:off x="2302" y="3034"/>
              <a:ext cx="1049" cy="967"/>
            </a:xfrm>
            <a:custGeom>
              <a:gdLst>
                <a:gd name="T0" fmla="*/ 2228 w 2266"/>
                <a:gd name="T1" fmla="*/ 1313 h 2088"/>
                <a:gd name="T2" fmla="*/ 2073 w 2266"/>
                <a:gd name="T3" fmla="*/ 1311 h 2088"/>
                <a:gd name="T4" fmla="*/ 1891 w 2266"/>
                <a:gd name="T5" fmla="*/ 1218 h 2088"/>
                <a:gd name="T6" fmla="*/ 1828 w 2266"/>
                <a:gd name="T7" fmla="*/ 1154 h 2088"/>
                <a:gd name="T8" fmla="*/ 1774 w 2266"/>
                <a:gd name="T9" fmla="*/ 939 h 2088"/>
                <a:gd name="T10" fmla="*/ 1831 w 2266"/>
                <a:gd name="T11" fmla="*/ 709 h 2088"/>
                <a:gd name="T12" fmla="*/ 1686 w 2266"/>
                <a:gd name="T13" fmla="*/ 690 h 2088"/>
                <a:gd name="T14" fmla="*/ 1608 w 2266"/>
                <a:gd name="T15" fmla="*/ 579 h 2088"/>
                <a:gd name="T16" fmla="*/ 1717 w 2266"/>
                <a:gd name="T17" fmla="*/ 509 h 2088"/>
                <a:gd name="T18" fmla="*/ 1957 w 2266"/>
                <a:gd name="T19" fmla="*/ 475 h 2088"/>
                <a:gd name="T20" fmla="*/ 1909 w 2266"/>
                <a:gd name="T21" fmla="*/ 312 h 2088"/>
                <a:gd name="T22" fmla="*/ 1743 w 2266"/>
                <a:gd name="T23" fmla="*/ 249 h 2088"/>
                <a:gd name="T24" fmla="*/ 1617 w 2266"/>
                <a:gd name="T25" fmla="*/ 205 h 2088"/>
                <a:gd name="T26" fmla="*/ 1516 w 2266"/>
                <a:gd name="T27" fmla="*/ 405 h 2088"/>
                <a:gd name="T28" fmla="*/ 1411 w 2266"/>
                <a:gd name="T29" fmla="*/ 635 h 2088"/>
                <a:gd name="T30" fmla="*/ 1280 w 2266"/>
                <a:gd name="T31" fmla="*/ 757 h 2088"/>
                <a:gd name="T32" fmla="*/ 1036 w 2266"/>
                <a:gd name="T33" fmla="*/ 709 h 2088"/>
                <a:gd name="T34" fmla="*/ 848 w 2266"/>
                <a:gd name="T35" fmla="*/ 397 h 2088"/>
                <a:gd name="T36" fmla="*/ 673 w 2266"/>
                <a:gd name="T37" fmla="*/ 190 h 2088"/>
                <a:gd name="T38" fmla="*/ 472 w 2266"/>
                <a:gd name="T39" fmla="*/ 223 h 2088"/>
                <a:gd name="T40" fmla="*/ 442 w 2266"/>
                <a:gd name="T41" fmla="*/ 5 h 2088"/>
                <a:gd name="T42" fmla="*/ 328 w 2266"/>
                <a:gd name="T43" fmla="*/ 112 h 2088"/>
                <a:gd name="T44" fmla="*/ 228 w 2266"/>
                <a:gd name="T45" fmla="*/ 264 h 2088"/>
                <a:gd name="T46" fmla="*/ 241 w 2266"/>
                <a:gd name="T47" fmla="*/ 409 h 2088"/>
                <a:gd name="T48" fmla="*/ 354 w 2266"/>
                <a:gd name="T49" fmla="*/ 546 h 2088"/>
                <a:gd name="T50" fmla="*/ 337 w 2266"/>
                <a:gd name="T51" fmla="*/ 861 h 2088"/>
                <a:gd name="T52" fmla="*/ 158 w 2266"/>
                <a:gd name="T53" fmla="*/ 1005 h 2088"/>
                <a:gd name="T54" fmla="*/ 31 w 2266"/>
                <a:gd name="T55" fmla="*/ 1213 h 2088"/>
                <a:gd name="T56" fmla="*/ 136 w 2266"/>
                <a:gd name="T57" fmla="*/ 1302 h 2088"/>
                <a:gd name="T58" fmla="*/ 332 w 2266"/>
                <a:gd name="T59" fmla="*/ 1343 h 2088"/>
                <a:gd name="T60" fmla="*/ 376 w 2266"/>
                <a:gd name="T61" fmla="*/ 1535 h 2088"/>
                <a:gd name="T62" fmla="*/ 503 w 2266"/>
                <a:gd name="T63" fmla="*/ 1635 h 2088"/>
                <a:gd name="T64" fmla="*/ 533 w 2266"/>
                <a:gd name="T65" fmla="*/ 1821 h 2088"/>
                <a:gd name="T66" fmla="*/ 660 w 2266"/>
                <a:gd name="T67" fmla="*/ 1932 h 2088"/>
                <a:gd name="T68" fmla="*/ 787 w 2266"/>
                <a:gd name="T69" fmla="*/ 1991 h 2088"/>
                <a:gd name="T70" fmla="*/ 988 w 2266"/>
                <a:gd name="T71" fmla="*/ 2047 h 2088"/>
                <a:gd name="T72" fmla="*/ 1114 w 2266"/>
                <a:gd name="T73" fmla="*/ 1995 h 2088"/>
                <a:gd name="T74" fmla="*/ 1075 w 2266"/>
                <a:gd name="T75" fmla="*/ 1743 h 2088"/>
                <a:gd name="T76" fmla="*/ 1206 w 2266"/>
                <a:gd name="T77" fmla="*/ 1750 h 2088"/>
                <a:gd name="T78" fmla="*/ 1433 w 2266"/>
                <a:gd name="T79" fmla="*/ 1728 h 2088"/>
                <a:gd name="T80" fmla="*/ 1603 w 2266"/>
                <a:gd name="T81" fmla="*/ 1650 h 2088"/>
                <a:gd name="T82" fmla="*/ 1783 w 2266"/>
                <a:gd name="T83" fmla="*/ 1658 h 2088"/>
                <a:gd name="T84" fmla="*/ 1918 w 2266"/>
                <a:gd name="T85" fmla="*/ 1558 h 2088"/>
                <a:gd name="T86" fmla="*/ 2093 w 2266"/>
                <a:gd name="T87" fmla="*/ 1528 h 2088"/>
                <a:gd name="T88" fmla="*/ 2240 w 2266"/>
                <a:gd name="T89" fmla="*/ 1453 h 208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66" h="2088">
                  <a:moveTo>
                    <a:pt x="2240" y="1453"/>
                  </a:moveTo>
                  <a:cubicBezTo>
                    <a:pt x="2266" y="1442"/>
                    <a:pt x="2264" y="1420"/>
                    <a:pt x="2263" y="1388"/>
                  </a:cubicBezTo>
                  <a:cubicBezTo>
                    <a:pt x="2261" y="1356"/>
                    <a:pt x="2251" y="1342"/>
                    <a:pt x="2228" y="1313"/>
                  </a:cubicBezTo>
                  <a:cubicBezTo>
                    <a:pt x="2205" y="1283"/>
                    <a:pt x="2192" y="1315"/>
                    <a:pt x="2164" y="1321"/>
                  </a:cubicBezTo>
                  <a:cubicBezTo>
                    <a:pt x="2136" y="1326"/>
                    <a:pt x="2131" y="1314"/>
                    <a:pt x="2115" y="1296"/>
                  </a:cubicBezTo>
                  <a:cubicBezTo>
                    <a:pt x="2099" y="1278"/>
                    <a:pt x="2097" y="1287"/>
                    <a:pt x="2073" y="1311"/>
                  </a:cubicBezTo>
                  <a:cubicBezTo>
                    <a:pt x="2048" y="1335"/>
                    <a:pt x="2004" y="1296"/>
                    <a:pt x="1996" y="1283"/>
                  </a:cubicBezTo>
                  <a:cubicBezTo>
                    <a:pt x="1987" y="1271"/>
                    <a:pt x="1982" y="1261"/>
                    <a:pt x="1976" y="1235"/>
                  </a:cubicBezTo>
                  <a:cubicBezTo>
                    <a:pt x="1969" y="1208"/>
                    <a:pt x="1915" y="1219"/>
                    <a:pt x="1891" y="1218"/>
                  </a:cubicBezTo>
                  <a:cubicBezTo>
                    <a:pt x="1866" y="1217"/>
                    <a:pt x="1873" y="1218"/>
                    <a:pt x="1866" y="1239"/>
                  </a:cubicBezTo>
                  <a:cubicBezTo>
                    <a:pt x="1860" y="1260"/>
                    <a:pt x="1838" y="1250"/>
                    <a:pt x="1819" y="1205"/>
                  </a:cubicBezTo>
                  <a:cubicBezTo>
                    <a:pt x="1810" y="1186"/>
                    <a:pt x="1817" y="1168"/>
                    <a:pt x="1828" y="1154"/>
                  </a:cubicBezTo>
                  <a:cubicBezTo>
                    <a:pt x="1813" y="1145"/>
                    <a:pt x="1809" y="1131"/>
                    <a:pt x="1831" y="1113"/>
                  </a:cubicBezTo>
                  <a:cubicBezTo>
                    <a:pt x="1870" y="1079"/>
                    <a:pt x="1883" y="1035"/>
                    <a:pt x="1857" y="1013"/>
                  </a:cubicBezTo>
                  <a:cubicBezTo>
                    <a:pt x="1831" y="991"/>
                    <a:pt x="1774" y="965"/>
                    <a:pt x="1774" y="939"/>
                  </a:cubicBezTo>
                  <a:cubicBezTo>
                    <a:pt x="1774" y="913"/>
                    <a:pt x="1739" y="887"/>
                    <a:pt x="1774" y="842"/>
                  </a:cubicBezTo>
                  <a:cubicBezTo>
                    <a:pt x="1809" y="798"/>
                    <a:pt x="1813" y="798"/>
                    <a:pt x="1831" y="776"/>
                  </a:cubicBezTo>
                  <a:cubicBezTo>
                    <a:pt x="1848" y="753"/>
                    <a:pt x="1848" y="724"/>
                    <a:pt x="1831" y="709"/>
                  </a:cubicBezTo>
                  <a:cubicBezTo>
                    <a:pt x="1813" y="694"/>
                    <a:pt x="1809" y="668"/>
                    <a:pt x="1783" y="664"/>
                  </a:cubicBezTo>
                  <a:cubicBezTo>
                    <a:pt x="1756" y="661"/>
                    <a:pt x="1739" y="698"/>
                    <a:pt x="1726" y="687"/>
                  </a:cubicBezTo>
                  <a:cubicBezTo>
                    <a:pt x="1713" y="675"/>
                    <a:pt x="1686" y="668"/>
                    <a:pt x="1686" y="690"/>
                  </a:cubicBezTo>
                  <a:cubicBezTo>
                    <a:pt x="1686" y="713"/>
                    <a:pt x="1652" y="709"/>
                    <a:pt x="1625" y="690"/>
                  </a:cubicBezTo>
                  <a:cubicBezTo>
                    <a:pt x="1599" y="672"/>
                    <a:pt x="1582" y="627"/>
                    <a:pt x="1603" y="616"/>
                  </a:cubicBezTo>
                  <a:cubicBezTo>
                    <a:pt x="1625" y="605"/>
                    <a:pt x="1634" y="601"/>
                    <a:pt x="1608" y="579"/>
                  </a:cubicBezTo>
                  <a:cubicBezTo>
                    <a:pt x="1582" y="557"/>
                    <a:pt x="1573" y="579"/>
                    <a:pt x="1608" y="535"/>
                  </a:cubicBezTo>
                  <a:cubicBezTo>
                    <a:pt x="1643" y="490"/>
                    <a:pt x="1652" y="446"/>
                    <a:pt x="1669" y="479"/>
                  </a:cubicBezTo>
                  <a:cubicBezTo>
                    <a:pt x="1686" y="512"/>
                    <a:pt x="1686" y="538"/>
                    <a:pt x="1717" y="509"/>
                  </a:cubicBezTo>
                  <a:cubicBezTo>
                    <a:pt x="1748" y="479"/>
                    <a:pt x="1682" y="464"/>
                    <a:pt x="1748" y="479"/>
                  </a:cubicBezTo>
                  <a:cubicBezTo>
                    <a:pt x="1813" y="494"/>
                    <a:pt x="1818" y="498"/>
                    <a:pt x="1866" y="490"/>
                  </a:cubicBezTo>
                  <a:cubicBezTo>
                    <a:pt x="1914" y="483"/>
                    <a:pt x="1931" y="479"/>
                    <a:pt x="1957" y="475"/>
                  </a:cubicBezTo>
                  <a:cubicBezTo>
                    <a:pt x="1984" y="472"/>
                    <a:pt x="1988" y="409"/>
                    <a:pt x="1992" y="379"/>
                  </a:cubicBezTo>
                  <a:cubicBezTo>
                    <a:pt x="1997" y="349"/>
                    <a:pt x="1984" y="320"/>
                    <a:pt x="1966" y="312"/>
                  </a:cubicBezTo>
                  <a:cubicBezTo>
                    <a:pt x="1949" y="305"/>
                    <a:pt x="1922" y="290"/>
                    <a:pt x="1909" y="312"/>
                  </a:cubicBezTo>
                  <a:cubicBezTo>
                    <a:pt x="1896" y="334"/>
                    <a:pt x="1857" y="368"/>
                    <a:pt x="1818" y="360"/>
                  </a:cubicBezTo>
                  <a:cubicBezTo>
                    <a:pt x="1778" y="353"/>
                    <a:pt x="1735" y="334"/>
                    <a:pt x="1756" y="316"/>
                  </a:cubicBezTo>
                  <a:cubicBezTo>
                    <a:pt x="1778" y="297"/>
                    <a:pt x="1765" y="268"/>
                    <a:pt x="1743" y="249"/>
                  </a:cubicBezTo>
                  <a:cubicBezTo>
                    <a:pt x="1721" y="231"/>
                    <a:pt x="1721" y="212"/>
                    <a:pt x="1730" y="201"/>
                  </a:cubicBezTo>
                  <a:cubicBezTo>
                    <a:pt x="1739" y="190"/>
                    <a:pt x="1761" y="160"/>
                    <a:pt x="1717" y="164"/>
                  </a:cubicBezTo>
                  <a:cubicBezTo>
                    <a:pt x="1673" y="168"/>
                    <a:pt x="1577" y="179"/>
                    <a:pt x="1617" y="205"/>
                  </a:cubicBezTo>
                  <a:cubicBezTo>
                    <a:pt x="1656" y="231"/>
                    <a:pt x="1643" y="257"/>
                    <a:pt x="1608" y="264"/>
                  </a:cubicBezTo>
                  <a:cubicBezTo>
                    <a:pt x="1573" y="271"/>
                    <a:pt x="1503" y="290"/>
                    <a:pt x="1525" y="316"/>
                  </a:cubicBezTo>
                  <a:cubicBezTo>
                    <a:pt x="1547" y="342"/>
                    <a:pt x="1542" y="379"/>
                    <a:pt x="1516" y="405"/>
                  </a:cubicBezTo>
                  <a:cubicBezTo>
                    <a:pt x="1490" y="431"/>
                    <a:pt x="1477" y="486"/>
                    <a:pt x="1437" y="490"/>
                  </a:cubicBezTo>
                  <a:cubicBezTo>
                    <a:pt x="1398" y="494"/>
                    <a:pt x="1389" y="516"/>
                    <a:pt x="1394" y="549"/>
                  </a:cubicBezTo>
                  <a:cubicBezTo>
                    <a:pt x="1398" y="583"/>
                    <a:pt x="1385" y="594"/>
                    <a:pt x="1411" y="635"/>
                  </a:cubicBezTo>
                  <a:cubicBezTo>
                    <a:pt x="1437" y="675"/>
                    <a:pt x="1442" y="727"/>
                    <a:pt x="1411" y="753"/>
                  </a:cubicBezTo>
                  <a:cubicBezTo>
                    <a:pt x="1381" y="779"/>
                    <a:pt x="1337" y="787"/>
                    <a:pt x="1333" y="776"/>
                  </a:cubicBezTo>
                  <a:cubicBezTo>
                    <a:pt x="1328" y="764"/>
                    <a:pt x="1315" y="720"/>
                    <a:pt x="1280" y="757"/>
                  </a:cubicBezTo>
                  <a:cubicBezTo>
                    <a:pt x="1245" y="794"/>
                    <a:pt x="1197" y="827"/>
                    <a:pt x="1158" y="824"/>
                  </a:cubicBezTo>
                  <a:cubicBezTo>
                    <a:pt x="1119" y="820"/>
                    <a:pt x="1071" y="790"/>
                    <a:pt x="1066" y="779"/>
                  </a:cubicBezTo>
                  <a:cubicBezTo>
                    <a:pt x="1062" y="768"/>
                    <a:pt x="1075" y="731"/>
                    <a:pt x="1036" y="709"/>
                  </a:cubicBezTo>
                  <a:cubicBezTo>
                    <a:pt x="996" y="687"/>
                    <a:pt x="1040" y="642"/>
                    <a:pt x="996" y="612"/>
                  </a:cubicBezTo>
                  <a:cubicBezTo>
                    <a:pt x="953" y="583"/>
                    <a:pt x="961" y="568"/>
                    <a:pt x="948" y="527"/>
                  </a:cubicBezTo>
                  <a:cubicBezTo>
                    <a:pt x="935" y="486"/>
                    <a:pt x="878" y="427"/>
                    <a:pt x="848" y="397"/>
                  </a:cubicBezTo>
                  <a:cubicBezTo>
                    <a:pt x="817" y="368"/>
                    <a:pt x="730" y="375"/>
                    <a:pt x="704" y="331"/>
                  </a:cubicBezTo>
                  <a:cubicBezTo>
                    <a:pt x="677" y="286"/>
                    <a:pt x="660" y="268"/>
                    <a:pt x="686" y="242"/>
                  </a:cubicBezTo>
                  <a:cubicBezTo>
                    <a:pt x="712" y="216"/>
                    <a:pt x="699" y="201"/>
                    <a:pt x="673" y="190"/>
                  </a:cubicBezTo>
                  <a:cubicBezTo>
                    <a:pt x="647" y="179"/>
                    <a:pt x="616" y="201"/>
                    <a:pt x="608" y="223"/>
                  </a:cubicBezTo>
                  <a:cubicBezTo>
                    <a:pt x="599" y="246"/>
                    <a:pt x="568" y="257"/>
                    <a:pt x="542" y="268"/>
                  </a:cubicBezTo>
                  <a:cubicBezTo>
                    <a:pt x="516" y="279"/>
                    <a:pt x="481" y="297"/>
                    <a:pt x="472" y="223"/>
                  </a:cubicBezTo>
                  <a:cubicBezTo>
                    <a:pt x="463" y="149"/>
                    <a:pt x="468" y="105"/>
                    <a:pt x="468" y="68"/>
                  </a:cubicBezTo>
                  <a:cubicBezTo>
                    <a:pt x="468" y="43"/>
                    <a:pt x="468" y="23"/>
                    <a:pt x="448" y="0"/>
                  </a:cubicBezTo>
                  <a:cubicBezTo>
                    <a:pt x="446" y="2"/>
                    <a:pt x="444" y="3"/>
                    <a:pt x="442" y="5"/>
                  </a:cubicBezTo>
                  <a:cubicBezTo>
                    <a:pt x="411" y="23"/>
                    <a:pt x="385" y="1"/>
                    <a:pt x="385" y="42"/>
                  </a:cubicBezTo>
                  <a:cubicBezTo>
                    <a:pt x="385" y="82"/>
                    <a:pt x="428" y="71"/>
                    <a:pt x="385" y="82"/>
                  </a:cubicBezTo>
                  <a:cubicBezTo>
                    <a:pt x="341" y="94"/>
                    <a:pt x="328" y="71"/>
                    <a:pt x="328" y="112"/>
                  </a:cubicBezTo>
                  <a:cubicBezTo>
                    <a:pt x="328" y="153"/>
                    <a:pt x="341" y="205"/>
                    <a:pt x="337" y="238"/>
                  </a:cubicBezTo>
                  <a:cubicBezTo>
                    <a:pt x="332" y="271"/>
                    <a:pt x="324" y="290"/>
                    <a:pt x="289" y="275"/>
                  </a:cubicBezTo>
                  <a:cubicBezTo>
                    <a:pt x="254" y="260"/>
                    <a:pt x="271" y="216"/>
                    <a:pt x="228" y="264"/>
                  </a:cubicBezTo>
                  <a:cubicBezTo>
                    <a:pt x="220" y="272"/>
                    <a:pt x="214" y="279"/>
                    <a:pt x="209" y="285"/>
                  </a:cubicBezTo>
                  <a:cubicBezTo>
                    <a:pt x="212" y="298"/>
                    <a:pt x="213" y="315"/>
                    <a:pt x="219" y="338"/>
                  </a:cubicBezTo>
                  <a:cubicBezTo>
                    <a:pt x="232" y="394"/>
                    <a:pt x="232" y="383"/>
                    <a:pt x="241" y="409"/>
                  </a:cubicBezTo>
                  <a:cubicBezTo>
                    <a:pt x="249" y="435"/>
                    <a:pt x="254" y="431"/>
                    <a:pt x="293" y="397"/>
                  </a:cubicBezTo>
                  <a:cubicBezTo>
                    <a:pt x="332" y="364"/>
                    <a:pt x="311" y="416"/>
                    <a:pt x="341" y="438"/>
                  </a:cubicBezTo>
                  <a:cubicBezTo>
                    <a:pt x="372" y="461"/>
                    <a:pt x="345" y="498"/>
                    <a:pt x="354" y="546"/>
                  </a:cubicBezTo>
                  <a:cubicBezTo>
                    <a:pt x="363" y="594"/>
                    <a:pt x="367" y="609"/>
                    <a:pt x="363" y="650"/>
                  </a:cubicBezTo>
                  <a:cubicBezTo>
                    <a:pt x="359" y="690"/>
                    <a:pt x="337" y="750"/>
                    <a:pt x="337" y="787"/>
                  </a:cubicBezTo>
                  <a:cubicBezTo>
                    <a:pt x="337" y="824"/>
                    <a:pt x="311" y="824"/>
                    <a:pt x="337" y="861"/>
                  </a:cubicBezTo>
                  <a:cubicBezTo>
                    <a:pt x="363" y="898"/>
                    <a:pt x="271" y="872"/>
                    <a:pt x="267" y="898"/>
                  </a:cubicBezTo>
                  <a:cubicBezTo>
                    <a:pt x="262" y="924"/>
                    <a:pt x="249" y="935"/>
                    <a:pt x="210" y="931"/>
                  </a:cubicBezTo>
                  <a:cubicBezTo>
                    <a:pt x="171" y="928"/>
                    <a:pt x="184" y="987"/>
                    <a:pt x="158" y="1005"/>
                  </a:cubicBezTo>
                  <a:cubicBezTo>
                    <a:pt x="131" y="1024"/>
                    <a:pt x="79" y="1042"/>
                    <a:pt x="79" y="1087"/>
                  </a:cubicBezTo>
                  <a:cubicBezTo>
                    <a:pt x="79" y="1131"/>
                    <a:pt x="53" y="1131"/>
                    <a:pt x="27" y="1146"/>
                  </a:cubicBezTo>
                  <a:cubicBezTo>
                    <a:pt x="0" y="1161"/>
                    <a:pt x="22" y="1191"/>
                    <a:pt x="31" y="1213"/>
                  </a:cubicBezTo>
                  <a:cubicBezTo>
                    <a:pt x="40" y="1235"/>
                    <a:pt x="75" y="1254"/>
                    <a:pt x="70" y="1280"/>
                  </a:cubicBezTo>
                  <a:cubicBezTo>
                    <a:pt x="66" y="1306"/>
                    <a:pt x="22" y="1298"/>
                    <a:pt x="27" y="1343"/>
                  </a:cubicBezTo>
                  <a:cubicBezTo>
                    <a:pt x="31" y="1387"/>
                    <a:pt x="105" y="1328"/>
                    <a:pt x="136" y="1302"/>
                  </a:cubicBezTo>
                  <a:cubicBezTo>
                    <a:pt x="166" y="1276"/>
                    <a:pt x="201" y="1294"/>
                    <a:pt x="236" y="1302"/>
                  </a:cubicBezTo>
                  <a:cubicBezTo>
                    <a:pt x="271" y="1309"/>
                    <a:pt x="311" y="1306"/>
                    <a:pt x="341" y="1287"/>
                  </a:cubicBezTo>
                  <a:cubicBezTo>
                    <a:pt x="372" y="1268"/>
                    <a:pt x="354" y="1320"/>
                    <a:pt x="332" y="1343"/>
                  </a:cubicBezTo>
                  <a:cubicBezTo>
                    <a:pt x="311" y="1365"/>
                    <a:pt x="328" y="1387"/>
                    <a:pt x="350" y="1413"/>
                  </a:cubicBezTo>
                  <a:cubicBezTo>
                    <a:pt x="372" y="1439"/>
                    <a:pt x="341" y="1465"/>
                    <a:pt x="372" y="1480"/>
                  </a:cubicBezTo>
                  <a:cubicBezTo>
                    <a:pt x="402" y="1495"/>
                    <a:pt x="363" y="1517"/>
                    <a:pt x="376" y="1535"/>
                  </a:cubicBezTo>
                  <a:cubicBezTo>
                    <a:pt x="389" y="1554"/>
                    <a:pt x="424" y="1565"/>
                    <a:pt x="442" y="1558"/>
                  </a:cubicBezTo>
                  <a:cubicBezTo>
                    <a:pt x="459" y="1550"/>
                    <a:pt x="490" y="1546"/>
                    <a:pt x="520" y="1572"/>
                  </a:cubicBezTo>
                  <a:cubicBezTo>
                    <a:pt x="551" y="1598"/>
                    <a:pt x="529" y="1613"/>
                    <a:pt x="503" y="1635"/>
                  </a:cubicBezTo>
                  <a:cubicBezTo>
                    <a:pt x="476" y="1658"/>
                    <a:pt x="481" y="1669"/>
                    <a:pt x="485" y="1698"/>
                  </a:cubicBezTo>
                  <a:cubicBezTo>
                    <a:pt x="490" y="1728"/>
                    <a:pt x="442" y="1780"/>
                    <a:pt x="437" y="1806"/>
                  </a:cubicBezTo>
                  <a:cubicBezTo>
                    <a:pt x="433" y="1832"/>
                    <a:pt x="507" y="1806"/>
                    <a:pt x="533" y="1821"/>
                  </a:cubicBezTo>
                  <a:cubicBezTo>
                    <a:pt x="559" y="1836"/>
                    <a:pt x="590" y="1839"/>
                    <a:pt x="621" y="1839"/>
                  </a:cubicBezTo>
                  <a:cubicBezTo>
                    <a:pt x="651" y="1839"/>
                    <a:pt x="647" y="1869"/>
                    <a:pt x="629" y="1895"/>
                  </a:cubicBezTo>
                  <a:cubicBezTo>
                    <a:pt x="612" y="1921"/>
                    <a:pt x="629" y="1928"/>
                    <a:pt x="660" y="1932"/>
                  </a:cubicBezTo>
                  <a:cubicBezTo>
                    <a:pt x="691" y="1936"/>
                    <a:pt x="691" y="1954"/>
                    <a:pt x="691" y="1976"/>
                  </a:cubicBezTo>
                  <a:cubicBezTo>
                    <a:pt x="691" y="1999"/>
                    <a:pt x="717" y="1999"/>
                    <a:pt x="730" y="1973"/>
                  </a:cubicBezTo>
                  <a:cubicBezTo>
                    <a:pt x="743" y="1947"/>
                    <a:pt x="756" y="1969"/>
                    <a:pt x="787" y="1991"/>
                  </a:cubicBezTo>
                  <a:cubicBezTo>
                    <a:pt x="817" y="2013"/>
                    <a:pt x="857" y="1958"/>
                    <a:pt x="896" y="1932"/>
                  </a:cubicBezTo>
                  <a:cubicBezTo>
                    <a:pt x="935" y="1906"/>
                    <a:pt x="957" y="1928"/>
                    <a:pt x="953" y="1939"/>
                  </a:cubicBezTo>
                  <a:cubicBezTo>
                    <a:pt x="948" y="1950"/>
                    <a:pt x="966" y="2006"/>
                    <a:pt x="988" y="2047"/>
                  </a:cubicBezTo>
                  <a:cubicBezTo>
                    <a:pt x="1009" y="2088"/>
                    <a:pt x="1018" y="2065"/>
                    <a:pt x="1044" y="2051"/>
                  </a:cubicBezTo>
                  <a:cubicBezTo>
                    <a:pt x="1071" y="2036"/>
                    <a:pt x="1088" y="2065"/>
                    <a:pt x="1123" y="2062"/>
                  </a:cubicBezTo>
                  <a:cubicBezTo>
                    <a:pt x="1158" y="2058"/>
                    <a:pt x="1132" y="2032"/>
                    <a:pt x="1114" y="1995"/>
                  </a:cubicBezTo>
                  <a:cubicBezTo>
                    <a:pt x="1097" y="1958"/>
                    <a:pt x="1119" y="1965"/>
                    <a:pt x="1123" y="1939"/>
                  </a:cubicBezTo>
                  <a:cubicBezTo>
                    <a:pt x="1127" y="1913"/>
                    <a:pt x="1079" y="1854"/>
                    <a:pt x="1071" y="1832"/>
                  </a:cubicBezTo>
                  <a:cubicBezTo>
                    <a:pt x="1062" y="1810"/>
                    <a:pt x="1053" y="1773"/>
                    <a:pt x="1075" y="1743"/>
                  </a:cubicBezTo>
                  <a:cubicBezTo>
                    <a:pt x="1097" y="1713"/>
                    <a:pt x="1114" y="1717"/>
                    <a:pt x="1123" y="1732"/>
                  </a:cubicBezTo>
                  <a:cubicBezTo>
                    <a:pt x="1132" y="1747"/>
                    <a:pt x="1132" y="1754"/>
                    <a:pt x="1145" y="1743"/>
                  </a:cubicBezTo>
                  <a:cubicBezTo>
                    <a:pt x="1158" y="1732"/>
                    <a:pt x="1167" y="1739"/>
                    <a:pt x="1206" y="1750"/>
                  </a:cubicBezTo>
                  <a:cubicBezTo>
                    <a:pt x="1245" y="1761"/>
                    <a:pt x="1228" y="1739"/>
                    <a:pt x="1267" y="1695"/>
                  </a:cubicBezTo>
                  <a:cubicBezTo>
                    <a:pt x="1306" y="1650"/>
                    <a:pt x="1324" y="1658"/>
                    <a:pt x="1350" y="1669"/>
                  </a:cubicBezTo>
                  <a:cubicBezTo>
                    <a:pt x="1376" y="1680"/>
                    <a:pt x="1403" y="1710"/>
                    <a:pt x="1433" y="1728"/>
                  </a:cubicBezTo>
                  <a:cubicBezTo>
                    <a:pt x="1464" y="1747"/>
                    <a:pt x="1494" y="1706"/>
                    <a:pt x="1512" y="1665"/>
                  </a:cubicBezTo>
                  <a:cubicBezTo>
                    <a:pt x="1529" y="1624"/>
                    <a:pt x="1547" y="1661"/>
                    <a:pt x="1560" y="1680"/>
                  </a:cubicBezTo>
                  <a:cubicBezTo>
                    <a:pt x="1573" y="1698"/>
                    <a:pt x="1595" y="1684"/>
                    <a:pt x="1603" y="1650"/>
                  </a:cubicBezTo>
                  <a:cubicBezTo>
                    <a:pt x="1612" y="1617"/>
                    <a:pt x="1656" y="1687"/>
                    <a:pt x="1686" y="1706"/>
                  </a:cubicBezTo>
                  <a:cubicBezTo>
                    <a:pt x="1717" y="1724"/>
                    <a:pt x="1708" y="1661"/>
                    <a:pt x="1721" y="1643"/>
                  </a:cubicBezTo>
                  <a:cubicBezTo>
                    <a:pt x="1735" y="1624"/>
                    <a:pt x="1769" y="1647"/>
                    <a:pt x="1783" y="1658"/>
                  </a:cubicBezTo>
                  <a:cubicBezTo>
                    <a:pt x="1796" y="1669"/>
                    <a:pt x="1822" y="1661"/>
                    <a:pt x="1839" y="1643"/>
                  </a:cubicBezTo>
                  <a:cubicBezTo>
                    <a:pt x="1857" y="1624"/>
                    <a:pt x="1879" y="1624"/>
                    <a:pt x="1909" y="1609"/>
                  </a:cubicBezTo>
                  <a:cubicBezTo>
                    <a:pt x="1940" y="1595"/>
                    <a:pt x="1918" y="1587"/>
                    <a:pt x="1918" y="1558"/>
                  </a:cubicBezTo>
                  <a:cubicBezTo>
                    <a:pt x="1918" y="1528"/>
                    <a:pt x="1940" y="1528"/>
                    <a:pt x="1975" y="1528"/>
                  </a:cubicBezTo>
                  <a:cubicBezTo>
                    <a:pt x="2010" y="1528"/>
                    <a:pt x="2010" y="1517"/>
                    <a:pt x="2036" y="1491"/>
                  </a:cubicBezTo>
                  <a:cubicBezTo>
                    <a:pt x="2062" y="1465"/>
                    <a:pt x="2067" y="1509"/>
                    <a:pt x="2093" y="1528"/>
                  </a:cubicBezTo>
                  <a:cubicBezTo>
                    <a:pt x="2093" y="1528"/>
                    <a:pt x="2094" y="1529"/>
                    <a:pt x="2094" y="1529"/>
                  </a:cubicBezTo>
                  <a:cubicBezTo>
                    <a:pt x="2116" y="1504"/>
                    <a:pt x="2145" y="1483"/>
                    <a:pt x="2154" y="1463"/>
                  </a:cubicBezTo>
                  <a:cubicBezTo>
                    <a:pt x="2168" y="1435"/>
                    <a:pt x="2213" y="1464"/>
                    <a:pt x="2240" y="1453"/>
                  </a:cubicBezTo>
                  <a:close/>
                </a:path>
              </a:pathLst>
            </a:custGeom>
            <a:grpFill/>
            <a:ln w="0" cap="rnd">
              <a:solidFill>
                <a:schemeClr val="bg1"/>
              </a:solidFill>
              <a:prstDash val="solid"/>
              <a:round/>
            </a:ln>
          </p:spPr>
          <p:txBody>
            <a:bodyPr vert="horz" wrap="square" lIns="91440" tIns="45720" rIns="91440" bIns="45720" numCol="1" anchor="t" anchorCtr="0" compatLnSpc="1"/>
            <a:lstStyle/>
            <a:p>
              <a:endParaRPr lang="en-US"/>
            </a:p>
          </p:txBody>
        </p:sp>
        <p:sp>
          <p:nvSpPr>
            <p:cNvPr id="71" name="Freeform 16"/>
            <p:cNvSpPr/>
            <p:nvPr/>
          </p:nvSpPr>
          <p:spPr bwMode="auto">
            <a:xfrm>
              <a:off x="3140" y="3330"/>
              <a:ext cx="916" cy="601"/>
            </a:xfrm>
            <a:custGeom>
              <a:gdLst>
                <a:gd name="T0" fmla="*/ 1938 w 1978"/>
                <a:gd name="T1" fmla="*/ 430 h 1298"/>
                <a:gd name="T2" fmla="*/ 1896 w 1978"/>
                <a:gd name="T3" fmla="*/ 398 h 1298"/>
                <a:gd name="T4" fmla="*/ 1794 w 1978"/>
                <a:gd name="T5" fmla="*/ 345 h 1298"/>
                <a:gd name="T6" fmla="*/ 1719 w 1978"/>
                <a:gd name="T7" fmla="*/ 267 h 1298"/>
                <a:gd name="T8" fmla="*/ 1715 w 1978"/>
                <a:gd name="T9" fmla="*/ 117 h 1298"/>
                <a:gd name="T10" fmla="*/ 1676 w 1978"/>
                <a:gd name="T11" fmla="*/ 12 h 1298"/>
                <a:gd name="T12" fmla="*/ 1578 w 1978"/>
                <a:gd name="T13" fmla="*/ 37 h 1298"/>
                <a:gd name="T14" fmla="*/ 1489 w 1978"/>
                <a:gd name="T15" fmla="*/ 114 h 1298"/>
                <a:gd name="T16" fmla="*/ 1365 w 1978"/>
                <a:gd name="T17" fmla="*/ 120 h 1298"/>
                <a:gd name="T18" fmla="*/ 1261 w 1978"/>
                <a:gd name="T19" fmla="*/ 120 h 1298"/>
                <a:gd name="T20" fmla="*/ 1200 w 1978"/>
                <a:gd name="T21" fmla="*/ 197 h 1298"/>
                <a:gd name="T22" fmla="*/ 1135 w 1978"/>
                <a:gd name="T23" fmla="*/ 264 h 1298"/>
                <a:gd name="T24" fmla="*/ 1012 w 1978"/>
                <a:gd name="T25" fmla="*/ 290 h 1298"/>
                <a:gd name="T26" fmla="*/ 907 w 1978"/>
                <a:gd name="T27" fmla="*/ 360 h 1298"/>
                <a:gd name="T28" fmla="*/ 798 w 1978"/>
                <a:gd name="T29" fmla="*/ 349 h 1298"/>
                <a:gd name="T30" fmla="*/ 685 w 1978"/>
                <a:gd name="T31" fmla="*/ 301 h 1298"/>
                <a:gd name="T32" fmla="*/ 523 w 1978"/>
                <a:gd name="T33" fmla="*/ 412 h 1298"/>
                <a:gd name="T34" fmla="*/ 379 w 1978"/>
                <a:gd name="T35" fmla="*/ 516 h 1298"/>
                <a:gd name="T36" fmla="*/ 195 w 1978"/>
                <a:gd name="T37" fmla="*/ 445 h 1298"/>
                <a:gd name="T38" fmla="*/ 69 w 1978"/>
                <a:gd name="T39" fmla="*/ 527 h 1298"/>
                <a:gd name="T40" fmla="*/ 9 w 1978"/>
                <a:gd name="T41" fmla="*/ 567 h 1298"/>
                <a:gd name="T42" fmla="*/ 81 w 1978"/>
                <a:gd name="T43" fmla="*/ 580 h 1298"/>
                <a:gd name="T44" fmla="*/ 186 w 1978"/>
                <a:gd name="T45" fmla="*/ 645 h 1298"/>
                <a:gd name="T46" fmla="*/ 305 w 1978"/>
                <a:gd name="T47" fmla="*/ 658 h 1298"/>
                <a:gd name="T48" fmla="*/ 418 w 1978"/>
                <a:gd name="T49" fmla="*/ 675 h 1298"/>
                <a:gd name="T50" fmla="*/ 430 w 1978"/>
                <a:gd name="T51" fmla="*/ 815 h 1298"/>
                <a:gd name="T52" fmla="*/ 284 w 1978"/>
                <a:gd name="T53" fmla="*/ 891 h 1298"/>
                <a:gd name="T54" fmla="*/ 427 w 1978"/>
                <a:gd name="T55" fmla="*/ 931 h 1298"/>
                <a:gd name="T56" fmla="*/ 545 w 1978"/>
                <a:gd name="T57" fmla="*/ 957 h 1298"/>
                <a:gd name="T58" fmla="*/ 593 w 1978"/>
                <a:gd name="T59" fmla="*/ 1038 h 1298"/>
                <a:gd name="T60" fmla="*/ 623 w 1978"/>
                <a:gd name="T61" fmla="*/ 1153 h 1298"/>
                <a:gd name="T62" fmla="*/ 720 w 1978"/>
                <a:gd name="T63" fmla="*/ 1220 h 1298"/>
                <a:gd name="T64" fmla="*/ 929 w 1978"/>
                <a:gd name="T65" fmla="*/ 1253 h 1298"/>
                <a:gd name="T66" fmla="*/ 1065 w 1978"/>
                <a:gd name="T67" fmla="*/ 1264 h 1298"/>
                <a:gd name="T68" fmla="*/ 1161 w 1978"/>
                <a:gd name="T69" fmla="*/ 1220 h 1298"/>
                <a:gd name="T70" fmla="*/ 1296 w 1978"/>
                <a:gd name="T71" fmla="*/ 1294 h 1298"/>
                <a:gd name="T72" fmla="*/ 1423 w 1978"/>
                <a:gd name="T73" fmla="*/ 1249 h 1298"/>
                <a:gd name="T74" fmla="*/ 1447 w 1978"/>
                <a:gd name="T75" fmla="*/ 1231 h 1298"/>
                <a:gd name="T76" fmla="*/ 1501 w 1978"/>
                <a:gd name="T77" fmla="*/ 1164 h 1298"/>
                <a:gd name="T78" fmla="*/ 1608 w 1978"/>
                <a:gd name="T79" fmla="*/ 1079 h 1298"/>
                <a:gd name="T80" fmla="*/ 1685 w 1978"/>
                <a:gd name="T81" fmla="*/ 1020 h 1298"/>
                <a:gd name="T82" fmla="*/ 1801 w 1978"/>
                <a:gd name="T83" fmla="*/ 910 h 1298"/>
                <a:gd name="T84" fmla="*/ 1862 w 1978"/>
                <a:gd name="T85" fmla="*/ 681 h 1298"/>
                <a:gd name="T86" fmla="*/ 1954 w 1978"/>
                <a:gd name="T87" fmla="*/ 523 h 129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78" h="1298">
                  <a:moveTo>
                    <a:pt x="1967" y="480"/>
                  </a:moveTo>
                  <a:cubicBezTo>
                    <a:pt x="1956" y="456"/>
                    <a:pt x="1930" y="460"/>
                    <a:pt x="1938" y="430"/>
                  </a:cubicBezTo>
                  <a:cubicBezTo>
                    <a:pt x="1943" y="415"/>
                    <a:pt x="1938" y="406"/>
                    <a:pt x="1939" y="400"/>
                  </a:cubicBezTo>
                  <a:cubicBezTo>
                    <a:pt x="1913" y="391"/>
                    <a:pt x="1915" y="402"/>
                    <a:pt x="1896" y="398"/>
                  </a:cubicBezTo>
                  <a:cubicBezTo>
                    <a:pt x="1869" y="392"/>
                    <a:pt x="1879" y="401"/>
                    <a:pt x="1840" y="431"/>
                  </a:cubicBezTo>
                  <a:cubicBezTo>
                    <a:pt x="1801" y="462"/>
                    <a:pt x="1804" y="376"/>
                    <a:pt x="1794" y="345"/>
                  </a:cubicBezTo>
                  <a:cubicBezTo>
                    <a:pt x="1784" y="315"/>
                    <a:pt x="1752" y="331"/>
                    <a:pt x="1706" y="331"/>
                  </a:cubicBezTo>
                  <a:cubicBezTo>
                    <a:pt x="1660" y="331"/>
                    <a:pt x="1660" y="312"/>
                    <a:pt x="1719" y="267"/>
                  </a:cubicBezTo>
                  <a:cubicBezTo>
                    <a:pt x="1778" y="223"/>
                    <a:pt x="1755" y="178"/>
                    <a:pt x="1758" y="145"/>
                  </a:cubicBezTo>
                  <a:cubicBezTo>
                    <a:pt x="1761" y="112"/>
                    <a:pt x="1748" y="117"/>
                    <a:pt x="1715" y="117"/>
                  </a:cubicBezTo>
                  <a:cubicBezTo>
                    <a:pt x="1683" y="117"/>
                    <a:pt x="1702" y="81"/>
                    <a:pt x="1719" y="50"/>
                  </a:cubicBezTo>
                  <a:cubicBezTo>
                    <a:pt x="1735" y="20"/>
                    <a:pt x="1709" y="23"/>
                    <a:pt x="1676" y="12"/>
                  </a:cubicBezTo>
                  <a:cubicBezTo>
                    <a:pt x="1643" y="0"/>
                    <a:pt x="1640" y="23"/>
                    <a:pt x="1627" y="34"/>
                  </a:cubicBezTo>
                  <a:cubicBezTo>
                    <a:pt x="1614" y="45"/>
                    <a:pt x="1604" y="42"/>
                    <a:pt x="1578" y="37"/>
                  </a:cubicBezTo>
                  <a:cubicBezTo>
                    <a:pt x="1552" y="31"/>
                    <a:pt x="1542" y="34"/>
                    <a:pt x="1535" y="62"/>
                  </a:cubicBezTo>
                  <a:cubicBezTo>
                    <a:pt x="1529" y="89"/>
                    <a:pt x="1525" y="75"/>
                    <a:pt x="1489" y="114"/>
                  </a:cubicBezTo>
                  <a:cubicBezTo>
                    <a:pt x="1404" y="128"/>
                    <a:pt x="1453" y="117"/>
                    <a:pt x="1424" y="70"/>
                  </a:cubicBezTo>
                  <a:cubicBezTo>
                    <a:pt x="1394" y="23"/>
                    <a:pt x="1368" y="92"/>
                    <a:pt x="1365" y="120"/>
                  </a:cubicBezTo>
                  <a:cubicBezTo>
                    <a:pt x="1362" y="148"/>
                    <a:pt x="1329" y="162"/>
                    <a:pt x="1316" y="137"/>
                  </a:cubicBezTo>
                  <a:cubicBezTo>
                    <a:pt x="1309" y="124"/>
                    <a:pt x="1285" y="121"/>
                    <a:pt x="1261" y="120"/>
                  </a:cubicBezTo>
                  <a:cubicBezTo>
                    <a:pt x="1265" y="134"/>
                    <a:pt x="1264" y="150"/>
                    <a:pt x="1252" y="167"/>
                  </a:cubicBezTo>
                  <a:cubicBezTo>
                    <a:pt x="1231" y="201"/>
                    <a:pt x="1218" y="212"/>
                    <a:pt x="1200" y="197"/>
                  </a:cubicBezTo>
                  <a:cubicBezTo>
                    <a:pt x="1183" y="182"/>
                    <a:pt x="1135" y="178"/>
                    <a:pt x="1135" y="208"/>
                  </a:cubicBezTo>
                  <a:cubicBezTo>
                    <a:pt x="1135" y="238"/>
                    <a:pt x="1178" y="264"/>
                    <a:pt x="1135" y="264"/>
                  </a:cubicBezTo>
                  <a:cubicBezTo>
                    <a:pt x="1091" y="264"/>
                    <a:pt x="1073" y="249"/>
                    <a:pt x="1065" y="275"/>
                  </a:cubicBezTo>
                  <a:cubicBezTo>
                    <a:pt x="1056" y="301"/>
                    <a:pt x="1043" y="308"/>
                    <a:pt x="1012" y="290"/>
                  </a:cubicBezTo>
                  <a:cubicBezTo>
                    <a:pt x="982" y="271"/>
                    <a:pt x="942" y="278"/>
                    <a:pt x="934" y="304"/>
                  </a:cubicBezTo>
                  <a:cubicBezTo>
                    <a:pt x="925" y="330"/>
                    <a:pt x="938" y="353"/>
                    <a:pt x="907" y="360"/>
                  </a:cubicBezTo>
                  <a:cubicBezTo>
                    <a:pt x="877" y="367"/>
                    <a:pt x="877" y="404"/>
                    <a:pt x="851" y="378"/>
                  </a:cubicBezTo>
                  <a:cubicBezTo>
                    <a:pt x="824" y="353"/>
                    <a:pt x="816" y="338"/>
                    <a:pt x="798" y="349"/>
                  </a:cubicBezTo>
                  <a:cubicBezTo>
                    <a:pt x="781" y="360"/>
                    <a:pt x="750" y="360"/>
                    <a:pt x="733" y="327"/>
                  </a:cubicBezTo>
                  <a:cubicBezTo>
                    <a:pt x="715" y="293"/>
                    <a:pt x="724" y="264"/>
                    <a:pt x="685" y="301"/>
                  </a:cubicBezTo>
                  <a:cubicBezTo>
                    <a:pt x="645" y="338"/>
                    <a:pt x="658" y="367"/>
                    <a:pt x="610" y="371"/>
                  </a:cubicBezTo>
                  <a:cubicBezTo>
                    <a:pt x="562" y="375"/>
                    <a:pt x="545" y="390"/>
                    <a:pt x="523" y="412"/>
                  </a:cubicBezTo>
                  <a:cubicBezTo>
                    <a:pt x="501" y="434"/>
                    <a:pt x="436" y="423"/>
                    <a:pt x="436" y="460"/>
                  </a:cubicBezTo>
                  <a:cubicBezTo>
                    <a:pt x="436" y="497"/>
                    <a:pt x="414" y="538"/>
                    <a:pt x="379" y="516"/>
                  </a:cubicBezTo>
                  <a:cubicBezTo>
                    <a:pt x="344" y="493"/>
                    <a:pt x="313" y="479"/>
                    <a:pt x="287" y="482"/>
                  </a:cubicBezTo>
                  <a:cubicBezTo>
                    <a:pt x="261" y="486"/>
                    <a:pt x="230" y="441"/>
                    <a:pt x="195" y="445"/>
                  </a:cubicBezTo>
                  <a:cubicBezTo>
                    <a:pt x="160" y="449"/>
                    <a:pt x="156" y="464"/>
                    <a:pt x="139" y="486"/>
                  </a:cubicBezTo>
                  <a:cubicBezTo>
                    <a:pt x="121" y="508"/>
                    <a:pt x="112" y="527"/>
                    <a:pt x="69" y="527"/>
                  </a:cubicBezTo>
                  <a:cubicBezTo>
                    <a:pt x="49" y="527"/>
                    <a:pt x="30" y="523"/>
                    <a:pt x="18" y="516"/>
                  </a:cubicBezTo>
                  <a:cubicBezTo>
                    <a:pt x="7" y="530"/>
                    <a:pt x="0" y="548"/>
                    <a:pt x="9" y="567"/>
                  </a:cubicBezTo>
                  <a:cubicBezTo>
                    <a:pt x="28" y="612"/>
                    <a:pt x="50" y="622"/>
                    <a:pt x="56" y="601"/>
                  </a:cubicBezTo>
                  <a:cubicBezTo>
                    <a:pt x="63" y="580"/>
                    <a:pt x="56" y="579"/>
                    <a:pt x="81" y="580"/>
                  </a:cubicBezTo>
                  <a:cubicBezTo>
                    <a:pt x="105" y="581"/>
                    <a:pt x="159" y="570"/>
                    <a:pt x="166" y="597"/>
                  </a:cubicBezTo>
                  <a:cubicBezTo>
                    <a:pt x="172" y="623"/>
                    <a:pt x="177" y="633"/>
                    <a:pt x="186" y="645"/>
                  </a:cubicBezTo>
                  <a:cubicBezTo>
                    <a:pt x="194" y="658"/>
                    <a:pt x="238" y="697"/>
                    <a:pt x="263" y="673"/>
                  </a:cubicBezTo>
                  <a:cubicBezTo>
                    <a:pt x="287" y="649"/>
                    <a:pt x="289" y="640"/>
                    <a:pt x="305" y="658"/>
                  </a:cubicBezTo>
                  <a:cubicBezTo>
                    <a:pt x="321" y="676"/>
                    <a:pt x="326" y="688"/>
                    <a:pt x="354" y="683"/>
                  </a:cubicBezTo>
                  <a:cubicBezTo>
                    <a:pt x="382" y="677"/>
                    <a:pt x="395" y="645"/>
                    <a:pt x="418" y="675"/>
                  </a:cubicBezTo>
                  <a:cubicBezTo>
                    <a:pt x="441" y="704"/>
                    <a:pt x="451" y="718"/>
                    <a:pt x="453" y="750"/>
                  </a:cubicBezTo>
                  <a:cubicBezTo>
                    <a:pt x="454" y="782"/>
                    <a:pt x="456" y="804"/>
                    <a:pt x="430" y="815"/>
                  </a:cubicBezTo>
                  <a:cubicBezTo>
                    <a:pt x="403" y="826"/>
                    <a:pt x="358" y="797"/>
                    <a:pt x="344" y="825"/>
                  </a:cubicBezTo>
                  <a:cubicBezTo>
                    <a:pt x="335" y="845"/>
                    <a:pt x="306" y="866"/>
                    <a:pt x="284" y="891"/>
                  </a:cubicBezTo>
                  <a:cubicBezTo>
                    <a:pt x="310" y="908"/>
                    <a:pt x="331" y="902"/>
                    <a:pt x="361" y="938"/>
                  </a:cubicBezTo>
                  <a:cubicBezTo>
                    <a:pt x="392" y="975"/>
                    <a:pt x="405" y="949"/>
                    <a:pt x="427" y="931"/>
                  </a:cubicBezTo>
                  <a:cubicBezTo>
                    <a:pt x="449" y="912"/>
                    <a:pt x="466" y="938"/>
                    <a:pt x="488" y="957"/>
                  </a:cubicBezTo>
                  <a:cubicBezTo>
                    <a:pt x="510" y="975"/>
                    <a:pt x="527" y="975"/>
                    <a:pt x="545" y="957"/>
                  </a:cubicBezTo>
                  <a:cubicBezTo>
                    <a:pt x="562" y="938"/>
                    <a:pt x="593" y="953"/>
                    <a:pt x="619" y="964"/>
                  </a:cubicBezTo>
                  <a:cubicBezTo>
                    <a:pt x="645" y="975"/>
                    <a:pt x="619" y="1016"/>
                    <a:pt x="593" y="1038"/>
                  </a:cubicBezTo>
                  <a:cubicBezTo>
                    <a:pt x="567" y="1060"/>
                    <a:pt x="571" y="1075"/>
                    <a:pt x="588" y="1090"/>
                  </a:cubicBezTo>
                  <a:cubicBezTo>
                    <a:pt x="606" y="1105"/>
                    <a:pt x="610" y="1135"/>
                    <a:pt x="623" y="1153"/>
                  </a:cubicBezTo>
                  <a:cubicBezTo>
                    <a:pt x="637" y="1172"/>
                    <a:pt x="632" y="1190"/>
                    <a:pt x="654" y="1186"/>
                  </a:cubicBezTo>
                  <a:cubicBezTo>
                    <a:pt x="676" y="1183"/>
                    <a:pt x="698" y="1194"/>
                    <a:pt x="720" y="1220"/>
                  </a:cubicBezTo>
                  <a:cubicBezTo>
                    <a:pt x="741" y="1246"/>
                    <a:pt x="811" y="1257"/>
                    <a:pt x="842" y="1275"/>
                  </a:cubicBezTo>
                  <a:cubicBezTo>
                    <a:pt x="872" y="1294"/>
                    <a:pt x="907" y="1246"/>
                    <a:pt x="929" y="1253"/>
                  </a:cubicBezTo>
                  <a:cubicBezTo>
                    <a:pt x="939" y="1256"/>
                    <a:pt x="958" y="1273"/>
                    <a:pt x="976" y="1290"/>
                  </a:cubicBezTo>
                  <a:cubicBezTo>
                    <a:pt x="996" y="1262"/>
                    <a:pt x="1013" y="1264"/>
                    <a:pt x="1065" y="1264"/>
                  </a:cubicBezTo>
                  <a:cubicBezTo>
                    <a:pt x="1126" y="1264"/>
                    <a:pt x="1139" y="1275"/>
                    <a:pt x="1126" y="1238"/>
                  </a:cubicBezTo>
                  <a:cubicBezTo>
                    <a:pt x="1113" y="1201"/>
                    <a:pt x="1121" y="1168"/>
                    <a:pt x="1161" y="1220"/>
                  </a:cubicBezTo>
                  <a:cubicBezTo>
                    <a:pt x="1200" y="1272"/>
                    <a:pt x="1148" y="1249"/>
                    <a:pt x="1213" y="1253"/>
                  </a:cubicBezTo>
                  <a:cubicBezTo>
                    <a:pt x="1279" y="1257"/>
                    <a:pt x="1231" y="1290"/>
                    <a:pt x="1296" y="1294"/>
                  </a:cubicBezTo>
                  <a:cubicBezTo>
                    <a:pt x="1362" y="1298"/>
                    <a:pt x="1392" y="1279"/>
                    <a:pt x="1392" y="1264"/>
                  </a:cubicBezTo>
                  <a:cubicBezTo>
                    <a:pt x="1392" y="1249"/>
                    <a:pt x="1418" y="1216"/>
                    <a:pt x="1423" y="1249"/>
                  </a:cubicBezTo>
                  <a:cubicBezTo>
                    <a:pt x="1423" y="1253"/>
                    <a:pt x="1424" y="1256"/>
                    <a:pt x="1424" y="1259"/>
                  </a:cubicBezTo>
                  <a:cubicBezTo>
                    <a:pt x="1430" y="1247"/>
                    <a:pt x="1437" y="1235"/>
                    <a:pt x="1447" y="1231"/>
                  </a:cubicBezTo>
                  <a:cubicBezTo>
                    <a:pt x="1469" y="1222"/>
                    <a:pt x="1486" y="1214"/>
                    <a:pt x="1486" y="1194"/>
                  </a:cubicBezTo>
                  <a:cubicBezTo>
                    <a:pt x="1486" y="1173"/>
                    <a:pt x="1471" y="1164"/>
                    <a:pt x="1501" y="1164"/>
                  </a:cubicBezTo>
                  <a:cubicBezTo>
                    <a:pt x="1532" y="1164"/>
                    <a:pt x="1591" y="1177"/>
                    <a:pt x="1591" y="1135"/>
                  </a:cubicBezTo>
                  <a:cubicBezTo>
                    <a:pt x="1591" y="1092"/>
                    <a:pt x="1576" y="1062"/>
                    <a:pt x="1608" y="1079"/>
                  </a:cubicBezTo>
                  <a:cubicBezTo>
                    <a:pt x="1641" y="1096"/>
                    <a:pt x="1663" y="1090"/>
                    <a:pt x="1674" y="1066"/>
                  </a:cubicBezTo>
                  <a:cubicBezTo>
                    <a:pt x="1685" y="1042"/>
                    <a:pt x="1700" y="1042"/>
                    <a:pt x="1685" y="1020"/>
                  </a:cubicBezTo>
                  <a:cubicBezTo>
                    <a:pt x="1670" y="997"/>
                    <a:pt x="1672" y="979"/>
                    <a:pt x="1694" y="971"/>
                  </a:cubicBezTo>
                  <a:cubicBezTo>
                    <a:pt x="1715" y="964"/>
                    <a:pt x="1777" y="940"/>
                    <a:pt x="1801" y="910"/>
                  </a:cubicBezTo>
                  <a:cubicBezTo>
                    <a:pt x="1825" y="881"/>
                    <a:pt x="1851" y="870"/>
                    <a:pt x="1840" y="836"/>
                  </a:cubicBezTo>
                  <a:cubicBezTo>
                    <a:pt x="1829" y="803"/>
                    <a:pt x="1807" y="732"/>
                    <a:pt x="1862" y="681"/>
                  </a:cubicBezTo>
                  <a:cubicBezTo>
                    <a:pt x="1916" y="629"/>
                    <a:pt x="1936" y="640"/>
                    <a:pt x="1938" y="599"/>
                  </a:cubicBezTo>
                  <a:cubicBezTo>
                    <a:pt x="1940" y="558"/>
                    <a:pt x="1932" y="536"/>
                    <a:pt x="1954" y="523"/>
                  </a:cubicBezTo>
                  <a:cubicBezTo>
                    <a:pt x="1975" y="510"/>
                    <a:pt x="1978" y="504"/>
                    <a:pt x="1967" y="480"/>
                  </a:cubicBezTo>
                  <a:close/>
                </a:path>
              </a:pathLst>
            </a:custGeom>
            <a:grpFill/>
            <a:ln w="0" cap="rnd">
              <a:solidFill>
                <a:schemeClr val="bg1"/>
              </a:solidFill>
              <a:prstDash val="solid"/>
              <a:round/>
            </a:ln>
          </p:spPr>
          <p:txBody>
            <a:bodyPr vert="horz" wrap="square" lIns="91440" tIns="45720" rIns="91440" bIns="45720" numCol="1" anchor="t" anchorCtr="0" compatLnSpc="1"/>
            <a:lstStyle/>
            <a:p>
              <a:endParaRPr lang="en-US"/>
            </a:p>
          </p:txBody>
        </p:sp>
        <p:sp>
          <p:nvSpPr>
            <p:cNvPr id="72" name="Freeform 17"/>
            <p:cNvSpPr/>
            <p:nvPr/>
          </p:nvSpPr>
          <p:spPr bwMode="auto">
            <a:xfrm>
              <a:off x="3238" y="1805"/>
              <a:ext cx="590" cy="922"/>
            </a:xfrm>
            <a:custGeom>
              <a:gdLst>
                <a:gd name="T0" fmla="*/ 1149 w 1273"/>
                <a:gd name="T1" fmla="*/ 1405 h 1992"/>
                <a:gd name="T2" fmla="*/ 1053 w 1273"/>
                <a:gd name="T3" fmla="*/ 1201 h 1992"/>
                <a:gd name="T4" fmla="*/ 1105 w 1273"/>
                <a:gd name="T5" fmla="*/ 957 h 1992"/>
                <a:gd name="T6" fmla="*/ 1044 w 1273"/>
                <a:gd name="T7" fmla="*/ 727 h 1992"/>
                <a:gd name="T8" fmla="*/ 1088 w 1273"/>
                <a:gd name="T9" fmla="*/ 590 h 1992"/>
                <a:gd name="T10" fmla="*/ 1088 w 1273"/>
                <a:gd name="T11" fmla="*/ 486 h 1992"/>
                <a:gd name="T12" fmla="*/ 1094 w 1273"/>
                <a:gd name="T13" fmla="*/ 280 h 1992"/>
                <a:gd name="T14" fmla="*/ 1131 w 1273"/>
                <a:gd name="T15" fmla="*/ 132 h 1992"/>
                <a:gd name="T16" fmla="*/ 1098 w 1273"/>
                <a:gd name="T17" fmla="*/ 0 h 1992"/>
                <a:gd name="T18" fmla="*/ 996 w 1273"/>
                <a:gd name="T19" fmla="*/ 76 h 1992"/>
                <a:gd name="T20" fmla="*/ 900 w 1273"/>
                <a:gd name="T21" fmla="*/ 110 h 1992"/>
                <a:gd name="T22" fmla="*/ 834 w 1273"/>
                <a:gd name="T23" fmla="*/ 265 h 1992"/>
                <a:gd name="T24" fmla="*/ 699 w 1273"/>
                <a:gd name="T25" fmla="*/ 380 h 1992"/>
                <a:gd name="T26" fmla="*/ 629 w 1273"/>
                <a:gd name="T27" fmla="*/ 506 h 1992"/>
                <a:gd name="T28" fmla="*/ 476 w 1273"/>
                <a:gd name="T29" fmla="*/ 491 h 1992"/>
                <a:gd name="T30" fmla="*/ 377 w 1273"/>
                <a:gd name="T31" fmla="*/ 501 h 1992"/>
                <a:gd name="T32" fmla="*/ 314 w 1273"/>
                <a:gd name="T33" fmla="*/ 595 h 1992"/>
                <a:gd name="T34" fmla="*/ 327 w 1273"/>
                <a:gd name="T35" fmla="*/ 704 h 1992"/>
                <a:gd name="T36" fmla="*/ 500 w 1273"/>
                <a:gd name="T37" fmla="*/ 784 h 1992"/>
                <a:gd name="T38" fmla="*/ 664 w 1273"/>
                <a:gd name="T39" fmla="*/ 901 h 1992"/>
                <a:gd name="T40" fmla="*/ 642 w 1273"/>
                <a:gd name="T41" fmla="*/ 1038 h 1992"/>
                <a:gd name="T42" fmla="*/ 563 w 1273"/>
                <a:gd name="T43" fmla="*/ 1120 h 1992"/>
                <a:gd name="T44" fmla="*/ 509 w 1273"/>
                <a:gd name="T45" fmla="*/ 1127 h 1992"/>
                <a:gd name="T46" fmla="*/ 472 w 1273"/>
                <a:gd name="T47" fmla="*/ 1196 h 1992"/>
                <a:gd name="T48" fmla="*/ 356 w 1273"/>
                <a:gd name="T49" fmla="*/ 1225 h 1992"/>
                <a:gd name="T50" fmla="*/ 205 w 1273"/>
                <a:gd name="T51" fmla="*/ 1183 h 1992"/>
                <a:gd name="T52" fmla="*/ 175 w 1273"/>
                <a:gd name="T53" fmla="*/ 1277 h 1992"/>
                <a:gd name="T54" fmla="*/ 179 w 1273"/>
                <a:gd name="T55" fmla="*/ 1331 h 1992"/>
                <a:gd name="T56" fmla="*/ 212 w 1273"/>
                <a:gd name="T57" fmla="*/ 1416 h 1992"/>
                <a:gd name="T58" fmla="*/ 179 w 1273"/>
                <a:gd name="T59" fmla="*/ 1481 h 1992"/>
                <a:gd name="T60" fmla="*/ 201 w 1273"/>
                <a:gd name="T61" fmla="*/ 1540 h 1992"/>
                <a:gd name="T62" fmla="*/ 148 w 1273"/>
                <a:gd name="T63" fmla="*/ 1551 h 1992"/>
                <a:gd name="T64" fmla="*/ 76 w 1273"/>
                <a:gd name="T65" fmla="*/ 1564 h 1992"/>
                <a:gd name="T66" fmla="*/ 61 w 1273"/>
                <a:gd name="T67" fmla="*/ 1624 h 1992"/>
                <a:gd name="T68" fmla="*/ 61 w 1273"/>
                <a:gd name="T69" fmla="*/ 1698 h 1992"/>
                <a:gd name="T70" fmla="*/ 46 w 1273"/>
                <a:gd name="T71" fmla="*/ 1735 h 1992"/>
                <a:gd name="T72" fmla="*/ 214 w 1273"/>
                <a:gd name="T73" fmla="*/ 1789 h 1992"/>
                <a:gd name="T74" fmla="*/ 349 w 1273"/>
                <a:gd name="T75" fmla="*/ 1823 h 1992"/>
                <a:gd name="T76" fmla="*/ 438 w 1273"/>
                <a:gd name="T77" fmla="*/ 1834 h 1992"/>
                <a:gd name="T78" fmla="*/ 536 w 1273"/>
                <a:gd name="T79" fmla="*/ 1890 h 1992"/>
                <a:gd name="T80" fmla="*/ 677 w 1273"/>
                <a:gd name="T81" fmla="*/ 1876 h 1992"/>
                <a:gd name="T82" fmla="*/ 805 w 1273"/>
                <a:gd name="T83" fmla="*/ 1929 h 1992"/>
                <a:gd name="T84" fmla="*/ 939 w 1273"/>
                <a:gd name="T85" fmla="*/ 1959 h 1992"/>
                <a:gd name="T86" fmla="*/ 970 w 1273"/>
                <a:gd name="T87" fmla="*/ 1909 h 1992"/>
                <a:gd name="T88" fmla="*/ 930 w 1273"/>
                <a:gd name="T89" fmla="*/ 1816 h 1992"/>
                <a:gd name="T90" fmla="*/ 1059 w 1273"/>
                <a:gd name="T91" fmla="*/ 1752 h 1992"/>
                <a:gd name="T92" fmla="*/ 974 w 1273"/>
                <a:gd name="T93" fmla="*/ 1679 h 1992"/>
                <a:gd name="T94" fmla="*/ 913 w 1273"/>
                <a:gd name="T95" fmla="*/ 1626 h 1992"/>
                <a:gd name="T96" fmla="*/ 1048 w 1273"/>
                <a:gd name="T97" fmla="*/ 1603 h 1992"/>
                <a:gd name="T98" fmla="*/ 1168 w 1273"/>
                <a:gd name="T99" fmla="*/ 1607 h 1992"/>
                <a:gd name="T100" fmla="*/ 1256 w 1273"/>
                <a:gd name="T101" fmla="*/ 1527 h 199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73" h="1992">
                  <a:moveTo>
                    <a:pt x="1256" y="1527"/>
                  </a:moveTo>
                  <a:cubicBezTo>
                    <a:pt x="1238" y="1499"/>
                    <a:pt x="1164" y="1449"/>
                    <a:pt x="1149" y="1405"/>
                  </a:cubicBezTo>
                  <a:cubicBezTo>
                    <a:pt x="1133" y="1360"/>
                    <a:pt x="1118" y="1342"/>
                    <a:pt x="1092" y="1314"/>
                  </a:cubicBezTo>
                  <a:cubicBezTo>
                    <a:pt x="1066" y="1286"/>
                    <a:pt x="1055" y="1257"/>
                    <a:pt x="1053" y="1201"/>
                  </a:cubicBezTo>
                  <a:cubicBezTo>
                    <a:pt x="1050" y="1146"/>
                    <a:pt x="1066" y="1110"/>
                    <a:pt x="1081" y="1075"/>
                  </a:cubicBezTo>
                  <a:cubicBezTo>
                    <a:pt x="1096" y="1040"/>
                    <a:pt x="1131" y="1016"/>
                    <a:pt x="1105" y="957"/>
                  </a:cubicBezTo>
                  <a:cubicBezTo>
                    <a:pt x="1079" y="897"/>
                    <a:pt x="1063" y="888"/>
                    <a:pt x="1063" y="853"/>
                  </a:cubicBezTo>
                  <a:cubicBezTo>
                    <a:pt x="1063" y="818"/>
                    <a:pt x="1070" y="753"/>
                    <a:pt x="1044" y="727"/>
                  </a:cubicBezTo>
                  <a:cubicBezTo>
                    <a:pt x="1018" y="701"/>
                    <a:pt x="1033" y="664"/>
                    <a:pt x="1048" y="638"/>
                  </a:cubicBezTo>
                  <a:cubicBezTo>
                    <a:pt x="1063" y="612"/>
                    <a:pt x="1107" y="617"/>
                    <a:pt x="1088" y="590"/>
                  </a:cubicBezTo>
                  <a:cubicBezTo>
                    <a:pt x="1068" y="562"/>
                    <a:pt x="1066" y="556"/>
                    <a:pt x="1085" y="540"/>
                  </a:cubicBezTo>
                  <a:cubicBezTo>
                    <a:pt x="1105" y="523"/>
                    <a:pt x="1103" y="504"/>
                    <a:pt x="1088" y="486"/>
                  </a:cubicBezTo>
                  <a:cubicBezTo>
                    <a:pt x="1072" y="467"/>
                    <a:pt x="989" y="395"/>
                    <a:pt x="1029" y="360"/>
                  </a:cubicBezTo>
                  <a:cubicBezTo>
                    <a:pt x="1068" y="325"/>
                    <a:pt x="1092" y="328"/>
                    <a:pt x="1094" y="280"/>
                  </a:cubicBezTo>
                  <a:cubicBezTo>
                    <a:pt x="1096" y="232"/>
                    <a:pt x="1101" y="236"/>
                    <a:pt x="1107" y="199"/>
                  </a:cubicBezTo>
                  <a:cubicBezTo>
                    <a:pt x="1114" y="161"/>
                    <a:pt x="1116" y="148"/>
                    <a:pt x="1131" y="132"/>
                  </a:cubicBezTo>
                  <a:cubicBezTo>
                    <a:pt x="1146" y="115"/>
                    <a:pt x="1155" y="84"/>
                    <a:pt x="1140" y="65"/>
                  </a:cubicBezTo>
                  <a:cubicBezTo>
                    <a:pt x="1128" y="51"/>
                    <a:pt x="1107" y="25"/>
                    <a:pt x="1098" y="0"/>
                  </a:cubicBezTo>
                  <a:cubicBezTo>
                    <a:pt x="1092" y="1"/>
                    <a:pt x="1085" y="8"/>
                    <a:pt x="1074" y="24"/>
                  </a:cubicBezTo>
                  <a:cubicBezTo>
                    <a:pt x="1039" y="80"/>
                    <a:pt x="1018" y="91"/>
                    <a:pt x="996" y="76"/>
                  </a:cubicBezTo>
                  <a:cubicBezTo>
                    <a:pt x="974" y="61"/>
                    <a:pt x="917" y="21"/>
                    <a:pt x="917" y="47"/>
                  </a:cubicBezTo>
                  <a:cubicBezTo>
                    <a:pt x="917" y="73"/>
                    <a:pt x="926" y="87"/>
                    <a:pt x="900" y="110"/>
                  </a:cubicBezTo>
                  <a:cubicBezTo>
                    <a:pt x="873" y="132"/>
                    <a:pt x="839" y="136"/>
                    <a:pt x="843" y="173"/>
                  </a:cubicBezTo>
                  <a:cubicBezTo>
                    <a:pt x="847" y="210"/>
                    <a:pt x="904" y="258"/>
                    <a:pt x="834" y="265"/>
                  </a:cubicBezTo>
                  <a:cubicBezTo>
                    <a:pt x="764" y="273"/>
                    <a:pt x="777" y="273"/>
                    <a:pt x="764" y="302"/>
                  </a:cubicBezTo>
                  <a:cubicBezTo>
                    <a:pt x="751" y="332"/>
                    <a:pt x="716" y="354"/>
                    <a:pt x="699" y="380"/>
                  </a:cubicBezTo>
                  <a:cubicBezTo>
                    <a:pt x="681" y="406"/>
                    <a:pt x="651" y="417"/>
                    <a:pt x="651" y="454"/>
                  </a:cubicBezTo>
                  <a:cubicBezTo>
                    <a:pt x="651" y="491"/>
                    <a:pt x="659" y="506"/>
                    <a:pt x="629" y="506"/>
                  </a:cubicBezTo>
                  <a:cubicBezTo>
                    <a:pt x="598" y="506"/>
                    <a:pt x="576" y="554"/>
                    <a:pt x="550" y="528"/>
                  </a:cubicBezTo>
                  <a:cubicBezTo>
                    <a:pt x="524" y="502"/>
                    <a:pt x="493" y="469"/>
                    <a:pt x="476" y="491"/>
                  </a:cubicBezTo>
                  <a:cubicBezTo>
                    <a:pt x="458" y="514"/>
                    <a:pt x="410" y="502"/>
                    <a:pt x="384" y="502"/>
                  </a:cubicBezTo>
                  <a:cubicBezTo>
                    <a:pt x="381" y="502"/>
                    <a:pt x="379" y="502"/>
                    <a:pt x="377" y="501"/>
                  </a:cubicBezTo>
                  <a:cubicBezTo>
                    <a:pt x="364" y="519"/>
                    <a:pt x="352" y="532"/>
                    <a:pt x="334" y="545"/>
                  </a:cubicBezTo>
                  <a:cubicBezTo>
                    <a:pt x="310" y="562"/>
                    <a:pt x="323" y="573"/>
                    <a:pt x="314" y="595"/>
                  </a:cubicBezTo>
                  <a:cubicBezTo>
                    <a:pt x="306" y="617"/>
                    <a:pt x="306" y="623"/>
                    <a:pt x="323" y="645"/>
                  </a:cubicBezTo>
                  <a:cubicBezTo>
                    <a:pt x="341" y="667"/>
                    <a:pt x="319" y="679"/>
                    <a:pt x="327" y="704"/>
                  </a:cubicBezTo>
                  <a:cubicBezTo>
                    <a:pt x="336" y="730"/>
                    <a:pt x="391" y="740"/>
                    <a:pt x="430" y="747"/>
                  </a:cubicBezTo>
                  <a:cubicBezTo>
                    <a:pt x="469" y="754"/>
                    <a:pt x="472" y="760"/>
                    <a:pt x="500" y="784"/>
                  </a:cubicBezTo>
                  <a:cubicBezTo>
                    <a:pt x="528" y="808"/>
                    <a:pt x="592" y="814"/>
                    <a:pt x="631" y="825"/>
                  </a:cubicBezTo>
                  <a:cubicBezTo>
                    <a:pt x="670" y="836"/>
                    <a:pt x="648" y="868"/>
                    <a:pt x="664" y="901"/>
                  </a:cubicBezTo>
                  <a:cubicBezTo>
                    <a:pt x="679" y="934"/>
                    <a:pt x="646" y="938"/>
                    <a:pt x="624" y="966"/>
                  </a:cubicBezTo>
                  <a:cubicBezTo>
                    <a:pt x="603" y="994"/>
                    <a:pt x="622" y="1016"/>
                    <a:pt x="642" y="1038"/>
                  </a:cubicBezTo>
                  <a:cubicBezTo>
                    <a:pt x="662" y="1060"/>
                    <a:pt x="668" y="1070"/>
                    <a:pt x="662" y="1095"/>
                  </a:cubicBezTo>
                  <a:cubicBezTo>
                    <a:pt x="655" y="1121"/>
                    <a:pt x="590" y="1123"/>
                    <a:pt x="563" y="1120"/>
                  </a:cubicBezTo>
                  <a:cubicBezTo>
                    <a:pt x="537" y="1116"/>
                    <a:pt x="544" y="1114"/>
                    <a:pt x="537" y="1127"/>
                  </a:cubicBezTo>
                  <a:cubicBezTo>
                    <a:pt x="531" y="1140"/>
                    <a:pt x="526" y="1138"/>
                    <a:pt x="509" y="1127"/>
                  </a:cubicBezTo>
                  <a:cubicBezTo>
                    <a:pt x="491" y="1116"/>
                    <a:pt x="489" y="1129"/>
                    <a:pt x="461" y="1136"/>
                  </a:cubicBezTo>
                  <a:cubicBezTo>
                    <a:pt x="432" y="1144"/>
                    <a:pt x="472" y="1162"/>
                    <a:pt x="472" y="1196"/>
                  </a:cubicBezTo>
                  <a:cubicBezTo>
                    <a:pt x="472" y="1229"/>
                    <a:pt x="445" y="1209"/>
                    <a:pt x="419" y="1209"/>
                  </a:cubicBezTo>
                  <a:cubicBezTo>
                    <a:pt x="393" y="1209"/>
                    <a:pt x="389" y="1222"/>
                    <a:pt x="356" y="1225"/>
                  </a:cubicBezTo>
                  <a:cubicBezTo>
                    <a:pt x="323" y="1229"/>
                    <a:pt x="297" y="1207"/>
                    <a:pt x="288" y="1188"/>
                  </a:cubicBezTo>
                  <a:cubicBezTo>
                    <a:pt x="279" y="1170"/>
                    <a:pt x="249" y="1179"/>
                    <a:pt x="205" y="1183"/>
                  </a:cubicBezTo>
                  <a:cubicBezTo>
                    <a:pt x="161" y="1186"/>
                    <a:pt x="172" y="1222"/>
                    <a:pt x="183" y="1238"/>
                  </a:cubicBezTo>
                  <a:cubicBezTo>
                    <a:pt x="194" y="1255"/>
                    <a:pt x="192" y="1270"/>
                    <a:pt x="175" y="1277"/>
                  </a:cubicBezTo>
                  <a:cubicBezTo>
                    <a:pt x="157" y="1285"/>
                    <a:pt x="144" y="1305"/>
                    <a:pt x="142" y="1320"/>
                  </a:cubicBezTo>
                  <a:cubicBezTo>
                    <a:pt x="140" y="1335"/>
                    <a:pt x="159" y="1335"/>
                    <a:pt x="179" y="1331"/>
                  </a:cubicBezTo>
                  <a:cubicBezTo>
                    <a:pt x="199" y="1327"/>
                    <a:pt x="207" y="1348"/>
                    <a:pt x="223" y="1362"/>
                  </a:cubicBezTo>
                  <a:cubicBezTo>
                    <a:pt x="238" y="1377"/>
                    <a:pt x="210" y="1394"/>
                    <a:pt x="212" y="1416"/>
                  </a:cubicBezTo>
                  <a:cubicBezTo>
                    <a:pt x="214" y="1438"/>
                    <a:pt x="199" y="1438"/>
                    <a:pt x="188" y="1455"/>
                  </a:cubicBezTo>
                  <a:cubicBezTo>
                    <a:pt x="177" y="1472"/>
                    <a:pt x="168" y="1474"/>
                    <a:pt x="179" y="1481"/>
                  </a:cubicBezTo>
                  <a:cubicBezTo>
                    <a:pt x="190" y="1488"/>
                    <a:pt x="199" y="1498"/>
                    <a:pt x="181" y="1514"/>
                  </a:cubicBezTo>
                  <a:cubicBezTo>
                    <a:pt x="164" y="1531"/>
                    <a:pt x="181" y="1525"/>
                    <a:pt x="201" y="1540"/>
                  </a:cubicBezTo>
                  <a:cubicBezTo>
                    <a:pt x="220" y="1555"/>
                    <a:pt x="214" y="1570"/>
                    <a:pt x="185" y="1572"/>
                  </a:cubicBezTo>
                  <a:cubicBezTo>
                    <a:pt x="157" y="1574"/>
                    <a:pt x="161" y="1562"/>
                    <a:pt x="148" y="1551"/>
                  </a:cubicBezTo>
                  <a:cubicBezTo>
                    <a:pt x="135" y="1540"/>
                    <a:pt x="129" y="1555"/>
                    <a:pt x="124" y="1568"/>
                  </a:cubicBezTo>
                  <a:cubicBezTo>
                    <a:pt x="120" y="1581"/>
                    <a:pt x="92" y="1568"/>
                    <a:pt x="76" y="1564"/>
                  </a:cubicBezTo>
                  <a:cubicBezTo>
                    <a:pt x="61" y="1561"/>
                    <a:pt x="48" y="1579"/>
                    <a:pt x="24" y="1592"/>
                  </a:cubicBezTo>
                  <a:cubicBezTo>
                    <a:pt x="0" y="1605"/>
                    <a:pt x="37" y="1616"/>
                    <a:pt x="61" y="1624"/>
                  </a:cubicBezTo>
                  <a:cubicBezTo>
                    <a:pt x="85" y="1631"/>
                    <a:pt x="83" y="1638"/>
                    <a:pt x="68" y="1655"/>
                  </a:cubicBezTo>
                  <a:cubicBezTo>
                    <a:pt x="52" y="1672"/>
                    <a:pt x="83" y="1685"/>
                    <a:pt x="61" y="1698"/>
                  </a:cubicBezTo>
                  <a:cubicBezTo>
                    <a:pt x="49" y="1705"/>
                    <a:pt x="34" y="1721"/>
                    <a:pt x="24" y="1734"/>
                  </a:cubicBezTo>
                  <a:cubicBezTo>
                    <a:pt x="32" y="1734"/>
                    <a:pt x="39" y="1735"/>
                    <a:pt x="46" y="1735"/>
                  </a:cubicBezTo>
                  <a:cubicBezTo>
                    <a:pt x="78" y="1735"/>
                    <a:pt x="81" y="1768"/>
                    <a:pt x="109" y="1800"/>
                  </a:cubicBezTo>
                  <a:cubicBezTo>
                    <a:pt x="137" y="1831"/>
                    <a:pt x="179" y="1807"/>
                    <a:pt x="214" y="1789"/>
                  </a:cubicBezTo>
                  <a:cubicBezTo>
                    <a:pt x="249" y="1770"/>
                    <a:pt x="271" y="1778"/>
                    <a:pt x="313" y="1776"/>
                  </a:cubicBezTo>
                  <a:cubicBezTo>
                    <a:pt x="356" y="1773"/>
                    <a:pt x="333" y="1803"/>
                    <a:pt x="349" y="1823"/>
                  </a:cubicBezTo>
                  <a:cubicBezTo>
                    <a:pt x="366" y="1842"/>
                    <a:pt x="382" y="1831"/>
                    <a:pt x="402" y="1823"/>
                  </a:cubicBezTo>
                  <a:cubicBezTo>
                    <a:pt x="421" y="1815"/>
                    <a:pt x="428" y="1817"/>
                    <a:pt x="438" y="1834"/>
                  </a:cubicBezTo>
                  <a:cubicBezTo>
                    <a:pt x="448" y="1851"/>
                    <a:pt x="457" y="1851"/>
                    <a:pt x="474" y="1845"/>
                  </a:cubicBezTo>
                  <a:cubicBezTo>
                    <a:pt x="490" y="1840"/>
                    <a:pt x="510" y="1867"/>
                    <a:pt x="536" y="1890"/>
                  </a:cubicBezTo>
                  <a:cubicBezTo>
                    <a:pt x="562" y="1912"/>
                    <a:pt x="585" y="1895"/>
                    <a:pt x="611" y="1876"/>
                  </a:cubicBezTo>
                  <a:cubicBezTo>
                    <a:pt x="638" y="1856"/>
                    <a:pt x="654" y="1876"/>
                    <a:pt x="677" y="1876"/>
                  </a:cubicBezTo>
                  <a:cubicBezTo>
                    <a:pt x="700" y="1876"/>
                    <a:pt x="723" y="1895"/>
                    <a:pt x="739" y="1912"/>
                  </a:cubicBezTo>
                  <a:cubicBezTo>
                    <a:pt x="756" y="1929"/>
                    <a:pt x="769" y="1931"/>
                    <a:pt x="805" y="1929"/>
                  </a:cubicBezTo>
                  <a:cubicBezTo>
                    <a:pt x="841" y="1926"/>
                    <a:pt x="828" y="1937"/>
                    <a:pt x="857" y="1965"/>
                  </a:cubicBezTo>
                  <a:cubicBezTo>
                    <a:pt x="887" y="1992"/>
                    <a:pt x="903" y="1976"/>
                    <a:pt x="939" y="1959"/>
                  </a:cubicBezTo>
                  <a:cubicBezTo>
                    <a:pt x="947" y="1955"/>
                    <a:pt x="955" y="1954"/>
                    <a:pt x="963" y="1952"/>
                  </a:cubicBezTo>
                  <a:cubicBezTo>
                    <a:pt x="968" y="1936"/>
                    <a:pt x="973" y="1918"/>
                    <a:pt x="970" y="1909"/>
                  </a:cubicBezTo>
                  <a:cubicBezTo>
                    <a:pt x="963" y="1891"/>
                    <a:pt x="948" y="1874"/>
                    <a:pt x="928" y="1859"/>
                  </a:cubicBezTo>
                  <a:cubicBezTo>
                    <a:pt x="908" y="1844"/>
                    <a:pt x="915" y="1837"/>
                    <a:pt x="930" y="1816"/>
                  </a:cubicBezTo>
                  <a:cubicBezTo>
                    <a:pt x="946" y="1796"/>
                    <a:pt x="943" y="1768"/>
                    <a:pt x="978" y="1770"/>
                  </a:cubicBezTo>
                  <a:cubicBezTo>
                    <a:pt x="1013" y="1772"/>
                    <a:pt x="1057" y="1774"/>
                    <a:pt x="1059" y="1752"/>
                  </a:cubicBezTo>
                  <a:cubicBezTo>
                    <a:pt x="1061" y="1729"/>
                    <a:pt x="1074" y="1696"/>
                    <a:pt x="1044" y="1694"/>
                  </a:cubicBezTo>
                  <a:cubicBezTo>
                    <a:pt x="1013" y="1692"/>
                    <a:pt x="972" y="1698"/>
                    <a:pt x="974" y="1679"/>
                  </a:cubicBezTo>
                  <a:cubicBezTo>
                    <a:pt x="976" y="1661"/>
                    <a:pt x="978" y="1644"/>
                    <a:pt x="952" y="1644"/>
                  </a:cubicBezTo>
                  <a:cubicBezTo>
                    <a:pt x="926" y="1644"/>
                    <a:pt x="913" y="1637"/>
                    <a:pt x="913" y="1626"/>
                  </a:cubicBezTo>
                  <a:cubicBezTo>
                    <a:pt x="913" y="1614"/>
                    <a:pt x="904" y="1592"/>
                    <a:pt x="965" y="1600"/>
                  </a:cubicBezTo>
                  <a:cubicBezTo>
                    <a:pt x="1026" y="1607"/>
                    <a:pt x="1042" y="1587"/>
                    <a:pt x="1048" y="1603"/>
                  </a:cubicBezTo>
                  <a:cubicBezTo>
                    <a:pt x="1055" y="1620"/>
                    <a:pt x="1059" y="1620"/>
                    <a:pt x="1092" y="1620"/>
                  </a:cubicBezTo>
                  <a:cubicBezTo>
                    <a:pt x="1125" y="1620"/>
                    <a:pt x="1127" y="1588"/>
                    <a:pt x="1168" y="1607"/>
                  </a:cubicBezTo>
                  <a:cubicBezTo>
                    <a:pt x="1210" y="1626"/>
                    <a:pt x="1210" y="1614"/>
                    <a:pt x="1232" y="1592"/>
                  </a:cubicBezTo>
                  <a:cubicBezTo>
                    <a:pt x="1254" y="1570"/>
                    <a:pt x="1273" y="1555"/>
                    <a:pt x="1256" y="1527"/>
                  </a:cubicBezTo>
                  <a:close/>
                </a:path>
              </a:pathLst>
            </a:custGeom>
            <a:grpFill/>
            <a:ln w="0" cap="rnd">
              <a:solidFill>
                <a:schemeClr val="bg1"/>
              </a:solidFill>
              <a:prstDash val="solid"/>
              <a:round/>
            </a:ln>
          </p:spPr>
          <p:txBody>
            <a:bodyPr vert="horz" wrap="square" lIns="91440" tIns="45720" rIns="91440" bIns="45720" numCol="1" anchor="t" anchorCtr="0" compatLnSpc="1"/>
            <a:lstStyle/>
            <a:p>
              <a:endParaRPr lang="en-US"/>
            </a:p>
          </p:txBody>
        </p:sp>
        <p:sp>
          <p:nvSpPr>
            <p:cNvPr id="73" name="Freeform 18"/>
            <p:cNvSpPr/>
            <p:nvPr/>
          </p:nvSpPr>
          <p:spPr bwMode="auto">
            <a:xfrm>
              <a:off x="3030" y="3028"/>
              <a:ext cx="700" cy="551"/>
            </a:xfrm>
            <a:custGeom>
              <a:gdLst>
                <a:gd name="T0" fmla="*/ 1227 w 1511"/>
                <a:gd name="T1" fmla="*/ 158 h 1190"/>
                <a:gd name="T2" fmla="*/ 1173 w 1511"/>
                <a:gd name="T3" fmla="*/ 104 h 1190"/>
                <a:gd name="T4" fmla="*/ 1123 w 1511"/>
                <a:gd name="T5" fmla="*/ 32 h 1190"/>
                <a:gd name="T6" fmla="*/ 1024 w 1511"/>
                <a:gd name="T7" fmla="*/ 35 h 1190"/>
                <a:gd name="T8" fmla="*/ 943 w 1511"/>
                <a:gd name="T9" fmla="*/ 43 h 1190"/>
                <a:gd name="T10" fmla="*/ 880 w 1511"/>
                <a:gd name="T11" fmla="*/ 89 h 1190"/>
                <a:gd name="T12" fmla="*/ 756 w 1511"/>
                <a:gd name="T13" fmla="*/ 180 h 1190"/>
                <a:gd name="T14" fmla="*/ 592 w 1511"/>
                <a:gd name="T15" fmla="*/ 139 h 1190"/>
                <a:gd name="T16" fmla="*/ 500 w 1511"/>
                <a:gd name="T17" fmla="*/ 191 h 1190"/>
                <a:gd name="T18" fmla="*/ 620 w 1511"/>
                <a:gd name="T19" fmla="*/ 287 h 1190"/>
                <a:gd name="T20" fmla="*/ 675 w 1511"/>
                <a:gd name="T21" fmla="*/ 361 h 1190"/>
                <a:gd name="T22" fmla="*/ 572 w 1511"/>
                <a:gd name="T23" fmla="*/ 389 h 1190"/>
                <a:gd name="T24" fmla="*/ 469 w 1511"/>
                <a:gd name="T25" fmla="*/ 393 h 1190"/>
                <a:gd name="T26" fmla="*/ 419 w 1511"/>
                <a:gd name="T27" fmla="*/ 398 h 1190"/>
                <a:gd name="T28" fmla="*/ 293 w 1511"/>
                <a:gd name="T29" fmla="*/ 504 h 1190"/>
                <a:gd name="T30" fmla="*/ 144 w 1511"/>
                <a:gd name="T31" fmla="*/ 523 h 1190"/>
                <a:gd name="T32" fmla="*/ 35 w 1511"/>
                <a:gd name="T33" fmla="*/ 549 h 1190"/>
                <a:gd name="T34" fmla="*/ 30 w 1511"/>
                <a:gd name="T35" fmla="*/ 630 h 1190"/>
                <a:gd name="T36" fmla="*/ 113 w 1511"/>
                <a:gd name="T37" fmla="*/ 704 h 1190"/>
                <a:gd name="T38" fmla="*/ 210 w 1511"/>
                <a:gd name="T39" fmla="*/ 678 h 1190"/>
                <a:gd name="T40" fmla="*/ 258 w 1511"/>
                <a:gd name="T41" fmla="*/ 790 h 1190"/>
                <a:gd name="T42" fmla="*/ 201 w 1511"/>
                <a:gd name="T43" fmla="*/ 953 h 1190"/>
                <a:gd name="T44" fmla="*/ 258 w 1511"/>
                <a:gd name="T45" fmla="*/ 1127 h 1190"/>
                <a:gd name="T46" fmla="*/ 376 w 1511"/>
                <a:gd name="T47" fmla="*/ 1138 h 1190"/>
                <a:gd name="T48" fmla="*/ 524 w 1511"/>
                <a:gd name="T49" fmla="*/ 1134 h 1190"/>
                <a:gd name="T50" fmla="*/ 673 w 1511"/>
                <a:gd name="T51" fmla="*/ 1112 h 1190"/>
                <a:gd name="T52" fmla="*/ 847 w 1511"/>
                <a:gd name="T53" fmla="*/ 1023 h 1190"/>
                <a:gd name="T54" fmla="*/ 970 w 1511"/>
                <a:gd name="T55" fmla="*/ 979 h 1190"/>
                <a:gd name="T56" fmla="*/ 1088 w 1511"/>
                <a:gd name="T57" fmla="*/ 1030 h 1190"/>
                <a:gd name="T58" fmla="*/ 1171 w 1511"/>
                <a:gd name="T59" fmla="*/ 956 h 1190"/>
                <a:gd name="T60" fmla="*/ 1302 w 1511"/>
                <a:gd name="T61" fmla="*/ 927 h 1190"/>
                <a:gd name="T62" fmla="*/ 1372 w 1511"/>
                <a:gd name="T63" fmla="*/ 860 h 1190"/>
                <a:gd name="T64" fmla="*/ 1489 w 1511"/>
                <a:gd name="T65" fmla="*/ 819 h 1190"/>
                <a:gd name="T66" fmla="*/ 1468 w 1511"/>
                <a:gd name="T67" fmla="*/ 671 h 1190"/>
                <a:gd name="T68" fmla="*/ 1472 w 1511"/>
                <a:gd name="T69" fmla="*/ 593 h 1190"/>
                <a:gd name="T70" fmla="*/ 1393 w 1511"/>
                <a:gd name="T71" fmla="*/ 512 h 1190"/>
                <a:gd name="T72" fmla="*/ 1341 w 1511"/>
                <a:gd name="T73" fmla="*/ 486 h 1190"/>
                <a:gd name="T74" fmla="*/ 1437 w 1511"/>
                <a:gd name="T75" fmla="*/ 345 h 1190"/>
                <a:gd name="T76" fmla="*/ 1402 w 1511"/>
                <a:gd name="T77" fmla="*/ 200 h 1190"/>
                <a:gd name="T78" fmla="*/ 1352 w 1511"/>
                <a:gd name="T79" fmla="*/ 222 h 119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11" h="1190">
                  <a:moveTo>
                    <a:pt x="1275" y="219"/>
                  </a:moveTo>
                  <a:cubicBezTo>
                    <a:pt x="1234" y="202"/>
                    <a:pt x="1240" y="182"/>
                    <a:pt x="1227" y="158"/>
                  </a:cubicBezTo>
                  <a:cubicBezTo>
                    <a:pt x="1214" y="134"/>
                    <a:pt x="1195" y="132"/>
                    <a:pt x="1171" y="128"/>
                  </a:cubicBezTo>
                  <a:cubicBezTo>
                    <a:pt x="1147" y="124"/>
                    <a:pt x="1162" y="121"/>
                    <a:pt x="1173" y="104"/>
                  </a:cubicBezTo>
                  <a:cubicBezTo>
                    <a:pt x="1184" y="87"/>
                    <a:pt x="1160" y="80"/>
                    <a:pt x="1160" y="65"/>
                  </a:cubicBezTo>
                  <a:cubicBezTo>
                    <a:pt x="1160" y="50"/>
                    <a:pt x="1151" y="33"/>
                    <a:pt x="1123" y="32"/>
                  </a:cubicBezTo>
                  <a:cubicBezTo>
                    <a:pt x="1094" y="30"/>
                    <a:pt x="1083" y="33"/>
                    <a:pt x="1066" y="54"/>
                  </a:cubicBezTo>
                  <a:cubicBezTo>
                    <a:pt x="1048" y="74"/>
                    <a:pt x="1029" y="54"/>
                    <a:pt x="1024" y="35"/>
                  </a:cubicBezTo>
                  <a:cubicBezTo>
                    <a:pt x="1020" y="17"/>
                    <a:pt x="991" y="11"/>
                    <a:pt x="965" y="6"/>
                  </a:cubicBezTo>
                  <a:cubicBezTo>
                    <a:pt x="939" y="0"/>
                    <a:pt x="924" y="24"/>
                    <a:pt x="943" y="43"/>
                  </a:cubicBezTo>
                  <a:cubicBezTo>
                    <a:pt x="963" y="61"/>
                    <a:pt x="954" y="76"/>
                    <a:pt x="941" y="95"/>
                  </a:cubicBezTo>
                  <a:cubicBezTo>
                    <a:pt x="928" y="113"/>
                    <a:pt x="913" y="115"/>
                    <a:pt x="880" y="89"/>
                  </a:cubicBezTo>
                  <a:cubicBezTo>
                    <a:pt x="847" y="63"/>
                    <a:pt x="823" y="113"/>
                    <a:pt x="784" y="119"/>
                  </a:cubicBezTo>
                  <a:cubicBezTo>
                    <a:pt x="745" y="124"/>
                    <a:pt x="784" y="156"/>
                    <a:pt x="756" y="180"/>
                  </a:cubicBezTo>
                  <a:cubicBezTo>
                    <a:pt x="727" y="204"/>
                    <a:pt x="688" y="191"/>
                    <a:pt x="657" y="187"/>
                  </a:cubicBezTo>
                  <a:cubicBezTo>
                    <a:pt x="627" y="184"/>
                    <a:pt x="620" y="161"/>
                    <a:pt x="592" y="139"/>
                  </a:cubicBezTo>
                  <a:cubicBezTo>
                    <a:pt x="563" y="117"/>
                    <a:pt x="570" y="146"/>
                    <a:pt x="555" y="163"/>
                  </a:cubicBezTo>
                  <a:cubicBezTo>
                    <a:pt x="539" y="180"/>
                    <a:pt x="518" y="176"/>
                    <a:pt x="500" y="191"/>
                  </a:cubicBezTo>
                  <a:cubicBezTo>
                    <a:pt x="483" y="206"/>
                    <a:pt x="504" y="235"/>
                    <a:pt x="531" y="254"/>
                  </a:cubicBezTo>
                  <a:cubicBezTo>
                    <a:pt x="557" y="272"/>
                    <a:pt x="579" y="287"/>
                    <a:pt x="620" y="287"/>
                  </a:cubicBezTo>
                  <a:cubicBezTo>
                    <a:pt x="662" y="287"/>
                    <a:pt x="642" y="300"/>
                    <a:pt x="644" y="317"/>
                  </a:cubicBezTo>
                  <a:cubicBezTo>
                    <a:pt x="646" y="334"/>
                    <a:pt x="660" y="341"/>
                    <a:pt x="675" y="361"/>
                  </a:cubicBezTo>
                  <a:cubicBezTo>
                    <a:pt x="690" y="382"/>
                    <a:pt x="662" y="384"/>
                    <a:pt x="635" y="382"/>
                  </a:cubicBezTo>
                  <a:cubicBezTo>
                    <a:pt x="609" y="380"/>
                    <a:pt x="596" y="389"/>
                    <a:pt x="572" y="389"/>
                  </a:cubicBezTo>
                  <a:cubicBezTo>
                    <a:pt x="548" y="389"/>
                    <a:pt x="548" y="399"/>
                    <a:pt x="522" y="410"/>
                  </a:cubicBezTo>
                  <a:cubicBezTo>
                    <a:pt x="496" y="421"/>
                    <a:pt x="483" y="408"/>
                    <a:pt x="469" y="393"/>
                  </a:cubicBezTo>
                  <a:cubicBezTo>
                    <a:pt x="456" y="378"/>
                    <a:pt x="450" y="387"/>
                    <a:pt x="437" y="399"/>
                  </a:cubicBezTo>
                  <a:cubicBezTo>
                    <a:pt x="433" y="402"/>
                    <a:pt x="426" y="401"/>
                    <a:pt x="419" y="398"/>
                  </a:cubicBezTo>
                  <a:cubicBezTo>
                    <a:pt x="414" y="430"/>
                    <a:pt x="409" y="486"/>
                    <a:pt x="384" y="489"/>
                  </a:cubicBezTo>
                  <a:cubicBezTo>
                    <a:pt x="358" y="493"/>
                    <a:pt x="341" y="497"/>
                    <a:pt x="293" y="504"/>
                  </a:cubicBezTo>
                  <a:cubicBezTo>
                    <a:pt x="245" y="512"/>
                    <a:pt x="240" y="508"/>
                    <a:pt x="175" y="493"/>
                  </a:cubicBezTo>
                  <a:cubicBezTo>
                    <a:pt x="109" y="478"/>
                    <a:pt x="175" y="493"/>
                    <a:pt x="144" y="523"/>
                  </a:cubicBezTo>
                  <a:cubicBezTo>
                    <a:pt x="113" y="552"/>
                    <a:pt x="113" y="526"/>
                    <a:pt x="96" y="493"/>
                  </a:cubicBezTo>
                  <a:cubicBezTo>
                    <a:pt x="79" y="460"/>
                    <a:pt x="70" y="504"/>
                    <a:pt x="35" y="549"/>
                  </a:cubicBezTo>
                  <a:cubicBezTo>
                    <a:pt x="0" y="593"/>
                    <a:pt x="9" y="571"/>
                    <a:pt x="35" y="593"/>
                  </a:cubicBezTo>
                  <a:cubicBezTo>
                    <a:pt x="61" y="615"/>
                    <a:pt x="52" y="619"/>
                    <a:pt x="30" y="630"/>
                  </a:cubicBezTo>
                  <a:cubicBezTo>
                    <a:pt x="9" y="641"/>
                    <a:pt x="26" y="686"/>
                    <a:pt x="52" y="704"/>
                  </a:cubicBezTo>
                  <a:cubicBezTo>
                    <a:pt x="79" y="723"/>
                    <a:pt x="113" y="727"/>
                    <a:pt x="113" y="704"/>
                  </a:cubicBezTo>
                  <a:cubicBezTo>
                    <a:pt x="113" y="682"/>
                    <a:pt x="140" y="689"/>
                    <a:pt x="153" y="701"/>
                  </a:cubicBezTo>
                  <a:cubicBezTo>
                    <a:pt x="166" y="712"/>
                    <a:pt x="183" y="675"/>
                    <a:pt x="210" y="678"/>
                  </a:cubicBezTo>
                  <a:cubicBezTo>
                    <a:pt x="236" y="682"/>
                    <a:pt x="240" y="708"/>
                    <a:pt x="258" y="723"/>
                  </a:cubicBezTo>
                  <a:cubicBezTo>
                    <a:pt x="275" y="738"/>
                    <a:pt x="275" y="767"/>
                    <a:pt x="258" y="790"/>
                  </a:cubicBezTo>
                  <a:cubicBezTo>
                    <a:pt x="240" y="812"/>
                    <a:pt x="236" y="812"/>
                    <a:pt x="201" y="856"/>
                  </a:cubicBezTo>
                  <a:cubicBezTo>
                    <a:pt x="166" y="901"/>
                    <a:pt x="201" y="927"/>
                    <a:pt x="201" y="953"/>
                  </a:cubicBezTo>
                  <a:cubicBezTo>
                    <a:pt x="201" y="979"/>
                    <a:pt x="258" y="1005"/>
                    <a:pt x="284" y="1027"/>
                  </a:cubicBezTo>
                  <a:cubicBezTo>
                    <a:pt x="310" y="1049"/>
                    <a:pt x="297" y="1093"/>
                    <a:pt x="258" y="1127"/>
                  </a:cubicBezTo>
                  <a:cubicBezTo>
                    <a:pt x="218" y="1160"/>
                    <a:pt x="262" y="1179"/>
                    <a:pt x="306" y="1179"/>
                  </a:cubicBezTo>
                  <a:cubicBezTo>
                    <a:pt x="349" y="1179"/>
                    <a:pt x="358" y="1160"/>
                    <a:pt x="376" y="1138"/>
                  </a:cubicBezTo>
                  <a:cubicBezTo>
                    <a:pt x="393" y="1116"/>
                    <a:pt x="397" y="1101"/>
                    <a:pt x="432" y="1097"/>
                  </a:cubicBezTo>
                  <a:cubicBezTo>
                    <a:pt x="467" y="1093"/>
                    <a:pt x="498" y="1138"/>
                    <a:pt x="524" y="1134"/>
                  </a:cubicBezTo>
                  <a:cubicBezTo>
                    <a:pt x="550" y="1131"/>
                    <a:pt x="581" y="1145"/>
                    <a:pt x="616" y="1168"/>
                  </a:cubicBezTo>
                  <a:cubicBezTo>
                    <a:pt x="651" y="1190"/>
                    <a:pt x="673" y="1149"/>
                    <a:pt x="673" y="1112"/>
                  </a:cubicBezTo>
                  <a:cubicBezTo>
                    <a:pt x="673" y="1075"/>
                    <a:pt x="738" y="1086"/>
                    <a:pt x="760" y="1064"/>
                  </a:cubicBezTo>
                  <a:cubicBezTo>
                    <a:pt x="782" y="1042"/>
                    <a:pt x="799" y="1027"/>
                    <a:pt x="847" y="1023"/>
                  </a:cubicBezTo>
                  <a:cubicBezTo>
                    <a:pt x="895" y="1019"/>
                    <a:pt x="882" y="990"/>
                    <a:pt x="922" y="953"/>
                  </a:cubicBezTo>
                  <a:cubicBezTo>
                    <a:pt x="961" y="916"/>
                    <a:pt x="952" y="945"/>
                    <a:pt x="970" y="979"/>
                  </a:cubicBezTo>
                  <a:cubicBezTo>
                    <a:pt x="987" y="1012"/>
                    <a:pt x="1018" y="1012"/>
                    <a:pt x="1035" y="1001"/>
                  </a:cubicBezTo>
                  <a:cubicBezTo>
                    <a:pt x="1053" y="990"/>
                    <a:pt x="1061" y="1005"/>
                    <a:pt x="1088" y="1030"/>
                  </a:cubicBezTo>
                  <a:cubicBezTo>
                    <a:pt x="1114" y="1056"/>
                    <a:pt x="1114" y="1019"/>
                    <a:pt x="1144" y="1012"/>
                  </a:cubicBezTo>
                  <a:cubicBezTo>
                    <a:pt x="1175" y="1005"/>
                    <a:pt x="1162" y="982"/>
                    <a:pt x="1171" y="956"/>
                  </a:cubicBezTo>
                  <a:cubicBezTo>
                    <a:pt x="1179" y="930"/>
                    <a:pt x="1219" y="923"/>
                    <a:pt x="1249" y="942"/>
                  </a:cubicBezTo>
                  <a:cubicBezTo>
                    <a:pt x="1280" y="960"/>
                    <a:pt x="1293" y="953"/>
                    <a:pt x="1302" y="927"/>
                  </a:cubicBezTo>
                  <a:cubicBezTo>
                    <a:pt x="1310" y="901"/>
                    <a:pt x="1328" y="916"/>
                    <a:pt x="1372" y="916"/>
                  </a:cubicBezTo>
                  <a:cubicBezTo>
                    <a:pt x="1415" y="916"/>
                    <a:pt x="1372" y="890"/>
                    <a:pt x="1372" y="860"/>
                  </a:cubicBezTo>
                  <a:cubicBezTo>
                    <a:pt x="1372" y="830"/>
                    <a:pt x="1420" y="834"/>
                    <a:pt x="1437" y="849"/>
                  </a:cubicBezTo>
                  <a:cubicBezTo>
                    <a:pt x="1455" y="864"/>
                    <a:pt x="1468" y="853"/>
                    <a:pt x="1489" y="819"/>
                  </a:cubicBezTo>
                  <a:cubicBezTo>
                    <a:pt x="1511" y="786"/>
                    <a:pt x="1494" y="756"/>
                    <a:pt x="1485" y="745"/>
                  </a:cubicBezTo>
                  <a:cubicBezTo>
                    <a:pt x="1476" y="734"/>
                    <a:pt x="1450" y="693"/>
                    <a:pt x="1468" y="671"/>
                  </a:cubicBezTo>
                  <a:cubicBezTo>
                    <a:pt x="1485" y="649"/>
                    <a:pt x="1494" y="656"/>
                    <a:pt x="1481" y="638"/>
                  </a:cubicBezTo>
                  <a:cubicBezTo>
                    <a:pt x="1468" y="619"/>
                    <a:pt x="1450" y="604"/>
                    <a:pt x="1472" y="593"/>
                  </a:cubicBezTo>
                  <a:cubicBezTo>
                    <a:pt x="1494" y="582"/>
                    <a:pt x="1489" y="571"/>
                    <a:pt x="1485" y="526"/>
                  </a:cubicBezTo>
                  <a:cubicBezTo>
                    <a:pt x="1481" y="482"/>
                    <a:pt x="1437" y="519"/>
                    <a:pt x="1393" y="512"/>
                  </a:cubicBezTo>
                  <a:cubicBezTo>
                    <a:pt x="1350" y="504"/>
                    <a:pt x="1363" y="549"/>
                    <a:pt x="1323" y="534"/>
                  </a:cubicBezTo>
                  <a:cubicBezTo>
                    <a:pt x="1284" y="519"/>
                    <a:pt x="1319" y="512"/>
                    <a:pt x="1341" y="486"/>
                  </a:cubicBezTo>
                  <a:cubicBezTo>
                    <a:pt x="1363" y="460"/>
                    <a:pt x="1415" y="426"/>
                    <a:pt x="1450" y="419"/>
                  </a:cubicBezTo>
                  <a:cubicBezTo>
                    <a:pt x="1485" y="411"/>
                    <a:pt x="1459" y="378"/>
                    <a:pt x="1437" y="345"/>
                  </a:cubicBezTo>
                  <a:cubicBezTo>
                    <a:pt x="1415" y="311"/>
                    <a:pt x="1411" y="300"/>
                    <a:pt x="1424" y="263"/>
                  </a:cubicBezTo>
                  <a:cubicBezTo>
                    <a:pt x="1437" y="226"/>
                    <a:pt x="1428" y="230"/>
                    <a:pt x="1402" y="200"/>
                  </a:cubicBezTo>
                  <a:cubicBezTo>
                    <a:pt x="1401" y="199"/>
                    <a:pt x="1401" y="199"/>
                    <a:pt x="1400" y="198"/>
                  </a:cubicBezTo>
                  <a:cubicBezTo>
                    <a:pt x="1384" y="208"/>
                    <a:pt x="1373" y="217"/>
                    <a:pt x="1352" y="222"/>
                  </a:cubicBezTo>
                  <a:cubicBezTo>
                    <a:pt x="1319" y="232"/>
                    <a:pt x="1317" y="235"/>
                    <a:pt x="1275" y="219"/>
                  </a:cubicBezTo>
                  <a:close/>
                </a:path>
              </a:pathLst>
            </a:custGeom>
            <a:grpFill/>
            <a:ln w="0" cap="rnd">
              <a:solidFill>
                <a:schemeClr val="bg1"/>
              </a:solidFill>
              <a:prstDash val="solid"/>
              <a:round/>
            </a:ln>
          </p:spPr>
          <p:txBody>
            <a:bodyPr vert="horz" wrap="square" lIns="91440" tIns="45720" rIns="91440" bIns="45720" numCol="1" anchor="t" anchorCtr="0" compatLnSpc="1"/>
            <a:lstStyle/>
            <a:p>
              <a:endParaRPr lang="en-US"/>
            </a:p>
          </p:txBody>
        </p:sp>
        <p:sp>
          <p:nvSpPr>
            <p:cNvPr id="74" name="Freeform 19"/>
            <p:cNvSpPr/>
            <p:nvPr/>
          </p:nvSpPr>
          <p:spPr bwMode="auto">
            <a:xfrm>
              <a:off x="2330" y="2463"/>
              <a:ext cx="1424" cy="954"/>
            </a:xfrm>
            <a:custGeom>
              <a:gdLst>
                <a:gd name="T0" fmla="*/ 3008 w 3074"/>
                <a:gd name="T1" fmla="*/ 534 h 2060"/>
                <a:gd name="T2" fmla="*/ 2766 w 3074"/>
                <a:gd name="T3" fmla="*/ 507 h 2060"/>
                <a:gd name="T4" fmla="*/ 2572 w 3074"/>
                <a:gd name="T5" fmla="*/ 454 h 2060"/>
                <a:gd name="T6" fmla="*/ 2399 w 3074"/>
                <a:gd name="T7" fmla="*/ 412 h 2060"/>
                <a:gd name="T8" fmla="*/ 2274 w 3074"/>
                <a:gd name="T9" fmla="*/ 354 h 2060"/>
                <a:gd name="T10" fmla="*/ 2007 w 3074"/>
                <a:gd name="T11" fmla="*/ 313 h 2060"/>
                <a:gd name="T12" fmla="*/ 1797 w 3074"/>
                <a:gd name="T13" fmla="*/ 402 h 2060"/>
                <a:gd name="T14" fmla="*/ 1646 w 3074"/>
                <a:gd name="T15" fmla="*/ 276 h 2060"/>
                <a:gd name="T16" fmla="*/ 1524 w 3074"/>
                <a:gd name="T17" fmla="*/ 248 h 2060"/>
                <a:gd name="T18" fmla="*/ 1413 w 3074"/>
                <a:gd name="T19" fmla="*/ 129 h 2060"/>
                <a:gd name="T20" fmla="*/ 1264 w 3074"/>
                <a:gd name="T21" fmla="*/ 22 h 2060"/>
                <a:gd name="T22" fmla="*/ 1179 w 3074"/>
                <a:gd name="T23" fmla="*/ 136 h 2060"/>
                <a:gd name="T24" fmla="*/ 1148 w 3074"/>
                <a:gd name="T25" fmla="*/ 292 h 2060"/>
                <a:gd name="T26" fmla="*/ 934 w 3074"/>
                <a:gd name="T27" fmla="*/ 244 h 2060"/>
                <a:gd name="T28" fmla="*/ 698 w 3074"/>
                <a:gd name="T29" fmla="*/ 374 h 2060"/>
                <a:gd name="T30" fmla="*/ 463 w 3074"/>
                <a:gd name="T31" fmla="*/ 267 h 2060"/>
                <a:gd name="T32" fmla="*/ 235 w 3074"/>
                <a:gd name="T33" fmla="*/ 222 h 2060"/>
                <a:gd name="T34" fmla="*/ 48 w 3074"/>
                <a:gd name="T35" fmla="*/ 352 h 2060"/>
                <a:gd name="T36" fmla="*/ 200 w 3074"/>
                <a:gd name="T37" fmla="*/ 467 h 2060"/>
                <a:gd name="T38" fmla="*/ 345 w 3074"/>
                <a:gd name="T39" fmla="*/ 734 h 2060"/>
                <a:gd name="T40" fmla="*/ 371 w 3074"/>
                <a:gd name="T41" fmla="*/ 934 h 2060"/>
                <a:gd name="T42" fmla="*/ 386 w 3074"/>
                <a:gd name="T43" fmla="*/ 1233 h 2060"/>
                <a:gd name="T44" fmla="*/ 480 w 3074"/>
                <a:gd name="T45" fmla="*/ 1501 h 2060"/>
                <a:gd name="T46" fmla="*/ 624 w 3074"/>
                <a:gd name="T47" fmla="*/ 1475 h 2060"/>
                <a:gd name="T48" fmla="*/ 886 w 3074"/>
                <a:gd name="T49" fmla="*/ 1760 h 2060"/>
                <a:gd name="T50" fmla="*/ 1004 w 3074"/>
                <a:gd name="T51" fmla="*/ 2012 h 2060"/>
                <a:gd name="T52" fmla="*/ 1271 w 3074"/>
                <a:gd name="T53" fmla="*/ 2009 h 2060"/>
                <a:gd name="T54" fmla="*/ 1332 w 3074"/>
                <a:gd name="T55" fmla="*/ 1782 h 2060"/>
                <a:gd name="T56" fmla="*/ 1463 w 3074"/>
                <a:gd name="T57" fmla="*/ 1549 h 2060"/>
                <a:gd name="T58" fmla="*/ 1655 w 3074"/>
                <a:gd name="T59" fmla="*/ 1397 h 2060"/>
                <a:gd name="T60" fmla="*/ 1694 w 3074"/>
                <a:gd name="T61" fmla="*/ 1549 h 2060"/>
                <a:gd name="T62" fmla="*/ 1904 w 3074"/>
                <a:gd name="T63" fmla="*/ 1545 h 2060"/>
                <a:gd name="T64" fmla="*/ 1948 w 3074"/>
                <a:gd name="T65" fmla="*/ 1618 h 2060"/>
                <a:gd name="T66" fmla="*/ 2083 w 3074"/>
                <a:gd name="T67" fmla="*/ 1608 h 2060"/>
                <a:gd name="T68" fmla="*/ 2155 w 3074"/>
                <a:gd name="T69" fmla="*/ 1536 h 2060"/>
                <a:gd name="T70" fmla="*/ 2011 w 3074"/>
                <a:gd name="T71" fmla="*/ 1410 h 2060"/>
                <a:gd name="T72" fmla="*/ 2168 w 3074"/>
                <a:gd name="T73" fmla="*/ 1406 h 2060"/>
                <a:gd name="T74" fmla="*/ 2391 w 3074"/>
                <a:gd name="T75" fmla="*/ 1308 h 2060"/>
                <a:gd name="T76" fmla="*/ 2476 w 3074"/>
                <a:gd name="T77" fmla="*/ 1225 h 2060"/>
                <a:gd name="T78" fmla="*/ 2634 w 3074"/>
                <a:gd name="T79" fmla="*/ 1251 h 2060"/>
                <a:gd name="T80" fmla="*/ 2682 w 3074"/>
                <a:gd name="T81" fmla="*/ 1347 h 2060"/>
                <a:gd name="T82" fmla="*/ 2863 w 3074"/>
                <a:gd name="T83" fmla="*/ 1441 h 2060"/>
                <a:gd name="T84" fmla="*/ 2891 w 3074"/>
                <a:gd name="T85" fmla="*/ 1230 h 2060"/>
                <a:gd name="T86" fmla="*/ 2785 w 3074"/>
                <a:gd name="T87" fmla="*/ 1126 h 2060"/>
                <a:gd name="T88" fmla="*/ 2697 w 3074"/>
                <a:gd name="T89" fmla="*/ 982 h 2060"/>
                <a:gd name="T90" fmla="*/ 2720 w 3074"/>
                <a:gd name="T91" fmla="*/ 873 h 2060"/>
                <a:gd name="T92" fmla="*/ 2946 w 3074"/>
                <a:gd name="T93" fmla="*/ 821 h 2060"/>
                <a:gd name="T94" fmla="*/ 3057 w 3074"/>
                <a:gd name="T95" fmla="*/ 643 h 206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74" h="2060">
                  <a:moveTo>
                    <a:pt x="3057" y="643"/>
                  </a:moveTo>
                  <a:cubicBezTo>
                    <a:pt x="3041" y="612"/>
                    <a:pt x="3008" y="604"/>
                    <a:pt x="3011" y="584"/>
                  </a:cubicBezTo>
                  <a:cubicBezTo>
                    <a:pt x="3015" y="565"/>
                    <a:pt x="3038" y="532"/>
                    <a:pt x="3008" y="534"/>
                  </a:cubicBezTo>
                  <a:cubicBezTo>
                    <a:pt x="2979" y="537"/>
                    <a:pt x="2936" y="520"/>
                    <a:pt x="2900" y="537"/>
                  </a:cubicBezTo>
                  <a:cubicBezTo>
                    <a:pt x="2864" y="554"/>
                    <a:pt x="2848" y="570"/>
                    <a:pt x="2818" y="543"/>
                  </a:cubicBezTo>
                  <a:cubicBezTo>
                    <a:pt x="2789" y="515"/>
                    <a:pt x="2802" y="504"/>
                    <a:pt x="2766" y="507"/>
                  </a:cubicBezTo>
                  <a:cubicBezTo>
                    <a:pt x="2730" y="509"/>
                    <a:pt x="2717" y="507"/>
                    <a:pt x="2700" y="490"/>
                  </a:cubicBezTo>
                  <a:cubicBezTo>
                    <a:pt x="2684" y="473"/>
                    <a:pt x="2661" y="454"/>
                    <a:pt x="2638" y="454"/>
                  </a:cubicBezTo>
                  <a:cubicBezTo>
                    <a:pt x="2615" y="454"/>
                    <a:pt x="2599" y="434"/>
                    <a:pt x="2572" y="454"/>
                  </a:cubicBezTo>
                  <a:cubicBezTo>
                    <a:pt x="2546" y="473"/>
                    <a:pt x="2523" y="490"/>
                    <a:pt x="2497" y="468"/>
                  </a:cubicBezTo>
                  <a:cubicBezTo>
                    <a:pt x="2471" y="445"/>
                    <a:pt x="2451" y="418"/>
                    <a:pt x="2435" y="423"/>
                  </a:cubicBezTo>
                  <a:cubicBezTo>
                    <a:pt x="2418" y="429"/>
                    <a:pt x="2409" y="429"/>
                    <a:pt x="2399" y="412"/>
                  </a:cubicBezTo>
                  <a:cubicBezTo>
                    <a:pt x="2389" y="395"/>
                    <a:pt x="2382" y="393"/>
                    <a:pt x="2363" y="401"/>
                  </a:cubicBezTo>
                  <a:cubicBezTo>
                    <a:pt x="2343" y="409"/>
                    <a:pt x="2327" y="420"/>
                    <a:pt x="2310" y="401"/>
                  </a:cubicBezTo>
                  <a:cubicBezTo>
                    <a:pt x="2294" y="381"/>
                    <a:pt x="2317" y="351"/>
                    <a:pt x="2274" y="354"/>
                  </a:cubicBezTo>
                  <a:cubicBezTo>
                    <a:pt x="2232" y="356"/>
                    <a:pt x="2210" y="348"/>
                    <a:pt x="2175" y="367"/>
                  </a:cubicBezTo>
                  <a:cubicBezTo>
                    <a:pt x="2140" y="385"/>
                    <a:pt x="2098" y="409"/>
                    <a:pt x="2070" y="378"/>
                  </a:cubicBezTo>
                  <a:cubicBezTo>
                    <a:pt x="2042" y="346"/>
                    <a:pt x="2039" y="313"/>
                    <a:pt x="2007" y="313"/>
                  </a:cubicBezTo>
                  <a:cubicBezTo>
                    <a:pt x="1974" y="313"/>
                    <a:pt x="1917" y="304"/>
                    <a:pt x="1915" y="320"/>
                  </a:cubicBezTo>
                  <a:cubicBezTo>
                    <a:pt x="1913" y="337"/>
                    <a:pt x="1935" y="376"/>
                    <a:pt x="1884" y="393"/>
                  </a:cubicBezTo>
                  <a:cubicBezTo>
                    <a:pt x="1834" y="409"/>
                    <a:pt x="1845" y="420"/>
                    <a:pt x="1797" y="402"/>
                  </a:cubicBezTo>
                  <a:cubicBezTo>
                    <a:pt x="1749" y="383"/>
                    <a:pt x="1747" y="402"/>
                    <a:pt x="1721" y="385"/>
                  </a:cubicBezTo>
                  <a:cubicBezTo>
                    <a:pt x="1694" y="368"/>
                    <a:pt x="1673" y="365"/>
                    <a:pt x="1670" y="344"/>
                  </a:cubicBezTo>
                  <a:cubicBezTo>
                    <a:pt x="1668" y="324"/>
                    <a:pt x="1673" y="296"/>
                    <a:pt x="1646" y="276"/>
                  </a:cubicBezTo>
                  <a:cubicBezTo>
                    <a:pt x="1620" y="255"/>
                    <a:pt x="1653" y="242"/>
                    <a:pt x="1629" y="228"/>
                  </a:cubicBezTo>
                  <a:cubicBezTo>
                    <a:pt x="1605" y="213"/>
                    <a:pt x="1587" y="222"/>
                    <a:pt x="1574" y="239"/>
                  </a:cubicBezTo>
                  <a:cubicBezTo>
                    <a:pt x="1561" y="255"/>
                    <a:pt x="1541" y="261"/>
                    <a:pt x="1524" y="248"/>
                  </a:cubicBezTo>
                  <a:cubicBezTo>
                    <a:pt x="1507" y="235"/>
                    <a:pt x="1496" y="218"/>
                    <a:pt x="1474" y="202"/>
                  </a:cubicBezTo>
                  <a:cubicBezTo>
                    <a:pt x="1452" y="185"/>
                    <a:pt x="1439" y="187"/>
                    <a:pt x="1437" y="172"/>
                  </a:cubicBezTo>
                  <a:cubicBezTo>
                    <a:pt x="1434" y="157"/>
                    <a:pt x="1448" y="133"/>
                    <a:pt x="1413" y="129"/>
                  </a:cubicBezTo>
                  <a:cubicBezTo>
                    <a:pt x="1378" y="126"/>
                    <a:pt x="1367" y="128"/>
                    <a:pt x="1367" y="105"/>
                  </a:cubicBezTo>
                  <a:cubicBezTo>
                    <a:pt x="1367" y="83"/>
                    <a:pt x="1378" y="20"/>
                    <a:pt x="1345" y="14"/>
                  </a:cubicBezTo>
                  <a:cubicBezTo>
                    <a:pt x="1312" y="9"/>
                    <a:pt x="1314" y="0"/>
                    <a:pt x="1264" y="22"/>
                  </a:cubicBezTo>
                  <a:cubicBezTo>
                    <a:pt x="1214" y="44"/>
                    <a:pt x="1214" y="50"/>
                    <a:pt x="1194" y="50"/>
                  </a:cubicBezTo>
                  <a:cubicBezTo>
                    <a:pt x="1175" y="50"/>
                    <a:pt x="1142" y="59"/>
                    <a:pt x="1146" y="79"/>
                  </a:cubicBezTo>
                  <a:cubicBezTo>
                    <a:pt x="1149" y="95"/>
                    <a:pt x="1172" y="115"/>
                    <a:pt x="1179" y="136"/>
                  </a:cubicBezTo>
                  <a:cubicBezTo>
                    <a:pt x="1196" y="137"/>
                    <a:pt x="1207" y="142"/>
                    <a:pt x="1210" y="166"/>
                  </a:cubicBezTo>
                  <a:cubicBezTo>
                    <a:pt x="1214" y="211"/>
                    <a:pt x="1196" y="226"/>
                    <a:pt x="1196" y="255"/>
                  </a:cubicBezTo>
                  <a:cubicBezTo>
                    <a:pt x="1196" y="285"/>
                    <a:pt x="1166" y="318"/>
                    <a:pt x="1148" y="292"/>
                  </a:cubicBezTo>
                  <a:cubicBezTo>
                    <a:pt x="1131" y="267"/>
                    <a:pt x="1113" y="233"/>
                    <a:pt x="1087" y="263"/>
                  </a:cubicBezTo>
                  <a:cubicBezTo>
                    <a:pt x="1061" y="292"/>
                    <a:pt x="1030" y="318"/>
                    <a:pt x="1004" y="285"/>
                  </a:cubicBezTo>
                  <a:cubicBezTo>
                    <a:pt x="978" y="252"/>
                    <a:pt x="965" y="222"/>
                    <a:pt x="934" y="244"/>
                  </a:cubicBezTo>
                  <a:cubicBezTo>
                    <a:pt x="904" y="267"/>
                    <a:pt x="860" y="292"/>
                    <a:pt x="860" y="322"/>
                  </a:cubicBezTo>
                  <a:cubicBezTo>
                    <a:pt x="860" y="352"/>
                    <a:pt x="878" y="404"/>
                    <a:pt x="825" y="404"/>
                  </a:cubicBezTo>
                  <a:cubicBezTo>
                    <a:pt x="773" y="404"/>
                    <a:pt x="729" y="407"/>
                    <a:pt x="698" y="374"/>
                  </a:cubicBezTo>
                  <a:cubicBezTo>
                    <a:pt x="668" y="341"/>
                    <a:pt x="624" y="304"/>
                    <a:pt x="611" y="274"/>
                  </a:cubicBezTo>
                  <a:cubicBezTo>
                    <a:pt x="598" y="244"/>
                    <a:pt x="576" y="215"/>
                    <a:pt x="546" y="233"/>
                  </a:cubicBezTo>
                  <a:cubicBezTo>
                    <a:pt x="515" y="252"/>
                    <a:pt x="493" y="292"/>
                    <a:pt x="463" y="267"/>
                  </a:cubicBezTo>
                  <a:cubicBezTo>
                    <a:pt x="432" y="241"/>
                    <a:pt x="414" y="259"/>
                    <a:pt x="388" y="233"/>
                  </a:cubicBezTo>
                  <a:cubicBezTo>
                    <a:pt x="362" y="207"/>
                    <a:pt x="345" y="189"/>
                    <a:pt x="323" y="207"/>
                  </a:cubicBezTo>
                  <a:cubicBezTo>
                    <a:pt x="301" y="226"/>
                    <a:pt x="257" y="222"/>
                    <a:pt x="235" y="222"/>
                  </a:cubicBezTo>
                  <a:cubicBezTo>
                    <a:pt x="214" y="222"/>
                    <a:pt x="157" y="204"/>
                    <a:pt x="117" y="222"/>
                  </a:cubicBezTo>
                  <a:cubicBezTo>
                    <a:pt x="78" y="241"/>
                    <a:pt x="65" y="252"/>
                    <a:pt x="52" y="267"/>
                  </a:cubicBezTo>
                  <a:cubicBezTo>
                    <a:pt x="39" y="281"/>
                    <a:pt x="74" y="341"/>
                    <a:pt x="48" y="352"/>
                  </a:cubicBezTo>
                  <a:cubicBezTo>
                    <a:pt x="21" y="363"/>
                    <a:pt x="0" y="381"/>
                    <a:pt x="34" y="389"/>
                  </a:cubicBezTo>
                  <a:cubicBezTo>
                    <a:pt x="69" y="396"/>
                    <a:pt x="109" y="426"/>
                    <a:pt x="135" y="430"/>
                  </a:cubicBezTo>
                  <a:cubicBezTo>
                    <a:pt x="161" y="433"/>
                    <a:pt x="192" y="418"/>
                    <a:pt x="200" y="467"/>
                  </a:cubicBezTo>
                  <a:cubicBezTo>
                    <a:pt x="209" y="515"/>
                    <a:pt x="253" y="530"/>
                    <a:pt x="257" y="570"/>
                  </a:cubicBezTo>
                  <a:cubicBezTo>
                    <a:pt x="262" y="611"/>
                    <a:pt x="266" y="626"/>
                    <a:pt x="297" y="652"/>
                  </a:cubicBezTo>
                  <a:cubicBezTo>
                    <a:pt x="327" y="678"/>
                    <a:pt x="393" y="722"/>
                    <a:pt x="345" y="734"/>
                  </a:cubicBezTo>
                  <a:cubicBezTo>
                    <a:pt x="297" y="745"/>
                    <a:pt x="262" y="737"/>
                    <a:pt x="283" y="767"/>
                  </a:cubicBezTo>
                  <a:cubicBezTo>
                    <a:pt x="305" y="797"/>
                    <a:pt x="340" y="804"/>
                    <a:pt x="345" y="834"/>
                  </a:cubicBezTo>
                  <a:cubicBezTo>
                    <a:pt x="349" y="863"/>
                    <a:pt x="366" y="893"/>
                    <a:pt x="371" y="934"/>
                  </a:cubicBezTo>
                  <a:cubicBezTo>
                    <a:pt x="375" y="974"/>
                    <a:pt x="371" y="986"/>
                    <a:pt x="375" y="1023"/>
                  </a:cubicBezTo>
                  <a:cubicBezTo>
                    <a:pt x="380" y="1060"/>
                    <a:pt x="362" y="1138"/>
                    <a:pt x="371" y="1171"/>
                  </a:cubicBezTo>
                  <a:cubicBezTo>
                    <a:pt x="379" y="1201"/>
                    <a:pt x="405" y="1216"/>
                    <a:pt x="386" y="1233"/>
                  </a:cubicBezTo>
                  <a:cubicBezTo>
                    <a:pt x="406" y="1256"/>
                    <a:pt x="406" y="1276"/>
                    <a:pt x="406" y="1301"/>
                  </a:cubicBezTo>
                  <a:cubicBezTo>
                    <a:pt x="406" y="1338"/>
                    <a:pt x="401" y="1382"/>
                    <a:pt x="410" y="1456"/>
                  </a:cubicBezTo>
                  <a:cubicBezTo>
                    <a:pt x="419" y="1530"/>
                    <a:pt x="454" y="1512"/>
                    <a:pt x="480" y="1501"/>
                  </a:cubicBezTo>
                  <a:cubicBezTo>
                    <a:pt x="506" y="1490"/>
                    <a:pt x="537" y="1479"/>
                    <a:pt x="546" y="1456"/>
                  </a:cubicBezTo>
                  <a:cubicBezTo>
                    <a:pt x="554" y="1434"/>
                    <a:pt x="585" y="1412"/>
                    <a:pt x="611" y="1423"/>
                  </a:cubicBezTo>
                  <a:cubicBezTo>
                    <a:pt x="637" y="1434"/>
                    <a:pt x="650" y="1449"/>
                    <a:pt x="624" y="1475"/>
                  </a:cubicBezTo>
                  <a:cubicBezTo>
                    <a:pt x="598" y="1501"/>
                    <a:pt x="615" y="1519"/>
                    <a:pt x="642" y="1564"/>
                  </a:cubicBezTo>
                  <a:cubicBezTo>
                    <a:pt x="668" y="1608"/>
                    <a:pt x="755" y="1601"/>
                    <a:pt x="786" y="1630"/>
                  </a:cubicBezTo>
                  <a:cubicBezTo>
                    <a:pt x="816" y="1660"/>
                    <a:pt x="873" y="1719"/>
                    <a:pt x="886" y="1760"/>
                  </a:cubicBezTo>
                  <a:cubicBezTo>
                    <a:pt x="899" y="1801"/>
                    <a:pt x="891" y="1816"/>
                    <a:pt x="934" y="1845"/>
                  </a:cubicBezTo>
                  <a:cubicBezTo>
                    <a:pt x="978" y="1875"/>
                    <a:pt x="934" y="1920"/>
                    <a:pt x="974" y="1942"/>
                  </a:cubicBezTo>
                  <a:cubicBezTo>
                    <a:pt x="1013" y="1964"/>
                    <a:pt x="1000" y="2001"/>
                    <a:pt x="1004" y="2012"/>
                  </a:cubicBezTo>
                  <a:cubicBezTo>
                    <a:pt x="1009" y="2023"/>
                    <a:pt x="1057" y="2053"/>
                    <a:pt x="1096" y="2057"/>
                  </a:cubicBezTo>
                  <a:cubicBezTo>
                    <a:pt x="1135" y="2060"/>
                    <a:pt x="1183" y="2027"/>
                    <a:pt x="1218" y="1990"/>
                  </a:cubicBezTo>
                  <a:cubicBezTo>
                    <a:pt x="1253" y="1953"/>
                    <a:pt x="1266" y="1997"/>
                    <a:pt x="1271" y="2009"/>
                  </a:cubicBezTo>
                  <a:cubicBezTo>
                    <a:pt x="1275" y="2020"/>
                    <a:pt x="1319" y="2012"/>
                    <a:pt x="1349" y="1986"/>
                  </a:cubicBezTo>
                  <a:cubicBezTo>
                    <a:pt x="1380" y="1960"/>
                    <a:pt x="1375" y="1908"/>
                    <a:pt x="1349" y="1868"/>
                  </a:cubicBezTo>
                  <a:cubicBezTo>
                    <a:pt x="1323" y="1827"/>
                    <a:pt x="1336" y="1816"/>
                    <a:pt x="1332" y="1782"/>
                  </a:cubicBezTo>
                  <a:cubicBezTo>
                    <a:pt x="1327" y="1749"/>
                    <a:pt x="1336" y="1727"/>
                    <a:pt x="1375" y="1723"/>
                  </a:cubicBezTo>
                  <a:cubicBezTo>
                    <a:pt x="1415" y="1719"/>
                    <a:pt x="1428" y="1664"/>
                    <a:pt x="1454" y="1638"/>
                  </a:cubicBezTo>
                  <a:cubicBezTo>
                    <a:pt x="1480" y="1612"/>
                    <a:pt x="1485" y="1575"/>
                    <a:pt x="1463" y="1549"/>
                  </a:cubicBezTo>
                  <a:cubicBezTo>
                    <a:pt x="1441" y="1523"/>
                    <a:pt x="1511" y="1504"/>
                    <a:pt x="1546" y="1497"/>
                  </a:cubicBezTo>
                  <a:cubicBezTo>
                    <a:pt x="1581" y="1490"/>
                    <a:pt x="1594" y="1464"/>
                    <a:pt x="1555" y="1438"/>
                  </a:cubicBezTo>
                  <a:cubicBezTo>
                    <a:pt x="1515" y="1412"/>
                    <a:pt x="1611" y="1401"/>
                    <a:pt x="1655" y="1397"/>
                  </a:cubicBezTo>
                  <a:cubicBezTo>
                    <a:pt x="1699" y="1393"/>
                    <a:pt x="1677" y="1423"/>
                    <a:pt x="1668" y="1434"/>
                  </a:cubicBezTo>
                  <a:cubicBezTo>
                    <a:pt x="1659" y="1445"/>
                    <a:pt x="1659" y="1464"/>
                    <a:pt x="1681" y="1482"/>
                  </a:cubicBezTo>
                  <a:cubicBezTo>
                    <a:pt x="1703" y="1501"/>
                    <a:pt x="1716" y="1530"/>
                    <a:pt x="1694" y="1549"/>
                  </a:cubicBezTo>
                  <a:cubicBezTo>
                    <a:pt x="1673" y="1567"/>
                    <a:pt x="1716" y="1586"/>
                    <a:pt x="1756" y="1593"/>
                  </a:cubicBezTo>
                  <a:cubicBezTo>
                    <a:pt x="1795" y="1601"/>
                    <a:pt x="1834" y="1567"/>
                    <a:pt x="1847" y="1545"/>
                  </a:cubicBezTo>
                  <a:cubicBezTo>
                    <a:pt x="1860" y="1523"/>
                    <a:pt x="1887" y="1538"/>
                    <a:pt x="1904" y="1545"/>
                  </a:cubicBezTo>
                  <a:cubicBezTo>
                    <a:pt x="1922" y="1553"/>
                    <a:pt x="1935" y="1582"/>
                    <a:pt x="1930" y="1612"/>
                  </a:cubicBezTo>
                  <a:cubicBezTo>
                    <a:pt x="1930" y="1614"/>
                    <a:pt x="1930" y="1615"/>
                    <a:pt x="1930" y="1617"/>
                  </a:cubicBezTo>
                  <a:cubicBezTo>
                    <a:pt x="1937" y="1620"/>
                    <a:pt x="1944" y="1621"/>
                    <a:pt x="1948" y="1618"/>
                  </a:cubicBezTo>
                  <a:cubicBezTo>
                    <a:pt x="1961" y="1606"/>
                    <a:pt x="1967" y="1597"/>
                    <a:pt x="1980" y="1612"/>
                  </a:cubicBezTo>
                  <a:cubicBezTo>
                    <a:pt x="1994" y="1627"/>
                    <a:pt x="2007" y="1640"/>
                    <a:pt x="2033" y="1629"/>
                  </a:cubicBezTo>
                  <a:cubicBezTo>
                    <a:pt x="2059" y="1618"/>
                    <a:pt x="2059" y="1608"/>
                    <a:pt x="2083" y="1608"/>
                  </a:cubicBezTo>
                  <a:cubicBezTo>
                    <a:pt x="2107" y="1608"/>
                    <a:pt x="2120" y="1599"/>
                    <a:pt x="2146" y="1601"/>
                  </a:cubicBezTo>
                  <a:cubicBezTo>
                    <a:pt x="2173" y="1603"/>
                    <a:pt x="2201" y="1601"/>
                    <a:pt x="2186" y="1580"/>
                  </a:cubicBezTo>
                  <a:cubicBezTo>
                    <a:pt x="2171" y="1560"/>
                    <a:pt x="2157" y="1553"/>
                    <a:pt x="2155" y="1536"/>
                  </a:cubicBezTo>
                  <a:cubicBezTo>
                    <a:pt x="2153" y="1519"/>
                    <a:pt x="2173" y="1506"/>
                    <a:pt x="2131" y="1506"/>
                  </a:cubicBezTo>
                  <a:cubicBezTo>
                    <a:pt x="2090" y="1506"/>
                    <a:pt x="2068" y="1491"/>
                    <a:pt x="2042" y="1473"/>
                  </a:cubicBezTo>
                  <a:cubicBezTo>
                    <a:pt x="2018" y="1454"/>
                    <a:pt x="1994" y="1425"/>
                    <a:pt x="2011" y="1410"/>
                  </a:cubicBezTo>
                  <a:cubicBezTo>
                    <a:pt x="2029" y="1395"/>
                    <a:pt x="2050" y="1399"/>
                    <a:pt x="2066" y="1382"/>
                  </a:cubicBezTo>
                  <a:cubicBezTo>
                    <a:pt x="2081" y="1365"/>
                    <a:pt x="2074" y="1336"/>
                    <a:pt x="2103" y="1358"/>
                  </a:cubicBezTo>
                  <a:cubicBezTo>
                    <a:pt x="2131" y="1380"/>
                    <a:pt x="2138" y="1403"/>
                    <a:pt x="2168" y="1406"/>
                  </a:cubicBezTo>
                  <a:cubicBezTo>
                    <a:pt x="2199" y="1410"/>
                    <a:pt x="2238" y="1423"/>
                    <a:pt x="2267" y="1399"/>
                  </a:cubicBezTo>
                  <a:cubicBezTo>
                    <a:pt x="2295" y="1375"/>
                    <a:pt x="2256" y="1343"/>
                    <a:pt x="2295" y="1338"/>
                  </a:cubicBezTo>
                  <a:cubicBezTo>
                    <a:pt x="2334" y="1332"/>
                    <a:pt x="2358" y="1282"/>
                    <a:pt x="2391" y="1308"/>
                  </a:cubicBezTo>
                  <a:cubicBezTo>
                    <a:pt x="2424" y="1334"/>
                    <a:pt x="2439" y="1332"/>
                    <a:pt x="2452" y="1314"/>
                  </a:cubicBezTo>
                  <a:cubicBezTo>
                    <a:pt x="2465" y="1295"/>
                    <a:pt x="2474" y="1280"/>
                    <a:pt x="2454" y="1262"/>
                  </a:cubicBezTo>
                  <a:cubicBezTo>
                    <a:pt x="2435" y="1243"/>
                    <a:pt x="2450" y="1219"/>
                    <a:pt x="2476" y="1225"/>
                  </a:cubicBezTo>
                  <a:cubicBezTo>
                    <a:pt x="2502" y="1230"/>
                    <a:pt x="2531" y="1236"/>
                    <a:pt x="2535" y="1254"/>
                  </a:cubicBezTo>
                  <a:cubicBezTo>
                    <a:pt x="2540" y="1273"/>
                    <a:pt x="2559" y="1293"/>
                    <a:pt x="2577" y="1273"/>
                  </a:cubicBezTo>
                  <a:cubicBezTo>
                    <a:pt x="2594" y="1252"/>
                    <a:pt x="2605" y="1249"/>
                    <a:pt x="2634" y="1251"/>
                  </a:cubicBezTo>
                  <a:cubicBezTo>
                    <a:pt x="2662" y="1252"/>
                    <a:pt x="2671" y="1269"/>
                    <a:pt x="2671" y="1284"/>
                  </a:cubicBezTo>
                  <a:cubicBezTo>
                    <a:pt x="2671" y="1299"/>
                    <a:pt x="2695" y="1306"/>
                    <a:pt x="2684" y="1323"/>
                  </a:cubicBezTo>
                  <a:cubicBezTo>
                    <a:pt x="2673" y="1340"/>
                    <a:pt x="2658" y="1343"/>
                    <a:pt x="2682" y="1347"/>
                  </a:cubicBezTo>
                  <a:cubicBezTo>
                    <a:pt x="2706" y="1351"/>
                    <a:pt x="2725" y="1353"/>
                    <a:pt x="2738" y="1377"/>
                  </a:cubicBezTo>
                  <a:cubicBezTo>
                    <a:pt x="2751" y="1401"/>
                    <a:pt x="2745" y="1421"/>
                    <a:pt x="2786" y="1438"/>
                  </a:cubicBezTo>
                  <a:cubicBezTo>
                    <a:pt x="2828" y="1454"/>
                    <a:pt x="2830" y="1451"/>
                    <a:pt x="2863" y="1441"/>
                  </a:cubicBezTo>
                  <a:cubicBezTo>
                    <a:pt x="2884" y="1436"/>
                    <a:pt x="2895" y="1427"/>
                    <a:pt x="2911" y="1417"/>
                  </a:cubicBezTo>
                  <a:cubicBezTo>
                    <a:pt x="2890" y="1389"/>
                    <a:pt x="2934" y="1385"/>
                    <a:pt x="2917" y="1360"/>
                  </a:cubicBezTo>
                  <a:cubicBezTo>
                    <a:pt x="2900" y="1334"/>
                    <a:pt x="2891" y="1282"/>
                    <a:pt x="2891" y="1230"/>
                  </a:cubicBezTo>
                  <a:cubicBezTo>
                    <a:pt x="2891" y="1226"/>
                    <a:pt x="2891" y="1221"/>
                    <a:pt x="2892" y="1217"/>
                  </a:cubicBezTo>
                  <a:cubicBezTo>
                    <a:pt x="2838" y="1185"/>
                    <a:pt x="2838" y="1185"/>
                    <a:pt x="2838" y="1185"/>
                  </a:cubicBezTo>
                  <a:cubicBezTo>
                    <a:pt x="2838" y="1185"/>
                    <a:pt x="2782" y="1157"/>
                    <a:pt x="2785" y="1126"/>
                  </a:cubicBezTo>
                  <a:cubicBezTo>
                    <a:pt x="2789" y="1096"/>
                    <a:pt x="2802" y="1113"/>
                    <a:pt x="2766" y="1093"/>
                  </a:cubicBezTo>
                  <a:cubicBezTo>
                    <a:pt x="2730" y="1074"/>
                    <a:pt x="2730" y="1068"/>
                    <a:pt x="2713" y="1049"/>
                  </a:cubicBezTo>
                  <a:cubicBezTo>
                    <a:pt x="2697" y="1029"/>
                    <a:pt x="2694" y="1004"/>
                    <a:pt x="2697" y="982"/>
                  </a:cubicBezTo>
                  <a:cubicBezTo>
                    <a:pt x="2700" y="960"/>
                    <a:pt x="2723" y="948"/>
                    <a:pt x="2697" y="940"/>
                  </a:cubicBezTo>
                  <a:cubicBezTo>
                    <a:pt x="2671" y="932"/>
                    <a:pt x="2631" y="921"/>
                    <a:pt x="2667" y="898"/>
                  </a:cubicBezTo>
                  <a:cubicBezTo>
                    <a:pt x="2703" y="876"/>
                    <a:pt x="2720" y="873"/>
                    <a:pt x="2720" y="873"/>
                  </a:cubicBezTo>
                  <a:cubicBezTo>
                    <a:pt x="2720" y="873"/>
                    <a:pt x="2736" y="871"/>
                    <a:pt x="2769" y="862"/>
                  </a:cubicBezTo>
                  <a:cubicBezTo>
                    <a:pt x="2802" y="854"/>
                    <a:pt x="2834" y="854"/>
                    <a:pt x="2857" y="854"/>
                  </a:cubicBezTo>
                  <a:cubicBezTo>
                    <a:pt x="2880" y="854"/>
                    <a:pt x="2929" y="840"/>
                    <a:pt x="2946" y="821"/>
                  </a:cubicBezTo>
                  <a:cubicBezTo>
                    <a:pt x="2962" y="801"/>
                    <a:pt x="3005" y="759"/>
                    <a:pt x="3021" y="771"/>
                  </a:cubicBezTo>
                  <a:cubicBezTo>
                    <a:pt x="3038" y="782"/>
                    <a:pt x="3074" y="779"/>
                    <a:pt x="3074" y="743"/>
                  </a:cubicBezTo>
                  <a:cubicBezTo>
                    <a:pt x="3074" y="707"/>
                    <a:pt x="3074" y="673"/>
                    <a:pt x="3057" y="643"/>
                  </a:cubicBezTo>
                  <a:close/>
                </a:path>
              </a:pathLst>
            </a:custGeom>
            <a:grpFill/>
            <a:ln w="0" cap="rnd">
              <a:solidFill>
                <a:schemeClr val="bg1"/>
              </a:solidFill>
              <a:prstDash val="solid"/>
              <a:round/>
            </a:ln>
          </p:spPr>
          <p:txBody>
            <a:bodyPr vert="horz" wrap="square" lIns="91440" tIns="45720" rIns="91440" bIns="45720" numCol="1" anchor="t" anchorCtr="0" compatLnSpc="1"/>
            <a:lstStyle/>
            <a:p>
              <a:endParaRPr lang="en-US"/>
            </a:p>
          </p:txBody>
        </p:sp>
        <p:sp>
          <p:nvSpPr>
            <p:cNvPr id="75" name="Freeform 20"/>
            <p:cNvSpPr/>
            <p:nvPr/>
          </p:nvSpPr>
          <p:spPr bwMode="auto">
            <a:xfrm>
              <a:off x="1990" y="1454"/>
              <a:ext cx="1563" cy="1204"/>
            </a:xfrm>
            <a:custGeom>
              <a:gdLst>
                <a:gd name="T0" fmla="*/ 3326 w 3374"/>
                <a:gd name="T1" fmla="*/ 1582 h 2599"/>
                <a:gd name="T2" fmla="*/ 3022 w 3374"/>
                <a:gd name="T3" fmla="*/ 1461 h 2599"/>
                <a:gd name="T4" fmla="*/ 2905 w 3374"/>
                <a:gd name="T5" fmla="*/ 1423 h 2599"/>
                <a:gd name="T6" fmla="*/ 2850 w 3374"/>
                <a:gd name="T7" fmla="*/ 1556 h 2599"/>
                <a:gd name="T8" fmla="*/ 2957 w 3374"/>
                <a:gd name="T9" fmla="*/ 1714 h 2599"/>
                <a:gd name="T10" fmla="*/ 2863 w 3374"/>
                <a:gd name="T11" fmla="*/ 1817 h 2599"/>
                <a:gd name="T12" fmla="*/ 2804 w 3374"/>
                <a:gd name="T13" fmla="*/ 1882 h 2599"/>
                <a:gd name="T14" fmla="*/ 2651 w 3374"/>
                <a:gd name="T15" fmla="*/ 1793 h 2599"/>
                <a:gd name="T16" fmla="*/ 2573 w 3374"/>
                <a:gd name="T17" fmla="*/ 1593 h 2599"/>
                <a:gd name="T18" fmla="*/ 2448 w 3374"/>
                <a:gd name="T19" fmla="*/ 1424 h 2599"/>
                <a:gd name="T20" fmla="*/ 2411 w 3374"/>
                <a:gd name="T21" fmla="*/ 1352 h 2599"/>
                <a:gd name="T22" fmla="*/ 2179 w 3374"/>
                <a:gd name="T23" fmla="*/ 1252 h 2599"/>
                <a:gd name="T24" fmla="*/ 2267 w 3374"/>
                <a:gd name="T25" fmla="*/ 911 h 2599"/>
                <a:gd name="T26" fmla="*/ 1721 w 3374"/>
                <a:gd name="T27" fmla="*/ 1019 h 2599"/>
                <a:gd name="T28" fmla="*/ 1446 w 3374"/>
                <a:gd name="T29" fmla="*/ 833 h 2599"/>
                <a:gd name="T30" fmla="*/ 1485 w 3374"/>
                <a:gd name="T31" fmla="*/ 615 h 2599"/>
                <a:gd name="T32" fmla="*/ 1148 w 3374"/>
                <a:gd name="T33" fmla="*/ 548 h 2599"/>
                <a:gd name="T34" fmla="*/ 851 w 3374"/>
                <a:gd name="T35" fmla="*/ 363 h 2599"/>
                <a:gd name="T36" fmla="*/ 848 w 3374"/>
                <a:gd name="T37" fmla="*/ 57 h 2599"/>
                <a:gd name="T38" fmla="*/ 661 w 3374"/>
                <a:gd name="T39" fmla="*/ 24 h 2599"/>
                <a:gd name="T40" fmla="*/ 428 w 3374"/>
                <a:gd name="T41" fmla="*/ 233 h 2599"/>
                <a:gd name="T42" fmla="*/ 113 w 3374"/>
                <a:gd name="T43" fmla="*/ 418 h 2599"/>
                <a:gd name="T44" fmla="*/ 26 w 3374"/>
                <a:gd name="T45" fmla="*/ 792 h 2599"/>
                <a:gd name="T46" fmla="*/ 301 w 3374"/>
                <a:gd name="T47" fmla="*/ 907 h 2599"/>
                <a:gd name="T48" fmla="*/ 633 w 3374"/>
                <a:gd name="T49" fmla="*/ 1000 h 2599"/>
                <a:gd name="T50" fmla="*/ 1074 w 3374"/>
                <a:gd name="T51" fmla="*/ 941 h 2599"/>
                <a:gd name="T52" fmla="*/ 1393 w 3374"/>
                <a:gd name="T53" fmla="*/ 1019 h 2599"/>
                <a:gd name="T54" fmla="*/ 1695 w 3374"/>
                <a:gd name="T55" fmla="*/ 1311 h 2599"/>
                <a:gd name="T56" fmla="*/ 1926 w 3374"/>
                <a:gd name="T57" fmla="*/ 1471 h 2599"/>
                <a:gd name="T58" fmla="*/ 2018 w 3374"/>
                <a:gd name="T59" fmla="*/ 1638 h 2599"/>
                <a:gd name="T60" fmla="*/ 1992 w 3374"/>
                <a:gd name="T61" fmla="*/ 1860 h 2599"/>
                <a:gd name="T62" fmla="*/ 1909 w 3374"/>
                <a:gd name="T63" fmla="*/ 1930 h 2599"/>
                <a:gd name="T64" fmla="*/ 1808 w 3374"/>
                <a:gd name="T65" fmla="*/ 2156 h 2599"/>
                <a:gd name="T66" fmla="*/ 1594 w 3374"/>
                <a:gd name="T67" fmla="*/ 2138 h 2599"/>
                <a:gd name="T68" fmla="*/ 1861 w 3374"/>
                <a:gd name="T69" fmla="*/ 2316 h 2599"/>
                <a:gd name="T70" fmla="*/ 1928 w 3374"/>
                <a:gd name="T71" fmla="*/ 2229 h 2599"/>
                <a:gd name="T72" fmla="*/ 2101 w 3374"/>
                <a:gd name="T73" fmla="*/ 2284 h 2599"/>
                <a:gd name="T74" fmla="*/ 2208 w 3374"/>
                <a:gd name="T75" fmla="*/ 2381 h 2599"/>
                <a:gd name="T76" fmla="*/ 2363 w 3374"/>
                <a:gd name="T77" fmla="*/ 2407 h 2599"/>
                <a:gd name="T78" fmla="*/ 2455 w 3374"/>
                <a:gd name="T79" fmla="*/ 2564 h 2599"/>
                <a:gd name="T80" fmla="*/ 2649 w 3374"/>
                <a:gd name="T81" fmla="*/ 2499 h 2599"/>
                <a:gd name="T82" fmla="*/ 2763 w 3374"/>
                <a:gd name="T83" fmla="*/ 2412 h 2599"/>
                <a:gd name="T84" fmla="*/ 2771 w 3374"/>
                <a:gd name="T85" fmla="*/ 2321 h 2599"/>
                <a:gd name="T86" fmla="*/ 2880 w 3374"/>
                <a:gd name="T87" fmla="*/ 2329 h 2599"/>
                <a:gd name="T88" fmla="*/ 2874 w 3374"/>
                <a:gd name="T89" fmla="*/ 2238 h 2599"/>
                <a:gd name="T90" fmla="*/ 2918 w 3374"/>
                <a:gd name="T91" fmla="*/ 2119 h 2599"/>
                <a:gd name="T92" fmla="*/ 2870 w 3374"/>
                <a:gd name="T93" fmla="*/ 2034 h 2599"/>
                <a:gd name="T94" fmla="*/ 2983 w 3374"/>
                <a:gd name="T95" fmla="*/ 1945 h 2599"/>
                <a:gd name="T96" fmla="*/ 3167 w 3374"/>
                <a:gd name="T97" fmla="*/ 1953 h 2599"/>
                <a:gd name="T98" fmla="*/ 3232 w 3374"/>
                <a:gd name="T99" fmla="*/ 1884 h 2599"/>
                <a:gd name="T100" fmla="*/ 3337 w 3374"/>
                <a:gd name="T101" fmla="*/ 1795 h 259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74" h="2599">
                  <a:moveTo>
                    <a:pt x="3319" y="1723"/>
                  </a:moveTo>
                  <a:cubicBezTo>
                    <a:pt x="3341" y="1695"/>
                    <a:pt x="3374" y="1691"/>
                    <a:pt x="3359" y="1658"/>
                  </a:cubicBezTo>
                  <a:cubicBezTo>
                    <a:pt x="3343" y="1625"/>
                    <a:pt x="3365" y="1593"/>
                    <a:pt x="3326" y="1582"/>
                  </a:cubicBezTo>
                  <a:cubicBezTo>
                    <a:pt x="3287" y="1571"/>
                    <a:pt x="3223" y="1565"/>
                    <a:pt x="3195" y="1541"/>
                  </a:cubicBezTo>
                  <a:cubicBezTo>
                    <a:pt x="3167" y="1517"/>
                    <a:pt x="3164" y="1511"/>
                    <a:pt x="3125" y="1504"/>
                  </a:cubicBezTo>
                  <a:cubicBezTo>
                    <a:pt x="3086" y="1497"/>
                    <a:pt x="3031" y="1487"/>
                    <a:pt x="3022" y="1461"/>
                  </a:cubicBezTo>
                  <a:cubicBezTo>
                    <a:pt x="3017" y="1447"/>
                    <a:pt x="3023" y="1437"/>
                    <a:pt x="3024" y="1426"/>
                  </a:cubicBezTo>
                  <a:cubicBezTo>
                    <a:pt x="3009" y="1428"/>
                    <a:pt x="2990" y="1430"/>
                    <a:pt x="2972" y="1430"/>
                  </a:cubicBezTo>
                  <a:cubicBezTo>
                    <a:pt x="2924" y="1430"/>
                    <a:pt x="2918" y="1437"/>
                    <a:pt x="2905" y="1423"/>
                  </a:cubicBezTo>
                  <a:cubicBezTo>
                    <a:pt x="2891" y="1408"/>
                    <a:pt x="2885" y="1417"/>
                    <a:pt x="2874" y="1432"/>
                  </a:cubicBezTo>
                  <a:cubicBezTo>
                    <a:pt x="2863" y="1447"/>
                    <a:pt x="2870" y="1484"/>
                    <a:pt x="2874" y="1513"/>
                  </a:cubicBezTo>
                  <a:cubicBezTo>
                    <a:pt x="2878" y="1543"/>
                    <a:pt x="2867" y="1543"/>
                    <a:pt x="2850" y="1556"/>
                  </a:cubicBezTo>
                  <a:cubicBezTo>
                    <a:pt x="2832" y="1569"/>
                    <a:pt x="2848" y="1582"/>
                    <a:pt x="2846" y="1628"/>
                  </a:cubicBezTo>
                  <a:cubicBezTo>
                    <a:pt x="2843" y="1675"/>
                    <a:pt x="2887" y="1654"/>
                    <a:pt x="2920" y="1665"/>
                  </a:cubicBezTo>
                  <a:cubicBezTo>
                    <a:pt x="2953" y="1676"/>
                    <a:pt x="2963" y="1695"/>
                    <a:pt x="2957" y="1714"/>
                  </a:cubicBezTo>
                  <a:cubicBezTo>
                    <a:pt x="2950" y="1732"/>
                    <a:pt x="2961" y="1749"/>
                    <a:pt x="2948" y="1778"/>
                  </a:cubicBezTo>
                  <a:cubicBezTo>
                    <a:pt x="2935" y="1808"/>
                    <a:pt x="2902" y="1793"/>
                    <a:pt x="2870" y="1780"/>
                  </a:cubicBezTo>
                  <a:cubicBezTo>
                    <a:pt x="2837" y="1767"/>
                    <a:pt x="2865" y="1808"/>
                    <a:pt x="2863" y="1817"/>
                  </a:cubicBezTo>
                  <a:cubicBezTo>
                    <a:pt x="2861" y="1827"/>
                    <a:pt x="2839" y="1836"/>
                    <a:pt x="2861" y="1849"/>
                  </a:cubicBezTo>
                  <a:cubicBezTo>
                    <a:pt x="2883" y="1862"/>
                    <a:pt x="2867" y="1862"/>
                    <a:pt x="2843" y="1877"/>
                  </a:cubicBezTo>
                  <a:cubicBezTo>
                    <a:pt x="2819" y="1891"/>
                    <a:pt x="2811" y="1895"/>
                    <a:pt x="2804" y="1882"/>
                  </a:cubicBezTo>
                  <a:cubicBezTo>
                    <a:pt x="2797" y="1869"/>
                    <a:pt x="2782" y="1862"/>
                    <a:pt x="2763" y="1862"/>
                  </a:cubicBezTo>
                  <a:cubicBezTo>
                    <a:pt x="2712" y="1867"/>
                    <a:pt x="2710" y="1851"/>
                    <a:pt x="2704" y="1819"/>
                  </a:cubicBezTo>
                  <a:cubicBezTo>
                    <a:pt x="2697" y="1788"/>
                    <a:pt x="2675" y="1793"/>
                    <a:pt x="2651" y="1793"/>
                  </a:cubicBezTo>
                  <a:cubicBezTo>
                    <a:pt x="2627" y="1793"/>
                    <a:pt x="2629" y="1784"/>
                    <a:pt x="2597" y="1760"/>
                  </a:cubicBezTo>
                  <a:cubicBezTo>
                    <a:pt x="2564" y="1736"/>
                    <a:pt x="2592" y="1738"/>
                    <a:pt x="2607" y="1691"/>
                  </a:cubicBezTo>
                  <a:cubicBezTo>
                    <a:pt x="2623" y="1645"/>
                    <a:pt x="2594" y="1623"/>
                    <a:pt x="2573" y="1593"/>
                  </a:cubicBezTo>
                  <a:cubicBezTo>
                    <a:pt x="2551" y="1563"/>
                    <a:pt x="2549" y="1532"/>
                    <a:pt x="2542" y="1495"/>
                  </a:cubicBezTo>
                  <a:cubicBezTo>
                    <a:pt x="2535" y="1458"/>
                    <a:pt x="2490" y="1467"/>
                    <a:pt x="2485" y="1454"/>
                  </a:cubicBezTo>
                  <a:cubicBezTo>
                    <a:pt x="2481" y="1441"/>
                    <a:pt x="2479" y="1436"/>
                    <a:pt x="2448" y="1424"/>
                  </a:cubicBezTo>
                  <a:cubicBezTo>
                    <a:pt x="2417" y="1413"/>
                    <a:pt x="2426" y="1411"/>
                    <a:pt x="2424" y="1380"/>
                  </a:cubicBezTo>
                  <a:cubicBezTo>
                    <a:pt x="2423" y="1371"/>
                    <a:pt x="2421" y="1362"/>
                    <a:pt x="2418" y="1354"/>
                  </a:cubicBezTo>
                  <a:cubicBezTo>
                    <a:pt x="2415" y="1353"/>
                    <a:pt x="2413" y="1353"/>
                    <a:pt x="2411" y="1352"/>
                  </a:cubicBezTo>
                  <a:cubicBezTo>
                    <a:pt x="2358" y="1337"/>
                    <a:pt x="2376" y="1374"/>
                    <a:pt x="2332" y="1382"/>
                  </a:cubicBezTo>
                  <a:cubicBezTo>
                    <a:pt x="2289" y="1389"/>
                    <a:pt x="2289" y="1360"/>
                    <a:pt x="2249" y="1330"/>
                  </a:cubicBezTo>
                  <a:cubicBezTo>
                    <a:pt x="2210" y="1300"/>
                    <a:pt x="2166" y="1297"/>
                    <a:pt x="2179" y="1252"/>
                  </a:cubicBezTo>
                  <a:cubicBezTo>
                    <a:pt x="2192" y="1208"/>
                    <a:pt x="2162" y="1156"/>
                    <a:pt x="2210" y="1141"/>
                  </a:cubicBezTo>
                  <a:cubicBezTo>
                    <a:pt x="2258" y="1126"/>
                    <a:pt x="2302" y="1100"/>
                    <a:pt x="2306" y="1041"/>
                  </a:cubicBezTo>
                  <a:cubicBezTo>
                    <a:pt x="2310" y="981"/>
                    <a:pt x="2310" y="941"/>
                    <a:pt x="2267" y="911"/>
                  </a:cubicBezTo>
                  <a:cubicBezTo>
                    <a:pt x="2223" y="881"/>
                    <a:pt x="2140" y="844"/>
                    <a:pt x="2101" y="878"/>
                  </a:cubicBezTo>
                  <a:cubicBezTo>
                    <a:pt x="2061" y="911"/>
                    <a:pt x="1996" y="993"/>
                    <a:pt x="1926" y="1007"/>
                  </a:cubicBezTo>
                  <a:cubicBezTo>
                    <a:pt x="1856" y="1022"/>
                    <a:pt x="1782" y="1048"/>
                    <a:pt x="1721" y="1019"/>
                  </a:cubicBezTo>
                  <a:cubicBezTo>
                    <a:pt x="1660" y="989"/>
                    <a:pt x="1625" y="1007"/>
                    <a:pt x="1594" y="970"/>
                  </a:cubicBezTo>
                  <a:cubicBezTo>
                    <a:pt x="1563" y="933"/>
                    <a:pt x="1598" y="855"/>
                    <a:pt x="1550" y="855"/>
                  </a:cubicBezTo>
                  <a:cubicBezTo>
                    <a:pt x="1502" y="855"/>
                    <a:pt x="1480" y="870"/>
                    <a:pt x="1446" y="833"/>
                  </a:cubicBezTo>
                  <a:cubicBezTo>
                    <a:pt x="1411" y="796"/>
                    <a:pt x="1323" y="785"/>
                    <a:pt x="1328" y="767"/>
                  </a:cubicBezTo>
                  <a:cubicBezTo>
                    <a:pt x="1332" y="748"/>
                    <a:pt x="1367" y="685"/>
                    <a:pt x="1402" y="674"/>
                  </a:cubicBezTo>
                  <a:cubicBezTo>
                    <a:pt x="1437" y="663"/>
                    <a:pt x="1480" y="655"/>
                    <a:pt x="1485" y="615"/>
                  </a:cubicBezTo>
                  <a:cubicBezTo>
                    <a:pt x="1489" y="574"/>
                    <a:pt x="1498" y="537"/>
                    <a:pt x="1437" y="514"/>
                  </a:cubicBezTo>
                  <a:cubicBezTo>
                    <a:pt x="1376" y="492"/>
                    <a:pt x="1231" y="492"/>
                    <a:pt x="1205" y="500"/>
                  </a:cubicBezTo>
                  <a:cubicBezTo>
                    <a:pt x="1179" y="507"/>
                    <a:pt x="1175" y="514"/>
                    <a:pt x="1148" y="548"/>
                  </a:cubicBezTo>
                  <a:cubicBezTo>
                    <a:pt x="1122" y="581"/>
                    <a:pt x="1070" y="629"/>
                    <a:pt x="1017" y="577"/>
                  </a:cubicBezTo>
                  <a:cubicBezTo>
                    <a:pt x="965" y="526"/>
                    <a:pt x="926" y="503"/>
                    <a:pt x="908" y="466"/>
                  </a:cubicBezTo>
                  <a:cubicBezTo>
                    <a:pt x="891" y="429"/>
                    <a:pt x="851" y="396"/>
                    <a:pt x="851" y="363"/>
                  </a:cubicBezTo>
                  <a:cubicBezTo>
                    <a:pt x="851" y="329"/>
                    <a:pt x="830" y="307"/>
                    <a:pt x="856" y="277"/>
                  </a:cubicBezTo>
                  <a:cubicBezTo>
                    <a:pt x="882" y="248"/>
                    <a:pt x="886" y="229"/>
                    <a:pt x="873" y="196"/>
                  </a:cubicBezTo>
                  <a:cubicBezTo>
                    <a:pt x="864" y="171"/>
                    <a:pt x="849" y="107"/>
                    <a:pt x="848" y="57"/>
                  </a:cubicBezTo>
                  <a:cubicBezTo>
                    <a:pt x="836" y="52"/>
                    <a:pt x="821" y="44"/>
                    <a:pt x="800" y="31"/>
                  </a:cubicBezTo>
                  <a:cubicBezTo>
                    <a:pt x="751" y="0"/>
                    <a:pt x="744" y="36"/>
                    <a:pt x="692" y="31"/>
                  </a:cubicBezTo>
                  <a:cubicBezTo>
                    <a:pt x="673" y="29"/>
                    <a:pt x="664" y="27"/>
                    <a:pt x="661" y="24"/>
                  </a:cubicBezTo>
                  <a:cubicBezTo>
                    <a:pt x="648" y="39"/>
                    <a:pt x="634" y="58"/>
                    <a:pt x="629" y="77"/>
                  </a:cubicBezTo>
                  <a:cubicBezTo>
                    <a:pt x="616" y="122"/>
                    <a:pt x="664" y="170"/>
                    <a:pt x="594" y="192"/>
                  </a:cubicBezTo>
                  <a:cubicBezTo>
                    <a:pt x="524" y="214"/>
                    <a:pt x="471" y="203"/>
                    <a:pt x="428" y="233"/>
                  </a:cubicBezTo>
                  <a:cubicBezTo>
                    <a:pt x="384" y="262"/>
                    <a:pt x="336" y="255"/>
                    <a:pt x="305" y="288"/>
                  </a:cubicBezTo>
                  <a:cubicBezTo>
                    <a:pt x="275" y="322"/>
                    <a:pt x="209" y="333"/>
                    <a:pt x="196" y="370"/>
                  </a:cubicBezTo>
                  <a:cubicBezTo>
                    <a:pt x="183" y="407"/>
                    <a:pt x="153" y="414"/>
                    <a:pt x="113" y="418"/>
                  </a:cubicBezTo>
                  <a:cubicBezTo>
                    <a:pt x="74" y="422"/>
                    <a:pt x="0" y="444"/>
                    <a:pt x="0" y="511"/>
                  </a:cubicBezTo>
                  <a:cubicBezTo>
                    <a:pt x="0" y="577"/>
                    <a:pt x="22" y="644"/>
                    <a:pt x="26" y="681"/>
                  </a:cubicBezTo>
                  <a:cubicBezTo>
                    <a:pt x="30" y="718"/>
                    <a:pt x="48" y="763"/>
                    <a:pt x="26" y="792"/>
                  </a:cubicBezTo>
                  <a:cubicBezTo>
                    <a:pt x="8" y="817"/>
                    <a:pt x="34" y="794"/>
                    <a:pt x="63" y="857"/>
                  </a:cubicBezTo>
                  <a:cubicBezTo>
                    <a:pt x="88" y="855"/>
                    <a:pt x="115" y="852"/>
                    <a:pt x="139" y="855"/>
                  </a:cubicBezTo>
                  <a:cubicBezTo>
                    <a:pt x="196" y="863"/>
                    <a:pt x="249" y="904"/>
                    <a:pt x="301" y="907"/>
                  </a:cubicBezTo>
                  <a:cubicBezTo>
                    <a:pt x="353" y="911"/>
                    <a:pt x="380" y="885"/>
                    <a:pt x="415" y="933"/>
                  </a:cubicBezTo>
                  <a:cubicBezTo>
                    <a:pt x="450" y="981"/>
                    <a:pt x="485" y="1015"/>
                    <a:pt x="528" y="1022"/>
                  </a:cubicBezTo>
                  <a:cubicBezTo>
                    <a:pt x="572" y="1030"/>
                    <a:pt x="563" y="1026"/>
                    <a:pt x="633" y="1000"/>
                  </a:cubicBezTo>
                  <a:cubicBezTo>
                    <a:pt x="703" y="974"/>
                    <a:pt x="712" y="937"/>
                    <a:pt x="777" y="948"/>
                  </a:cubicBezTo>
                  <a:cubicBezTo>
                    <a:pt x="843" y="959"/>
                    <a:pt x="930" y="996"/>
                    <a:pt x="956" y="967"/>
                  </a:cubicBezTo>
                  <a:cubicBezTo>
                    <a:pt x="983" y="937"/>
                    <a:pt x="991" y="896"/>
                    <a:pt x="1074" y="941"/>
                  </a:cubicBezTo>
                  <a:cubicBezTo>
                    <a:pt x="1157" y="985"/>
                    <a:pt x="1227" y="985"/>
                    <a:pt x="1231" y="1015"/>
                  </a:cubicBezTo>
                  <a:cubicBezTo>
                    <a:pt x="1236" y="1044"/>
                    <a:pt x="1249" y="1059"/>
                    <a:pt x="1293" y="1041"/>
                  </a:cubicBezTo>
                  <a:cubicBezTo>
                    <a:pt x="1336" y="1022"/>
                    <a:pt x="1389" y="978"/>
                    <a:pt x="1393" y="1019"/>
                  </a:cubicBezTo>
                  <a:cubicBezTo>
                    <a:pt x="1397" y="1059"/>
                    <a:pt x="1384" y="1126"/>
                    <a:pt x="1432" y="1145"/>
                  </a:cubicBezTo>
                  <a:cubicBezTo>
                    <a:pt x="1480" y="1163"/>
                    <a:pt x="1559" y="1182"/>
                    <a:pt x="1585" y="1211"/>
                  </a:cubicBezTo>
                  <a:cubicBezTo>
                    <a:pt x="1612" y="1241"/>
                    <a:pt x="1660" y="1319"/>
                    <a:pt x="1695" y="1311"/>
                  </a:cubicBezTo>
                  <a:cubicBezTo>
                    <a:pt x="1729" y="1304"/>
                    <a:pt x="1782" y="1241"/>
                    <a:pt x="1808" y="1293"/>
                  </a:cubicBezTo>
                  <a:cubicBezTo>
                    <a:pt x="1834" y="1345"/>
                    <a:pt x="1895" y="1360"/>
                    <a:pt x="1904" y="1389"/>
                  </a:cubicBezTo>
                  <a:cubicBezTo>
                    <a:pt x="1913" y="1419"/>
                    <a:pt x="1944" y="1448"/>
                    <a:pt x="1926" y="1471"/>
                  </a:cubicBezTo>
                  <a:cubicBezTo>
                    <a:pt x="1909" y="1493"/>
                    <a:pt x="1895" y="1497"/>
                    <a:pt x="1965" y="1523"/>
                  </a:cubicBezTo>
                  <a:cubicBezTo>
                    <a:pt x="1996" y="1541"/>
                    <a:pt x="1987" y="1567"/>
                    <a:pt x="1987" y="1586"/>
                  </a:cubicBezTo>
                  <a:cubicBezTo>
                    <a:pt x="1987" y="1604"/>
                    <a:pt x="1987" y="1612"/>
                    <a:pt x="2018" y="1638"/>
                  </a:cubicBezTo>
                  <a:cubicBezTo>
                    <a:pt x="2048" y="1663"/>
                    <a:pt x="2075" y="1701"/>
                    <a:pt x="2057" y="1741"/>
                  </a:cubicBezTo>
                  <a:cubicBezTo>
                    <a:pt x="2040" y="1782"/>
                    <a:pt x="2022" y="1797"/>
                    <a:pt x="2022" y="1812"/>
                  </a:cubicBezTo>
                  <a:cubicBezTo>
                    <a:pt x="2022" y="1827"/>
                    <a:pt x="2018" y="1878"/>
                    <a:pt x="1992" y="1860"/>
                  </a:cubicBezTo>
                  <a:cubicBezTo>
                    <a:pt x="1965" y="1841"/>
                    <a:pt x="1974" y="1808"/>
                    <a:pt x="1965" y="1841"/>
                  </a:cubicBezTo>
                  <a:cubicBezTo>
                    <a:pt x="1957" y="1875"/>
                    <a:pt x="1944" y="1886"/>
                    <a:pt x="1926" y="1882"/>
                  </a:cubicBezTo>
                  <a:cubicBezTo>
                    <a:pt x="1909" y="1878"/>
                    <a:pt x="1887" y="1912"/>
                    <a:pt x="1909" y="1930"/>
                  </a:cubicBezTo>
                  <a:cubicBezTo>
                    <a:pt x="1930" y="1949"/>
                    <a:pt x="1917" y="1971"/>
                    <a:pt x="1891" y="1997"/>
                  </a:cubicBezTo>
                  <a:cubicBezTo>
                    <a:pt x="1865" y="2023"/>
                    <a:pt x="1812" y="2001"/>
                    <a:pt x="1817" y="2049"/>
                  </a:cubicBezTo>
                  <a:cubicBezTo>
                    <a:pt x="1821" y="2097"/>
                    <a:pt x="1817" y="2123"/>
                    <a:pt x="1808" y="2156"/>
                  </a:cubicBezTo>
                  <a:cubicBezTo>
                    <a:pt x="1799" y="2190"/>
                    <a:pt x="1791" y="2208"/>
                    <a:pt x="1751" y="2197"/>
                  </a:cubicBezTo>
                  <a:cubicBezTo>
                    <a:pt x="1712" y="2186"/>
                    <a:pt x="1686" y="2201"/>
                    <a:pt x="1655" y="2168"/>
                  </a:cubicBezTo>
                  <a:cubicBezTo>
                    <a:pt x="1625" y="2134"/>
                    <a:pt x="1612" y="2093"/>
                    <a:pt x="1594" y="2138"/>
                  </a:cubicBezTo>
                  <a:cubicBezTo>
                    <a:pt x="1577" y="2182"/>
                    <a:pt x="1572" y="2223"/>
                    <a:pt x="1629" y="2231"/>
                  </a:cubicBezTo>
                  <a:cubicBezTo>
                    <a:pt x="1686" y="2238"/>
                    <a:pt x="1743" y="2223"/>
                    <a:pt x="1764" y="2256"/>
                  </a:cubicBezTo>
                  <a:cubicBezTo>
                    <a:pt x="1786" y="2290"/>
                    <a:pt x="1817" y="2312"/>
                    <a:pt x="1861" y="2316"/>
                  </a:cubicBezTo>
                  <a:cubicBezTo>
                    <a:pt x="1881" y="2317"/>
                    <a:pt x="1899" y="2315"/>
                    <a:pt x="1913" y="2315"/>
                  </a:cubicBezTo>
                  <a:cubicBezTo>
                    <a:pt x="1906" y="2294"/>
                    <a:pt x="1883" y="2274"/>
                    <a:pt x="1880" y="2258"/>
                  </a:cubicBezTo>
                  <a:cubicBezTo>
                    <a:pt x="1876" y="2238"/>
                    <a:pt x="1909" y="2229"/>
                    <a:pt x="1928" y="2229"/>
                  </a:cubicBezTo>
                  <a:cubicBezTo>
                    <a:pt x="1948" y="2229"/>
                    <a:pt x="1948" y="2223"/>
                    <a:pt x="1998" y="2201"/>
                  </a:cubicBezTo>
                  <a:cubicBezTo>
                    <a:pt x="2048" y="2179"/>
                    <a:pt x="2046" y="2188"/>
                    <a:pt x="2079" y="2193"/>
                  </a:cubicBezTo>
                  <a:cubicBezTo>
                    <a:pt x="2112" y="2199"/>
                    <a:pt x="2101" y="2262"/>
                    <a:pt x="2101" y="2284"/>
                  </a:cubicBezTo>
                  <a:cubicBezTo>
                    <a:pt x="2101" y="2307"/>
                    <a:pt x="2112" y="2305"/>
                    <a:pt x="2147" y="2308"/>
                  </a:cubicBezTo>
                  <a:cubicBezTo>
                    <a:pt x="2182" y="2312"/>
                    <a:pt x="2168" y="2336"/>
                    <a:pt x="2171" y="2351"/>
                  </a:cubicBezTo>
                  <a:cubicBezTo>
                    <a:pt x="2173" y="2366"/>
                    <a:pt x="2186" y="2364"/>
                    <a:pt x="2208" y="2381"/>
                  </a:cubicBezTo>
                  <a:cubicBezTo>
                    <a:pt x="2230" y="2397"/>
                    <a:pt x="2241" y="2414"/>
                    <a:pt x="2258" y="2427"/>
                  </a:cubicBezTo>
                  <a:cubicBezTo>
                    <a:pt x="2275" y="2440"/>
                    <a:pt x="2295" y="2434"/>
                    <a:pt x="2308" y="2418"/>
                  </a:cubicBezTo>
                  <a:cubicBezTo>
                    <a:pt x="2321" y="2401"/>
                    <a:pt x="2339" y="2392"/>
                    <a:pt x="2363" y="2407"/>
                  </a:cubicBezTo>
                  <a:cubicBezTo>
                    <a:pt x="2387" y="2421"/>
                    <a:pt x="2354" y="2434"/>
                    <a:pt x="2380" y="2455"/>
                  </a:cubicBezTo>
                  <a:cubicBezTo>
                    <a:pt x="2407" y="2475"/>
                    <a:pt x="2402" y="2503"/>
                    <a:pt x="2404" y="2523"/>
                  </a:cubicBezTo>
                  <a:cubicBezTo>
                    <a:pt x="2407" y="2544"/>
                    <a:pt x="2428" y="2547"/>
                    <a:pt x="2455" y="2564"/>
                  </a:cubicBezTo>
                  <a:cubicBezTo>
                    <a:pt x="2481" y="2581"/>
                    <a:pt x="2483" y="2562"/>
                    <a:pt x="2531" y="2581"/>
                  </a:cubicBezTo>
                  <a:cubicBezTo>
                    <a:pt x="2579" y="2599"/>
                    <a:pt x="2568" y="2588"/>
                    <a:pt x="2618" y="2572"/>
                  </a:cubicBezTo>
                  <a:cubicBezTo>
                    <a:pt x="2669" y="2555"/>
                    <a:pt x="2647" y="2516"/>
                    <a:pt x="2649" y="2499"/>
                  </a:cubicBezTo>
                  <a:cubicBezTo>
                    <a:pt x="2651" y="2486"/>
                    <a:pt x="2687" y="2489"/>
                    <a:pt x="2719" y="2491"/>
                  </a:cubicBezTo>
                  <a:cubicBezTo>
                    <a:pt x="2729" y="2478"/>
                    <a:pt x="2744" y="2462"/>
                    <a:pt x="2756" y="2455"/>
                  </a:cubicBezTo>
                  <a:cubicBezTo>
                    <a:pt x="2778" y="2442"/>
                    <a:pt x="2747" y="2429"/>
                    <a:pt x="2763" y="2412"/>
                  </a:cubicBezTo>
                  <a:cubicBezTo>
                    <a:pt x="2778" y="2395"/>
                    <a:pt x="2780" y="2388"/>
                    <a:pt x="2756" y="2381"/>
                  </a:cubicBezTo>
                  <a:cubicBezTo>
                    <a:pt x="2732" y="2373"/>
                    <a:pt x="2695" y="2362"/>
                    <a:pt x="2719" y="2349"/>
                  </a:cubicBezTo>
                  <a:cubicBezTo>
                    <a:pt x="2743" y="2336"/>
                    <a:pt x="2756" y="2318"/>
                    <a:pt x="2771" y="2321"/>
                  </a:cubicBezTo>
                  <a:cubicBezTo>
                    <a:pt x="2787" y="2325"/>
                    <a:pt x="2815" y="2338"/>
                    <a:pt x="2819" y="2325"/>
                  </a:cubicBezTo>
                  <a:cubicBezTo>
                    <a:pt x="2824" y="2312"/>
                    <a:pt x="2830" y="2297"/>
                    <a:pt x="2843" y="2308"/>
                  </a:cubicBezTo>
                  <a:cubicBezTo>
                    <a:pt x="2856" y="2319"/>
                    <a:pt x="2852" y="2331"/>
                    <a:pt x="2880" y="2329"/>
                  </a:cubicBezTo>
                  <a:cubicBezTo>
                    <a:pt x="2909" y="2327"/>
                    <a:pt x="2915" y="2312"/>
                    <a:pt x="2896" y="2297"/>
                  </a:cubicBezTo>
                  <a:cubicBezTo>
                    <a:pt x="2876" y="2282"/>
                    <a:pt x="2859" y="2288"/>
                    <a:pt x="2876" y="2271"/>
                  </a:cubicBezTo>
                  <a:cubicBezTo>
                    <a:pt x="2894" y="2255"/>
                    <a:pt x="2885" y="2245"/>
                    <a:pt x="2874" y="2238"/>
                  </a:cubicBezTo>
                  <a:cubicBezTo>
                    <a:pt x="2863" y="2231"/>
                    <a:pt x="2872" y="2229"/>
                    <a:pt x="2883" y="2212"/>
                  </a:cubicBezTo>
                  <a:cubicBezTo>
                    <a:pt x="2894" y="2195"/>
                    <a:pt x="2909" y="2195"/>
                    <a:pt x="2907" y="2173"/>
                  </a:cubicBezTo>
                  <a:cubicBezTo>
                    <a:pt x="2905" y="2151"/>
                    <a:pt x="2933" y="2134"/>
                    <a:pt x="2918" y="2119"/>
                  </a:cubicBezTo>
                  <a:cubicBezTo>
                    <a:pt x="2902" y="2105"/>
                    <a:pt x="2894" y="2084"/>
                    <a:pt x="2874" y="2088"/>
                  </a:cubicBezTo>
                  <a:cubicBezTo>
                    <a:pt x="2854" y="2092"/>
                    <a:pt x="2835" y="2092"/>
                    <a:pt x="2837" y="2077"/>
                  </a:cubicBezTo>
                  <a:cubicBezTo>
                    <a:pt x="2839" y="2062"/>
                    <a:pt x="2852" y="2042"/>
                    <a:pt x="2870" y="2034"/>
                  </a:cubicBezTo>
                  <a:cubicBezTo>
                    <a:pt x="2887" y="2027"/>
                    <a:pt x="2889" y="2012"/>
                    <a:pt x="2878" y="1995"/>
                  </a:cubicBezTo>
                  <a:cubicBezTo>
                    <a:pt x="2867" y="1979"/>
                    <a:pt x="2856" y="1943"/>
                    <a:pt x="2900" y="1940"/>
                  </a:cubicBezTo>
                  <a:cubicBezTo>
                    <a:pt x="2944" y="1936"/>
                    <a:pt x="2974" y="1927"/>
                    <a:pt x="2983" y="1945"/>
                  </a:cubicBezTo>
                  <a:cubicBezTo>
                    <a:pt x="2992" y="1964"/>
                    <a:pt x="3018" y="1986"/>
                    <a:pt x="3051" y="1982"/>
                  </a:cubicBezTo>
                  <a:cubicBezTo>
                    <a:pt x="3084" y="1979"/>
                    <a:pt x="3088" y="1966"/>
                    <a:pt x="3114" y="1966"/>
                  </a:cubicBezTo>
                  <a:cubicBezTo>
                    <a:pt x="3140" y="1966"/>
                    <a:pt x="3167" y="1986"/>
                    <a:pt x="3167" y="1953"/>
                  </a:cubicBezTo>
                  <a:cubicBezTo>
                    <a:pt x="3167" y="1919"/>
                    <a:pt x="3127" y="1901"/>
                    <a:pt x="3156" y="1893"/>
                  </a:cubicBezTo>
                  <a:cubicBezTo>
                    <a:pt x="3184" y="1886"/>
                    <a:pt x="3186" y="1873"/>
                    <a:pt x="3204" y="1884"/>
                  </a:cubicBezTo>
                  <a:cubicBezTo>
                    <a:pt x="3221" y="1895"/>
                    <a:pt x="3226" y="1897"/>
                    <a:pt x="3232" y="1884"/>
                  </a:cubicBezTo>
                  <a:cubicBezTo>
                    <a:pt x="3239" y="1871"/>
                    <a:pt x="3232" y="1873"/>
                    <a:pt x="3258" y="1877"/>
                  </a:cubicBezTo>
                  <a:cubicBezTo>
                    <a:pt x="3285" y="1880"/>
                    <a:pt x="3350" y="1878"/>
                    <a:pt x="3357" y="1852"/>
                  </a:cubicBezTo>
                  <a:cubicBezTo>
                    <a:pt x="3363" y="1827"/>
                    <a:pt x="3357" y="1817"/>
                    <a:pt x="3337" y="1795"/>
                  </a:cubicBezTo>
                  <a:cubicBezTo>
                    <a:pt x="3317" y="1773"/>
                    <a:pt x="3298" y="1751"/>
                    <a:pt x="3319" y="1723"/>
                  </a:cubicBezTo>
                  <a:close/>
                </a:path>
              </a:pathLst>
            </a:custGeom>
            <a:grpFill/>
            <a:ln w="0" cap="rnd">
              <a:solidFill>
                <a:schemeClr val="bg1"/>
              </a:solidFill>
              <a:prstDash val="solid"/>
              <a:round/>
            </a:ln>
          </p:spPr>
          <p:txBody>
            <a:bodyPr vert="horz" wrap="square" lIns="91440" tIns="45720" rIns="91440" bIns="45720" numCol="1" anchor="t" anchorCtr="0" compatLnSpc="1"/>
            <a:lstStyle/>
            <a:p>
              <a:endParaRPr lang="en-US"/>
            </a:p>
          </p:txBody>
        </p:sp>
        <p:sp>
          <p:nvSpPr>
            <p:cNvPr id="76" name="Freeform 21"/>
            <p:cNvSpPr/>
            <p:nvPr/>
          </p:nvSpPr>
          <p:spPr bwMode="auto">
            <a:xfrm>
              <a:off x="3110" y="1852"/>
              <a:ext cx="303" cy="480"/>
            </a:xfrm>
            <a:custGeom>
              <a:gdLst>
                <a:gd name="T0" fmla="*/ 31 w 655"/>
                <a:gd name="T1" fmla="*/ 565 h 1036"/>
                <a:gd name="T2" fmla="*/ 68 w 655"/>
                <a:gd name="T3" fmla="*/ 595 h 1036"/>
                <a:gd name="T4" fmla="*/ 125 w 655"/>
                <a:gd name="T5" fmla="*/ 636 h 1036"/>
                <a:gd name="T6" fmla="*/ 156 w 655"/>
                <a:gd name="T7" fmla="*/ 734 h 1036"/>
                <a:gd name="T8" fmla="*/ 190 w 655"/>
                <a:gd name="T9" fmla="*/ 832 h 1036"/>
                <a:gd name="T10" fmla="*/ 180 w 655"/>
                <a:gd name="T11" fmla="*/ 901 h 1036"/>
                <a:gd name="T12" fmla="*/ 234 w 655"/>
                <a:gd name="T13" fmla="*/ 934 h 1036"/>
                <a:gd name="T14" fmla="*/ 287 w 655"/>
                <a:gd name="T15" fmla="*/ 960 h 1036"/>
                <a:gd name="T16" fmla="*/ 346 w 655"/>
                <a:gd name="T17" fmla="*/ 1003 h 1036"/>
                <a:gd name="T18" fmla="*/ 387 w 655"/>
                <a:gd name="T19" fmla="*/ 1023 h 1036"/>
                <a:gd name="T20" fmla="*/ 426 w 655"/>
                <a:gd name="T21" fmla="*/ 1018 h 1036"/>
                <a:gd name="T22" fmla="*/ 444 w 655"/>
                <a:gd name="T23" fmla="*/ 990 h 1036"/>
                <a:gd name="T24" fmla="*/ 446 w 655"/>
                <a:gd name="T25" fmla="*/ 958 h 1036"/>
                <a:gd name="T26" fmla="*/ 453 w 655"/>
                <a:gd name="T27" fmla="*/ 921 h 1036"/>
                <a:gd name="T28" fmla="*/ 531 w 655"/>
                <a:gd name="T29" fmla="*/ 919 h 1036"/>
                <a:gd name="T30" fmla="*/ 540 w 655"/>
                <a:gd name="T31" fmla="*/ 855 h 1036"/>
                <a:gd name="T32" fmla="*/ 503 w 655"/>
                <a:gd name="T33" fmla="*/ 806 h 1036"/>
                <a:gd name="T34" fmla="*/ 429 w 655"/>
                <a:gd name="T35" fmla="*/ 769 h 1036"/>
                <a:gd name="T36" fmla="*/ 433 w 655"/>
                <a:gd name="T37" fmla="*/ 697 h 1036"/>
                <a:gd name="T38" fmla="*/ 457 w 655"/>
                <a:gd name="T39" fmla="*/ 654 h 1036"/>
                <a:gd name="T40" fmla="*/ 457 w 655"/>
                <a:gd name="T41" fmla="*/ 573 h 1036"/>
                <a:gd name="T42" fmla="*/ 488 w 655"/>
                <a:gd name="T43" fmla="*/ 564 h 1036"/>
                <a:gd name="T44" fmla="*/ 555 w 655"/>
                <a:gd name="T45" fmla="*/ 571 h 1036"/>
                <a:gd name="T46" fmla="*/ 607 w 655"/>
                <a:gd name="T47" fmla="*/ 567 h 1036"/>
                <a:gd name="T48" fmla="*/ 601 w 655"/>
                <a:gd name="T49" fmla="*/ 543 h 1036"/>
                <a:gd name="T50" fmla="*/ 592 w 655"/>
                <a:gd name="T51" fmla="*/ 493 h 1036"/>
                <a:gd name="T52" fmla="*/ 612 w 655"/>
                <a:gd name="T53" fmla="*/ 443 h 1036"/>
                <a:gd name="T54" fmla="*/ 655 w 655"/>
                <a:gd name="T55" fmla="*/ 399 h 1036"/>
                <a:gd name="T56" fmla="*/ 579 w 655"/>
                <a:gd name="T57" fmla="*/ 330 h 1036"/>
                <a:gd name="T58" fmla="*/ 453 w 655"/>
                <a:gd name="T59" fmla="*/ 308 h 1036"/>
                <a:gd name="T60" fmla="*/ 435 w 655"/>
                <a:gd name="T61" fmla="*/ 197 h 1036"/>
                <a:gd name="T62" fmla="*/ 501 w 655"/>
                <a:gd name="T63" fmla="*/ 126 h 1036"/>
                <a:gd name="T64" fmla="*/ 474 w 655"/>
                <a:gd name="T65" fmla="*/ 52 h 1036"/>
                <a:gd name="T66" fmla="*/ 413 w 655"/>
                <a:gd name="T67" fmla="*/ 19 h 1036"/>
                <a:gd name="T68" fmla="*/ 326 w 655"/>
                <a:gd name="T69" fmla="*/ 71 h 1036"/>
                <a:gd name="T70" fmla="*/ 269 w 655"/>
                <a:gd name="T71" fmla="*/ 152 h 1036"/>
                <a:gd name="T72" fmla="*/ 269 w 655"/>
                <a:gd name="T73" fmla="*/ 260 h 1036"/>
                <a:gd name="T74" fmla="*/ 243 w 655"/>
                <a:gd name="T75" fmla="*/ 345 h 1036"/>
                <a:gd name="T76" fmla="*/ 230 w 655"/>
                <a:gd name="T77" fmla="*/ 426 h 1036"/>
                <a:gd name="T78" fmla="*/ 121 w 655"/>
                <a:gd name="T79" fmla="*/ 430 h 1036"/>
                <a:gd name="T80" fmla="*/ 1 w 655"/>
                <a:gd name="T81" fmla="*/ 495 h 1036"/>
                <a:gd name="T82" fmla="*/ 7 w 655"/>
                <a:gd name="T83" fmla="*/ 521 h 1036"/>
                <a:gd name="T84" fmla="*/ 31 w 655"/>
                <a:gd name="T85" fmla="*/ 565 h 103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55" h="1036">
                  <a:moveTo>
                    <a:pt x="31" y="565"/>
                  </a:moveTo>
                  <a:cubicBezTo>
                    <a:pt x="62" y="577"/>
                    <a:pt x="64" y="582"/>
                    <a:pt x="68" y="595"/>
                  </a:cubicBezTo>
                  <a:cubicBezTo>
                    <a:pt x="73" y="608"/>
                    <a:pt x="118" y="599"/>
                    <a:pt x="125" y="636"/>
                  </a:cubicBezTo>
                  <a:cubicBezTo>
                    <a:pt x="132" y="673"/>
                    <a:pt x="134" y="704"/>
                    <a:pt x="156" y="734"/>
                  </a:cubicBezTo>
                  <a:cubicBezTo>
                    <a:pt x="177" y="764"/>
                    <a:pt x="206" y="786"/>
                    <a:pt x="190" y="832"/>
                  </a:cubicBezTo>
                  <a:cubicBezTo>
                    <a:pt x="175" y="879"/>
                    <a:pt x="147" y="877"/>
                    <a:pt x="180" y="901"/>
                  </a:cubicBezTo>
                  <a:cubicBezTo>
                    <a:pt x="212" y="925"/>
                    <a:pt x="210" y="934"/>
                    <a:pt x="234" y="934"/>
                  </a:cubicBezTo>
                  <a:cubicBezTo>
                    <a:pt x="258" y="934"/>
                    <a:pt x="280" y="929"/>
                    <a:pt x="287" y="960"/>
                  </a:cubicBezTo>
                  <a:cubicBezTo>
                    <a:pt x="293" y="992"/>
                    <a:pt x="295" y="1008"/>
                    <a:pt x="346" y="1003"/>
                  </a:cubicBezTo>
                  <a:cubicBezTo>
                    <a:pt x="365" y="1003"/>
                    <a:pt x="380" y="1010"/>
                    <a:pt x="387" y="1023"/>
                  </a:cubicBezTo>
                  <a:cubicBezTo>
                    <a:pt x="394" y="1036"/>
                    <a:pt x="402" y="1032"/>
                    <a:pt x="426" y="1018"/>
                  </a:cubicBezTo>
                  <a:cubicBezTo>
                    <a:pt x="450" y="1003"/>
                    <a:pt x="466" y="1003"/>
                    <a:pt x="444" y="990"/>
                  </a:cubicBezTo>
                  <a:cubicBezTo>
                    <a:pt x="422" y="977"/>
                    <a:pt x="444" y="968"/>
                    <a:pt x="446" y="958"/>
                  </a:cubicBezTo>
                  <a:cubicBezTo>
                    <a:pt x="448" y="949"/>
                    <a:pt x="420" y="908"/>
                    <a:pt x="453" y="921"/>
                  </a:cubicBezTo>
                  <a:cubicBezTo>
                    <a:pt x="485" y="934"/>
                    <a:pt x="518" y="949"/>
                    <a:pt x="531" y="919"/>
                  </a:cubicBezTo>
                  <a:cubicBezTo>
                    <a:pt x="544" y="890"/>
                    <a:pt x="533" y="873"/>
                    <a:pt x="540" y="855"/>
                  </a:cubicBezTo>
                  <a:cubicBezTo>
                    <a:pt x="546" y="836"/>
                    <a:pt x="536" y="817"/>
                    <a:pt x="503" y="806"/>
                  </a:cubicBezTo>
                  <a:cubicBezTo>
                    <a:pt x="470" y="795"/>
                    <a:pt x="426" y="816"/>
                    <a:pt x="429" y="769"/>
                  </a:cubicBezTo>
                  <a:cubicBezTo>
                    <a:pt x="431" y="723"/>
                    <a:pt x="415" y="710"/>
                    <a:pt x="433" y="697"/>
                  </a:cubicBezTo>
                  <a:cubicBezTo>
                    <a:pt x="450" y="684"/>
                    <a:pt x="461" y="684"/>
                    <a:pt x="457" y="654"/>
                  </a:cubicBezTo>
                  <a:cubicBezTo>
                    <a:pt x="453" y="625"/>
                    <a:pt x="446" y="588"/>
                    <a:pt x="457" y="573"/>
                  </a:cubicBezTo>
                  <a:cubicBezTo>
                    <a:pt x="468" y="558"/>
                    <a:pt x="474" y="549"/>
                    <a:pt x="488" y="564"/>
                  </a:cubicBezTo>
                  <a:cubicBezTo>
                    <a:pt x="501" y="578"/>
                    <a:pt x="507" y="571"/>
                    <a:pt x="555" y="571"/>
                  </a:cubicBezTo>
                  <a:cubicBezTo>
                    <a:pt x="573" y="571"/>
                    <a:pt x="592" y="569"/>
                    <a:pt x="607" y="567"/>
                  </a:cubicBezTo>
                  <a:cubicBezTo>
                    <a:pt x="609" y="560"/>
                    <a:pt x="608" y="553"/>
                    <a:pt x="601" y="543"/>
                  </a:cubicBezTo>
                  <a:cubicBezTo>
                    <a:pt x="584" y="521"/>
                    <a:pt x="584" y="515"/>
                    <a:pt x="592" y="493"/>
                  </a:cubicBezTo>
                  <a:cubicBezTo>
                    <a:pt x="601" y="471"/>
                    <a:pt x="588" y="460"/>
                    <a:pt x="612" y="443"/>
                  </a:cubicBezTo>
                  <a:cubicBezTo>
                    <a:pt x="630" y="430"/>
                    <a:pt x="642" y="417"/>
                    <a:pt x="655" y="399"/>
                  </a:cubicBezTo>
                  <a:cubicBezTo>
                    <a:pt x="639" y="390"/>
                    <a:pt x="645" y="350"/>
                    <a:pt x="579" y="330"/>
                  </a:cubicBezTo>
                  <a:cubicBezTo>
                    <a:pt x="505" y="308"/>
                    <a:pt x="492" y="334"/>
                    <a:pt x="453" y="308"/>
                  </a:cubicBezTo>
                  <a:cubicBezTo>
                    <a:pt x="413" y="282"/>
                    <a:pt x="409" y="223"/>
                    <a:pt x="435" y="197"/>
                  </a:cubicBezTo>
                  <a:cubicBezTo>
                    <a:pt x="461" y="171"/>
                    <a:pt x="488" y="156"/>
                    <a:pt x="501" y="126"/>
                  </a:cubicBezTo>
                  <a:cubicBezTo>
                    <a:pt x="514" y="97"/>
                    <a:pt x="492" y="67"/>
                    <a:pt x="474" y="52"/>
                  </a:cubicBezTo>
                  <a:cubicBezTo>
                    <a:pt x="457" y="37"/>
                    <a:pt x="439" y="0"/>
                    <a:pt x="413" y="19"/>
                  </a:cubicBezTo>
                  <a:cubicBezTo>
                    <a:pt x="387" y="37"/>
                    <a:pt x="352" y="34"/>
                    <a:pt x="326" y="71"/>
                  </a:cubicBezTo>
                  <a:cubicBezTo>
                    <a:pt x="300" y="108"/>
                    <a:pt x="265" y="119"/>
                    <a:pt x="269" y="152"/>
                  </a:cubicBezTo>
                  <a:cubicBezTo>
                    <a:pt x="273" y="185"/>
                    <a:pt x="295" y="234"/>
                    <a:pt x="269" y="260"/>
                  </a:cubicBezTo>
                  <a:cubicBezTo>
                    <a:pt x="243" y="286"/>
                    <a:pt x="221" y="334"/>
                    <a:pt x="243" y="345"/>
                  </a:cubicBezTo>
                  <a:cubicBezTo>
                    <a:pt x="265" y="356"/>
                    <a:pt x="282" y="423"/>
                    <a:pt x="230" y="426"/>
                  </a:cubicBezTo>
                  <a:cubicBezTo>
                    <a:pt x="177" y="430"/>
                    <a:pt x="138" y="397"/>
                    <a:pt x="121" y="430"/>
                  </a:cubicBezTo>
                  <a:cubicBezTo>
                    <a:pt x="104" y="462"/>
                    <a:pt x="51" y="504"/>
                    <a:pt x="1" y="495"/>
                  </a:cubicBezTo>
                  <a:cubicBezTo>
                    <a:pt x="4" y="503"/>
                    <a:pt x="6" y="512"/>
                    <a:pt x="7" y="521"/>
                  </a:cubicBezTo>
                  <a:cubicBezTo>
                    <a:pt x="9" y="552"/>
                    <a:pt x="0" y="554"/>
                    <a:pt x="31" y="565"/>
                  </a:cubicBezTo>
                  <a:close/>
                </a:path>
              </a:pathLst>
            </a:custGeom>
            <a:grpFill/>
            <a:ln w="0" cap="rnd">
              <a:solidFill>
                <a:schemeClr val="bg1"/>
              </a:solidFill>
              <a:prstDash val="solid"/>
              <a:round/>
            </a:ln>
          </p:spPr>
          <p:txBody>
            <a:bodyPr vert="horz" wrap="square" lIns="91440" tIns="45720" rIns="91440" bIns="45720" numCol="1" anchor="t" anchorCtr="0" compatLnSpc="1"/>
            <a:lstStyle/>
            <a:p>
              <a:endParaRPr lang="en-US"/>
            </a:p>
          </p:txBody>
        </p:sp>
        <p:sp>
          <p:nvSpPr>
            <p:cNvPr id="77" name="Freeform 22"/>
            <p:cNvSpPr/>
            <p:nvPr/>
          </p:nvSpPr>
          <p:spPr bwMode="auto">
            <a:xfrm>
              <a:off x="4177" y="2831"/>
              <a:ext cx="568" cy="690"/>
            </a:xfrm>
            <a:custGeom>
              <a:gdLst>
                <a:gd name="T0" fmla="*/ 1135 w 1227"/>
                <a:gd name="T1" fmla="*/ 248 h 1490"/>
                <a:gd name="T2" fmla="*/ 1085 w 1227"/>
                <a:gd name="T3" fmla="*/ 118 h 1490"/>
                <a:gd name="T4" fmla="*/ 919 w 1227"/>
                <a:gd name="T5" fmla="*/ 94 h 1490"/>
                <a:gd name="T6" fmla="*/ 784 w 1227"/>
                <a:gd name="T7" fmla="*/ 102 h 1490"/>
                <a:gd name="T8" fmla="*/ 723 w 1227"/>
                <a:gd name="T9" fmla="*/ 89 h 1490"/>
                <a:gd name="T10" fmla="*/ 696 w 1227"/>
                <a:gd name="T11" fmla="*/ 17 h 1490"/>
                <a:gd name="T12" fmla="*/ 578 w 1227"/>
                <a:gd name="T13" fmla="*/ 92 h 1490"/>
                <a:gd name="T14" fmla="*/ 504 w 1227"/>
                <a:gd name="T15" fmla="*/ 120 h 1490"/>
                <a:gd name="T16" fmla="*/ 408 w 1227"/>
                <a:gd name="T17" fmla="*/ 126 h 1490"/>
                <a:gd name="T18" fmla="*/ 319 w 1227"/>
                <a:gd name="T19" fmla="*/ 181 h 1490"/>
                <a:gd name="T20" fmla="*/ 161 w 1227"/>
                <a:gd name="T21" fmla="*/ 257 h 1490"/>
                <a:gd name="T22" fmla="*/ 87 w 1227"/>
                <a:gd name="T23" fmla="*/ 307 h 1490"/>
                <a:gd name="T24" fmla="*/ 83 w 1227"/>
                <a:gd name="T25" fmla="*/ 363 h 1490"/>
                <a:gd name="T26" fmla="*/ 144 w 1227"/>
                <a:gd name="T27" fmla="*/ 537 h 1490"/>
                <a:gd name="T28" fmla="*/ 48 w 1227"/>
                <a:gd name="T29" fmla="*/ 771 h 1490"/>
                <a:gd name="T30" fmla="*/ 109 w 1227"/>
                <a:gd name="T31" fmla="*/ 912 h 1490"/>
                <a:gd name="T32" fmla="*/ 218 w 1227"/>
                <a:gd name="T33" fmla="*/ 1041 h 1490"/>
                <a:gd name="T34" fmla="*/ 170 w 1227"/>
                <a:gd name="T35" fmla="*/ 1186 h 1490"/>
                <a:gd name="T36" fmla="*/ 305 w 1227"/>
                <a:gd name="T37" fmla="*/ 1267 h 1490"/>
                <a:gd name="T38" fmla="*/ 388 w 1227"/>
                <a:gd name="T39" fmla="*/ 1304 h 1490"/>
                <a:gd name="T40" fmla="*/ 305 w 1227"/>
                <a:gd name="T41" fmla="*/ 1460 h 1490"/>
                <a:gd name="T42" fmla="*/ 563 w 1227"/>
                <a:gd name="T43" fmla="*/ 1379 h 1490"/>
                <a:gd name="T44" fmla="*/ 685 w 1227"/>
                <a:gd name="T45" fmla="*/ 1327 h 1490"/>
                <a:gd name="T46" fmla="*/ 681 w 1227"/>
                <a:gd name="T47" fmla="*/ 1269 h 1490"/>
                <a:gd name="T48" fmla="*/ 716 w 1227"/>
                <a:gd name="T49" fmla="*/ 1130 h 1490"/>
                <a:gd name="T50" fmla="*/ 779 w 1227"/>
                <a:gd name="T51" fmla="*/ 1045 h 1490"/>
                <a:gd name="T52" fmla="*/ 782 w 1227"/>
                <a:gd name="T53" fmla="*/ 951 h 1490"/>
                <a:gd name="T54" fmla="*/ 793 w 1227"/>
                <a:gd name="T55" fmla="*/ 795 h 1490"/>
                <a:gd name="T56" fmla="*/ 910 w 1227"/>
                <a:gd name="T57" fmla="*/ 635 h 1490"/>
                <a:gd name="T58" fmla="*/ 978 w 1227"/>
                <a:gd name="T59" fmla="*/ 528 h 1490"/>
                <a:gd name="T60" fmla="*/ 1072 w 1227"/>
                <a:gd name="T61" fmla="*/ 504 h 1490"/>
                <a:gd name="T62" fmla="*/ 1177 w 1227"/>
                <a:gd name="T63" fmla="*/ 448 h 1490"/>
                <a:gd name="T64" fmla="*/ 1201 w 1227"/>
                <a:gd name="T65" fmla="*/ 346 h 149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27" h="1490">
                  <a:moveTo>
                    <a:pt x="1201" y="346"/>
                  </a:moveTo>
                  <a:cubicBezTo>
                    <a:pt x="1175" y="313"/>
                    <a:pt x="1183" y="270"/>
                    <a:pt x="1135" y="248"/>
                  </a:cubicBezTo>
                  <a:cubicBezTo>
                    <a:pt x="1087" y="226"/>
                    <a:pt x="1044" y="217"/>
                    <a:pt x="1050" y="193"/>
                  </a:cubicBezTo>
                  <a:cubicBezTo>
                    <a:pt x="1057" y="168"/>
                    <a:pt x="1116" y="135"/>
                    <a:pt x="1085" y="118"/>
                  </a:cubicBezTo>
                  <a:cubicBezTo>
                    <a:pt x="1055" y="102"/>
                    <a:pt x="1059" y="85"/>
                    <a:pt x="1028" y="92"/>
                  </a:cubicBezTo>
                  <a:cubicBezTo>
                    <a:pt x="998" y="100"/>
                    <a:pt x="950" y="113"/>
                    <a:pt x="919" y="94"/>
                  </a:cubicBezTo>
                  <a:cubicBezTo>
                    <a:pt x="889" y="76"/>
                    <a:pt x="878" y="20"/>
                    <a:pt x="838" y="48"/>
                  </a:cubicBezTo>
                  <a:cubicBezTo>
                    <a:pt x="799" y="76"/>
                    <a:pt x="806" y="80"/>
                    <a:pt x="784" y="102"/>
                  </a:cubicBezTo>
                  <a:cubicBezTo>
                    <a:pt x="762" y="124"/>
                    <a:pt x="744" y="154"/>
                    <a:pt x="718" y="130"/>
                  </a:cubicBezTo>
                  <a:cubicBezTo>
                    <a:pt x="692" y="105"/>
                    <a:pt x="707" y="100"/>
                    <a:pt x="723" y="89"/>
                  </a:cubicBezTo>
                  <a:cubicBezTo>
                    <a:pt x="738" y="78"/>
                    <a:pt x="758" y="63"/>
                    <a:pt x="747" y="44"/>
                  </a:cubicBezTo>
                  <a:cubicBezTo>
                    <a:pt x="736" y="26"/>
                    <a:pt x="714" y="0"/>
                    <a:pt x="696" y="17"/>
                  </a:cubicBezTo>
                  <a:cubicBezTo>
                    <a:pt x="679" y="33"/>
                    <a:pt x="668" y="61"/>
                    <a:pt x="644" y="72"/>
                  </a:cubicBezTo>
                  <a:cubicBezTo>
                    <a:pt x="621" y="83"/>
                    <a:pt x="597" y="108"/>
                    <a:pt x="578" y="92"/>
                  </a:cubicBezTo>
                  <a:cubicBezTo>
                    <a:pt x="571" y="100"/>
                    <a:pt x="563" y="106"/>
                    <a:pt x="554" y="113"/>
                  </a:cubicBezTo>
                  <a:cubicBezTo>
                    <a:pt x="537" y="128"/>
                    <a:pt x="515" y="135"/>
                    <a:pt x="504" y="120"/>
                  </a:cubicBezTo>
                  <a:cubicBezTo>
                    <a:pt x="493" y="105"/>
                    <a:pt x="482" y="102"/>
                    <a:pt x="447" y="102"/>
                  </a:cubicBezTo>
                  <a:cubicBezTo>
                    <a:pt x="412" y="102"/>
                    <a:pt x="410" y="105"/>
                    <a:pt x="408" y="126"/>
                  </a:cubicBezTo>
                  <a:cubicBezTo>
                    <a:pt x="406" y="146"/>
                    <a:pt x="393" y="157"/>
                    <a:pt x="354" y="157"/>
                  </a:cubicBezTo>
                  <a:cubicBezTo>
                    <a:pt x="314" y="157"/>
                    <a:pt x="332" y="165"/>
                    <a:pt x="319" y="181"/>
                  </a:cubicBezTo>
                  <a:cubicBezTo>
                    <a:pt x="305" y="198"/>
                    <a:pt x="286" y="219"/>
                    <a:pt x="244" y="241"/>
                  </a:cubicBezTo>
                  <a:cubicBezTo>
                    <a:pt x="203" y="263"/>
                    <a:pt x="190" y="259"/>
                    <a:pt x="161" y="257"/>
                  </a:cubicBezTo>
                  <a:cubicBezTo>
                    <a:pt x="133" y="256"/>
                    <a:pt x="135" y="269"/>
                    <a:pt x="131" y="280"/>
                  </a:cubicBezTo>
                  <a:cubicBezTo>
                    <a:pt x="126" y="291"/>
                    <a:pt x="122" y="300"/>
                    <a:pt x="87" y="307"/>
                  </a:cubicBezTo>
                  <a:cubicBezTo>
                    <a:pt x="67" y="312"/>
                    <a:pt x="54" y="333"/>
                    <a:pt x="46" y="350"/>
                  </a:cubicBezTo>
                  <a:cubicBezTo>
                    <a:pt x="60" y="353"/>
                    <a:pt x="74" y="356"/>
                    <a:pt x="83" y="363"/>
                  </a:cubicBezTo>
                  <a:cubicBezTo>
                    <a:pt x="109" y="385"/>
                    <a:pt x="122" y="415"/>
                    <a:pt x="113" y="433"/>
                  </a:cubicBezTo>
                  <a:cubicBezTo>
                    <a:pt x="105" y="452"/>
                    <a:pt x="148" y="489"/>
                    <a:pt x="144" y="537"/>
                  </a:cubicBezTo>
                  <a:cubicBezTo>
                    <a:pt x="139" y="585"/>
                    <a:pt x="87" y="611"/>
                    <a:pt x="43" y="648"/>
                  </a:cubicBezTo>
                  <a:cubicBezTo>
                    <a:pt x="0" y="686"/>
                    <a:pt x="17" y="730"/>
                    <a:pt x="48" y="771"/>
                  </a:cubicBezTo>
                  <a:cubicBezTo>
                    <a:pt x="78" y="812"/>
                    <a:pt x="96" y="800"/>
                    <a:pt x="96" y="834"/>
                  </a:cubicBezTo>
                  <a:cubicBezTo>
                    <a:pt x="96" y="867"/>
                    <a:pt x="109" y="875"/>
                    <a:pt x="109" y="912"/>
                  </a:cubicBezTo>
                  <a:cubicBezTo>
                    <a:pt x="109" y="949"/>
                    <a:pt x="153" y="952"/>
                    <a:pt x="174" y="975"/>
                  </a:cubicBezTo>
                  <a:cubicBezTo>
                    <a:pt x="196" y="997"/>
                    <a:pt x="192" y="1019"/>
                    <a:pt x="218" y="1041"/>
                  </a:cubicBezTo>
                  <a:cubicBezTo>
                    <a:pt x="244" y="1064"/>
                    <a:pt x="240" y="1060"/>
                    <a:pt x="192" y="1093"/>
                  </a:cubicBezTo>
                  <a:cubicBezTo>
                    <a:pt x="144" y="1127"/>
                    <a:pt x="174" y="1145"/>
                    <a:pt x="170" y="1186"/>
                  </a:cubicBezTo>
                  <a:cubicBezTo>
                    <a:pt x="166" y="1227"/>
                    <a:pt x="196" y="1253"/>
                    <a:pt x="209" y="1275"/>
                  </a:cubicBezTo>
                  <a:cubicBezTo>
                    <a:pt x="222" y="1297"/>
                    <a:pt x="266" y="1290"/>
                    <a:pt x="305" y="1267"/>
                  </a:cubicBezTo>
                  <a:cubicBezTo>
                    <a:pt x="345" y="1245"/>
                    <a:pt x="349" y="1245"/>
                    <a:pt x="367" y="1256"/>
                  </a:cubicBezTo>
                  <a:cubicBezTo>
                    <a:pt x="384" y="1267"/>
                    <a:pt x="393" y="1282"/>
                    <a:pt x="388" y="1304"/>
                  </a:cubicBezTo>
                  <a:cubicBezTo>
                    <a:pt x="384" y="1327"/>
                    <a:pt x="358" y="1345"/>
                    <a:pt x="310" y="1371"/>
                  </a:cubicBezTo>
                  <a:cubicBezTo>
                    <a:pt x="262" y="1397"/>
                    <a:pt x="271" y="1431"/>
                    <a:pt x="305" y="1460"/>
                  </a:cubicBezTo>
                  <a:cubicBezTo>
                    <a:pt x="340" y="1490"/>
                    <a:pt x="388" y="1464"/>
                    <a:pt x="432" y="1431"/>
                  </a:cubicBezTo>
                  <a:cubicBezTo>
                    <a:pt x="476" y="1397"/>
                    <a:pt x="528" y="1408"/>
                    <a:pt x="563" y="1379"/>
                  </a:cubicBezTo>
                  <a:cubicBezTo>
                    <a:pt x="598" y="1349"/>
                    <a:pt x="629" y="1405"/>
                    <a:pt x="664" y="1419"/>
                  </a:cubicBezTo>
                  <a:cubicBezTo>
                    <a:pt x="699" y="1434"/>
                    <a:pt x="672" y="1356"/>
                    <a:pt x="685" y="1327"/>
                  </a:cubicBezTo>
                  <a:cubicBezTo>
                    <a:pt x="688" y="1322"/>
                    <a:pt x="692" y="1319"/>
                    <a:pt x="697" y="1317"/>
                  </a:cubicBezTo>
                  <a:cubicBezTo>
                    <a:pt x="687" y="1301"/>
                    <a:pt x="676" y="1281"/>
                    <a:pt x="681" y="1269"/>
                  </a:cubicBezTo>
                  <a:cubicBezTo>
                    <a:pt x="690" y="1249"/>
                    <a:pt x="703" y="1236"/>
                    <a:pt x="705" y="1212"/>
                  </a:cubicBezTo>
                  <a:cubicBezTo>
                    <a:pt x="707" y="1188"/>
                    <a:pt x="699" y="1151"/>
                    <a:pt x="716" y="1130"/>
                  </a:cubicBezTo>
                  <a:cubicBezTo>
                    <a:pt x="734" y="1110"/>
                    <a:pt x="734" y="1097"/>
                    <a:pt x="742" y="1082"/>
                  </a:cubicBezTo>
                  <a:cubicBezTo>
                    <a:pt x="751" y="1067"/>
                    <a:pt x="764" y="1062"/>
                    <a:pt x="779" y="1045"/>
                  </a:cubicBezTo>
                  <a:cubicBezTo>
                    <a:pt x="795" y="1028"/>
                    <a:pt x="793" y="1030"/>
                    <a:pt x="786" y="1006"/>
                  </a:cubicBezTo>
                  <a:cubicBezTo>
                    <a:pt x="779" y="982"/>
                    <a:pt x="760" y="967"/>
                    <a:pt x="782" y="951"/>
                  </a:cubicBezTo>
                  <a:cubicBezTo>
                    <a:pt x="803" y="934"/>
                    <a:pt x="834" y="921"/>
                    <a:pt x="801" y="891"/>
                  </a:cubicBezTo>
                  <a:cubicBezTo>
                    <a:pt x="768" y="862"/>
                    <a:pt x="768" y="808"/>
                    <a:pt x="793" y="795"/>
                  </a:cubicBezTo>
                  <a:cubicBezTo>
                    <a:pt x="817" y="782"/>
                    <a:pt x="871" y="789"/>
                    <a:pt x="893" y="743"/>
                  </a:cubicBezTo>
                  <a:cubicBezTo>
                    <a:pt x="915" y="697"/>
                    <a:pt x="921" y="678"/>
                    <a:pt x="910" y="635"/>
                  </a:cubicBezTo>
                  <a:cubicBezTo>
                    <a:pt x="900" y="593"/>
                    <a:pt x="891" y="569"/>
                    <a:pt x="913" y="548"/>
                  </a:cubicBezTo>
                  <a:cubicBezTo>
                    <a:pt x="934" y="528"/>
                    <a:pt x="928" y="524"/>
                    <a:pt x="978" y="528"/>
                  </a:cubicBezTo>
                  <a:cubicBezTo>
                    <a:pt x="1028" y="532"/>
                    <a:pt x="996" y="537"/>
                    <a:pt x="1028" y="532"/>
                  </a:cubicBezTo>
                  <a:cubicBezTo>
                    <a:pt x="1061" y="526"/>
                    <a:pt x="1068" y="522"/>
                    <a:pt x="1072" y="504"/>
                  </a:cubicBezTo>
                  <a:cubicBezTo>
                    <a:pt x="1076" y="485"/>
                    <a:pt x="1072" y="484"/>
                    <a:pt x="1100" y="482"/>
                  </a:cubicBezTo>
                  <a:cubicBezTo>
                    <a:pt x="1129" y="480"/>
                    <a:pt x="1164" y="465"/>
                    <a:pt x="1177" y="448"/>
                  </a:cubicBezTo>
                  <a:cubicBezTo>
                    <a:pt x="1190" y="432"/>
                    <a:pt x="1192" y="421"/>
                    <a:pt x="1194" y="404"/>
                  </a:cubicBezTo>
                  <a:cubicBezTo>
                    <a:pt x="1197" y="387"/>
                    <a:pt x="1227" y="380"/>
                    <a:pt x="1201" y="346"/>
                  </a:cubicBezTo>
                  <a:close/>
                </a:path>
              </a:pathLst>
            </a:custGeom>
            <a:grpFill/>
            <a:ln w="0" cap="rnd">
              <a:solidFill>
                <a:schemeClr val="bg1"/>
              </a:solidFill>
              <a:prstDash val="solid"/>
              <a:round/>
            </a:ln>
          </p:spPr>
          <p:txBody>
            <a:bodyPr vert="horz" wrap="square" lIns="91440" tIns="45720" rIns="91440" bIns="45720" numCol="1" anchor="t" anchorCtr="0" compatLnSpc="1"/>
            <a:lstStyle/>
            <a:p>
              <a:endParaRPr lang="en-US"/>
            </a:p>
          </p:txBody>
        </p:sp>
        <p:sp>
          <p:nvSpPr>
            <p:cNvPr id="78" name="Freeform 23"/>
            <p:cNvSpPr/>
            <p:nvPr/>
          </p:nvSpPr>
          <p:spPr bwMode="auto">
            <a:xfrm>
              <a:off x="3549" y="2533"/>
              <a:ext cx="896" cy="494"/>
            </a:xfrm>
            <a:custGeom>
              <a:gdLst>
                <a:gd name="T0" fmla="*/ 1488 w 1935"/>
                <a:gd name="T1" fmla="*/ 922 h 1066"/>
                <a:gd name="T2" fmla="*/ 1601 w 1935"/>
                <a:gd name="T3" fmla="*/ 883 h 1066"/>
                <a:gd name="T4" fmla="*/ 1711 w 1935"/>
                <a:gd name="T5" fmla="*/ 799 h 1066"/>
                <a:gd name="T6" fmla="*/ 1804 w 1935"/>
                <a:gd name="T7" fmla="*/ 744 h 1066"/>
                <a:gd name="T8" fmla="*/ 1911 w 1935"/>
                <a:gd name="T9" fmla="*/ 755 h 1066"/>
                <a:gd name="T10" fmla="*/ 1931 w 1935"/>
                <a:gd name="T11" fmla="*/ 731 h 1066"/>
                <a:gd name="T12" fmla="*/ 1846 w 1935"/>
                <a:gd name="T13" fmla="*/ 575 h 1066"/>
                <a:gd name="T14" fmla="*/ 1835 w 1935"/>
                <a:gd name="T15" fmla="*/ 431 h 1066"/>
                <a:gd name="T16" fmla="*/ 1753 w 1935"/>
                <a:gd name="T17" fmla="*/ 402 h 1066"/>
                <a:gd name="T18" fmla="*/ 1671 w 1935"/>
                <a:gd name="T19" fmla="*/ 360 h 1066"/>
                <a:gd name="T20" fmla="*/ 1609 w 1935"/>
                <a:gd name="T21" fmla="*/ 338 h 1066"/>
                <a:gd name="T22" fmla="*/ 1498 w 1935"/>
                <a:gd name="T23" fmla="*/ 345 h 1066"/>
                <a:gd name="T24" fmla="*/ 1374 w 1935"/>
                <a:gd name="T25" fmla="*/ 296 h 1066"/>
                <a:gd name="T26" fmla="*/ 1276 w 1935"/>
                <a:gd name="T27" fmla="*/ 242 h 1066"/>
                <a:gd name="T28" fmla="*/ 1244 w 1935"/>
                <a:gd name="T29" fmla="*/ 156 h 1066"/>
                <a:gd name="T30" fmla="*/ 1151 w 1935"/>
                <a:gd name="T31" fmla="*/ 181 h 1066"/>
                <a:gd name="T32" fmla="*/ 1041 w 1935"/>
                <a:gd name="T33" fmla="*/ 192 h 1066"/>
                <a:gd name="T34" fmla="*/ 843 w 1935"/>
                <a:gd name="T35" fmla="*/ 187 h 1066"/>
                <a:gd name="T36" fmla="*/ 675 w 1935"/>
                <a:gd name="T37" fmla="*/ 103 h 1066"/>
                <a:gd name="T38" fmla="*/ 562 w 1935"/>
                <a:gd name="T39" fmla="*/ 19 h 1066"/>
                <a:gd name="T40" fmla="*/ 422 w 1935"/>
                <a:gd name="T41" fmla="*/ 47 h 1066"/>
                <a:gd name="T42" fmla="*/ 295 w 1935"/>
                <a:gd name="T43" fmla="*/ 27 h 1066"/>
                <a:gd name="T44" fmla="*/ 282 w 1935"/>
                <a:gd name="T45" fmla="*/ 71 h 1066"/>
                <a:gd name="T46" fmla="*/ 374 w 1935"/>
                <a:gd name="T47" fmla="*/ 121 h 1066"/>
                <a:gd name="T48" fmla="*/ 308 w 1935"/>
                <a:gd name="T49" fmla="*/ 197 h 1066"/>
                <a:gd name="T50" fmla="*/ 258 w 1935"/>
                <a:gd name="T51" fmla="*/ 286 h 1066"/>
                <a:gd name="T52" fmla="*/ 293 w 1935"/>
                <a:gd name="T53" fmla="*/ 379 h 1066"/>
                <a:gd name="T54" fmla="*/ 380 w 1935"/>
                <a:gd name="T55" fmla="*/ 433 h 1066"/>
                <a:gd name="T56" fmla="*/ 443 w 1935"/>
                <a:gd name="T57" fmla="*/ 592 h 1066"/>
                <a:gd name="T58" fmla="*/ 315 w 1935"/>
                <a:gd name="T59" fmla="*/ 670 h 1066"/>
                <a:gd name="T60" fmla="*/ 138 w 1935"/>
                <a:gd name="T61" fmla="*/ 711 h 1066"/>
                <a:gd name="T62" fmla="*/ 36 w 1935"/>
                <a:gd name="T63" fmla="*/ 747 h 1066"/>
                <a:gd name="T64" fmla="*/ 66 w 1935"/>
                <a:gd name="T65" fmla="*/ 831 h 1066"/>
                <a:gd name="T66" fmla="*/ 135 w 1935"/>
                <a:gd name="T67" fmla="*/ 942 h 1066"/>
                <a:gd name="T68" fmla="*/ 207 w 1935"/>
                <a:gd name="T69" fmla="*/ 1034 h 1066"/>
                <a:gd name="T70" fmla="*/ 291 w 1935"/>
                <a:gd name="T71" fmla="*/ 972 h 1066"/>
                <a:gd name="T72" fmla="*/ 479 w 1935"/>
                <a:gd name="T73" fmla="*/ 924 h 1066"/>
                <a:gd name="T74" fmla="*/ 544 w 1935"/>
                <a:gd name="T75" fmla="*/ 838 h 1066"/>
                <a:gd name="T76" fmla="*/ 741 w 1935"/>
                <a:gd name="T77" fmla="*/ 820 h 1066"/>
                <a:gd name="T78" fmla="*/ 955 w 1935"/>
                <a:gd name="T79" fmla="*/ 879 h 1066"/>
                <a:gd name="T80" fmla="*/ 1134 w 1935"/>
                <a:gd name="T81" fmla="*/ 823 h 1066"/>
                <a:gd name="T82" fmla="*/ 1195 w 1935"/>
                <a:gd name="T83" fmla="*/ 909 h 1066"/>
                <a:gd name="T84" fmla="*/ 1330 w 1935"/>
                <a:gd name="T85" fmla="*/ 842 h 1066"/>
                <a:gd name="T86" fmla="*/ 1403 w 1935"/>
                <a:gd name="T87" fmla="*/ 992 h 106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35" h="1066">
                  <a:moveTo>
                    <a:pt x="1444" y="949"/>
                  </a:moveTo>
                  <a:cubicBezTo>
                    <a:pt x="1479" y="942"/>
                    <a:pt x="1483" y="933"/>
                    <a:pt x="1488" y="922"/>
                  </a:cubicBezTo>
                  <a:cubicBezTo>
                    <a:pt x="1492" y="911"/>
                    <a:pt x="1490" y="898"/>
                    <a:pt x="1518" y="899"/>
                  </a:cubicBezTo>
                  <a:cubicBezTo>
                    <a:pt x="1547" y="901"/>
                    <a:pt x="1560" y="905"/>
                    <a:pt x="1601" y="883"/>
                  </a:cubicBezTo>
                  <a:cubicBezTo>
                    <a:pt x="1643" y="861"/>
                    <a:pt x="1662" y="840"/>
                    <a:pt x="1676" y="823"/>
                  </a:cubicBezTo>
                  <a:cubicBezTo>
                    <a:pt x="1689" y="807"/>
                    <a:pt x="1671" y="799"/>
                    <a:pt x="1711" y="799"/>
                  </a:cubicBezTo>
                  <a:cubicBezTo>
                    <a:pt x="1750" y="799"/>
                    <a:pt x="1763" y="788"/>
                    <a:pt x="1765" y="768"/>
                  </a:cubicBezTo>
                  <a:cubicBezTo>
                    <a:pt x="1767" y="747"/>
                    <a:pt x="1769" y="744"/>
                    <a:pt x="1804" y="744"/>
                  </a:cubicBezTo>
                  <a:cubicBezTo>
                    <a:pt x="1839" y="744"/>
                    <a:pt x="1850" y="747"/>
                    <a:pt x="1861" y="762"/>
                  </a:cubicBezTo>
                  <a:cubicBezTo>
                    <a:pt x="1872" y="777"/>
                    <a:pt x="1894" y="770"/>
                    <a:pt x="1911" y="755"/>
                  </a:cubicBezTo>
                  <a:cubicBezTo>
                    <a:pt x="1920" y="748"/>
                    <a:pt x="1928" y="742"/>
                    <a:pt x="1935" y="734"/>
                  </a:cubicBezTo>
                  <a:cubicBezTo>
                    <a:pt x="1934" y="733"/>
                    <a:pt x="1932" y="732"/>
                    <a:pt x="1931" y="731"/>
                  </a:cubicBezTo>
                  <a:cubicBezTo>
                    <a:pt x="1911" y="709"/>
                    <a:pt x="1918" y="690"/>
                    <a:pt x="1896" y="660"/>
                  </a:cubicBezTo>
                  <a:cubicBezTo>
                    <a:pt x="1874" y="631"/>
                    <a:pt x="1842" y="620"/>
                    <a:pt x="1846" y="575"/>
                  </a:cubicBezTo>
                  <a:cubicBezTo>
                    <a:pt x="1850" y="531"/>
                    <a:pt x="1804" y="512"/>
                    <a:pt x="1828" y="490"/>
                  </a:cubicBezTo>
                  <a:cubicBezTo>
                    <a:pt x="1852" y="468"/>
                    <a:pt x="1870" y="453"/>
                    <a:pt x="1835" y="431"/>
                  </a:cubicBezTo>
                  <a:cubicBezTo>
                    <a:pt x="1800" y="408"/>
                    <a:pt x="1813" y="420"/>
                    <a:pt x="1787" y="408"/>
                  </a:cubicBezTo>
                  <a:cubicBezTo>
                    <a:pt x="1761" y="396"/>
                    <a:pt x="1769" y="395"/>
                    <a:pt x="1753" y="402"/>
                  </a:cubicBezTo>
                  <a:cubicBezTo>
                    <a:pt x="1737" y="408"/>
                    <a:pt x="1729" y="415"/>
                    <a:pt x="1714" y="398"/>
                  </a:cubicBezTo>
                  <a:cubicBezTo>
                    <a:pt x="1698" y="381"/>
                    <a:pt x="1685" y="358"/>
                    <a:pt x="1671" y="360"/>
                  </a:cubicBezTo>
                  <a:cubicBezTo>
                    <a:pt x="1657" y="362"/>
                    <a:pt x="1650" y="354"/>
                    <a:pt x="1644" y="345"/>
                  </a:cubicBezTo>
                  <a:cubicBezTo>
                    <a:pt x="1637" y="337"/>
                    <a:pt x="1626" y="316"/>
                    <a:pt x="1609" y="338"/>
                  </a:cubicBezTo>
                  <a:cubicBezTo>
                    <a:pt x="1591" y="360"/>
                    <a:pt x="1579" y="359"/>
                    <a:pt x="1562" y="361"/>
                  </a:cubicBezTo>
                  <a:cubicBezTo>
                    <a:pt x="1545" y="363"/>
                    <a:pt x="1512" y="358"/>
                    <a:pt x="1498" y="345"/>
                  </a:cubicBezTo>
                  <a:cubicBezTo>
                    <a:pt x="1483" y="332"/>
                    <a:pt x="1447" y="281"/>
                    <a:pt x="1421" y="277"/>
                  </a:cubicBezTo>
                  <a:cubicBezTo>
                    <a:pt x="1395" y="272"/>
                    <a:pt x="1398" y="285"/>
                    <a:pt x="1374" y="296"/>
                  </a:cubicBezTo>
                  <a:cubicBezTo>
                    <a:pt x="1350" y="307"/>
                    <a:pt x="1336" y="308"/>
                    <a:pt x="1318" y="293"/>
                  </a:cubicBezTo>
                  <a:cubicBezTo>
                    <a:pt x="1301" y="279"/>
                    <a:pt x="1273" y="263"/>
                    <a:pt x="1276" y="242"/>
                  </a:cubicBezTo>
                  <a:cubicBezTo>
                    <a:pt x="1279" y="220"/>
                    <a:pt x="1285" y="212"/>
                    <a:pt x="1280" y="195"/>
                  </a:cubicBezTo>
                  <a:cubicBezTo>
                    <a:pt x="1276" y="179"/>
                    <a:pt x="1264" y="146"/>
                    <a:pt x="1244" y="156"/>
                  </a:cubicBezTo>
                  <a:cubicBezTo>
                    <a:pt x="1225" y="166"/>
                    <a:pt x="1228" y="197"/>
                    <a:pt x="1196" y="204"/>
                  </a:cubicBezTo>
                  <a:cubicBezTo>
                    <a:pt x="1164" y="210"/>
                    <a:pt x="1164" y="190"/>
                    <a:pt x="1151" y="181"/>
                  </a:cubicBezTo>
                  <a:cubicBezTo>
                    <a:pt x="1138" y="173"/>
                    <a:pt x="1126" y="169"/>
                    <a:pt x="1101" y="172"/>
                  </a:cubicBezTo>
                  <a:cubicBezTo>
                    <a:pt x="1076" y="175"/>
                    <a:pt x="1065" y="182"/>
                    <a:pt x="1041" y="192"/>
                  </a:cubicBezTo>
                  <a:cubicBezTo>
                    <a:pt x="1017" y="203"/>
                    <a:pt x="970" y="210"/>
                    <a:pt x="933" y="205"/>
                  </a:cubicBezTo>
                  <a:cubicBezTo>
                    <a:pt x="896" y="201"/>
                    <a:pt x="893" y="203"/>
                    <a:pt x="843" y="187"/>
                  </a:cubicBezTo>
                  <a:cubicBezTo>
                    <a:pt x="794" y="171"/>
                    <a:pt x="791" y="159"/>
                    <a:pt x="768" y="157"/>
                  </a:cubicBezTo>
                  <a:cubicBezTo>
                    <a:pt x="745" y="155"/>
                    <a:pt x="693" y="127"/>
                    <a:pt x="675" y="103"/>
                  </a:cubicBezTo>
                  <a:cubicBezTo>
                    <a:pt x="660" y="84"/>
                    <a:pt x="619" y="27"/>
                    <a:pt x="580" y="0"/>
                  </a:cubicBezTo>
                  <a:cubicBezTo>
                    <a:pt x="575" y="6"/>
                    <a:pt x="568" y="12"/>
                    <a:pt x="562" y="19"/>
                  </a:cubicBezTo>
                  <a:cubicBezTo>
                    <a:pt x="540" y="41"/>
                    <a:pt x="540" y="53"/>
                    <a:pt x="498" y="34"/>
                  </a:cubicBezTo>
                  <a:cubicBezTo>
                    <a:pt x="457" y="15"/>
                    <a:pt x="455" y="47"/>
                    <a:pt x="422" y="47"/>
                  </a:cubicBezTo>
                  <a:cubicBezTo>
                    <a:pt x="389" y="47"/>
                    <a:pt x="385" y="47"/>
                    <a:pt x="378" y="30"/>
                  </a:cubicBezTo>
                  <a:cubicBezTo>
                    <a:pt x="372" y="14"/>
                    <a:pt x="356" y="34"/>
                    <a:pt x="295" y="27"/>
                  </a:cubicBezTo>
                  <a:cubicBezTo>
                    <a:pt x="234" y="19"/>
                    <a:pt x="243" y="41"/>
                    <a:pt x="243" y="53"/>
                  </a:cubicBezTo>
                  <a:cubicBezTo>
                    <a:pt x="243" y="64"/>
                    <a:pt x="256" y="71"/>
                    <a:pt x="282" y="71"/>
                  </a:cubicBezTo>
                  <a:cubicBezTo>
                    <a:pt x="308" y="71"/>
                    <a:pt x="306" y="88"/>
                    <a:pt x="304" y="106"/>
                  </a:cubicBezTo>
                  <a:cubicBezTo>
                    <a:pt x="302" y="125"/>
                    <a:pt x="343" y="119"/>
                    <a:pt x="374" y="121"/>
                  </a:cubicBezTo>
                  <a:cubicBezTo>
                    <a:pt x="404" y="123"/>
                    <a:pt x="391" y="156"/>
                    <a:pt x="389" y="179"/>
                  </a:cubicBezTo>
                  <a:cubicBezTo>
                    <a:pt x="387" y="201"/>
                    <a:pt x="343" y="199"/>
                    <a:pt x="308" y="197"/>
                  </a:cubicBezTo>
                  <a:cubicBezTo>
                    <a:pt x="273" y="195"/>
                    <a:pt x="276" y="223"/>
                    <a:pt x="260" y="243"/>
                  </a:cubicBezTo>
                  <a:cubicBezTo>
                    <a:pt x="245" y="264"/>
                    <a:pt x="238" y="271"/>
                    <a:pt x="258" y="286"/>
                  </a:cubicBezTo>
                  <a:cubicBezTo>
                    <a:pt x="278" y="301"/>
                    <a:pt x="293" y="318"/>
                    <a:pt x="300" y="336"/>
                  </a:cubicBezTo>
                  <a:cubicBezTo>
                    <a:pt x="303" y="345"/>
                    <a:pt x="298" y="363"/>
                    <a:pt x="293" y="379"/>
                  </a:cubicBezTo>
                  <a:cubicBezTo>
                    <a:pt x="323" y="376"/>
                    <a:pt x="354" y="385"/>
                    <a:pt x="377" y="383"/>
                  </a:cubicBezTo>
                  <a:cubicBezTo>
                    <a:pt x="407" y="381"/>
                    <a:pt x="384" y="414"/>
                    <a:pt x="380" y="433"/>
                  </a:cubicBezTo>
                  <a:cubicBezTo>
                    <a:pt x="377" y="453"/>
                    <a:pt x="410" y="461"/>
                    <a:pt x="426" y="492"/>
                  </a:cubicBezTo>
                  <a:cubicBezTo>
                    <a:pt x="443" y="522"/>
                    <a:pt x="443" y="556"/>
                    <a:pt x="443" y="592"/>
                  </a:cubicBezTo>
                  <a:cubicBezTo>
                    <a:pt x="443" y="628"/>
                    <a:pt x="407" y="631"/>
                    <a:pt x="390" y="620"/>
                  </a:cubicBezTo>
                  <a:cubicBezTo>
                    <a:pt x="374" y="608"/>
                    <a:pt x="331" y="650"/>
                    <a:pt x="315" y="670"/>
                  </a:cubicBezTo>
                  <a:cubicBezTo>
                    <a:pt x="298" y="689"/>
                    <a:pt x="249" y="703"/>
                    <a:pt x="226" y="703"/>
                  </a:cubicBezTo>
                  <a:cubicBezTo>
                    <a:pt x="203" y="703"/>
                    <a:pt x="171" y="703"/>
                    <a:pt x="138" y="711"/>
                  </a:cubicBezTo>
                  <a:cubicBezTo>
                    <a:pt x="105" y="720"/>
                    <a:pt x="89" y="722"/>
                    <a:pt x="89" y="722"/>
                  </a:cubicBezTo>
                  <a:cubicBezTo>
                    <a:pt x="89" y="722"/>
                    <a:pt x="72" y="725"/>
                    <a:pt x="36" y="747"/>
                  </a:cubicBezTo>
                  <a:cubicBezTo>
                    <a:pt x="0" y="770"/>
                    <a:pt x="40" y="781"/>
                    <a:pt x="66" y="789"/>
                  </a:cubicBezTo>
                  <a:cubicBezTo>
                    <a:pt x="92" y="797"/>
                    <a:pt x="69" y="809"/>
                    <a:pt x="66" y="831"/>
                  </a:cubicBezTo>
                  <a:cubicBezTo>
                    <a:pt x="63" y="853"/>
                    <a:pt x="66" y="878"/>
                    <a:pt x="82" y="898"/>
                  </a:cubicBezTo>
                  <a:cubicBezTo>
                    <a:pt x="99" y="917"/>
                    <a:pt x="99" y="923"/>
                    <a:pt x="135" y="942"/>
                  </a:cubicBezTo>
                  <a:cubicBezTo>
                    <a:pt x="171" y="962"/>
                    <a:pt x="158" y="945"/>
                    <a:pt x="154" y="975"/>
                  </a:cubicBezTo>
                  <a:cubicBezTo>
                    <a:pt x="151" y="1006"/>
                    <a:pt x="207" y="1034"/>
                    <a:pt x="207" y="1034"/>
                  </a:cubicBezTo>
                  <a:cubicBezTo>
                    <a:pt x="261" y="1066"/>
                    <a:pt x="261" y="1066"/>
                    <a:pt x="261" y="1066"/>
                  </a:cubicBezTo>
                  <a:cubicBezTo>
                    <a:pt x="263" y="1024"/>
                    <a:pt x="275" y="1005"/>
                    <a:pt x="291" y="972"/>
                  </a:cubicBezTo>
                  <a:cubicBezTo>
                    <a:pt x="308" y="935"/>
                    <a:pt x="361" y="916"/>
                    <a:pt x="400" y="898"/>
                  </a:cubicBezTo>
                  <a:cubicBezTo>
                    <a:pt x="439" y="879"/>
                    <a:pt x="457" y="942"/>
                    <a:pt x="479" y="924"/>
                  </a:cubicBezTo>
                  <a:cubicBezTo>
                    <a:pt x="501" y="905"/>
                    <a:pt x="514" y="927"/>
                    <a:pt x="562" y="931"/>
                  </a:cubicBezTo>
                  <a:cubicBezTo>
                    <a:pt x="610" y="935"/>
                    <a:pt x="575" y="868"/>
                    <a:pt x="544" y="838"/>
                  </a:cubicBezTo>
                  <a:cubicBezTo>
                    <a:pt x="514" y="809"/>
                    <a:pt x="597" y="798"/>
                    <a:pt x="636" y="798"/>
                  </a:cubicBezTo>
                  <a:cubicBezTo>
                    <a:pt x="675" y="798"/>
                    <a:pt x="715" y="805"/>
                    <a:pt x="741" y="820"/>
                  </a:cubicBezTo>
                  <a:cubicBezTo>
                    <a:pt x="767" y="835"/>
                    <a:pt x="802" y="838"/>
                    <a:pt x="872" y="827"/>
                  </a:cubicBezTo>
                  <a:cubicBezTo>
                    <a:pt x="942" y="816"/>
                    <a:pt x="924" y="849"/>
                    <a:pt x="955" y="879"/>
                  </a:cubicBezTo>
                  <a:cubicBezTo>
                    <a:pt x="985" y="909"/>
                    <a:pt x="1016" y="894"/>
                    <a:pt x="1064" y="875"/>
                  </a:cubicBezTo>
                  <a:cubicBezTo>
                    <a:pt x="1112" y="857"/>
                    <a:pt x="1103" y="835"/>
                    <a:pt x="1134" y="823"/>
                  </a:cubicBezTo>
                  <a:cubicBezTo>
                    <a:pt x="1164" y="812"/>
                    <a:pt x="1173" y="846"/>
                    <a:pt x="1156" y="857"/>
                  </a:cubicBezTo>
                  <a:cubicBezTo>
                    <a:pt x="1138" y="868"/>
                    <a:pt x="1151" y="886"/>
                    <a:pt x="1195" y="909"/>
                  </a:cubicBezTo>
                  <a:cubicBezTo>
                    <a:pt x="1239" y="931"/>
                    <a:pt x="1226" y="879"/>
                    <a:pt x="1256" y="846"/>
                  </a:cubicBezTo>
                  <a:cubicBezTo>
                    <a:pt x="1287" y="812"/>
                    <a:pt x="1291" y="820"/>
                    <a:pt x="1330" y="842"/>
                  </a:cubicBezTo>
                  <a:cubicBezTo>
                    <a:pt x="1370" y="864"/>
                    <a:pt x="1339" y="890"/>
                    <a:pt x="1339" y="946"/>
                  </a:cubicBezTo>
                  <a:cubicBezTo>
                    <a:pt x="1339" y="983"/>
                    <a:pt x="1373" y="987"/>
                    <a:pt x="1403" y="992"/>
                  </a:cubicBezTo>
                  <a:cubicBezTo>
                    <a:pt x="1411" y="975"/>
                    <a:pt x="1424" y="954"/>
                    <a:pt x="1444" y="949"/>
                  </a:cubicBezTo>
                  <a:close/>
                </a:path>
              </a:pathLst>
            </a:custGeom>
            <a:solidFill>
              <a:srgbClr val="E23936"/>
            </a:solidFill>
            <a:ln w="0" cap="rnd">
              <a:solidFill>
                <a:schemeClr val="bg1"/>
              </a:solidFill>
              <a:prstDash val="solid"/>
              <a:round/>
            </a:ln>
          </p:spPr>
          <p:txBody>
            <a:bodyPr vert="horz" wrap="square" lIns="91440" tIns="45720" rIns="91440" bIns="45720" numCol="1" anchor="t" anchorCtr="0" compatLnSpc="1"/>
            <a:lstStyle/>
            <a:p>
              <a:endParaRPr lang="en-US"/>
            </a:p>
          </p:txBody>
        </p:sp>
        <p:sp>
          <p:nvSpPr>
            <p:cNvPr id="79" name="Freeform 24"/>
            <p:cNvSpPr/>
            <p:nvPr/>
          </p:nvSpPr>
          <p:spPr bwMode="auto">
            <a:xfrm>
              <a:off x="4490" y="2997"/>
              <a:ext cx="504" cy="574"/>
            </a:xfrm>
            <a:custGeom>
              <a:gdLst>
                <a:gd name="T0" fmla="*/ 1034 w 1088"/>
                <a:gd name="T1" fmla="*/ 190 h 1239"/>
                <a:gd name="T2" fmla="*/ 958 w 1088"/>
                <a:gd name="T3" fmla="*/ 203 h 1239"/>
                <a:gd name="T4" fmla="*/ 901 w 1088"/>
                <a:gd name="T5" fmla="*/ 215 h 1239"/>
                <a:gd name="T6" fmla="*/ 854 w 1088"/>
                <a:gd name="T7" fmla="*/ 167 h 1239"/>
                <a:gd name="T8" fmla="*/ 806 w 1088"/>
                <a:gd name="T9" fmla="*/ 176 h 1239"/>
                <a:gd name="T10" fmla="*/ 765 w 1088"/>
                <a:gd name="T11" fmla="*/ 212 h 1239"/>
                <a:gd name="T12" fmla="*/ 698 w 1088"/>
                <a:gd name="T13" fmla="*/ 207 h 1239"/>
                <a:gd name="T14" fmla="*/ 662 w 1088"/>
                <a:gd name="T15" fmla="*/ 158 h 1239"/>
                <a:gd name="T16" fmla="*/ 619 w 1088"/>
                <a:gd name="T17" fmla="*/ 101 h 1239"/>
                <a:gd name="T18" fmla="*/ 614 w 1088"/>
                <a:gd name="T19" fmla="*/ 35 h 1239"/>
                <a:gd name="T20" fmla="*/ 560 w 1088"/>
                <a:gd name="T21" fmla="*/ 30 h 1239"/>
                <a:gd name="T22" fmla="*/ 524 w 1088"/>
                <a:gd name="T23" fmla="*/ 33 h 1239"/>
                <a:gd name="T24" fmla="*/ 518 w 1088"/>
                <a:gd name="T25" fmla="*/ 44 h 1239"/>
                <a:gd name="T26" fmla="*/ 501 w 1088"/>
                <a:gd name="T27" fmla="*/ 88 h 1239"/>
                <a:gd name="T28" fmla="*/ 424 w 1088"/>
                <a:gd name="T29" fmla="*/ 122 h 1239"/>
                <a:gd name="T30" fmla="*/ 396 w 1088"/>
                <a:gd name="T31" fmla="*/ 144 h 1239"/>
                <a:gd name="T32" fmla="*/ 352 w 1088"/>
                <a:gd name="T33" fmla="*/ 172 h 1239"/>
                <a:gd name="T34" fmla="*/ 302 w 1088"/>
                <a:gd name="T35" fmla="*/ 168 h 1239"/>
                <a:gd name="T36" fmla="*/ 237 w 1088"/>
                <a:gd name="T37" fmla="*/ 188 h 1239"/>
                <a:gd name="T38" fmla="*/ 234 w 1088"/>
                <a:gd name="T39" fmla="*/ 275 h 1239"/>
                <a:gd name="T40" fmla="*/ 217 w 1088"/>
                <a:gd name="T41" fmla="*/ 383 h 1239"/>
                <a:gd name="T42" fmla="*/ 117 w 1088"/>
                <a:gd name="T43" fmla="*/ 435 h 1239"/>
                <a:gd name="T44" fmla="*/ 125 w 1088"/>
                <a:gd name="T45" fmla="*/ 531 h 1239"/>
                <a:gd name="T46" fmla="*/ 106 w 1088"/>
                <a:gd name="T47" fmla="*/ 591 h 1239"/>
                <a:gd name="T48" fmla="*/ 110 w 1088"/>
                <a:gd name="T49" fmla="*/ 646 h 1239"/>
                <a:gd name="T50" fmla="*/ 103 w 1088"/>
                <a:gd name="T51" fmla="*/ 685 h 1239"/>
                <a:gd name="T52" fmla="*/ 66 w 1088"/>
                <a:gd name="T53" fmla="*/ 722 h 1239"/>
                <a:gd name="T54" fmla="*/ 40 w 1088"/>
                <a:gd name="T55" fmla="*/ 770 h 1239"/>
                <a:gd name="T56" fmla="*/ 29 w 1088"/>
                <a:gd name="T57" fmla="*/ 852 h 1239"/>
                <a:gd name="T58" fmla="*/ 5 w 1088"/>
                <a:gd name="T59" fmla="*/ 909 h 1239"/>
                <a:gd name="T60" fmla="*/ 21 w 1088"/>
                <a:gd name="T61" fmla="*/ 957 h 1239"/>
                <a:gd name="T62" fmla="*/ 119 w 1088"/>
                <a:gd name="T63" fmla="*/ 967 h 1239"/>
                <a:gd name="T64" fmla="*/ 175 w 1088"/>
                <a:gd name="T65" fmla="*/ 1000 h 1239"/>
                <a:gd name="T66" fmla="*/ 245 w 1088"/>
                <a:gd name="T67" fmla="*/ 1004 h 1239"/>
                <a:gd name="T68" fmla="*/ 280 w 1088"/>
                <a:gd name="T69" fmla="*/ 1037 h 1239"/>
                <a:gd name="T70" fmla="*/ 341 w 1088"/>
                <a:gd name="T71" fmla="*/ 1152 h 1239"/>
                <a:gd name="T72" fmla="*/ 391 w 1088"/>
                <a:gd name="T73" fmla="*/ 1239 h 1239"/>
                <a:gd name="T74" fmla="*/ 438 w 1088"/>
                <a:gd name="T75" fmla="*/ 1211 h 1239"/>
                <a:gd name="T76" fmla="*/ 538 w 1088"/>
                <a:gd name="T77" fmla="*/ 1145 h 1239"/>
                <a:gd name="T78" fmla="*/ 617 w 1088"/>
                <a:gd name="T79" fmla="*/ 1033 h 1239"/>
                <a:gd name="T80" fmla="*/ 652 w 1088"/>
                <a:gd name="T81" fmla="*/ 967 h 1239"/>
                <a:gd name="T82" fmla="*/ 752 w 1088"/>
                <a:gd name="T83" fmla="*/ 919 h 1239"/>
                <a:gd name="T84" fmla="*/ 813 w 1088"/>
                <a:gd name="T85" fmla="*/ 859 h 1239"/>
                <a:gd name="T86" fmla="*/ 813 w 1088"/>
                <a:gd name="T87" fmla="*/ 781 h 1239"/>
                <a:gd name="T88" fmla="*/ 861 w 1088"/>
                <a:gd name="T89" fmla="*/ 730 h 1239"/>
                <a:gd name="T90" fmla="*/ 905 w 1088"/>
                <a:gd name="T91" fmla="*/ 678 h 1239"/>
                <a:gd name="T92" fmla="*/ 944 w 1088"/>
                <a:gd name="T93" fmla="*/ 600 h 1239"/>
                <a:gd name="T94" fmla="*/ 922 w 1088"/>
                <a:gd name="T95" fmla="*/ 515 h 1239"/>
                <a:gd name="T96" fmla="*/ 936 w 1088"/>
                <a:gd name="T97" fmla="*/ 448 h 1239"/>
                <a:gd name="T98" fmla="*/ 914 w 1088"/>
                <a:gd name="T99" fmla="*/ 377 h 1239"/>
                <a:gd name="T100" fmla="*/ 997 w 1088"/>
                <a:gd name="T101" fmla="*/ 351 h 1239"/>
                <a:gd name="T102" fmla="*/ 1062 w 1088"/>
                <a:gd name="T103" fmla="*/ 259 h 1239"/>
                <a:gd name="T104" fmla="*/ 1088 w 1088"/>
                <a:gd name="T105" fmla="*/ 225 h 1239"/>
                <a:gd name="T106" fmla="*/ 1081 w 1088"/>
                <a:gd name="T107" fmla="*/ 224 h 1239"/>
                <a:gd name="T108" fmla="*/ 1034 w 1088"/>
                <a:gd name="T109" fmla="*/ 190 h 123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88" h="1239">
                  <a:moveTo>
                    <a:pt x="1034" y="190"/>
                  </a:moveTo>
                  <a:cubicBezTo>
                    <a:pt x="1024" y="168"/>
                    <a:pt x="985" y="192"/>
                    <a:pt x="958" y="203"/>
                  </a:cubicBezTo>
                  <a:cubicBezTo>
                    <a:pt x="932" y="214"/>
                    <a:pt x="932" y="219"/>
                    <a:pt x="901" y="215"/>
                  </a:cubicBezTo>
                  <a:cubicBezTo>
                    <a:pt x="870" y="211"/>
                    <a:pt x="875" y="201"/>
                    <a:pt x="854" y="167"/>
                  </a:cubicBezTo>
                  <a:cubicBezTo>
                    <a:pt x="832" y="132"/>
                    <a:pt x="816" y="157"/>
                    <a:pt x="806" y="176"/>
                  </a:cubicBezTo>
                  <a:cubicBezTo>
                    <a:pt x="796" y="196"/>
                    <a:pt x="782" y="200"/>
                    <a:pt x="765" y="212"/>
                  </a:cubicBezTo>
                  <a:cubicBezTo>
                    <a:pt x="749" y="225"/>
                    <a:pt x="719" y="217"/>
                    <a:pt x="698" y="207"/>
                  </a:cubicBezTo>
                  <a:cubicBezTo>
                    <a:pt x="677" y="197"/>
                    <a:pt x="667" y="179"/>
                    <a:pt x="662" y="158"/>
                  </a:cubicBezTo>
                  <a:cubicBezTo>
                    <a:pt x="657" y="137"/>
                    <a:pt x="639" y="117"/>
                    <a:pt x="619" y="101"/>
                  </a:cubicBezTo>
                  <a:cubicBezTo>
                    <a:pt x="600" y="86"/>
                    <a:pt x="613" y="69"/>
                    <a:pt x="614" y="35"/>
                  </a:cubicBezTo>
                  <a:cubicBezTo>
                    <a:pt x="616" y="0"/>
                    <a:pt x="578" y="21"/>
                    <a:pt x="560" y="30"/>
                  </a:cubicBezTo>
                  <a:cubicBezTo>
                    <a:pt x="552" y="35"/>
                    <a:pt x="537" y="35"/>
                    <a:pt x="524" y="33"/>
                  </a:cubicBezTo>
                  <a:cubicBezTo>
                    <a:pt x="521" y="36"/>
                    <a:pt x="519" y="40"/>
                    <a:pt x="518" y="44"/>
                  </a:cubicBezTo>
                  <a:cubicBezTo>
                    <a:pt x="516" y="61"/>
                    <a:pt x="514" y="72"/>
                    <a:pt x="501" y="88"/>
                  </a:cubicBezTo>
                  <a:cubicBezTo>
                    <a:pt x="488" y="105"/>
                    <a:pt x="453" y="120"/>
                    <a:pt x="424" y="122"/>
                  </a:cubicBezTo>
                  <a:cubicBezTo>
                    <a:pt x="396" y="124"/>
                    <a:pt x="400" y="125"/>
                    <a:pt x="396" y="144"/>
                  </a:cubicBezTo>
                  <a:cubicBezTo>
                    <a:pt x="392" y="162"/>
                    <a:pt x="385" y="166"/>
                    <a:pt x="352" y="172"/>
                  </a:cubicBezTo>
                  <a:cubicBezTo>
                    <a:pt x="320" y="177"/>
                    <a:pt x="352" y="172"/>
                    <a:pt x="302" y="168"/>
                  </a:cubicBezTo>
                  <a:cubicBezTo>
                    <a:pt x="252" y="164"/>
                    <a:pt x="258" y="168"/>
                    <a:pt x="237" y="188"/>
                  </a:cubicBezTo>
                  <a:cubicBezTo>
                    <a:pt x="215" y="209"/>
                    <a:pt x="224" y="233"/>
                    <a:pt x="234" y="275"/>
                  </a:cubicBezTo>
                  <a:cubicBezTo>
                    <a:pt x="245" y="318"/>
                    <a:pt x="239" y="337"/>
                    <a:pt x="217" y="383"/>
                  </a:cubicBezTo>
                  <a:cubicBezTo>
                    <a:pt x="195" y="429"/>
                    <a:pt x="141" y="422"/>
                    <a:pt x="117" y="435"/>
                  </a:cubicBezTo>
                  <a:cubicBezTo>
                    <a:pt x="92" y="448"/>
                    <a:pt x="92" y="502"/>
                    <a:pt x="125" y="531"/>
                  </a:cubicBezTo>
                  <a:cubicBezTo>
                    <a:pt x="158" y="561"/>
                    <a:pt x="127" y="574"/>
                    <a:pt x="106" y="591"/>
                  </a:cubicBezTo>
                  <a:cubicBezTo>
                    <a:pt x="84" y="607"/>
                    <a:pt x="103" y="622"/>
                    <a:pt x="110" y="646"/>
                  </a:cubicBezTo>
                  <a:cubicBezTo>
                    <a:pt x="117" y="670"/>
                    <a:pt x="119" y="668"/>
                    <a:pt x="103" y="685"/>
                  </a:cubicBezTo>
                  <a:cubicBezTo>
                    <a:pt x="88" y="702"/>
                    <a:pt x="75" y="707"/>
                    <a:pt x="66" y="722"/>
                  </a:cubicBezTo>
                  <a:cubicBezTo>
                    <a:pt x="58" y="737"/>
                    <a:pt x="58" y="750"/>
                    <a:pt x="40" y="770"/>
                  </a:cubicBezTo>
                  <a:cubicBezTo>
                    <a:pt x="23" y="791"/>
                    <a:pt x="31" y="828"/>
                    <a:pt x="29" y="852"/>
                  </a:cubicBezTo>
                  <a:cubicBezTo>
                    <a:pt x="27" y="876"/>
                    <a:pt x="14" y="889"/>
                    <a:pt x="5" y="909"/>
                  </a:cubicBezTo>
                  <a:cubicBezTo>
                    <a:pt x="0" y="921"/>
                    <a:pt x="11" y="941"/>
                    <a:pt x="21" y="957"/>
                  </a:cubicBezTo>
                  <a:cubicBezTo>
                    <a:pt x="47" y="948"/>
                    <a:pt x="101" y="970"/>
                    <a:pt x="119" y="967"/>
                  </a:cubicBezTo>
                  <a:cubicBezTo>
                    <a:pt x="141" y="963"/>
                    <a:pt x="162" y="982"/>
                    <a:pt x="175" y="1000"/>
                  </a:cubicBezTo>
                  <a:cubicBezTo>
                    <a:pt x="189" y="1019"/>
                    <a:pt x="224" y="1022"/>
                    <a:pt x="245" y="1004"/>
                  </a:cubicBezTo>
                  <a:cubicBezTo>
                    <a:pt x="267" y="985"/>
                    <a:pt x="272" y="1008"/>
                    <a:pt x="280" y="1037"/>
                  </a:cubicBezTo>
                  <a:cubicBezTo>
                    <a:pt x="289" y="1067"/>
                    <a:pt x="346" y="1096"/>
                    <a:pt x="341" y="1152"/>
                  </a:cubicBezTo>
                  <a:cubicBezTo>
                    <a:pt x="339" y="1183"/>
                    <a:pt x="366" y="1216"/>
                    <a:pt x="391" y="1239"/>
                  </a:cubicBezTo>
                  <a:cubicBezTo>
                    <a:pt x="405" y="1229"/>
                    <a:pt x="420" y="1220"/>
                    <a:pt x="438" y="1211"/>
                  </a:cubicBezTo>
                  <a:cubicBezTo>
                    <a:pt x="490" y="1185"/>
                    <a:pt x="490" y="1189"/>
                    <a:pt x="538" y="1145"/>
                  </a:cubicBezTo>
                  <a:cubicBezTo>
                    <a:pt x="586" y="1100"/>
                    <a:pt x="608" y="1082"/>
                    <a:pt x="617" y="1033"/>
                  </a:cubicBezTo>
                  <a:cubicBezTo>
                    <a:pt x="625" y="985"/>
                    <a:pt x="582" y="978"/>
                    <a:pt x="652" y="967"/>
                  </a:cubicBezTo>
                  <a:cubicBezTo>
                    <a:pt x="721" y="956"/>
                    <a:pt x="756" y="959"/>
                    <a:pt x="752" y="919"/>
                  </a:cubicBezTo>
                  <a:cubicBezTo>
                    <a:pt x="748" y="878"/>
                    <a:pt x="813" y="889"/>
                    <a:pt x="813" y="859"/>
                  </a:cubicBezTo>
                  <a:cubicBezTo>
                    <a:pt x="813" y="830"/>
                    <a:pt x="770" y="793"/>
                    <a:pt x="813" y="781"/>
                  </a:cubicBezTo>
                  <a:cubicBezTo>
                    <a:pt x="857" y="770"/>
                    <a:pt x="866" y="770"/>
                    <a:pt x="861" y="730"/>
                  </a:cubicBezTo>
                  <a:cubicBezTo>
                    <a:pt x="857" y="689"/>
                    <a:pt x="874" y="681"/>
                    <a:pt x="905" y="678"/>
                  </a:cubicBezTo>
                  <a:cubicBezTo>
                    <a:pt x="936" y="674"/>
                    <a:pt x="944" y="637"/>
                    <a:pt x="944" y="600"/>
                  </a:cubicBezTo>
                  <a:cubicBezTo>
                    <a:pt x="944" y="563"/>
                    <a:pt x="866" y="563"/>
                    <a:pt x="922" y="515"/>
                  </a:cubicBezTo>
                  <a:cubicBezTo>
                    <a:pt x="979" y="466"/>
                    <a:pt x="962" y="474"/>
                    <a:pt x="936" y="448"/>
                  </a:cubicBezTo>
                  <a:cubicBezTo>
                    <a:pt x="909" y="422"/>
                    <a:pt x="857" y="377"/>
                    <a:pt x="914" y="377"/>
                  </a:cubicBezTo>
                  <a:cubicBezTo>
                    <a:pt x="970" y="377"/>
                    <a:pt x="970" y="400"/>
                    <a:pt x="997" y="351"/>
                  </a:cubicBezTo>
                  <a:cubicBezTo>
                    <a:pt x="1023" y="303"/>
                    <a:pt x="1049" y="285"/>
                    <a:pt x="1062" y="259"/>
                  </a:cubicBezTo>
                  <a:cubicBezTo>
                    <a:pt x="1068" y="247"/>
                    <a:pt x="1078" y="237"/>
                    <a:pt x="1088" y="225"/>
                  </a:cubicBezTo>
                  <a:cubicBezTo>
                    <a:pt x="1086" y="224"/>
                    <a:pt x="1084" y="224"/>
                    <a:pt x="1081" y="224"/>
                  </a:cubicBezTo>
                  <a:cubicBezTo>
                    <a:pt x="1062" y="221"/>
                    <a:pt x="1044" y="212"/>
                    <a:pt x="1034" y="190"/>
                  </a:cubicBezTo>
                  <a:close/>
                </a:path>
              </a:pathLst>
            </a:custGeom>
            <a:grpFill/>
            <a:ln w="0" cap="rnd">
              <a:solidFill>
                <a:schemeClr val="bg1"/>
              </a:solidFill>
              <a:prstDash val="solid"/>
              <a:round/>
            </a:ln>
          </p:spPr>
          <p:txBody>
            <a:bodyPr vert="horz" wrap="square" lIns="91440" tIns="45720" rIns="91440" bIns="45720" numCol="1" anchor="t" anchorCtr="0" compatLnSpc="1"/>
            <a:lstStyle/>
            <a:p>
              <a:endParaRPr lang="en-US"/>
            </a:p>
          </p:txBody>
        </p:sp>
        <p:sp>
          <p:nvSpPr>
            <p:cNvPr id="80" name="Freeform 25"/>
            <p:cNvSpPr/>
            <p:nvPr/>
          </p:nvSpPr>
          <p:spPr bwMode="auto">
            <a:xfrm>
              <a:off x="3696" y="1645"/>
              <a:ext cx="410" cy="745"/>
            </a:xfrm>
            <a:custGeom>
              <a:gdLst>
                <a:gd name="T0" fmla="*/ 142 w 885"/>
                <a:gd name="T1" fmla="*/ 1606 h 1609"/>
                <a:gd name="T2" fmla="*/ 210 w 885"/>
                <a:gd name="T3" fmla="*/ 1575 h 1609"/>
                <a:gd name="T4" fmla="*/ 306 w 885"/>
                <a:gd name="T5" fmla="*/ 1527 h 1609"/>
                <a:gd name="T6" fmla="*/ 369 w 885"/>
                <a:gd name="T7" fmla="*/ 1504 h 1609"/>
                <a:gd name="T8" fmla="*/ 413 w 885"/>
                <a:gd name="T9" fmla="*/ 1460 h 1609"/>
                <a:gd name="T10" fmla="*/ 468 w 885"/>
                <a:gd name="T11" fmla="*/ 1451 h 1609"/>
                <a:gd name="T12" fmla="*/ 494 w 885"/>
                <a:gd name="T13" fmla="*/ 1410 h 1609"/>
                <a:gd name="T14" fmla="*/ 572 w 885"/>
                <a:gd name="T15" fmla="*/ 1397 h 1609"/>
                <a:gd name="T16" fmla="*/ 623 w 885"/>
                <a:gd name="T17" fmla="*/ 1380 h 1609"/>
                <a:gd name="T18" fmla="*/ 671 w 885"/>
                <a:gd name="T19" fmla="*/ 1382 h 1609"/>
                <a:gd name="T20" fmla="*/ 717 w 885"/>
                <a:gd name="T21" fmla="*/ 1349 h 1609"/>
                <a:gd name="T22" fmla="*/ 786 w 885"/>
                <a:gd name="T23" fmla="*/ 1297 h 1609"/>
                <a:gd name="T24" fmla="*/ 795 w 885"/>
                <a:gd name="T25" fmla="*/ 1236 h 1609"/>
                <a:gd name="T26" fmla="*/ 802 w 885"/>
                <a:gd name="T27" fmla="*/ 1158 h 1609"/>
                <a:gd name="T28" fmla="*/ 784 w 885"/>
                <a:gd name="T29" fmla="*/ 1082 h 1609"/>
                <a:gd name="T30" fmla="*/ 752 w 885"/>
                <a:gd name="T31" fmla="*/ 1000 h 1609"/>
                <a:gd name="T32" fmla="*/ 793 w 885"/>
                <a:gd name="T33" fmla="*/ 939 h 1609"/>
                <a:gd name="T34" fmla="*/ 808 w 885"/>
                <a:gd name="T35" fmla="*/ 869 h 1609"/>
                <a:gd name="T36" fmla="*/ 843 w 885"/>
                <a:gd name="T37" fmla="*/ 798 h 1609"/>
                <a:gd name="T38" fmla="*/ 821 w 885"/>
                <a:gd name="T39" fmla="*/ 737 h 1609"/>
                <a:gd name="T40" fmla="*/ 784 w 885"/>
                <a:gd name="T41" fmla="*/ 687 h 1609"/>
                <a:gd name="T42" fmla="*/ 745 w 885"/>
                <a:gd name="T43" fmla="*/ 645 h 1609"/>
                <a:gd name="T44" fmla="*/ 695 w 885"/>
                <a:gd name="T45" fmla="*/ 570 h 1609"/>
                <a:gd name="T46" fmla="*/ 734 w 885"/>
                <a:gd name="T47" fmla="*/ 509 h 1609"/>
                <a:gd name="T48" fmla="*/ 734 w 885"/>
                <a:gd name="T49" fmla="*/ 463 h 1609"/>
                <a:gd name="T50" fmla="*/ 749 w 885"/>
                <a:gd name="T51" fmla="*/ 409 h 1609"/>
                <a:gd name="T52" fmla="*/ 826 w 885"/>
                <a:gd name="T53" fmla="*/ 407 h 1609"/>
                <a:gd name="T54" fmla="*/ 861 w 885"/>
                <a:gd name="T55" fmla="*/ 354 h 1609"/>
                <a:gd name="T56" fmla="*/ 863 w 885"/>
                <a:gd name="T57" fmla="*/ 287 h 1609"/>
                <a:gd name="T58" fmla="*/ 841 w 885"/>
                <a:gd name="T59" fmla="*/ 241 h 1609"/>
                <a:gd name="T60" fmla="*/ 817 w 885"/>
                <a:gd name="T61" fmla="*/ 205 h 1609"/>
                <a:gd name="T62" fmla="*/ 743 w 885"/>
                <a:gd name="T63" fmla="*/ 165 h 1609"/>
                <a:gd name="T64" fmla="*/ 778 w 885"/>
                <a:gd name="T65" fmla="*/ 131 h 1609"/>
                <a:gd name="T66" fmla="*/ 826 w 885"/>
                <a:gd name="T67" fmla="*/ 96 h 1609"/>
                <a:gd name="T68" fmla="*/ 780 w 885"/>
                <a:gd name="T69" fmla="*/ 65 h 1609"/>
                <a:gd name="T70" fmla="*/ 740 w 885"/>
                <a:gd name="T71" fmla="*/ 0 h 1609"/>
                <a:gd name="T72" fmla="*/ 723 w 885"/>
                <a:gd name="T73" fmla="*/ 66 h 1609"/>
                <a:gd name="T74" fmla="*/ 649 w 885"/>
                <a:gd name="T75" fmla="*/ 85 h 1609"/>
                <a:gd name="T76" fmla="*/ 588 w 885"/>
                <a:gd name="T77" fmla="*/ 115 h 1609"/>
                <a:gd name="T78" fmla="*/ 531 w 885"/>
                <a:gd name="T79" fmla="*/ 100 h 1609"/>
                <a:gd name="T80" fmla="*/ 465 w 885"/>
                <a:gd name="T81" fmla="*/ 159 h 1609"/>
                <a:gd name="T82" fmla="*/ 361 w 885"/>
                <a:gd name="T83" fmla="*/ 159 h 1609"/>
                <a:gd name="T84" fmla="*/ 308 w 885"/>
                <a:gd name="T85" fmla="*/ 293 h 1609"/>
                <a:gd name="T86" fmla="*/ 256 w 885"/>
                <a:gd name="T87" fmla="*/ 330 h 1609"/>
                <a:gd name="T88" fmla="*/ 203 w 885"/>
                <a:gd name="T89" fmla="*/ 333 h 1609"/>
                <a:gd name="T90" fmla="*/ 164 w 885"/>
                <a:gd name="T91" fmla="*/ 389 h 1609"/>
                <a:gd name="T92" fmla="*/ 109 w 885"/>
                <a:gd name="T93" fmla="*/ 346 h 1609"/>
                <a:gd name="T94" fmla="*/ 151 w 885"/>
                <a:gd name="T95" fmla="*/ 411 h 1609"/>
                <a:gd name="T96" fmla="*/ 142 w 885"/>
                <a:gd name="T97" fmla="*/ 478 h 1609"/>
                <a:gd name="T98" fmla="*/ 118 w 885"/>
                <a:gd name="T99" fmla="*/ 545 h 1609"/>
                <a:gd name="T100" fmla="*/ 105 w 885"/>
                <a:gd name="T101" fmla="*/ 626 h 1609"/>
                <a:gd name="T102" fmla="*/ 40 w 885"/>
                <a:gd name="T103" fmla="*/ 706 h 1609"/>
                <a:gd name="T104" fmla="*/ 99 w 885"/>
                <a:gd name="T105" fmla="*/ 832 h 1609"/>
                <a:gd name="T106" fmla="*/ 96 w 885"/>
                <a:gd name="T107" fmla="*/ 886 h 1609"/>
                <a:gd name="T108" fmla="*/ 99 w 885"/>
                <a:gd name="T109" fmla="*/ 936 h 1609"/>
                <a:gd name="T110" fmla="*/ 59 w 885"/>
                <a:gd name="T111" fmla="*/ 984 h 1609"/>
                <a:gd name="T112" fmla="*/ 55 w 885"/>
                <a:gd name="T113" fmla="*/ 1073 h 1609"/>
                <a:gd name="T114" fmla="*/ 74 w 885"/>
                <a:gd name="T115" fmla="*/ 1199 h 1609"/>
                <a:gd name="T116" fmla="*/ 116 w 885"/>
                <a:gd name="T117" fmla="*/ 1303 h 1609"/>
                <a:gd name="T118" fmla="*/ 92 w 885"/>
                <a:gd name="T119" fmla="*/ 1421 h 1609"/>
                <a:gd name="T120" fmla="*/ 64 w 885"/>
                <a:gd name="T121" fmla="*/ 1547 h 1609"/>
                <a:gd name="T122" fmla="*/ 72 w 885"/>
                <a:gd name="T123" fmla="*/ 1606 h 1609"/>
                <a:gd name="T124" fmla="*/ 142 w 885"/>
                <a:gd name="T125" fmla="*/ 1606 h 160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85" h="1609">
                  <a:moveTo>
                    <a:pt x="142" y="1606"/>
                  </a:moveTo>
                  <a:cubicBezTo>
                    <a:pt x="175" y="1603"/>
                    <a:pt x="177" y="1597"/>
                    <a:pt x="210" y="1575"/>
                  </a:cubicBezTo>
                  <a:cubicBezTo>
                    <a:pt x="243" y="1553"/>
                    <a:pt x="265" y="1523"/>
                    <a:pt x="306" y="1527"/>
                  </a:cubicBezTo>
                  <a:cubicBezTo>
                    <a:pt x="347" y="1530"/>
                    <a:pt x="358" y="1519"/>
                    <a:pt x="369" y="1504"/>
                  </a:cubicBezTo>
                  <a:cubicBezTo>
                    <a:pt x="380" y="1490"/>
                    <a:pt x="387" y="1460"/>
                    <a:pt x="413" y="1460"/>
                  </a:cubicBezTo>
                  <a:cubicBezTo>
                    <a:pt x="439" y="1460"/>
                    <a:pt x="463" y="1469"/>
                    <a:pt x="468" y="1451"/>
                  </a:cubicBezTo>
                  <a:cubicBezTo>
                    <a:pt x="472" y="1432"/>
                    <a:pt x="459" y="1408"/>
                    <a:pt x="494" y="1410"/>
                  </a:cubicBezTo>
                  <a:cubicBezTo>
                    <a:pt x="529" y="1412"/>
                    <a:pt x="553" y="1404"/>
                    <a:pt x="572" y="1397"/>
                  </a:cubicBezTo>
                  <a:cubicBezTo>
                    <a:pt x="592" y="1390"/>
                    <a:pt x="612" y="1367"/>
                    <a:pt x="623" y="1380"/>
                  </a:cubicBezTo>
                  <a:cubicBezTo>
                    <a:pt x="634" y="1393"/>
                    <a:pt x="658" y="1399"/>
                    <a:pt x="671" y="1382"/>
                  </a:cubicBezTo>
                  <a:cubicBezTo>
                    <a:pt x="684" y="1366"/>
                    <a:pt x="682" y="1351"/>
                    <a:pt x="717" y="1349"/>
                  </a:cubicBezTo>
                  <a:cubicBezTo>
                    <a:pt x="752" y="1347"/>
                    <a:pt x="769" y="1321"/>
                    <a:pt x="786" y="1297"/>
                  </a:cubicBezTo>
                  <a:cubicBezTo>
                    <a:pt x="804" y="1273"/>
                    <a:pt x="808" y="1245"/>
                    <a:pt x="795" y="1236"/>
                  </a:cubicBezTo>
                  <a:cubicBezTo>
                    <a:pt x="782" y="1227"/>
                    <a:pt x="817" y="1186"/>
                    <a:pt x="802" y="1158"/>
                  </a:cubicBezTo>
                  <a:cubicBezTo>
                    <a:pt x="786" y="1130"/>
                    <a:pt x="826" y="1110"/>
                    <a:pt x="784" y="1082"/>
                  </a:cubicBezTo>
                  <a:cubicBezTo>
                    <a:pt x="743" y="1054"/>
                    <a:pt x="723" y="1021"/>
                    <a:pt x="752" y="1000"/>
                  </a:cubicBezTo>
                  <a:cubicBezTo>
                    <a:pt x="780" y="980"/>
                    <a:pt x="797" y="980"/>
                    <a:pt x="793" y="939"/>
                  </a:cubicBezTo>
                  <a:cubicBezTo>
                    <a:pt x="789" y="899"/>
                    <a:pt x="784" y="900"/>
                    <a:pt x="808" y="869"/>
                  </a:cubicBezTo>
                  <a:cubicBezTo>
                    <a:pt x="832" y="837"/>
                    <a:pt x="841" y="823"/>
                    <a:pt x="843" y="798"/>
                  </a:cubicBezTo>
                  <a:cubicBezTo>
                    <a:pt x="845" y="774"/>
                    <a:pt x="843" y="756"/>
                    <a:pt x="821" y="737"/>
                  </a:cubicBezTo>
                  <a:cubicBezTo>
                    <a:pt x="800" y="719"/>
                    <a:pt x="784" y="706"/>
                    <a:pt x="784" y="687"/>
                  </a:cubicBezTo>
                  <a:cubicBezTo>
                    <a:pt x="784" y="669"/>
                    <a:pt x="782" y="656"/>
                    <a:pt x="745" y="645"/>
                  </a:cubicBezTo>
                  <a:cubicBezTo>
                    <a:pt x="708" y="633"/>
                    <a:pt x="684" y="609"/>
                    <a:pt x="695" y="570"/>
                  </a:cubicBezTo>
                  <a:cubicBezTo>
                    <a:pt x="706" y="532"/>
                    <a:pt x="734" y="543"/>
                    <a:pt x="734" y="509"/>
                  </a:cubicBezTo>
                  <a:cubicBezTo>
                    <a:pt x="734" y="476"/>
                    <a:pt x="734" y="480"/>
                    <a:pt x="734" y="463"/>
                  </a:cubicBezTo>
                  <a:cubicBezTo>
                    <a:pt x="734" y="446"/>
                    <a:pt x="719" y="398"/>
                    <a:pt x="749" y="409"/>
                  </a:cubicBezTo>
                  <a:cubicBezTo>
                    <a:pt x="780" y="420"/>
                    <a:pt x="806" y="433"/>
                    <a:pt x="826" y="407"/>
                  </a:cubicBezTo>
                  <a:cubicBezTo>
                    <a:pt x="845" y="381"/>
                    <a:pt x="856" y="370"/>
                    <a:pt x="861" y="354"/>
                  </a:cubicBezTo>
                  <a:cubicBezTo>
                    <a:pt x="865" y="337"/>
                    <a:pt x="885" y="313"/>
                    <a:pt x="863" y="287"/>
                  </a:cubicBezTo>
                  <a:cubicBezTo>
                    <a:pt x="841" y="261"/>
                    <a:pt x="841" y="257"/>
                    <a:pt x="841" y="241"/>
                  </a:cubicBezTo>
                  <a:cubicBezTo>
                    <a:pt x="841" y="224"/>
                    <a:pt x="848" y="205"/>
                    <a:pt x="817" y="205"/>
                  </a:cubicBezTo>
                  <a:cubicBezTo>
                    <a:pt x="786" y="205"/>
                    <a:pt x="708" y="198"/>
                    <a:pt x="743" y="165"/>
                  </a:cubicBezTo>
                  <a:cubicBezTo>
                    <a:pt x="778" y="131"/>
                    <a:pt x="747" y="139"/>
                    <a:pt x="778" y="131"/>
                  </a:cubicBezTo>
                  <a:cubicBezTo>
                    <a:pt x="808" y="124"/>
                    <a:pt x="841" y="124"/>
                    <a:pt x="826" y="96"/>
                  </a:cubicBezTo>
                  <a:cubicBezTo>
                    <a:pt x="811" y="68"/>
                    <a:pt x="784" y="89"/>
                    <a:pt x="780" y="65"/>
                  </a:cubicBezTo>
                  <a:cubicBezTo>
                    <a:pt x="776" y="43"/>
                    <a:pt x="776" y="14"/>
                    <a:pt x="740" y="0"/>
                  </a:cubicBezTo>
                  <a:cubicBezTo>
                    <a:pt x="741" y="21"/>
                    <a:pt x="753" y="60"/>
                    <a:pt x="723" y="66"/>
                  </a:cubicBezTo>
                  <a:cubicBezTo>
                    <a:pt x="688" y="74"/>
                    <a:pt x="653" y="59"/>
                    <a:pt x="649" y="85"/>
                  </a:cubicBezTo>
                  <a:cubicBezTo>
                    <a:pt x="645" y="111"/>
                    <a:pt x="610" y="133"/>
                    <a:pt x="588" y="115"/>
                  </a:cubicBezTo>
                  <a:cubicBezTo>
                    <a:pt x="566" y="96"/>
                    <a:pt x="544" y="74"/>
                    <a:pt x="531" y="100"/>
                  </a:cubicBezTo>
                  <a:cubicBezTo>
                    <a:pt x="518" y="126"/>
                    <a:pt x="500" y="174"/>
                    <a:pt x="465" y="159"/>
                  </a:cubicBezTo>
                  <a:cubicBezTo>
                    <a:pt x="430" y="144"/>
                    <a:pt x="378" y="133"/>
                    <a:pt x="361" y="159"/>
                  </a:cubicBezTo>
                  <a:cubicBezTo>
                    <a:pt x="343" y="185"/>
                    <a:pt x="317" y="267"/>
                    <a:pt x="308" y="293"/>
                  </a:cubicBezTo>
                  <a:cubicBezTo>
                    <a:pt x="299" y="318"/>
                    <a:pt x="269" y="337"/>
                    <a:pt x="256" y="330"/>
                  </a:cubicBezTo>
                  <a:cubicBezTo>
                    <a:pt x="243" y="322"/>
                    <a:pt x="203" y="296"/>
                    <a:pt x="203" y="333"/>
                  </a:cubicBezTo>
                  <a:cubicBezTo>
                    <a:pt x="203" y="370"/>
                    <a:pt x="208" y="407"/>
                    <a:pt x="164" y="389"/>
                  </a:cubicBezTo>
                  <a:cubicBezTo>
                    <a:pt x="133" y="376"/>
                    <a:pt x="124" y="344"/>
                    <a:pt x="109" y="346"/>
                  </a:cubicBezTo>
                  <a:cubicBezTo>
                    <a:pt x="118" y="371"/>
                    <a:pt x="139" y="397"/>
                    <a:pt x="151" y="411"/>
                  </a:cubicBezTo>
                  <a:cubicBezTo>
                    <a:pt x="166" y="430"/>
                    <a:pt x="157" y="461"/>
                    <a:pt x="142" y="478"/>
                  </a:cubicBezTo>
                  <a:cubicBezTo>
                    <a:pt x="127" y="494"/>
                    <a:pt x="125" y="507"/>
                    <a:pt x="118" y="545"/>
                  </a:cubicBezTo>
                  <a:cubicBezTo>
                    <a:pt x="112" y="582"/>
                    <a:pt x="107" y="578"/>
                    <a:pt x="105" y="626"/>
                  </a:cubicBezTo>
                  <a:cubicBezTo>
                    <a:pt x="103" y="674"/>
                    <a:pt x="79" y="671"/>
                    <a:pt x="40" y="706"/>
                  </a:cubicBezTo>
                  <a:cubicBezTo>
                    <a:pt x="0" y="741"/>
                    <a:pt x="83" y="813"/>
                    <a:pt x="99" y="832"/>
                  </a:cubicBezTo>
                  <a:cubicBezTo>
                    <a:pt x="114" y="850"/>
                    <a:pt x="116" y="869"/>
                    <a:pt x="96" y="886"/>
                  </a:cubicBezTo>
                  <a:cubicBezTo>
                    <a:pt x="77" y="902"/>
                    <a:pt x="79" y="908"/>
                    <a:pt x="99" y="936"/>
                  </a:cubicBezTo>
                  <a:cubicBezTo>
                    <a:pt x="118" y="963"/>
                    <a:pt x="74" y="958"/>
                    <a:pt x="59" y="984"/>
                  </a:cubicBezTo>
                  <a:cubicBezTo>
                    <a:pt x="44" y="1010"/>
                    <a:pt x="29" y="1047"/>
                    <a:pt x="55" y="1073"/>
                  </a:cubicBezTo>
                  <a:cubicBezTo>
                    <a:pt x="81" y="1099"/>
                    <a:pt x="74" y="1164"/>
                    <a:pt x="74" y="1199"/>
                  </a:cubicBezTo>
                  <a:cubicBezTo>
                    <a:pt x="74" y="1234"/>
                    <a:pt x="90" y="1243"/>
                    <a:pt x="116" y="1303"/>
                  </a:cubicBezTo>
                  <a:cubicBezTo>
                    <a:pt x="142" y="1362"/>
                    <a:pt x="107" y="1386"/>
                    <a:pt x="92" y="1421"/>
                  </a:cubicBezTo>
                  <a:cubicBezTo>
                    <a:pt x="77" y="1456"/>
                    <a:pt x="61" y="1492"/>
                    <a:pt x="64" y="1547"/>
                  </a:cubicBezTo>
                  <a:cubicBezTo>
                    <a:pt x="65" y="1571"/>
                    <a:pt x="67" y="1590"/>
                    <a:pt x="72" y="1606"/>
                  </a:cubicBezTo>
                  <a:cubicBezTo>
                    <a:pt x="94" y="1608"/>
                    <a:pt x="123" y="1609"/>
                    <a:pt x="142" y="1606"/>
                  </a:cubicBezTo>
                  <a:close/>
                </a:path>
              </a:pathLst>
            </a:custGeom>
            <a:grpFill/>
            <a:ln w="0" cap="rnd">
              <a:solidFill>
                <a:schemeClr val="bg1"/>
              </a:solidFill>
              <a:prstDash val="solid"/>
              <a:round/>
            </a:ln>
          </p:spPr>
          <p:txBody>
            <a:bodyPr vert="horz" wrap="square" lIns="91440" tIns="45720" rIns="91440" bIns="45720" numCol="1" anchor="t" anchorCtr="0" compatLnSpc="1"/>
            <a:lstStyle/>
            <a:p>
              <a:endParaRPr lang="en-US"/>
            </a:p>
          </p:txBody>
        </p:sp>
        <p:sp>
          <p:nvSpPr>
            <p:cNvPr id="81" name="Freeform 26"/>
            <p:cNvSpPr/>
            <p:nvPr/>
          </p:nvSpPr>
          <p:spPr bwMode="auto">
            <a:xfrm>
              <a:off x="3730" y="2139"/>
              <a:ext cx="699" cy="563"/>
            </a:xfrm>
            <a:custGeom>
              <a:gdLst>
                <a:gd name="T0" fmla="*/ 1378 w 1510"/>
                <a:gd name="T1" fmla="*/ 1097 h 1217"/>
                <a:gd name="T2" fmla="*/ 1389 w 1510"/>
                <a:gd name="T3" fmla="*/ 986 h 1217"/>
                <a:gd name="T4" fmla="*/ 1344 w 1510"/>
                <a:gd name="T5" fmla="*/ 936 h 1217"/>
                <a:gd name="T6" fmla="*/ 1241 w 1510"/>
                <a:gd name="T7" fmla="*/ 927 h 1217"/>
                <a:gd name="T8" fmla="*/ 1175 w 1510"/>
                <a:gd name="T9" fmla="*/ 854 h 1217"/>
                <a:gd name="T10" fmla="*/ 1156 w 1510"/>
                <a:gd name="T11" fmla="*/ 808 h 1217"/>
                <a:gd name="T12" fmla="*/ 1217 w 1510"/>
                <a:gd name="T13" fmla="*/ 682 h 1217"/>
                <a:gd name="T14" fmla="*/ 1256 w 1510"/>
                <a:gd name="T15" fmla="*/ 610 h 1217"/>
                <a:gd name="T16" fmla="*/ 1315 w 1510"/>
                <a:gd name="T17" fmla="*/ 558 h 1217"/>
                <a:gd name="T18" fmla="*/ 1424 w 1510"/>
                <a:gd name="T19" fmla="*/ 615 h 1217"/>
                <a:gd name="T20" fmla="*/ 1490 w 1510"/>
                <a:gd name="T21" fmla="*/ 538 h 1217"/>
                <a:gd name="T22" fmla="*/ 1424 w 1510"/>
                <a:gd name="T23" fmla="*/ 465 h 1217"/>
                <a:gd name="T24" fmla="*/ 1330 w 1510"/>
                <a:gd name="T25" fmla="*/ 397 h 1217"/>
                <a:gd name="T26" fmla="*/ 1182 w 1510"/>
                <a:gd name="T27" fmla="*/ 397 h 1217"/>
                <a:gd name="T28" fmla="*/ 1053 w 1510"/>
                <a:gd name="T29" fmla="*/ 330 h 1217"/>
                <a:gd name="T30" fmla="*/ 1090 w 1510"/>
                <a:gd name="T31" fmla="*/ 239 h 1217"/>
                <a:gd name="T32" fmla="*/ 1230 w 1510"/>
                <a:gd name="T33" fmla="*/ 84 h 1217"/>
                <a:gd name="T34" fmla="*/ 1114 w 1510"/>
                <a:gd name="T35" fmla="*/ 102 h 1217"/>
                <a:gd name="T36" fmla="*/ 1036 w 1510"/>
                <a:gd name="T37" fmla="*/ 50 h 1217"/>
                <a:gd name="T38" fmla="*/ 950 w 1510"/>
                <a:gd name="T39" fmla="*/ 56 h 1217"/>
                <a:gd name="T40" fmla="*/ 811 w 1510"/>
                <a:gd name="T41" fmla="*/ 33 h 1217"/>
                <a:gd name="T42" fmla="*/ 730 w 1510"/>
                <a:gd name="T43" fmla="*/ 91 h 1217"/>
                <a:gd name="T44" fmla="*/ 714 w 1510"/>
                <a:gd name="T45" fmla="*/ 230 h 1217"/>
                <a:gd name="T46" fmla="*/ 599 w 1510"/>
                <a:gd name="T47" fmla="*/ 315 h 1217"/>
                <a:gd name="T48" fmla="*/ 500 w 1510"/>
                <a:gd name="T49" fmla="*/ 330 h 1217"/>
                <a:gd name="T50" fmla="*/ 396 w 1510"/>
                <a:gd name="T51" fmla="*/ 384 h 1217"/>
                <a:gd name="T52" fmla="*/ 297 w 1510"/>
                <a:gd name="T53" fmla="*/ 437 h 1217"/>
                <a:gd name="T54" fmla="*/ 138 w 1510"/>
                <a:gd name="T55" fmla="*/ 508 h 1217"/>
                <a:gd name="T56" fmla="*/ 0 w 1510"/>
                <a:gd name="T57" fmla="*/ 539 h 1217"/>
                <a:gd name="T58" fmla="*/ 88 w 1510"/>
                <a:gd name="T59" fmla="*/ 684 h 1217"/>
                <a:gd name="T60" fmla="*/ 189 w 1510"/>
                <a:gd name="T61" fmla="*/ 852 h 1217"/>
                <a:gd name="T62" fmla="*/ 377 w 1510"/>
                <a:gd name="T63" fmla="*/ 1009 h 1217"/>
                <a:gd name="T64" fmla="*/ 542 w 1510"/>
                <a:gd name="T65" fmla="*/ 1057 h 1217"/>
                <a:gd name="T66" fmla="*/ 710 w 1510"/>
                <a:gd name="T67" fmla="*/ 1024 h 1217"/>
                <a:gd name="T68" fmla="*/ 805 w 1510"/>
                <a:gd name="T69" fmla="*/ 1056 h 1217"/>
                <a:gd name="T70" fmla="*/ 889 w 1510"/>
                <a:gd name="T71" fmla="*/ 1047 h 1217"/>
                <a:gd name="T72" fmla="*/ 927 w 1510"/>
                <a:gd name="T73" fmla="*/ 1145 h 1217"/>
                <a:gd name="T74" fmla="*/ 1030 w 1510"/>
                <a:gd name="T75" fmla="*/ 1129 h 1217"/>
                <a:gd name="T76" fmla="*/ 1171 w 1510"/>
                <a:gd name="T77" fmla="*/ 1213 h 1217"/>
                <a:gd name="T78" fmla="*/ 1253 w 1510"/>
                <a:gd name="T79" fmla="*/ 1197 h 1217"/>
                <a:gd name="T80" fmla="*/ 1293 w 1510"/>
                <a:gd name="T81" fmla="*/ 1217 h 1217"/>
                <a:gd name="T82" fmla="*/ 1320 w 1510"/>
                <a:gd name="T83" fmla="*/ 1127 h 121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10" h="1217">
                  <a:moveTo>
                    <a:pt x="1320" y="1127"/>
                  </a:moveTo>
                  <a:cubicBezTo>
                    <a:pt x="1352" y="1118"/>
                    <a:pt x="1352" y="1105"/>
                    <a:pt x="1378" y="1097"/>
                  </a:cubicBezTo>
                  <a:cubicBezTo>
                    <a:pt x="1405" y="1090"/>
                    <a:pt x="1407" y="1092"/>
                    <a:pt x="1405" y="1062"/>
                  </a:cubicBezTo>
                  <a:cubicBezTo>
                    <a:pt x="1402" y="1032"/>
                    <a:pt x="1407" y="1012"/>
                    <a:pt x="1389" y="986"/>
                  </a:cubicBezTo>
                  <a:cubicBezTo>
                    <a:pt x="1372" y="960"/>
                    <a:pt x="1372" y="953"/>
                    <a:pt x="1372" y="942"/>
                  </a:cubicBezTo>
                  <a:cubicBezTo>
                    <a:pt x="1372" y="930"/>
                    <a:pt x="1376" y="892"/>
                    <a:pt x="1344" y="936"/>
                  </a:cubicBezTo>
                  <a:cubicBezTo>
                    <a:pt x="1311" y="980"/>
                    <a:pt x="1298" y="966"/>
                    <a:pt x="1285" y="955"/>
                  </a:cubicBezTo>
                  <a:cubicBezTo>
                    <a:pt x="1271" y="943"/>
                    <a:pt x="1261" y="921"/>
                    <a:pt x="1241" y="927"/>
                  </a:cubicBezTo>
                  <a:cubicBezTo>
                    <a:pt x="1221" y="932"/>
                    <a:pt x="1202" y="925"/>
                    <a:pt x="1202" y="905"/>
                  </a:cubicBezTo>
                  <a:cubicBezTo>
                    <a:pt x="1202" y="884"/>
                    <a:pt x="1212" y="860"/>
                    <a:pt x="1175" y="854"/>
                  </a:cubicBezTo>
                  <a:cubicBezTo>
                    <a:pt x="1138" y="849"/>
                    <a:pt x="1121" y="849"/>
                    <a:pt x="1119" y="823"/>
                  </a:cubicBezTo>
                  <a:cubicBezTo>
                    <a:pt x="1116" y="797"/>
                    <a:pt x="1132" y="806"/>
                    <a:pt x="1156" y="808"/>
                  </a:cubicBezTo>
                  <a:cubicBezTo>
                    <a:pt x="1180" y="810"/>
                    <a:pt x="1210" y="806"/>
                    <a:pt x="1215" y="775"/>
                  </a:cubicBezTo>
                  <a:cubicBezTo>
                    <a:pt x="1219" y="743"/>
                    <a:pt x="1182" y="684"/>
                    <a:pt x="1217" y="682"/>
                  </a:cubicBezTo>
                  <a:cubicBezTo>
                    <a:pt x="1252" y="680"/>
                    <a:pt x="1285" y="686"/>
                    <a:pt x="1267" y="662"/>
                  </a:cubicBezTo>
                  <a:cubicBezTo>
                    <a:pt x="1250" y="638"/>
                    <a:pt x="1271" y="630"/>
                    <a:pt x="1256" y="610"/>
                  </a:cubicBezTo>
                  <a:cubicBezTo>
                    <a:pt x="1241" y="589"/>
                    <a:pt x="1232" y="571"/>
                    <a:pt x="1252" y="565"/>
                  </a:cubicBezTo>
                  <a:cubicBezTo>
                    <a:pt x="1271" y="560"/>
                    <a:pt x="1291" y="536"/>
                    <a:pt x="1315" y="558"/>
                  </a:cubicBezTo>
                  <a:cubicBezTo>
                    <a:pt x="1339" y="580"/>
                    <a:pt x="1357" y="575"/>
                    <a:pt x="1361" y="593"/>
                  </a:cubicBezTo>
                  <a:cubicBezTo>
                    <a:pt x="1365" y="612"/>
                    <a:pt x="1411" y="625"/>
                    <a:pt x="1424" y="615"/>
                  </a:cubicBezTo>
                  <a:cubicBezTo>
                    <a:pt x="1437" y="606"/>
                    <a:pt x="1422" y="591"/>
                    <a:pt x="1453" y="580"/>
                  </a:cubicBezTo>
                  <a:cubicBezTo>
                    <a:pt x="1483" y="569"/>
                    <a:pt x="1510" y="558"/>
                    <a:pt x="1490" y="538"/>
                  </a:cubicBezTo>
                  <a:cubicBezTo>
                    <a:pt x="1470" y="517"/>
                    <a:pt x="1464" y="512"/>
                    <a:pt x="1464" y="495"/>
                  </a:cubicBezTo>
                  <a:cubicBezTo>
                    <a:pt x="1464" y="478"/>
                    <a:pt x="1457" y="465"/>
                    <a:pt x="1424" y="465"/>
                  </a:cubicBezTo>
                  <a:cubicBezTo>
                    <a:pt x="1392" y="465"/>
                    <a:pt x="1378" y="458"/>
                    <a:pt x="1368" y="443"/>
                  </a:cubicBezTo>
                  <a:cubicBezTo>
                    <a:pt x="1357" y="428"/>
                    <a:pt x="1363" y="393"/>
                    <a:pt x="1330" y="397"/>
                  </a:cubicBezTo>
                  <a:cubicBezTo>
                    <a:pt x="1298" y="400"/>
                    <a:pt x="1282" y="432"/>
                    <a:pt x="1243" y="423"/>
                  </a:cubicBezTo>
                  <a:cubicBezTo>
                    <a:pt x="1204" y="413"/>
                    <a:pt x="1191" y="412"/>
                    <a:pt x="1182" y="397"/>
                  </a:cubicBezTo>
                  <a:cubicBezTo>
                    <a:pt x="1173" y="382"/>
                    <a:pt x="1173" y="369"/>
                    <a:pt x="1136" y="356"/>
                  </a:cubicBezTo>
                  <a:cubicBezTo>
                    <a:pt x="1099" y="343"/>
                    <a:pt x="1079" y="345"/>
                    <a:pt x="1053" y="330"/>
                  </a:cubicBezTo>
                  <a:cubicBezTo>
                    <a:pt x="1027" y="315"/>
                    <a:pt x="1031" y="308"/>
                    <a:pt x="1046" y="284"/>
                  </a:cubicBezTo>
                  <a:cubicBezTo>
                    <a:pt x="1062" y="260"/>
                    <a:pt x="1057" y="258"/>
                    <a:pt x="1090" y="239"/>
                  </a:cubicBezTo>
                  <a:cubicBezTo>
                    <a:pt x="1123" y="221"/>
                    <a:pt x="1132" y="187"/>
                    <a:pt x="1154" y="167"/>
                  </a:cubicBezTo>
                  <a:cubicBezTo>
                    <a:pt x="1175" y="147"/>
                    <a:pt x="1206" y="98"/>
                    <a:pt x="1230" y="84"/>
                  </a:cubicBezTo>
                  <a:cubicBezTo>
                    <a:pt x="1254" y="69"/>
                    <a:pt x="1300" y="0"/>
                    <a:pt x="1202" y="80"/>
                  </a:cubicBezTo>
                  <a:cubicBezTo>
                    <a:pt x="1167" y="91"/>
                    <a:pt x="1101" y="156"/>
                    <a:pt x="1114" y="102"/>
                  </a:cubicBezTo>
                  <a:cubicBezTo>
                    <a:pt x="1127" y="48"/>
                    <a:pt x="1145" y="48"/>
                    <a:pt x="1110" y="48"/>
                  </a:cubicBezTo>
                  <a:cubicBezTo>
                    <a:pt x="1075" y="48"/>
                    <a:pt x="1075" y="4"/>
                    <a:pt x="1036" y="50"/>
                  </a:cubicBezTo>
                  <a:cubicBezTo>
                    <a:pt x="1027" y="69"/>
                    <a:pt x="1016" y="72"/>
                    <a:pt x="994" y="63"/>
                  </a:cubicBezTo>
                  <a:cubicBezTo>
                    <a:pt x="972" y="54"/>
                    <a:pt x="977" y="50"/>
                    <a:pt x="950" y="56"/>
                  </a:cubicBezTo>
                  <a:cubicBezTo>
                    <a:pt x="924" y="61"/>
                    <a:pt x="920" y="59"/>
                    <a:pt x="887" y="54"/>
                  </a:cubicBezTo>
                  <a:cubicBezTo>
                    <a:pt x="854" y="48"/>
                    <a:pt x="835" y="37"/>
                    <a:pt x="811" y="33"/>
                  </a:cubicBezTo>
                  <a:cubicBezTo>
                    <a:pt x="794" y="31"/>
                    <a:pt x="760" y="23"/>
                    <a:pt x="727" y="29"/>
                  </a:cubicBezTo>
                  <a:cubicBezTo>
                    <a:pt x="741" y="50"/>
                    <a:pt x="717" y="68"/>
                    <a:pt x="730" y="91"/>
                  </a:cubicBezTo>
                  <a:cubicBezTo>
                    <a:pt x="745" y="119"/>
                    <a:pt x="710" y="160"/>
                    <a:pt x="723" y="169"/>
                  </a:cubicBezTo>
                  <a:cubicBezTo>
                    <a:pt x="736" y="178"/>
                    <a:pt x="732" y="206"/>
                    <a:pt x="714" y="230"/>
                  </a:cubicBezTo>
                  <a:cubicBezTo>
                    <a:pt x="697" y="254"/>
                    <a:pt x="680" y="280"/>
                    <a:pt x="645" y="282"/>
                  </a:cubicBezTo>
                  <a:cubicBezTo>
                    <a:pt x="610" y="284"/>
                    <a:pt x="612" y="299"/>
                    <a:pt x="599" y="315"/>
                  </a:cubicBezTo>
                  <a:cubicBezTo>
                    <a:pt x="586" y="332"/>
                    <a:pt x="562" y="326"/>
                    <a:pt x="551" y="313"/>
                  </a:cubicBezTo>
                  <a:cubicBezTo>
                    <a:pt x="540" y="300"/>
                    <a:pt x="520" y="323"/>
                    <a:pt x="500" y="330"/>
                  </a:cubicBezTo>
                  <a:cubicBezTo>
                    <a:pt x="481" y="337"/>
                    <a:pt x="457" y="345"/>
                    <a:pt x="422" y="343"/>
                  </a:cubicBezTo>
                  <a:cubicBezTo>
                    <a:pt x="387" y="341"/>
                    <a:pt x="400" y="365"/>
                    <a:pt x="396" y="384"/>
                  </a:cubicBezTo>
                  <a:cubicBezTo>
                    <a:pt x="391" y="402"/>
                    <a:pt x="367" y="393"/>
                    <a:pt x="341" y="393"/>
                  </a:cubicBezTo>
                  <a:cubicBezTo>
                    <a:pt x="315" y="393"/>
                    <a:pt x="308" y="423"/>
                    <a:pt x="297" y="437"/>
                  </a:cubicBezTo>
                  <a:cubicBezTo>
                    <a:pt x="286" y="452"/>
                    <a:pt x="275" y="463"/>
                    <a:pt x="234" y="460"/>
                  </a:cubicBezTo>
                  <a:cubicBezTo>
                    <a:pt x="193" y="456"/>
                    <a:pt x="171" y="486"/>
                    <a:pt x="138" y="508"/>
                  </a:cubicBezTo>
                  <a:cubicBezTo>
                    <a:pt x="105" y="530"/>
                    <a:pt x="103" y="536"/>
                    <a:pt x="70" y="539"/>
                  </a:cubicBezTo>
                  <a:cubicBezTo>
                    <a:pt x="51" y="542"/>
                    <a:pt x="22" y="541"/>
                    <a:pt x="0" y="539"/>
                  </a:cubicBezTo>
                  <a:cubicBezTo>
                    <a:pt x="6" y="561"/>
                    <a:pt x="16" y="577"/>
                    <a:pt x="31" y="593"/>
                  </a:cubicBezTo>
                  <a:cubicBezTo>
                    <a:pt x="57" y="621"/>
                    <a:pt x="72" y="639"/>
                    <a:pt x="88" y="684"/>
                  </a:cubicBezTo>
                  <a:cubicBezTo>
                    <a:pt x="103" y="728"/>
                    <a:pt x="177" y="778"/>
                    <a:pt x="195" y="806"/>
                  </a:cubicBezTo>
                  <a:cubicBezTo>
                    <a:pt x="207" y="825"/>
                    <a:pt x="201" y="839"/>
                    <a:pt x="189" y="852"/>
                  </a:cubicBezTo>
                  <a:cubicBezTo>
                    <a:pt x="228" y="879"/>
                    <a:pt x="269" y="936"/>
                    <a:pt x="284" y="955"/>
                  </a:cubicBezTo>
                  <a:cubicBezTo>
                    <a:pt x="302" y="979"/>
                    <a:pt x="354" y="1007"/>
                    <a:pt x="377" y="1009"/>
                  </a:cubicBezTo>
                  <a:cubicBezTo>
                    <a:pt x="400" y="1011"/>
                    <a:pt x="403" y="1023"/>
                    <a:pt x="452" y="1039"/>
                  </a:cubicBezTo>
                  <a:cubicBezTo>
                    <a:pt x="502" y="1055"/>
                    <a:pt x="505" y="1053"/>
                    <a:pt x="542" y="1057"/>
                  </a:cubicBezTo>
                  <a:cubicBezTo>
                    <a:pt x="579" y="1062"/>
                    <a:pt x="626" y="1055"/>
                    <a:pt x="650" y="1044"/>
                  </a:cubicBezTo>
                  <a:cubicBezTo>
                    <a:pt x="674" y="1034"/>
                    <a:pt x="685" y="1027"/>
                    <a:pt x="710" y="1024"/>
                  </a:cubicBezTo>
                  <a:cubicBezTo>
                    <a:pt x="735" y="1021"/>
                    <a:pt x="747" y="1025"/>
                    <a:pt x="760" y="1033"/>
                  </a:cubicBezTo>
                  <a:cubicBezTo>
                    <a:pt x="773" y="1042"/>
                    <a:pt x="773" y="1062"/>
                    <a:pt x="805" y="1056"/>
                  </a:cubicBezTo>
                  <a:cubicBezTo>
                    <a:pt x="837" y="1049"/>
                    <a:pt x="834" y="1018"/>
                    <a:pt x="853" y="1008"/>
                  </a:cubicBezTo>
                  <a:cubicBezTo>
                    <a:pt x="873" y="998"/>
                    <a:pt x="885" y="1031"/>
                    <a:pt x="889" y="1047"/>
                  </a:cubicBezTo>
                  <a:cubicBezTo>
                    <a:pt x="894" y="1064"/>
                    <a:pt x="888" y="1072"/>
                    <a:pt x="885" y="1094"/>
                  </a:cubicBezTo>
                  <a:cubicBezTo>
                    <a:pt x="882" y="1115"/>
                    <a:pt x="910" y="1131"/>
                    <a:pt x="927" y="1145"/>
                  </a:cubicBezTo>
                  <a:cubicBezTo>
                    <a:pt x="945" y="1160"/>
                    <a:pt x="959" y="1159"/>
                    <a:pt x="983" y="1148"/>
                  </a:cubicBezTo>
                  <a:cubicBezTo>
                    <a:pt x="1007" y="1137"/>
                    <a:pt x="1004" y="1124"/>
                    <a:pt x="1030" y="1129"/>
                  </a:cubicBezTo>
                  <a:cubicBezTo>
                    <a:pt x="1056" y="1133"/>
                    <a:pt x="1092" y="1184"/>
                    <a:pt x="1107" y="1197"/>
                  </a:cubicBezTo>
                  <a:cubicBezTo>
                    <a:pt x="1121" y="1210"/>
                    <a:pt x="1154" y="1215"/>
                    <a:pt x="1171" y="1213"/>
                  </a:cubicBezTo>
                  <a:cubicBezTo>
                    <a:pt x="1188" y="1211"/>
                    <a:pt x="1200" y="1212"/>
                    <a:pt x="1218" y="1190"/>
                  </a:cubicBezTo>
                  <a:cubicBezTo>
                    <a:pt x="1235" y="1168"/>
                    <a:pt x="1246" y="1189"/>
                    <a:pt x="1253" y="1197"/>
                  </a:cubicBezTo>
                  <a:cubicBezTo>
                    <a:pt x="1259" y="1206"/>
                    <a:pt x="1266" y="1214"/>
                    <a:pt x="1280" y="1212"/>
                  </a:cubicBezTo>
                  <a:cubicBezTo>
                    <a:pt x="1284" y="1212"/>
                    <a:pt x="1289" y="1213"/>
                    <a:pt x="1293" y="1217"/>
                  </a:cubicBezTo>
                  <a:cubicBezTo>
                    <a:pt x="1297" y="1206"/>
                    <a:pt x="1301" y="1191"/>
                    <a:pt x="1302" y="1177"/>
                  </a:cubicBezTo>
                  <a:cubicBezTo>
                    <a:pt x="1304" y="1147"/>
                    <a:pt x="1287" y="1136"/>
                    <a:pt x="1320" y="1127"/>
                  </a:cubicBezTo>
                  <a:close/>
                </a:path>
              </a:pathLst>
            </a:custGeom>
            <a:grpFill/>
            <a:ln w="0" cap="rnd">
              <a:solidFill>
                <a:schemeClr val="bg1"/>
              </a:solidFill>
              <a:prstDash val="solid"/>
              <a:round/>
            </a:ln>
          </p:spPr>
          <p:txBody>
            <a:bodyPr vert="horz" wrap="square" lIns="91440" tIns="45720" rIns="91440" bIns="45720" numCol="1" anchor="t" anchorCtr="0" compatLnSpc="1"/>
            <a:lstStyle/>
            <a:p>
              <a:endParaRPr lang="en-US"/>
            </a:p>
          </p:txBody>
        </p:sp>
        <p:sp>
          <p:nvSpPr>
            <p:cNvPr id="82" name="Freeform 27"/>
            <p:cNvSpPr/>
            <p:nvPr/>
          </p:nvSpPr>
          <p:spPr bwMode="auto">
            <a:xfrm>
              <a:off x="4247" y="2313"/>
              <a:ext cx="563" cy="589"/>
            </a:xfrm>
            <a:custGeom>
              <a:gdLst>
                <a:gd name="T0" fmla="*/ 240 w 1217"/>
                <a:gd name="T1" fmla="*/ 33 h 1271"/>
                <a:gd name="T2" fmla="*/ 308 w 1217"/>
                <a:gd name="T3" fmla="*/ 88 h 1271"/>
                <a:gd name="T4" fmla="*/ 374 w 1217"/>
                <a:gd name="T5" fmla="*/ 161 h 1271"/>
                <a:gd name="T6" fmla="*/ 308 w 1217"/>
                <a:gd name="T7" fmla="*/ 238 h 1271"/>
                <a:gd name="T8" fmla="*/ 199 w 1217"/>
                <a:gd name="T9" fmla="*/ 181 h 1271"/>
                <a:gd name="T10" fmla="*/ 140 w 1217"/>
                <a:gd name="T11" fmla="*/ 233 h 1271"/>
                <a:gd name="T12" fmla="*/ 101 w 1217"/>
                <a:gd name="T13" fmla="*/ 305 h 1271"/>
                <a:gd name="T14" fmla="*/ 40 w 1217"/>
                <a:gd name="T15" fmla="*/ 431 h 1271"/>
                <a:gd name="T16" fmla="*/ 59 w 1217"/>
                <a:gd name="T17" fmla="*/ 477 h 1271"/>
                <a:gd name="T18" fmla="*/ 125 w 1217"/>
                <a:gd name="T19" fmla="*/ 550 h 1271"/>
                <a:gd name="T20" fmla="*/ 228 w 1217"/>
                <a:gd name="T21" fmla="*/ 559 h 1271"/>
                <a:gd name="T22" fmla="*/ 273 w 1217"/>
                <a:gd name="T23" fmla="*/ 609 h 1271"/>
                <a:gd name="T24" fmla="*/ 262 w 1217"/>
                <a:gd name="T25" fmla="*/ 720 h 1271"/>
                <a:gd name="T26" fmla="*/ 186 w 1217"/>
                <a:gd name="T27" fmla="*/ 800 h 1271"/>
                <a:gd name="T28" fmla="*/ 207 w 1217"/>
                <a:gd name="T29" fmla="*/ 873 h 1271"/>
                <a:gd name="T30" fmla="*/ 280 w 1217"/>
                <a:gd name="T31" fmla="*/ 883 h 1271"/>
                <a:gd name="T32" fmla="*/ 321 w 1217"/>
                <a:gd name="T33" fmla="*/ 965 h 1271"/>
                <a:gd name="T34" fmla="*/ 389 w 1217"/>
                <a:gd name="T35" fmla="*/ 1135 h 1271"/>
                <a:gd name="T36" fmla="*/ 494 w 1217"/>
                <a:gd name="T37" fmla="*/ 1189 h 1271"/>
                <a:gd name="T38" fmla="*/ 597 w 1217"/>
                <a:gd name="T39" fmla="*/ 1161 h 1271"/>
                <a:gd name="T40" fmla="*/ 568 w 1217"/>
                <a:gd name="T41" fmla="*/ 1247 h 1271"/>
                <a:gd name="T42" fmla="*/ 688 w 1217"/>
                <a:gd name="T43" fmla="*/ 1165 h 1271"/>
                <a:gd name="T44" fmla="*/ 878 w 1217"/>
                <a:gd name="T45" fmla="*/ 1209 h 1271"/>
                <a:gd name="T46" fmla="*/ 942 w 1217"/>
                <a:gd name="T47" fmla="*/ 1241 h 1271"/>
                <a:gd name="T48" fmla="*/ 1009 w 1217"/>
                <a:gd name="T49" fmla="*/ 1181 h 1271"/>
                <a:gd name="T50" fmla="*/ 1070 w 1217"/>
                <a:gd name="T51" fmla="*/ 1079 h 1271"/>
                <a:gd name="T52" fmla="*/ 1065 w 1217"/>
                <a:gd name="T53" fmla="*/ 992 h 1271"/>
                <a:gd name="T54" fmla="*/ 1175 w 1217"/>
                <a:gd name="T55" fmla="*/ 947 h 1271"/>
                <a:gd name="T56" fmla="*/ 1199 w 1217"/>
                <a:gd name="T57" fmla="*/ 803 h 1271"/>
                <a:gd name="T58" fmla="*/ 1081 w 1217"/>
                <a:gd name="T59" fmla="*/ 744 h 1271"/>
                <a:gd name="T60" fmla="*/ 991 w 1217"/>
                <a:gd name="T61" fmla="*/ 717 h 1271"/>
                <a:gd name="T62" fmla="*/ 906 w 1217"/>
                <a:gd name="T63" fmla="*/ 643 h 1271"/>
                <a:gd name="T64" fmla="*/ 872 w 1217"/>
                <a:gd name="T65" fmla="*/ 562 h 1271"/>
                <a:gd name="T66" fmla="*/ 888 w 1217"/>
                <a:gd name="T67" fmla="*/ 455 h 1271"/>
                <a:gd name="T68" fmla="*/ 1011 w 1217"/>
                <a:gd name="T69" fmla="*/ 444 h 1271"/>
                <a:gd name="T70" fmla="*/ 955 w 1217"/>
                <a:gd name="T71" fmla="*/ 338 h 1271"/>
                <a:gd name="T72" fmla="*/ 898 w 1217"/>
                <a:gd name="T73" fmla="*/ 402 h 1271"/>
                <a:gd name="T74" fmla="*/ 767 w 1217"/>
                <a:gd name="T75" fmla="*/ 315 h 1271"/>
                <a:gd name="T76" fmla="*/ 726 w 1217"/>
                <a:gd name="T77" fmla="*/ 243 h 1271"/>
                <a:gd name="T78" fmla="*/ 682 w 1217"/>
                <a:gd name="T79" fmla="*/ 180 h 1271"/>
                <a:gd name="T80" fmla="*/ 605 w 1217"/>
                <a:gd name="T81" fmla="*/ 138 h 1271"/>
                <a:gd name="T82" fmla="*/ 498 w 1217"/>
                <a:gd name="T83" fmla="*/ 98 h 1271"/>
                <a:gd name="T84" fmla="*/ 420 w 1217"/>
                <a:gd name="T85" fmla="*/ 72 h 1271"/>
                <a:gd name="T86" fmla="*/ 289 w 1217"/>
                <a:gd name="T87" fmla="*/ 5 h 1271"/>
                <a:gd name="T88" fmla="*/ 256 w 1217"/>
                <a:gd name="T89" fmla="*/ 26 h 127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17" h="1271">
                  <a:moveTo>
                    <a:pt x="256" y="26"/>
                  </a:moveTo>
                  <a:cubicBezTo>
                    <a:pt x="252" y="28"/>
                    <a:pt x="246" y="31"/>
                    <a:pt x="240" y="33"/>
                  </a:cubicBezTo>
                  <a:cubicBezTo>
                    <a:pt x="245" y="44"/>
                    <a:pt x="246" y="58"/>
                    <a:pt x="252" y="66"/>
                  </a:cubicBezTo>
                  <a:cubicBezTo>
                    <a:pt x="262" y="81"/>
                    <a:pt x="276" y="88"/>
                    <a:pt x="308" y="88"/>
                  </a:cubicBezTo>
                  <a:cubicBezTo>
                    <a:pt x="341" y="88"/>
                    <a:pt x="348" y="101"/>
                    <a:pt x="348" y="118"/>
                  </a:cubicBezTo>
                  <a:cubicBezTo>
                    <a:pt x="348" y="135"/>
                    <a:pt x="354" y="140"/>
                    <a:pt x="374" y="161"/>
                  </a:cubicBezTo>
                  <a:cubicBezTo>
                    <a:pt x="394" y="181"/>
                    <a:pt x="367" y="192"/>
                    <a:pt x="337" y="203"/>
                  </a:cubicBezTo>
                  <a:cubicBezTo>
                    <a:pt x="306" y="214"/>
                    <a:pt x="321" y="229"/>
                    <a:pt x="308" y="238"/>
                  </a:cubicBezTo>
                  <a:cubicBezTo>
                    <a:pt x="295" y="248"/>
                    <a:pt x="249" y="235"/>
                    <a:pt x="245" y="216"/>
                  </a:cubicBezTo>
                  <a:cubicBezTo>
                    <a:pt x="241" y="198"/>
                    <a:pt x="223" y="203"/>
                    <a:pt x="199" y="181"/>
                  </a:cubicBezTo>
                  <a:cubicBezTo>
                    <a:pt x="175" y="159"/>
                    <a:pt x="155" y="183"/>
                    <a:pt x="136" y="188"/>
                  </a:cubicBezTo>
                  <a:cubicBezTo>
                    <a:pt x="116" y="194"/>
                    <a:pt x="125" y="212"/>
                    <a:pt x="140" y="233"/>
                  </a:cubicBezTo>
                  <a:cubicBezTo>
                    <a:pt x="155" y="253"/>
                    <a:pt x="134" y="261"/>
                    <a:pt x="151" y="285"/>
                  </a:cubicBezTo>
                  <a:cubicBezTo>
                    <a:pt x="169" y="309"/>
                    <a:pt x="136" y="303"/>
                    <a:pt x="101" y="305"/>
                  </a:cubicBezTo>
                  <a:cubicBezTo>
                    <a:pt x="66" y="307"/>
                    <a:pt x="103" y="366"/>
                    <a:pt x="99" y="398"/>
                  </a:cubicBezTo>
                  <a:cubicBezTo>
                    <a:pt x="94" y="429"/>
                    <a:pt x="64" y="433"/>
                    <a:pt x="40" y="431"/>
                  </a:cubicBezTo>
                  <a:cubicBezTo>
                    <a:pt x="16" y="429"/>
                    <a:pt x="0" y="420"/>
                    <a:pt x="3" y="446"/>
                  </a:cubicBezTo>
                  <a:cubicBezTo>
                    <a:pt x="5" y="472"/>
                    <a:pt x="22" y="472"/>
                    <a:pt x="59" y="477"/>
                  </a:cubicBezTo>
                  <a:cubicBezTo>
                    <a:pt x="96" y="483"/>
                    <a:pt x="86" y="507"/>
                    <a:pt x="86" y="528"/>
                  </a:cubicBezTo>
                  <a:cubicBezTo>
                    <a:pt x="86" y="548"/>
                    <a:pt x="105" y="555"/>
                    <a:pt x="125" y="550"/>
                  </a:cubicBezTo>
                  <a:cubicBezTo>
                    <a:pt x="145" y="544"/>
                    <a:pt x="155" y="566"/>
                    <a:pt x="169" y="578"/>
                  </a:cubicBezTo>
                  <a:cubicBezTo>
                    <a:pt x="182" y="589"/>
                    <a:pt x="195" y="603"/>
                    <a:pt x="228" y="559"/>
                  </a:cubicBezTo>
                  <a:cubicBezTo>
                    <a:pt x="260" y="515"/>
                    <a:pt x="256" y="553"/>
                    <a:pt x="256" y="565"/>
                  </a:cubicBezTo>
                  <a:cubicBezTo>
                    <a:pt x="256" y="576"/>
                    <a:pt x="256" y="583"/>
                    <a:pt x="273" y="609"/>
                  </a:cubicBezTo>
                  <a:cubicBezTo>
                    <a:pt x="291" y="635"/>
                    <a:pt x="286" y="655"/>
                    <a:pt x="289" y="685"/>
                  </a:cubicBezTo>
                  <a:cubicBezTo>
                    <a:pt x="291" y="715"/>
                    <a:pt x="289" y="713"/>
                    <a:pt x="262" y="720"/>
                  </a:cubicBezTo>
                  <a:cubicBezTo>
                    <a:pt x="236" y="728"/>
                    <a:pt x="236" y="741"/>
                    <a:pt x="204" y="750"/>
                  </a:cubicBezTo>
                  <a:cubicBezTo>
                    <a:pt x="171" y="759"/>
                    <a:pt x="188" y="770"/>
                    <a:pt x="186" y="800"/>
                  </a:cubicBezTo>
                  <a:cubicBezTo>
                    <a:pt x="185" y="814"/>
                    <a:pt x="181" y="829"/>
                    <a:pt x="177" y="840"/>
                  </a:cubicBezTo>
                  <a:cubicBezTo>
                    <a:pt x="187" y="847"/>
                    <a:pt x="196" y="861"/>
                    <a:pt x="207" y="873"/>
                  </a:cubicBezTo>
                  <a:cubicBezTo>
                    <a:pt x="222" y="890"/>
                    <a:pt x="230" y="883"/>
                    <a:pt x="246" y="877"/>
                  </a:cubicBezTo>
                  <a:cubicBezTo>
                    <a:pt x="262" y="870"/>
                    <a:pt x="254" y="871"/>
                    <a:pt x="280" y="883"/>
                  </a:cubicBezTo>
                  <a:cubicBezTo>
                    <a:pt x="306" y="895"/>
                    <a:pt x="293" y="883"/>
                    <a:pt x="328" y="906"/>
                  </a:cubicBezTo>
                  <a:cubicBezTo>
                    <a:pt x="363" y="928"/>
                    <a:pt x="345" y="943"/>
                    <a:pt x="321" y="965"/>
                  </a:cubicBezTo>
                  <a:cubicBezTo>
                    <a:pt x="297" y="987"/>
                    <a:pt x="343" y="1006"/>
                    <a:pt x="339" y="1050"/>
                  </a:cubicBezTo>
                  <a:cubicBezTo>
                    <a:pt x="335" y="1095"/>
                    <a:pt x="367" y="1106"/>
                    <a:pt x="389" y="1135"/>
                  </a:cubicBezTo>
                  <a:cubicBezTo>
                    <a:pt x="411" y="1165"/>
                    <a:pt x="404" y="1184"/>
                    <a:pt x="424" y="1206"/>
                  </a:cubicBezTo>
                  <a:cubicBezTo>
                    <a:pt x="444" y="1228"/>
                    <a:pt x="470" y="1200"/>
                    <a:pt x="494" y="1189"/>
                  </a:cubicBezTo>
                  <a:cubicBezTo>
                    <a:pt x="518" y="1178"/>
                    <a:pt x="529" y="1150"/>
                    <a:pt x="546" y="1134"/>
                  </a:cubicBezTo>
                  <a:cubicBezTo>
                    <a:pt x="564" y="1117"/>
                    <a:pt x="586" y="1143"/>
                    <a:pt x="597" y="1161"/>
                  </a:cubicBezTo>
                  <a:cubicBezTo>
                    <a:pt x="608" y="1180"/>
                    <a:pt x="588" y="1195"/>
                    <a:pt x="573" y="1206"/>
                  </a:cubicBezTo>
                  <a:cubicBezTo>
                    <a:pt x="557" y="1217"/>
                    <a:pt x="542" y="1222"/>
                    <a:pt x="568" y="1247"/>
                  </a:cubicBezTo>
                  <a:cubicBezTo>
                    <a:pt x="594" y="1271"/>
                    <a:pt x="612" y="1241"/>
                    <a:pt x="634" y="1219"/>
                  </a:cubicBezTo>
                  <a:cubicBezTo>
                    <a:pt x="656" y="1197"/>
                    <a:pt x="649" y="1193"/>
                    <a:pt x="688" y="1165"/>
                  </a:cubicBezTo>
                  <a:cubicBezTo>
                    <a:pt x="728" y="1137"/>
                    <a:pt x="739" y="1193"/>
                    <a:pt x="769" y="1211"/>
                  </a:cubicBezTo>
                  <a:cubicBezTo>
                    <a:pt x="800" y="1230"/>
                    <a:pt x="848" y="1217"/>
                    <a:pt x="878" y="1209"/>
                  </a:cubicBezTo>
                  <a:cubicBezTo>
                    <a:pt x="909" y="1202"/>
                    <a:pt x="905" y="1219"/>
                    <a:pt x="935" y="1235"/>
                  </a:cubicBezTo>
                  <a:cubicBezTo>
                    <a:pt x="939" y="1237"/>
                    <a:pt x="941" y="1239"/>
                    <a:pt x="942" y="1241"/>
                  </a:cubicBezTo>
                  <a:cubicBezTo>
                    <a:pt x="956" y="1238"/>
                    <a:pt x="969" y="1232"/>
                    <a:pt x="973" y="1222"/>
                  </a:cubicBezTo>
                  <a:cubicBezTo>
                    <a:pt x="983" y="1200"/>
                    <a:pt x="995" y="1192"/>
                    <a:pt x="1009" y="1181"/>
                  </a:cubicBezTo>
                  <a:cubicBezTo>
                    <a:pt x="1024" y="1170"/>
                    <a:pt x="1049" y="1159"/>
                    <a:pt x="1052" y="1136"/>
                  </a:cubicBezTo>
                  <a:cubicBezTo>
                    <a:pt x="1055" y="1114"/>
                    <a:pt x="1057" y="1093"/>
                    <a:pt x="1070" y="1079"/>
                  </a:cubicBezTo>
                  <a:cubicBezTo>
                    <a:pt x="1083" y="1065"/>
                    <a:pt x="1096" y="1056"/>
                    <a:pt x="1083" y="1040"/>
                  </a:cubicBezTo>
                  <a:cubicBezTo>
                    <a:pt x="1070" y="1025"/>
                    <a:pt x="1029" y="1000"/>
                    <a:pt x="1065" y="992"/>
                  </a:cubicBezTo>
                  <a:cubicBezTo>
                    <a:pt x="1101" y="983"/>
                    <a:pt x="1113" y="982"/>
                    <a:pt x="1132" y="975"/>
                  </a:cubicBezTo>
                  <a:cubicBezTo>
                    <a:pt x="1152" y="968"/>
                    <a:pt x="1190" y="967"/>
                    <a:pt x="1175" y="947"/>
                  </a:cubicBezTo>
                  <a:cubicBezTo>
                    <a:pt x="1160" y="928"/>
                    <a:pt x="1132" y="915"/>
                    <a:pt x="1157" y="894"/>
                  </a:cubicBezTo>
                  <a:cubicBezTo>
                    <a:pt x="1181" y="874"/>
                    <a:pt x="1217" y="833"/>
                    <a:pt x="1199" y="803"/>
                  </a:cubicBezTo>
                  <a:cubicBezTo>
                    <a:pt x="1181" y="772"/>
                    <a:pt x="1190" y="760"/>
                    <a:pt x="1162" y="758"/>
                  </a:cubicBezTo>
                  <a:cubicBezTo>
                    <a:pt x="1134" y="757"/>
                    <a:pt x="1118" y="715"/>
                    <a:pt x="1081" y="744"/>
                  </a:cubicBezTo>
                  <a:cubicBezTo>
                    <a:pt x="1045" y="774"/>
                    <a:pt x="1011" y="776"/>
                    <a:pt x="998" y="764"/>
                  </a:cubicBezTo>
                  <a:cubicBezTo>
                    <a:pt x="985" y="751"/>
                    <a:pt x="986" y="742"/>
                    <a:pt x="991" y="717"/>
                  </a:cubicBezTo>
                  <a:cubicBezTo>
                    <a:pt x="996" y="692"/>
                    <a:pt x="1011" y="683"/>
                    <a:pt x="978" y="671"/>
                  </a:cubicBezTo>
                  <a:cubicBezTo>
                    <a:pt x="946" y="658"/>
                    <a:pt x="926" y="661"/>
                    <a:pt x="906" y="643"/>
                  </a:cubicBezTo>
                  <a:cubicBezTo>
                    <a:pt x="887" y="625"/>
                    <a:pt x="872" y="628"/>
                    <a:pt x="869" y="608"/>
                  </a:cubicBezTo>
                  <a:cubicBezTo>
                    <a:pt x="865" y="589"/>
                    <a:pt x="842" y="579"/>
                    <a:pt x="872" y="562"/>
                  </a:cubicBezTo>
                  <a:cubicBezTo>
                    <a:pt x="901" y="546"/>
                    <a:pt x="919" y="536"/>
                    <a:pt x="919" y="508"/>
                  </a:cubicBezTo>
                  <a:cubicBezTo>
                    <a:pt x="919" y="480"/>
                    <a:pt x="891" y="466"/>
                    <a:pt x="888" y="455"/>
                  </a:cubicBezTo>
                  <a:cubicBezTo>
                    <a:pt x="885" y="444"/>
                    <a:pt x="916" y="411"/>
                    <a:pt x="942" y="429"/>
                  </a:cubicBezTo>
                  <a:cubicBezTo>
                    <a:pt x="968" y="447"/>
                    <a:pt x="991" y="455"/>
                    <a:pt x="1011" y="444"/>
                  </a:cubicBezTo>
                  <a:cubicBezTo>
                    <a:pt x="1031" y="433"/>
                    <a:pt x="1027" y="415"/>
                    <a:pt x="1013" y="389"/>
                  </a:cubicBezTo>
                  <a:cubicBezTo>
                    <a:pt x="998" y="362"/>
                    <a:pt x="980" y="338"/>
                    <a:pt x="955" y="338"/>
                  </a:cubicBezTo>
                  <a:cubicBezTo>
                    <a:pt x="931" y="338"/>
                    <a:pt x="911" y="344"/>
                    <a:pt x="913" y="366"/>
                  </a:cubicBezTo>
                  <a:cubicBezTo>
                    <a:pt x="914" y="389"/>
                    <a:pt x="918" y="400"/>
                    <a:pt x="898" y="402"/>
                  </a:cubicBezTo>
                  <a:cubicBezTo>
                    <a:pt x="878" y="405"/>
                    <a:pt x="833" y="425"/>
                    <a:pt x="810" y="402"/>
                  </a:cubicBezTo>
                  <a:cubicBezTo>
                    <a:pt x="787" y="380"/>
                    <a:pt x="790" y="315"/>
                    <a:pt x="767" y="315"/>
                  </a:cubicBezTo>
                  <a:cubicBezTo>
                    <a:pt x="744" y="315"/>
                    <a:pt x="701" y="315"/>
                    <a:pt x="705" y="297"/>
                  </a:cubicBezTo>
                  <a:cubicBezTo>
                    <a:pt x="708" y="279"/>
                    <a:pt x="700" y="259"/>
                    <a:pt x="726" y="243"/>
                  </a:cubicBezTo>
                  <a:cubicBezTo>
                    <a:pt x="752" y="226"/>
                    <a:pt x="749" y="208"/>
                    <a:pt x="731" y="191"/>
                  </a:cubicBezTo>
                  <a:cubicBezTo>
                    <a:pt x="713" y="174"/>
                    <a:pt x="695" y="162"/>
                    <a:pt x="682" y="180"/>
                  </a:cubicBezTo>
                  <a:cubicBezTo>
                    <a:pt x="669" y="198"/>
                    <a:pt x="657" y="208"/>
                    <a:pt x="644" y="187"/>
                  </a:cubicBezTo>
                  <a:cubicBezTo>
                    <a:pt x="631" y="166"/>
                    <a:pt x="624" y="154"/>
                    <a:pt x="605" y="138"/>
                  </a:cubicBezTo>
                  <a:cubicBezTo>
                    <a:pt x="585" y="123"/>
                    <a:pt x="585" y="116"/>
                    <a:pt x="541" y="117"/>
                  </a:cubicBezTo>
                  <a:cubicBezTo>
                    <a:pt x="497" y="119"/>
                    <a:pt x="503" y="111"/>
                    <a:pt x="498" y="98"/>
                  </a:cubicBezTo>
                  <a:cubicBezTo>
                    <a:pt x="493" y="86"/>
                    <a:pt x="492" y="80"/>
                    <a:pt x="474" y="81"/>
                  </a:cubicBezTo>
                  <a:cubicBezTo>
                    <a:pt x="456" y="83"/>
                    <a:pt x="436" y="90"/>
                    <a:pt x="420" y="72"/>
                  </a:cubicBezTo>
                  <a:cubicBezTo>
                    <a:pt x="403" y="54"/>
                    <a:pt x="371" y="47"/>
                    <a:pt x="346" y="34"/>
                  </a:cubicBezTo>
                  <a:cubicBezTo>
                    <a:pt x="321" y="22"/>
                    <a:pt x="292" y="19"/>
                    <a:pt x="289" y="5"/>
                  </a:cubicBezTo>
                  <a:cubicBezTo>
                    <a:pt x="288" y="4"/>
                    <a:pt x="288" y="2"/>
                    <a:pt x="288" y="0"/>
                  </a:cubicBezTo>
                  <a:cubicBezTo>
                    <a:pt x="273" y="7"/>
                    <a:pt x="264" y="22"/>
                    <a:pt x="256" y="26"/>
                  </a:cubicBezTo>
                  <a:close/>
                </a:path>
              </a:pathLst>
            </a:custGeom>
            <a:grpFill/>
            <a:ln w="0" cap="rnd">
              <a:solidFill>
                <a:schemeClr val="bg1"/>
              </a:solidFill>
              <a:prstDash val="solid"/>
              <a:round/>
            </a:ln>
          </p:spPr>
          <p:txBody>
            <a:bodyPr vert="horz" wrap="square" lIns="91440" tIns="45720" rIns="91440" bIns="45720" numCol="1" anchor="t" anchorCtr="0" compatLnSpc="1"/>
            <a:lstStyle/>
            <a:p>
              <a:endParaRPr lang="en-US"/>
            </a:p>
          </p:txBody>
        </p:sp>
        <p:sp>
          <p:nvSpPr>
            <p:cNvPr id="83" name="Freeform 28"/>
            <p:cNvSpPr/>
            <p:nvPr/>
          </p:nvSpPr>
          <p:spPr bwMode="auto">
            <a:xfrm>
              <a:off x="4378" y="2218"/>
              <a:ext cx="671" cy="469"/>
            </a:xfrm>
            <a:custGeom>
              <a:gdLst>
                <a:gd name="T0" fmla="*/ 963 w 1448"/>
                <a:gd name="T1" fmla="*/ 946 h 1013"/>
                <a:gd name="T2" fmla="*/ 1032 w 1448"/>
                <a:gd name="T3" fmla="*/ 991 h 1013"/>
                <a:gd name="T4" fmla="*/ 1119 w 1448"/>
                <a:gd name="T5" fmla="*/ 992 h 1013"/>
                <a:gd name="T6" fmla="*/ 1191 w 1448"/>
                <a:gd name="T7" fmla="*/ 977 h 1013"/>
                <a:gd name="T8" fmla="*/ 1232 w 1448"/>
                <a:gd name="T9" fmla="*/ 927 h 1013"/>
                <a:gd name="T10" fmla="*/ 1251 w 1448"/>
                <a:gd name="T11" fmla="*/ 843 h 1013"/>
                <a:gd name="T12" fmla="*/ 1246 w 1448"/>
                <a:gd name="T13" fmla="*/ 782 h 1013"/>
                <a:gd name="T14" fmla="*/ 1274 w 1448"/>
                <a:gd name="T15" fmla="*/ 742 h 1013"/>
                <a:gd name="T16" fmla="*/ 1440 w 1448"/>
                <a:gd name="T17" fmla="*/ 785 h 1013"/>
                <a:gd name="T18" fmla="*/ 1370 w 1448"/>
                <a:gd name="T19" fmla="*/ 656 h 1013"/>
                <a:gd name="T20" fmla="*/ 1221 w 1448"/>
                <a:gd name="T21" fmla="*/ 567 h 1013"/>
                <a:gd name="T22" fmla="*/ 1156 w 1448"/>
                <a:gd name="T23" fmla="*/ 474 h 1013"/>
                <a:gd name="T24" fmla="*/ 968 w 1448"/>
                <a:gd name="T25" fmla="*/ 266 h 1013"/>
                <a:gd name="T26" fmla="*/ 867 w 1448"/>
                <a:gd name="T27" fmla="*/ 148 h 1013"/>
                <a:gd name="T28" fmla="*/ 649 w 1448"/>
                <a:gd name="T29" fmla="*/ 52 h 1013"/>
                <a:gd name="T30" fmla="*/ 571 w 1448"/>
                <a:gd name="T31" fmla="*/ 29 h 1013"/>
                <a:gd name="T32" fmla="*/ 478 w 1448"/>
                <a:gd name="T33" fmla="*/ 133 h 1013"/>
                <a:gd name="T34" fmla="*/ 409 w 1448"/>
                <a:gd name="T35" fmla="*/ 191 h 1013"/>
                <a:gd name="T36" fmla="*/ 331 w 1448"/>
                <a:gd name="T37" fmla="*/ 176 h 1013"/>
                <a:gd name="T38" fmla="*/ 250 w 1448"/>
                <a:gd name="T39" fmla="*/ 211 h 1013"/>
                <a:gd name="T40" fmla="*/ 116 w 1448"/>
                <a:gd name="T41" fmla="*/ 134 h 1013"/>
                <a:gd name="T42" fmla="*/ 5 w 1448"/>
                <a:gd name="T43" fmla="*/ 151 h 1013"/>
                <a:gd name="T44" fmla="*/ 62 w 1448"/>
                <a:gd name="T45" fmla="*/ 240 h 1013"/>
                <a:gd name="T46" fmla="*/ 190 w 1448"/>
                <a:gd name="T47" fmla="*/ 287 h 1013"/>
                <a:gd name="T48" fmla="*/ 257 w 1448"/>
                <a:gd name="T49" fmla="*/ 323 h 1013"/>
                <a:gd name="T50" fmla="*/ 360 w 1448"/>
                <a:gd name="T51" fmla="*/ 393 h 1013"/>
                <a:gd name="T52" fmla="*/ 447 w 1448"/>
                <a:gd name="T53" fmla="*/ 397 h 1013"/>
                <a:gd name="T54" fmla="*/ 421 w 1448"/>
                <a:gd name="T55" fmla="*/ 503 h 1013"/>
                <a:gd name="T56" fmla="*/ 526 w 1448"/>
                <a:gd name="T57" fmla="*/ 608 h 1013"/>
                <a:gd name="T58" fmla="*/ 629 w 1448"/>
                <a:gd name="T59" fmla="*/ 572 h 1013"/>
                <a:gd name="T60" fmla="*/ 729 w 1448"/>
                <a:gd name="T61" fmla="*/ 595 h 1013"/>
                <a:gd name="T62" fmla="*/ 658 w 1448"/>
                <a:gd name="T63" fmla="*/ 635 h 1013"/>
                <a:gd name="T64" fmla="*/ 635 w 1448"/>
                <a:gd name="T65" fmla="*/ 714 h 1013"/>
                <a:gd name="T66" fmla="*/ 585 w 1448"/>
                <a:gd name="T67" fmla="*/ 814 h 1013"/>
                <a:gd name="T68" fmla="*/ 694 w 1448"/>
                <a:gd name="T69" fmla="*/ 877 h 1013"/>
                <a:gd name="T70" fmla="*/ 714 w 1448"/>
                <a:gd name="T71" fmla="*/ 970 h 1013"/>
                <a:gd name="T72" fmla="*/ 878 w 1448"/>
                <a:gd name="T73" fmla="*/ 964 h 1013"/>
                <a:gd name="T74" fmla="*/ 919 w 1448"/>
                <a:gd name="T75" fmla="*/ 963 h 101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48" h="1013">
                  <a:moveTo>
                    <a:pt x="919" y="963"/>
                  </a:moveTo>
                  <a:cubicBezTo>
                    <a:pt x="922" y="950"/>
                    <a:pt x="951" y="956"/>
                    <a:pt x="963" y="946"/>
                  </a:cubicBezTo>
                  <a:cubicBezTo>
                    <a:pt x="974" y="936"/>
                    <a:pt x="992" y="955"/>
                    <a:pt x="997" y="967"/>
                  </a:cubicBezTo>
                  <a:cubicBezTo>
                    <a:pt x="1002" y="980"/>
                    <a:pt x="1012" y="984"/>
                    <a:pt x="1032" y="991"/>
                  </a:cubicBezTo>
                  <a:cubicBezTo>
                    <a:pt x="1051" y="998"/>
                    <a:pt x="1051" y="1005"/>
                    <a:pt x="1073" y="996"/>
                  </a:cubicBezTo>
                  <a:cubicBezTo>
                    <a:pt x="1094" y="988"/>
                    <a:pt x="1102" y="971"/>
                    <a:pt x="1119" y="992"/>
                  </a:cubicBezTo>
                  <a:cubicBezTo>
                    <a:pt x="1135" y="1013"/>
                    <a:pt x="1140" y="1006"/>
                    <a:pt x="1160" y="1000"/>
                  </a:cubicBezTo>
                  <a:cubicBezTo>
                    <a:pt x="1179" y="995"/>
                    <a:pt x="1191" y="993"/>
                    <a:pt x="1191" y="977"/>
                  </a:cubicBezTo>
                  <a:cubicBezTo>
                    <a:pt x="1191" y="960"/>
                    <a:pt x="1196" y="960"/>
                    <a:pt x="1209" y="953"/>
                  </a:cubicBezTo>
                  <a:cubicBezTo>
                    <a:pt x="1222" y="946"/>
                    <a:pt x="1227" y="949"/>
                    <a:pt x="1232" y="927"/>
                  </a:cubicBezTo>
                  <a:cubicBezTo>
                    <a:pt x="1237" y="904"/>
                    <a:pt x="1255" y="910"/>
                    <a:pt x="1258" y="888"/>
                  </a:cubicBezTo>
                  <a:cubicBezTo>
                    <a:pt x="1261" y="866"/>
                    <a:pt x="1228" y="850"/>
                    <a:pt x="1251" y="843"/>
                  </a:cubicBezTo>
                  <a:cubicBezTo>
                    <a:pt x="1274" y="836"/>
                    <a:pt x="1294" y="838"/>
                    <a:pt x="1284" y="820"/>
                  </a:cubicBezTo>
                  <a:cubicBezTo>
                    <a:pt x="1274" y="802"/>
                    <a:pt x="1264" y="796"/>
                    <a:pt x="1246" y="782"/>
                  </a:cubicBezTo>
                  <a:cubicBezTo>
                    <a:pt x="1228" y="768"/>
                    <a:pt x="1223" y="749"/>
                    <a:pt x="1240" y="745"/>
                  </a:cubicBezTo>
                  <a:cubicBezTo>
                    <a:pt x="1252" y="741"/>
                    <a:pt x="1252" y="733"/>
                    <a:pt x="1274" y="742"/>
                  </a:cubicBezTo>
                  <a:cubicBezTo>
                    <a:pt x="1276" y="736"/>
                    <a:pt x="1285" y="734"/>
                    <a:pt x="1304" y="741"/>
                  </a:cubicBezTo>
                  <a:cubicBezTo>
                    <a:pt x="1365" y="763"/>
                    <a:pt x="1431" y="811"/>
                    <a:pt x="1440" y="785"/>
                  </a:cubicBezTo>
                  <a:cubicBezTo>
                    <a:pt x="1448" y="759"/>
                    <a:pt x="1413" y="730"/>
                    <a:pt x="1413" y="700"/>
                  </a:cubicBezTo>
                  <a:cubicBezTo>
                    <a:pt x="1413" y="670"/>
                    <a:pt x="1400" y="656"/>
                    <a:pt x="1370" y="656"/>
                  </a:cubicBezTo>
                  <a:cubicBezTo>
                    <a:pt x="1339" y="656"/>
                    <a:pt x="1304" y="659"/>
                    <a:pt x="1291" y="630"/>
                  </a:cubicBezTo>
                  <a:cubicBezTo>
                    <a:pt x="1278" y="600"/>
                    <a:pt x="1269" y="567"/>
                    <a:pt x="1221" y="567"/>
                  </a:cubicBezTo>
                  <a:cubicBezTo>
                    <a:pt x="1173" y="567"/>
                    <a:pt x="1147" y="552"/>
                    <a:pt x="1147" y="530"/>
                  </a:cubicBezTo>
                  <a:cubicBezTo>
                    <a:pt x="1147" y="507"/>
                    <a:pt x="1195" y="504"/>
                    <a:pt x="1156" y="474"/>
                  </a:cubicBezTo>
                  <a:cubicBezTo>
                    <a:pt x="1116" y="444"/>
                    <a:pt x="1042" y="374"/>
                    <a:pt x="1025" y="341"/>
                  </a:cubicBezTo>
                  <a:cubicBezTo>
                    <a:pt x="1007" y="307"/>
                    <a:pt x="1012" y="292"/>
                    <a:pt x="968" y="266"/>
                  </a:cubicBezTo>
                  <a:cubicBezTo>
                    <a:pt x="924" y="241"/>
                    <a:pt x="924" y="244"/>
                    <a:pt x="929" y="215"/>
                  </a:cubicBezTo>
                  <a:cubicBezTo>
                    <a:pt x="933" y="185"/>
                    <a:pt x="907" y="159"/>
                    <a:pt x="867" y="148"/>
                  </a:cubicBezTo>
                  <a:cubicBezTo>
                    <a:pt x="828" y="137"/>
                    <a:pt x="780" y="140"/>
                    <a:pt x="749" y="118"/>
                  </a:cubicBezTo>
                  <a:cubicBezTo>
                    <a:pt x="719" y="96"/>
                    <a:pt x="653" y="89"/>
                    <a:pt x="649" y="52"/>
                  </a:cubicBezTo>
                  <a:cubicBezTo>
                    <a:pt x="646" y="29"/>
                    <a:pt x="649" y="23"/>
                    <a:pt x="658" y="10"/>
                  </a:cubicBezTo>
                  <a:cubicBezTo>
                    <a:pt x="596" y="0"/>
                    <a:pt x="600" y="13"/>
                    <a:pt x="571" y="29"/>
                  </a:cubicBezTo>
                  <a:cubicBezTo>
                    <a:pt x="539" y="47"/>
                    <a:pt x="549" y="65"/>
                    <a:pt x="544" y="97"/>
                  </a:cubicBezTo>
                  <a:cubicBezTo>
                    <a:pt x="539" y="129"/>
                    <a:pt x="509" y="130"/>
                    <a:pt x="478" y="133"/>
                  </a:cubicBezTo>
                  <a:cubicBezTo>
                    <a:pt x="447" y="136"/>
                    <a:pt x="458" y="164"/>
                    <a:pt x="449" y="183"/>
                  </a:cubicBezTo>
                  <a:cubicBezTo>
                    <a:pt x="439" y="203"/>
                    <a:pt x="414" y="194"/>
                    <a:pt x="409" y="191"/>
                  </a:cubicBezTo>
                  <a:cubicBezTo>
                    <a:pt x="404" y="189"/>
                    <a:pt x="401" y="169"/>
                    <a:pt x="381" y="154"/>
                  </a:cubicBezTo>
                  <a:cubicBezTo>
                    <a:pt x="331" y="140"/>
                    <a:pt x="329" y="159"/>
                    <a:pt x="331" y="176"/>
                  </a:cubicBezTo>
                  <a:cubicBezTo>
                    <a:pt x="332" y="193"/>
                    <a:pt x="319" y="189"/>
                    <a:pt x="298" y="204"/>
                  </a:cubicBezTo>
                  <a:cubicBezTo>
                    <a:pt x="277" y="219"/>
                    <a:pt x="275" y="239"/>
                    <a:pt x="250" y="211"/>
                  </a:cubicBezTo>
                  <a:cubicBezTo>
                    <a:pt x="226" y="183"/>
                    <a:pt x="196" y="215"/>
                    <a:pt x="182" y="204"/>
                  </a:cubicBezTo>
                  <a:cubicBezTo>
                    <a:pt x="167" y="193"/>
                    <a:pt x="141" y="158"/>
                    <a:pt x="116" y="134"/>
                  </a:cubicBezTo>
                  <a:cubicBezTo>
                    <a:pt x="91" y="111"/>
                    <a:pt x="73" y="118"/>
                    <a:pt x="42" y="132"/>
                  </a:cubicBezTo>
                  <a:cubicBezTo>
                    <a:pt x="11" y="146"/>
                    <a:pt x="10" y="137"/>
                    <a:pt x="5" y="151"/>
                  </a:cubicBezTo>
                  <a:cubicBezTo>
                    <a:pt x="0" y="165"/>
                    <a:pt x="1" y="197"/>
                    <a:pt x="5" y="211"/>
                  </a:cubicBezTo>
                  <a:cubicBezTo>
                    <a:pt x="8" y="225"/>
                    <a:pt x="37" y="228"/>
                    <a:pt x="62" y="240"/>
                  </a:cubicBezTo>
                  <a:cubicBezTo>
                    <a:pt x="87" y="253"/>
                    <a:pt x="119" y="260"/>
                    <a:pt x="136" y="278"/>
                  </a:cubicBezTo>
                  <a:cubicBezTo>
                    <a:pt x="152" y="296"/>
                    <a:pt x="172" y="289"/>
                    <a:pt x="190" y="287"/>
                  </a:cubicBezTo>
                  <a:cubicBezTo>
                    <a:pt x="208" y="286"/>
                    <a:pt x="209" y="292"/>
                    <a:pt x="214" y="304"/>
                  </a:cubicBezTo>
                  <a:cubicBezTo>
                    <a:pt x="219" y="317"/>
                    <a:pt x="213" y="325"/>
                    <a:pt x="257" y="323"/>
                  </a:cubicBezTo>
                  <a:cubicBezTo>
                    <a:pt x="301" y="322"/>
                    <a:pt x="301" y="329"/>
                    <a:pt x="321" y="344"/>
                  </a:cubicBezTo>
                  <a:cubicBezTo>
                    <a:pt x="340" y="360"/>
                    <a:pt x="347" y="372"/>
                    <a:pt x="360" y="393"/>
                  </a:cubicBezTo>
                  <a:cubicBezTo>
                    <a:pt x="373" y="414"/>
                    <a:pt x="385" y="404"/>
                    <a:pt x="398" y="386"/>
                  </a:cubicBezTo>
                  <a:cubicBezTo>
                    <a:pt x="411" y="368"/>
                    <a:pt x="429" y="380"/>
                    <a:pt x="447" y="397"/>
                  </a:cubicBezTo>
                  <a:cubicBezTo>
                    <a:pt x="465" y="414"/>
                    <a:pt x="468" y="432"/>
                    <a:pt x="442" y="449"/>
                  </a:cubicBezTo>
                  <a:cubicBezTo>
                    <a:pt x="416" y="465"/>
                    <a:pt x="424" y="485"/>
                    <a:pt x="421" y="503"/>
                  </a:cubicBezTo>
                  <a:cubicBezTo>
                    <a:pt x="417" y="521"/>
                    <a:pt x="460" y="521"/>
                    <a:pt x="483" y="521"/>
                  </a:cubicBezTo>
                  <a:cubicBezTo>
                    <a:pt x="506" y="521"/>
                    <a:pt x="503" y="586"/>
                    <a:pt x="526" y="608"/>
                  </a:cubicBezTo>
                  <a:cubicBezTo>
                    <a:pt x="549" y="631"/>
                    <a:pt x="594" y="611"/>
                    <a:pt x="614" y="608"/>
                  </a:cubicBezTo>
                  <a:cubicBezTo>
                    <a:pt x="634" y="606"/>
                    <a:pt x="630" y="595"/>
                    <a:pt x="629" y="572"/>
                  </a:cubicBezTo>
                  <a:cubicBezTo>
                    <a:pt x="627" y="550"/>
                    <a:pt x="647" y="544"/>
                    <a:pt x="671" y="544"/>
                  </a:cubicBezTo>
                  <a:cubicBezTo>
                    <a:pt x="696" y="544"/>
                    <a:pt x="714" y="568"/>
                    <a:pt x="729" y="595"/>
                  </a:cubicBezTo>
                  <a:cubicBezTo>
                    <a:pt x="743" y="621"/>
                    <a:pt x="747" y="639"/>
                    <a:pt x="727" y="650"/>
                  </a:cubicBezTo>
                  <a:cubicBezTo>
                    <a:pt x="707" y="661"/>
                    <a:pt x="684" y="653"/>
                    <a:pt x="658" y="635"/>
                  </a:cubicBezTo>
                  <a:cubicBezTo>
                    <a:pt x="632" y="617"/>
                    <a:pt x="601" y="650"/>
                    <a:pt x="604" y="661"/>
                  </a:cubicBezTo>
                  <a:cubicBezTo>
                    <a:pt x="607" y="672"/>
                    <a:pt x="635" y="686"/>
                    <a:pt x="635" y="714"/>
                  </a:cubicBezTo>
                  <a:cubicBezTo>
                    <a:pt x="635" y="742"/>
                    <a:pt x="617" y="752"/>
                    <a:pt x="588" y="768"/>
                  </a:cubicBezTo>
                  <a:cubicBezTo>
                    <a:pt x="558" y="785"/>
                    <a:pt x="581" y="795"/>
                    <a:pt x="585" y="814"/>
                  </a:cubicBezTo>
                  <a:cubicBezTo>
                    <a:pt x="588" y="834"/>
                    <a:pt x="603" y="831"/>
                    <a:pt x="622" y="849"/>
                  </a:cubicBezTo>
                  <a:cubicBezTo>
                    <a:pt x="642" y="867"/>
                    <a:pt x="662" y="864"/>
                    <a:pt x="694" y="877"/>
                  </a:cubicBezTo>
                  <a:cubicBezTo>
                    <a:pt x="727" y="889"/>
                    <a:pt x="712" y="898"/>
                    <a:pt x="707" y="923"/>
                  </a:cubicBezTo>
                  <a:cubicBezTo>
                    <a:pt x="702" y="948"/>
                    <a:pt x="701" y="957"/>
                    <a:pt x="714" y="970"/>
                  </a:cubicBezTo>
                  <a:cubicBezTo>
                    <a:pt x="727" y="982"/>
                    <a:pt x="761" y="980"/>
                    <a:pt x="797" y="950"/>
                  </a:cubicBezTo>
                  <a:cubicBezTo>
                    <a:pt x="834" y="921"/>
                    <a:pt x="850" y="963"/>
                    <a:pt x="878" y="964"/>
                  </a:cubicBezTo>
                  <a:cubicBezTo>
                    <a:pt x="892" y="965"/>
                    <a:pt x="897" y="969"/>
                    <a:pt x="901" y="976"/>
                  </a:cubicBezTo>
                  <a:cubicBezTo>
                    <a:pt x="909" y="973"/>
                    <a:pt x="917" y="969"/>
                    <a:pt x="919" y="963"/>
                  </a:cubicBezTo>
                  <a:close/>
                </a:path>
              </a:pathLst>
            </a:custGeom>
            <a:solidFill>
              <a:srgbClr val="E23936"/>
            </a:solidFill>
            <a:ln w="0" cap="rnd">
              <a:solidFill>
                <a:schemeClr val="bg1"/>
              </a:solidFill>
              <a:prstDash val="solid"/>
              <a:round/>
            </a:ln>
          </p:spPr>
          <p:txBody>
            <a:bodyPr vert="horz" wrap="square" lIns="91440" tIns="45720" rIns="91440" bIns="45720" numCol="1" anchor="t" anchorCtr="0" compatLnSpc="1"/>
            <a:lstStyle/>
            <a:p>
              <a:endParaRPr lang="en-US"/>
            </a:p>
          </p:txBody>
        </p:sp>
        <p:sp>
          <p:nvSpPr>
            <p:cNvPr id="84" name="Freeform 29"/>
            <p:cNvSpPr/>
            <p:nvPr/>
          </p:nvSpPr>
          <p:spPr bwMode="auto">
            <a:xfrm>
              <a:off x="4661" y="2651"/>
              <a:ext cx="455" cy="451"/>
            </a:xfrm>
            <a:custGeom>
              <a:gdLst>
                <a:gd name="T0" fmla="*/ 913 w 983"/>
                <a:gd name="T1" fmla="*/ 416 h 972"/>
                <a:gd name="T2" fmla="*/ 965 w 983"/>
                <a:gd name="T3" fmla="*/ 379 h 972"/>
                <a:gd name="T4" fmla="*/ 926 w 983"/>
                <a:gd name="T5" fmla="*/ 298 h 972"/>
                <a:gd name="T6" fmla="*/ 948 w 983"/>
                <a:gd name="T7" fmla="*/ 227 h 972"/>
                <a:gd name="T8" fmla="*/ 830 w 983"/>
                <a:gd name="T9" fmla="*/ 205 h 972"/>
                <a:gd name="T10" fmla="*/ 707 w 983"/>
                <a:gd name="T11" fmla="*/ 179 h 972"/>
                <a:gd name="T12" fmla="*/ 607 w 983"/>
                <a:gd name="T13" fmla="*/ 253 h 972"/>
                <a:gd name="T14" fmla="*/ 572 w 983"/>
                <a:gd name="T15" fmla="*/ 216 h 972"/>
                <a:gd name="T16" fmla="*/ 559 w 983"/>
                <a:gd name="T17" fmla="*/ 168 h 972"/>
                <a:gd name="T18" fmla="*/ 668 w 983"/>
                <a:gd name="T19" fmla="*/ 164 h 972"/>
                <a:gd name="T20" fmla="*/ 706 w 983"/>
                <a:gd name="T21" fmla="*/ 85 h 972"/>
                <a:gd name="T22" fmla="*/ 677 w 983"/>
                <a:gd name="T23" fmla="*/ 63 h 972"/>
                <a:gd name="T24" fmla="*/ 620 w 983"/>
                <a:gd name="T25" fmla="*/ 31 h 972"/>
                <a:gd name="T26" fmla="*/ 601 w 983"/>
                <a:gd name="T27" fmla="*/ 16 h 972"/>
                <a:gd name="T28" fmla="*/ 599 w 983"/>
                <a:gd name="T29" fmla="*/ 17 h 972"/>
                <a:gd name="T30" fmla="*/ 581 w 983"/>
                <a:gd name="T31" fmla="*/ 41 h 972"/>
                <a:gd name="T32" fmla="*/ 550 w 983"/>
                <a:gd name="T33" fmla="*/ 64 h 972"/>
                <a:gd name="T34" fmla="*/ 509 w 983"/>
                <a:gd name="T35" fmla="*/ 56 h 972"/>
                <a:gd name="T36" fmla="*/ 463 w 983"/>
                <a:gd name="T37" fmla="*/ 60 h 972"/>
                <a:gd name="T38" fmla="*/ 422 w 983"/>
                <a:gd name="T39" fmla="*/ 55 h 972"/>
                <a:gd name="T40" fmla="*/ 387 w 983"/>
                <a:gd name="T41" fmla="*/ 31 h 972"/>
                <a:gd name="T42" fmla="*/ 353 w 983"/>
                <a:gd name="T43" fmla="*/ 10 h 972"/>
                <a:gd name="T44" fmla="*/ 309 w 983"/>
                <a:gd name="T45" fmla="*/ 27 h 972"/>
                <a:gd name="T46" fmla="*/ 291 w 983"/>
                <a:gd name="T47" fmla="*/ 40 h 972"/>
                <a:gd name="T48" fmla="*/ 305 w 983"/>
                <a:gd name="T49" fmla="*/ 73 h 972"/>
                <a:gd name="T50" fmla="*/ 263 w 983"/>
                <a:gd name="T51" fmla="*/ 164 h 972"/>
                <a:gd name="T52" fmla="*/ 281 w 983"/>
                <a:gd name="T53" fmla="*/ 217 h 972"/>
                <a:gd name="T54" fmla="*/ 238 w 983"/>
                <a:gd name="T55" fmla="*/ 245 h 972"/>
                <a:gd name="T56" fmla="*/ 171 w 983"/>
                <a:gd name="T57" fmla="*/ 262 h 972"/>
                <a:gd name="T58" fmla="*/ 189 w 983"/>
                <a:gd name="T59" fmla="*/ 310 h 972"/>
                <a:gd name="T60" fmla="*/ 176 w 983"/>
                <a:gd name="T61" fmla="*/ 349 h 972"/>
                <a:gd name="T62" fmla="*/ 158 w 983"/>
                <a:gd name="T63" fmla="*/ 406 h 972"/>
                <a:gd name="T64" fmla="*/ 115 w 983"/>
                <a:gd name="T65" fmla="*/ 451 h 972"/>
                <a:gd name="T66" fmla="*/ 79 w 983"/>
                <a:gd name="T67" fmla="*/ 492 h 972"/>
                <a:gd name="T68" fmla="*/ 48 w 983"/>
                <a:gd name="T69" fmla="*/ 511 h 972"/>
                <a:gd name="T70" fmla="*/ 6 w 983"/>
                <a:gd name="T71" fmla="*/ 580 h 972"/>
                <a:gd name="T72" fmla="*/ 91 w 983"/>
                <a:gd name="T73" fmla="*/ 635 h 972"/>
                <a:gd name="T74" fmla="*/ 157 w 983"/>
                <a:gd name="T75" fmla="*/ 733 h 972"/>
                <a:gd name="T76" fmla="*/ 156 w 983"/>
                <a:gd name="T77" fmla="*/ 780 h 972"/>
                <a:gd name="T78" fmla="*/ 192 w 983"/>
                <a:gd name="T79" fmla="*/ 777 h 972"/>
                <a:gd name="T80" fmla="*/ 246 w 983"/>
                <a:gd name="T81" fmla="*/ 782 h 972"/>
                <a:gd name="T82" fmla="*/ 251 w 983"/>
                <a:gd name="T83" fmla="*/ 848 h 972"/>
                <a:gd name="T84" fmla="*/ 294 w 983"/>
                <a:gd name="T85" fmla="*/ 905 h 972"/>
                <a:gd name="T86" fmla="*/ 330 w 983"/>
                <a:gd name="T87" fmla="*/ 954 h 972"/>
                <a:gd name="T88" fmla="*/ 397 w 983"/>
                <a:gd name="T89" fmla="*/ 959 h 972"/>
                <a:gd name="T90" fmla="*/ 438 w 983"/>
                <a:gd name="T91" fmla="*/ 923 h 972"/>
                <a:gd name="T92" fmla="*/ 486 w 983"/>
                <a:gd name="T93" fmla="*/ 914 h 972"/>
                <a:gd name="T94" fmla="*/ 533 w 983"/>
                <a:gd name="T95" fmla="*/ 962 h 972"/>
                <a:gd name="T96" fmla="*/ 590 w 983"/>
                <a:gd name="T97" fmla="*/ 950 h 972"/>
                <a:gd name="T98" fmla="*/ 666 w 983"/>
                <a:gd name="T99" fmla="*/ 937 h 972"/>
                <a:gd name="T100" fmla="*/ 713 w 983"/>
                <a:gd name="T101" fmla="*/ 971 h 972"/>
                <a:gd name="T102" fmla="*/ 720 w 983"/>
                <a:gd name="T103" fmla="*/ 972 h 972"/>
                <a:gd name="T104" fmla="*/ 747 w 983"/>
                <a:gd name="T105" fmla="*/ 906 h 972"/>
                <a:gd name="T106" fmla="*/ 768 w 983"/>
                <a:gd name="T107" fmla="*/ 791 h 972"/>
                <a:gd name="T108" fmla="*/ 812 w 983"/>
                <a:gd name="T109" fmla="*/ 706 h 972"/>
                <a:gd name="T110" fmla="*/ 851 w 983"/>
                <a:gd name="T111" fmla="*/ 665 h 972"/>
                <a:gd name="T112" fmla="*/ 900 w 983"/>
                <a:gd name="T113" fmla="*/ 680 h 972"/>
                <a:gd name="T114" fmla="*/ 948 w 983"/>
                <a:gd name="T115" fmla="*/ 635 h 972"/>
                <a:gd name="T116" fmla="*/ 913 w 983"/>
                <a:gd name="T117" fmla="*/ 535 h 972"/>
                <a:gd name="T118" fmla="*/ 900 w 983"/>
                <a:gd name="T119" fmla="*/ 472 h 972"/>
                <a:gd name="T120" fmla="*/ 913 w 983"/>
                <a:gd name="T121" fmla="*/ 416 h 97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83" h="972">
                  <a:moveTo>
                    <a:pt x="913" y="416"/>
                  </a:moveTo>
                  <a:cubicBezTo>
                    <a:pt x="948" y="416"/>
                    <a:pt x="983" y="413"/>
                    <a:pt x="965" y="379"/>
                  </a:cubicBezTo>
                  <a:cubicBezTo>
                    <a:pt x="948" y="346"/>
                    <a:pt x="908" y="331"/>
                    <a:pt x="926" y="298"/>
                  </a:cubicBezTo>
                  <a:cubicBezTo>
                    <a:pt x="943" y="265"/>
                    <a:pt x="983" y="246"/>
                    <a:pt x="948" y="227"/>
                  </a:cubicBezTo>
                  <a:cubicBezTo>
                    <a:pt x="913" y="209"/>
                    <a:pt x="856" y="242"/>
                    <a:pt x="830" y="205"/>
                  </a:cubicBezTo>
                  <a:cubicBezTo>
                    <a:pt x="803" y="168"/>
                    <a:pt x="725" y="153"/>
                    <a:pt x="707" y="179"/>
                  </a:cubicBezTo>
                  <a:cubicBezTo>
                    <a:pt x="690" y="205"/>
                    <a:pt x="624" y="279"/>
                    <a:pt x="607" y="253"/>
                  </a:cubicBezTo>
                  <a:cubicBezTo>
                    <a:pt x="589" y="227"/>
                    <a:pt x="598" y="216"/>
                    <a:pt x="572" y="216"/>
                  </a:cubicBezTo>
                  <a:cubicBezTo>
                    <a:pt x="546" y="216"/>
                    <a:pt x="519" y="157"/>
                    <a:pt x="559" y="168"/>
                  </a:cubicBezTo>
                  <a:cubicBezTo>
                    <a:pt x="598" y="179"/>
                    <a:pt x="655" y="194"/>
                    <a:pt x="668" y="164"/>
                  </a:cubicBezTo>
                  <a:cubicBezTo>
                    <a:pt x="679" y="140"/>
                    <a:pt x="687" y="106"/>
                    <a:pt x="706" y="85"/>
                  </a:cubicBezTo>
                  <a:cubicBezTo>
                    <a:pt x="697" y="76"/>
                    <a:pt x="690" y="66"/>
                    <a:pt x="677" y="63"/>
                  </a:cubicBezTo>
                  <a:cubicBezTo>
                    <a:pt x="656" y="59"/>
                    <a:pt x="658" y="46"/>
                    <a:pt x="620" y="31"/>
                  </a:cubicBezTo>
                  <a:cubicBezTo>
                    <a:pt x="610" y="27"/>
                    <a:pt x="604" y="22"/>
                    <a:pt x="601" y="16"/>
                  </a:cubicBezTo>
                  <a:cubicBezTo>
                    <a:pt x="600" y="16"/>
                    <a:pt x="600" y="17"/>
                    <a:pt x="599" y="17"/>
                  </a:cubicBezTo>
                  <a:cubicBezTo>
                    <a:pt x="586" y="24"/>
                    <a:pt x="581" y="24"/>
                    <a:pt x="581" y="41"/>
                  </a:cubicBezTo>
                  <a:cubicBezTo>
                    <a:pt x="581" y="57"/>
                    <a:pt x="569" y="59"/>
                    <a:pt x="550" y="64"/>
                  </a:cubicBezTo>
                  <a:cubicBezTo>
                    <a:pt x="530" y="70"/>
                    <a:pt x="525" y="77"/>
                    <a:pt x="509" y="56"/>
                  </a:cubicBezTo>
                  <a:cubicBezTo>
                    <a:pt x="492" y="35"/>
                    <a:pt x="484" y="52"/>
                    <a:pt x="463" y="60"/>
                  </a:cubicBezTo>
                  <a:cubicBezTo>
                    <a:pt x="441" y="69"/>
                    <a:pt x="441" y="62"/>
                    <a:pt x="422" y="55"/>
                  </a:cubicBezTo>
                  <a:cubicBezTo>
                    <a:pt x="402" y="48"/>
                    <a:pt x="392" y="44"/>
                    <a:pt x="387" y="31"/>
                  </a:cubicBezTo>
                  <a:cubicBezTo>
                    <a:pt x="382" y="19"/>
                    <a:pt x="364" y="0"/>
                    <a:pt x="353" y="10"/>
                  </a:cubicBezTo>
                  <a:cubicBezTo>
                    <a:pt x="341" y="20"/>
                    <a:pt x="312" y="14"/>
                    <a:pt x="309" y="27"/>
                  </a:cubicBezTo>
                  <a:cubicBezTo>
                    <a:pt x="307" y="33"/>
                    <a:pt x="299" y="37"/>
                    <a:pt x="291" y="40"/>
                  </a:cubicBezTo>
                  <a:cubicBezTo>
                    <a:pt x="294" y="48"/>
                    <a:pt x="297" y="58"/>
                    <a:pt x="305" y="73"/>
                  </a:cubicBezTo>
                  <a:cubicBezTo>
                    <a:pt x="323" y="103"/>
                    <a:pt x="287" y="144"/>
                    <a:pt x="263" y="164"/>
                  </a:cubicBezTo>
                  <a:cubicBezTo>
                    <a:pt x="238" y="185"/>
                    <a:pt x="266" y="198"/>
                    <a:pt x="281" y="217"/>
                  </a:cubicBezTo>
                  <a:cubicBezTo>
                    <a:pt x="296" y="237"/>
                    <a:pt x="258" y="238"/>
                    <a:pt x="238" y="245"/>
                  </a:cubicBezTo>
                  <a:cubicBezTo>
                    <a:pt x="219" y="252"/>
                    <a:pt x="207" y="253"/>
                    <a:pt x="171" y="262"/>
                  </a:cubicBezTo>
                  <a:cubicBezTo>
                    <a:pt x="135" y="270"/>
                    <a:pt x="176" y="295"/>
                    <a:pt x="189" y="310"/>
                  </a:cubicBezTo>
                  <a:cubicBezTo>
                    <a:pt x="202" y="326"/>
                    <a:pt x="189" y="335"/>
                    <a:pt x="176" y="349"/>
                  </a:cubicBezTo>
                  <a:cubicBezTo>
                    <a:pt x="163" y="363"/>
                    <a:pt x="161" y="384"/>
                    <a:pt x="158" y="406"/>
                  </a:cubicBezTo>
                  <a:cubicBezTo>
                    <a:pt x="155" y="429"/>
                    <a:pt x="130" y="440"/>
                    <a:pt x="115" y="451"/>
                  </a:cubicBezTo>
                  <a:cubicBezTo>
                    <a:pt x="101" y="462"/>
                    <a:pt x="89" y="470"/>
                    <a:pt x="79" y="492"/>
                  </a:cubicBezTo>
                  <a:cubicBezTo>
                    <a:pt x="75" y="502"/>
                    <a:pt x="62" y="508"/>
                    <a:pt x="48" y="511"/>
                  </a:cubicBezTo>
                  <a:cubicBezTo>
                    <a:pt x="59" y="529"/>
                    <a:pt x="12" y="558"/>
                    <a:pt x="6" y="580"/>
                  </a:cubicBezTo>
                  <a:cubicBezTo>
                    <a:pt x="0" y="604"/>
                    <a:pt x="43" y="613"/>
                    <a:pt x="91" y="635"/>
                  </a:cubicBezTo>
                  <a:cubicBezTo>
                    <a:pt x="139" y="657"/>
                    <a:pt x="131" y="700"/>
                    <a:pt x="157" y="733"/>
                  </a:cubicBezTo>
                  <a:cubicBezTo>
                    <a:pt x="177" y="759"/>
                    <a:pt x="164" y="769"/>
                    <a:pt x="156" y="780"/>
                  </a:cubicBezTo>
                  <a:cubicBezTo>
                    <a:pt x="169" y="782"/>
                    <a:pt x="184" y="782"/>
                    <a:pt x="192" y="777"/>
                  </a:cubicBezTo>
                  <a:cubicBezTo>
                    <a:pt x="210" y="768"/>
                    <a:pt x="248" y="747"/>
                    <a:pt x="246" y="782"/>
                  </a:cubicBezTo>
                  <a:cubicBezTo>
                    <a:pt x="245" y="816"/>
                    <a:pt x="232" y="833"/>
                    <a:pt x="251" y="848"/>
                  </a:cubicBezTo>
                  <a:cubicBezTo>
                    <a:pt x="271" y="864"/>
                    <a:pt x="289" y="884"/>
                    <a:pt x="294" y="905"/>
                  </a:cubicBezTo>
                  <a:cubicBezTo>
                    <a:pt x="299" y="926"/>
                    <a:pt x="309" y="944"/>
                    <a:pt x="330" y="954"/>
                  </a:cubicBezTo>
                  <a:cubicBezTo>
                    <a:pt x="351" y="964"/>
                    <a:pt x="381" y="972"/>
                    <a:pt x="397" y="959"/>
                  </a:cubicBezTo>
                  <a:cubicBezTo>
                    <a:pt x="414" y="947"/>
                    <a:pt x="428" y="943"/>
                    <a:pt x="438" y="923"/>
                  </a:cubicBezTo>
                  <a:cubicBezTo>
                    <a:pt x="448" y="904"/>
                    <a:pt x="464" y="879"/>
                    <a:pt x="486" y="914"/>
                  </a:cubicBezTo>
                  <a:cubicBezTo>
                    <a:pt x="507" y="948"/>
                    <a:pt x="502" y="958"/>
                    <a:pt x="533" y="962"/>
                  </a:cubicBezTo>
                  <a:cubicBezTo>
                    <a:pt x="564" y="966"/>
                    <a:pt x="564" y="961"/>
                    <a:pt x="590" y="950"/>
                  </a:cubicBezTo>
                  <a:cubicBezTo>
                    <a:pt x="617" y="939"/>
                    <a:pt x="656" y="915"/>
                    <a:pt x="666" y="937"/>
                  </a:cubicBezTo>
                  <a:cubicBezTo>
                    <a:pt x="676" y="959"/>
                    <a:pt x="694" y="968"/>
                    <a:pt x="713" y="971"/>
                  </a:cubicBezTo>
                  <a:cubicBezTo>
                    <a:pt x="716" y="971"/>
                    <a:pt x="718" y="971"/>
                    <a:pt x="720" y="972"/>
                  </a:cubicBezTo>
                  <a:cubicBezTo>
                    <a:pt x="732" y="956"/>
                    <a:pt x="744" y="937"/>
                    <a:pt x="747" y="906"/>
                  </a:cubicBezTo>
                  <a:cubicBezTo>
                    <a:pt x="751" y="850"/>
                    <a:pt x="747" y="813"/>
                    <a:pt x="768" y="791"/>
                  </a:cubicBezTo>
                  <a:cubicBezTo>
                    <a:pt x="790" y="769"/>
                    <a:pt x="808" y="728"/>
                    <a:pt x="812" y="706"/>
                  </a:cubicBezTo>
                  <a:cubicBezTo>
                    <a:pt x="817" y="683"/>
                    <a:pt x="825" y="639"/>
                    <a:pt x="851" y="665"/>
                  </a:cubicBezTo>
                  <a:cubicBezTo>
                    <a:pt x="878" y="691"/>
                    <a:pt x="878" y="702"/>
                    <a:pt x="900" y="680"/>
                  </a:cubicBezTo>
                  <a:cubicBezTo>
                    <a:pt x="921" y="657"/>
                    <a:pt x="974" y="683"/>
                    <a:pt x="948" y="635"/>
                  </a:cubicBezTo>
                  <a:cubicBezTo>
                    <a:pt x="921" y="587"/>
                    <a:pt x="882" y="565"/>
                    <a:pt x="913" y="535"/>
                  </a:cubicBezTo>
                  <a:cubicBezTo>
                    <a:pt x="943" y="505"/>
                    <a:pt x="921" y="498"/>
                    <a:pt x="900" y="472"/>
                  </a:cubicBezTo>
                  <a:cubicBezTo>
                    <a:pt x="878" y="446"/>
                    <a:pt x="878" y="416"/>
                    <a:pt x="913" y="416"/>
                  </a:cubicBezTo>
                  <a:close/>
                </a:path>
              </a:pathLst>
            </a:custGeom>
            <a:grpFill/>
            <a:ln w="0" cap="rnd">
              <a:solidFill>
                <a:schemeClr val="bg1"/>
              </a:solidFill>
              <a:prstDash val="solid"/>
              <a:round/>
            </a:ln>
          </p:spPr>
          <p:txBody>
            <a:bodyPr vert="horz" wrap="square" lIns="91440" tIns="45720" rIns="91440" bIns="45720" numCol="1" anchor="t" anchorCtr="0" compatLnSpc="1"/>
            <a:lstStyle/>
            <a:p>
              <a:endParaRPr lang="en-US"/>
            </a:p>
          </p:txBody>
        </p:sp>
        <p:sp>
          <p:nvSpPr>
            <p:cNvPr id="85" name="Freeform 30"/>
            <p:cNvSpPr/>
            <p:nvPr/>
          </p:nvSpPr>
          <p:spPr bwMode="auto">
            <a:xfrm>
              <a:off x="4939" y="2557"/>
              <a:ext cx="128" cy="134"/>
            </a:xfrm>
            <a:custGeom>
              <a:gdLst>
                <a:gd name="T0" fmla="*/ 19 w 277"/>
                <a:gd name="T1" fmla="*/ 234 h 288"/>
                <a:gd name="T2" fmla="*/ 76 w 277"/>
                <a:gd name="T3" fmla="*/ 266 h 288"/>
                <a:gd name="T4" fmla="*/ 105 w 277"/>
                <a:gd name="T5" fmla="*/ 288 h 288"/>
                <a:gd name="T6" fmla="*/ 119 w 277"/>
                <a:gd name="T7" fmla="*/ 275 h 288"/>
                <a:gd name="T8" fmla="*/ 264 w 277"/>
                <a:gd name="T9" fmla="*/ 197 h 288"/>
                <a:gd name="T10" fmla="*/ 207 w 277"/>
                <a:gd name="T11" fmla="*/ 112 h 288"/>
                <a:gd name="T12" fmla="*/ 102 w 277"/>
                <a:gd name="T13" fmla="*/ 64 h 288"/>
                <a:gd name="T14" fmla="*/ 63 w 277"/>
                <a:gd name="T15" fmla="*/ 9 h 288"/>
                <a:gd name="T16" fmla="*/ 29 w 277"/>
                <a:gd name="T17" fmla="*/ 12 h 288"/>
                <a:gd name="T18" fmla="*/ 35 w 277"/>
                <a:gd name="T19" fmla="*/ 49 h 288"/>
                <a:gd name="T20" fmla="*/ 73 w 277"/>
                <a:gd name="T21" fmla="*/ 87 h 288"/>
                <a:gd name="T22" fmla="*/ 40 w 277"/>
                <a:gd name="T23" fmla="*/ 110 h 288"/>
                <a:gd name="T24" fmla="*/ 47 w 277"/>
                <a:gd name="T25" fmla="*/ 155 h 288"/>
                <a:gd name="T26" fmla="*/ 21 w 277"/>
                <a:gd name="T27" fmla="*/ 194 h 288"/>
                <a:gd name="T28" fmla="*/ 0 w 277"/>
                <a:gd name="T29" fmla="*/ 219 h 288"/>
                <a:gd name="T30" fmla="*/ 19 w 277"/>
                <a:gd name="T31" fmla="*/ 234 h 28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7" h="288">
                  <a:moveTo>
                    <a:pt x="19" y="234"/>
                  </a:moveTo>
                  <a:cubicBezTo>
                    <a:pt x="57" y="249"/>
                    <a:pt x="55" y="262"/>
                    <a:pt x="76" y="266"/>
                  </a:cubicBezTo>
                  <a:cubicBezTo>
                    <a:pt x="89" y="269"/>
                    <a:pt x="96" y="279"/>
                    <a:pt x="105" y="288"/>
                  </a:cubicBezTo>
                  <a:cubicBezTo>
                    <a:pt x="109" y="283"/>
                    <a:pt x="114" y="278"/>
                    <a:pt x="119" y="275"/>
                  </a:cubicBezTo>
                  <a:cubicBezTo>
                    <a:pt x="150" y="256"/>
                    <a:pt x="277" y="227"/>
                    <a:pt x="264" y="197"/>
                  </a:cubicBezTo>
                  <a:cubicBezTo>
                    <a:pt x="250" y="167"/>
                    <a:pt x="233" y="130"/>
                    <a:pt x="207" y="112"/>
                  </a:cubicBezTo>
                  <a:cubicBezTo>
                    <a:pt x="181" y="93"/>
                    <a:pt x="128" y="75"/>
                    <a:pt x="102" y="64"/>
                  </a:cubicBezTo>
                  <a:cubicBezTo>
                    <a:pt x="84" y="56"/>
                    <a:pt x="58" y="22"/>
                    <a:pt x="63" y="9"/>
                  </a:cubicBezTo>
                  <a:cubicBezTo>
                    <a:pt x="41" y="0"/>
                    <a:pt x="41" y="8"/>
                    <a:pt x="29" y="12"/>
                  </a:cubicBezTo>
                  <a:cubicBezTo>
                    <a:pt x="12" y="16"/>
                    <a:pt x="17" y="35"/>
                    <a:pt x="35" y="49"/>
                  </a:cubicBezTo>
                  <a:cubicBezTo>
                    <a:pt x="53" y="63"/>
                    <a:pt x="63" y="69"/>
                    <a:pt x="73" y="87"/>
                  </a:cubicBezTo>
                  <a:cubicBezTo>
                    <a:pt x="83" y="105"/>
                    <a:pt x="63" y="103"/>
                    <a:pt x="40" y="110"/>
                  </a:cubicBezTo>
                  <a:cubicBezTo>
                    <a:pt x="17" y="117"/>
                    <a:pt x="50" y="133"/>
                    <a:pt x="47" y="155"/>
                  </a:cubicBezTo>
                  <a:cubicBezTo>
                    <a:pt x="44" y="177"/>
                    <a:pt x="26" y="171"/>
                    <a:pt x="21" y="194"/>
                  </a:cubicBezTo>
                  <a:cubicBezTo>
                    <a:pt x="16" y="214"/>
                    <a:pt x="11" y="214"/>
                    <a:pt x="0" y="219"/>
                  </a:cubicBezTo>
                  <a:cubicBezTo>
                    <a:pt x="3" y="225"/>
                    <a:pt x="9" y="230"/>
                    <a:pt x="19" y="234"/>
                  </a:cubicBezTo>
                  <a:close/>
                </a:path>
              </a:pathLst>
            </a:custGeom>
            <a:grpFill/>
            <a:ln w="0" cap="rnd">
              <a:solidFill>
                <a:schemeClr val="bg1"/>
              </a:solidFill>
              <a:prstDash val="solid"/>
              <a:round/>
            </a:ln>
          </p:spPr>
          <p:txBody>
            <a:bodyPr vert="horz" wrap="square" lIns="91440" tIns="45720" rIns="91440" bIns="45720" numCol="1" anchor="t" anchorCtr="0" compatLnSpc="1"/>
            <a:lstStyle/>
            <a:p>
              <a:endParaRPr lang="en-US"/>
            </a:p>
          </p:txBody>
        </p:sp>
        <p:sp>
          <p:nvSpPr>
            <p:cNvPr id="86" name="Freeform 31"/>
            <p:cNvSpPr/>
            <p:nvPr/>
          </p:nvSpPr>
          <p:spPr bwMode="auto">
            <a:xfrm>
              <a:off x="4205" y="1864"/>
              <a:ext cx="781" cy="475"/>
            </a:xfrm>
            <a:custGeom>
              <a:gdLst>
                <a:gd name="T0" fmla="*/ 1555 w 1686"/>
                <a:gd name="T1" fmla="*/ 63 h 1025"/>
                <a:gd name="T2" fmla="*/ 1393 w 1686"/>
                <a:gd name="T3" fmla="*/ 100 h 1025"/>
                <a:gd name="T4" fmla="*/ 1262 w 1686"/>
                <a:gd name="T5" fmla="*/ 48 h 1025"/>
                <a:gd name="T6" fmla="*/ 1109 w 1686"/>
                <a:gd name="T7" fmla="*/ 119 h 1025"/>
                <a:gd name="T8" fmla="*/ 987 w 1686"/>
                <a:gd name="T9" fmla="*/ 260 h 1025"/>
                <a:gd name="T10" fmla="*/ 847 w 1686"/>
                <a:gd name="T11" fmla="*/ 185 h 1025"/>
                <a:gd name="T12" fmla="*/ 782 w 1686"/>
                <a:gd name="T13" fmla="*/ 41 h 1025"/>
                <a:gd name="T14" fmla="*/ 548 w 1686"/>
                <a:gd name="T15" fmla="*/ 35 h 1025"/>
                <a:gd name="T16" fmla="*/ 469 w 1686"/>
                <a:gd name="T17" fmla="*/ 144 h 1025"/>
                <a:gd name="T18" fmla="*/ 296 w 1686"/>
                <a:gd name="T19" fmla="*/ 238 h 1025"/>
                <a:gd name="T20" fmla="*/ 197 w 1686"/>
                <a:gd name="T21" fmla="*/ 313 h 1025"/>
                <a:gd name="T22" fmla="*/ 102 w 1686"/>
                <a:gd name="T23" fmla="*/ 469 h 1025"/>
                <a:gd name="T24" fmla="*/ 99 w 1686"/>
                <a:gd name="T25" fmla="*/ 600 h 1025"/>
                <a:gd name="T26" fmla="*/ 87 w 1686"/>
                <a:gd name="T27" fmla="*/ 695 h 1025"/>
                <a:gd name="T28" fmla="*/ 203 w 1686"/>
                <a:gd name="T29" fmla="*/ 677 h 1025"/>
                <a:gd name="T30" fmla="*/ 63 w 1686"/>
                <a:gd name="T31" fmla="*/ 832 h 1025"/>
                <a:gd name="T32" fmla="*/ 26 w 1686"/>
                <a:gd name="T33" fmla="*/ 923 h 1025"/>
                <a:gd name="T34" fmla="*/ 155 w 1686"/>
                <a:gd name="T35" fmla="*/ 990 h 1025"/>
                <a:gd name="T36" fmla="*/ 303 w 1686"/>
                <a:gd name="T37" fmla="*/ 990 h 1025"/>
                <a:gd name="T38" fmla="*/ 345 w 1686"/>
                <a:gd name="T39" fmla="*/ 996 h 1025"/>
                <a:gd name="T40" fmla="*/ 378 w 1686"/>
                <a:gd name="T41" fmla="*/ 915 h 1025"/>
                <a:gd name="T42" fmla="*/ 489 w 1686"/>
                <a:gd name="T43" fmla="*/ 898 h 1025"/>
                <a:gd name="T44" fmla="*/ 623 w 1686"/>
                <a:gd name="T45" fmla="*/ 975 h 1025"/>
                <a:gd name="T46" fmla="*/ 704 w 1686"/>
                <a:gd name="T47" fmla="*/ 940 h 1025"/>
                <a:gd name="T48" fmla="*/ 782 w 1686"/>
                <a:gd name="T49" fmla="*/ 955 h 1025"/>
                <a:gd name="T50" fmla="*/ 851 w 1686"/>
                <a:gd name="T51" fmla="*/ 897 h 1025"/>
                <a:gd name="T52" fmla="*/ 944 w 1686"/>
                <a:gd name="T53" fmla="*/ 793 h 1025"/>
                <a:gd name="T54" fmla="*/ 1057 w 1686"/>
                <a:gd name="T55" fmla="*/ 734 h 1025"/>
                <a:gd name="T56" fmla="*/ 1188 w 1686"/>
                <a:gd name="T57" fmla="*/ 556 h 1025"/>
                <a:gd name="T58" fmla="*/ 1297 w 1686"/>
                <a:gd name="T59" fmla="*/ 452 h 1025"/>
                <a:gd name="T60" fmla="*/ 1485 w 1686"/>
                <a:gd name="T61" fmla="*/ 248 h 1025"/>
                <a:gd name="T62" fmla="*/ 1651 w 1686"/>
                <a:gd name="T63" fmla="*/ 178 h 102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6" h="1025">
                  <a:moveTo>
                    <a:pt x="1638" y="71"/>
                  </a:moveTo>
                  <a:cubicBezTo>
                    <a:pt x="1590" y="63"/>
                    <a:pt x="1577" y="85"/>
                    <a:pt x="1555" y="63"/>
                  </a:cubicBezTo>
                  <a:cubicBezTo>
                    <a:pt x="1533" y="41"/>
                    <a:pt x="1516" y="59"/>
                    <a:pt x="1485" y="82"/>
                  </a:cubicBezTo>
                  <a:cubicBezTo>
                    <a:pt x="1454" y="104"/>
                    <a:pt x="1433" y="122"/>
                    <a:pt x="1393" y="100"/>
                  </a:cubicBezTo>
                  <a:cubicBezTo>
                    <a:pt x="1354" y="78"/>
                    <a:pt x="1363" y="74"/>
                    <a:pt x="1332" y="78"/>
                  </a:cubicBezTo>
                  <a:cubicBezTo>
                    <a:pt x="1302" y="82"/>
                    <a:pt x="1275" y="48"/>
                    <a:pt x="1262" y="48"/>
                  </a:cubicBezTo>
                  <a:cubicBezTo>
                    <a:pt x="1249" y="48"/>
                    <a:pt x="1214" y="0"/>
                    <a:pt x="1162" y="59"/>
                  </a:cubicBezTo>
                  <a:cubicBezTo>
                    <a:pt x="1109" y="119"/>
                    <a:pt x="1140" y="74"/>
                    <a:pt x="1109" y="119"/>
                  </a:cubicBezTo>
                  <a:cubicBezTo>
                    <a:pt x="1079" y="163"/>
                    <a:pt x="1057" y="189"/>
                    <a:pt x="1048" y="219"/>
                  </a:cubicBezTo>
                  <a:cubicBezTo>
                    <a:pt x="1039" y="248"/>
                    <a:pt x="1039" y="256"/>
                    <a:pt x="987" y="260"/>
                  </a:cubicBezTo>
                  <a:cubicBezTo>
                    <a:pt x="935" y="263"/>
                    <a:pt x="895" y="271"/>
                    <a:pt x="869" y="248"/>
                  </a:cubicBezTo>
                  <a:cubicBezTo>
                    <a:pt x="843" y="226"/>
                    <a:pt x="834" y="223"/>
                    <a:pt x="847" y="185"/>
                  </a:cubicBezTo>
                  <a:cubicBezTo>
                    <a:pt x="860" y="148"/>
                    <a:pt x="891" y="141"/>
                    <a:pt x="856" y="119"/>
                  </a:cubicBezTo>
                  <a:cubicBezTo>
                    <a:pt x="821" y="96"/>
                    <a:pt x="821" y="33"/>
                    <a:pt x="782" y="41"/>
                  </a:cubicBezTo>
                  <a:cubicBezTo>
                    <a:pt x="742" y="48"/>
                    <a:pt x="594" y="74"/>
                    <a:pt x="555" y="41"/>
                  </a:cubicBezTo>
                  <a:cubicBezTo>
                    <a:pt x="552" y="39"/>
                    <a:pt x="550" y="37"/>
                    <a:pt x="548" y="35"/>
                  </a:cubicBezTo>
                  <a:cubicBezTo>
                    <a:pt x="539" y="50"/>
                    <a:pt x="531" y="60"/>
                    <a:pt x="525" y="77"/>
                  </a:cubicBezTo>
                  <a:cubicBezTo>
                    <a:pt x="515" y="105"/>
                    <a:pt x="489" y="110"/>
                    <a:pt x="469" y="144"/>
                  </a:cubicBezTo>
                  <a:cubicBezTo>
                    <a:pt x="450" y="177"/>
                    <a:pt x="410" y="163"/>
                    <a:pt x="355" y="166"/>
                  </a:cubicBezTo>
                  <a:cubicBezTo>
                    <a:pt x="299" y="169"/>
                    <a:pt x="309" y="230"/>
                    <a:pt x="296" y="238"/>
                  </a:cubicBezTo>
                  <a:cubicBezTo>
                    <a:pt x="283" y="247"/>
                    <a:pt x="266" y="238"/>
                    <a:pt x="247" y="269"/>
                  </a:cubicBezTo>
                  <a:cubicBezTo>
                    <a:pt x="227" y="299"/>
                    <a:pt x="240" y="311"/>
                    <a:pt x="197" y="313"/>
                  </a:cubicBezTo>
                  <a:cubicBezTo>
                    <a:pt x="155" y="316"/>
                    <a:pt x="165" y="363"/>
                    <a:pt x="145" y="402"/>
                  </a:cubicBezTo>
                  <a:cubicBezTo>
                    <a:pt x="125" y="441"/>
                    <a:pt x="129" y="461"/>
                    <a:pt x="102" y="469"/>
                  </a:cubicBezTo>
                  <a:cubicBezTo>
                    <a:pt x="76" y="477"/>
                    <a:pt x="76" y="491"/>
                    <a:pt x="53" y="522"/>
                  </a:cubicBezTo>
                  <a:cubicBezTo>
                    <a:pt x="30" y="552"/>
                    <a:pt x="63" y="566"/>
                    <a:pt x="99" y="600"/>
                  </a:cubicBezTo>
                  <a:cubicBezTo>
                    <a:pt x="118" y="617"/>
                    <a:pt x="110" y="631"/>
                    <a:pt x="99" y="642"/>
                  </a:cubicBezTo>
                  <a:cubicBezTo>
                    <a:pt x="110" y="644"/>
                    <a:pt x="97" y="653"/>
                    <a:pt x="87" y="695"/>
                  </a:cubicBezTo>
                  <a:cubicBezTo>
                    <a:pt x="74" y="749"/>
                    <a:pt x="140" y="684"/>
                    <a:pt x="175" y="673"/>
                  </a:cubicBezTo>
                  <a:cubicBezTo>
                    <a:pt x="273" y="593"/>
                    <a:pt x="227" y="662"/>
                    <a:pt x="203" y="677"/>
                  </a:cubicBezTo>
                  <a:cubicBezTo>
                    <a:pt x="179" y="691"/>
                    <a:pt x="148" y="740"/>
                    <a:pt x="127" y="760"/>
                  </a:cubicBezTo>
                  <a:cubicBezTo>
                    <a:pt x="105" y="780"/>
                    <a:pt x="96" y="814"/>
                    <a:pt x="63" y="832"/>
                  </a:cubicBezTo>
                  <a:cubicBezTo>
                    <a:pt x="30" y="851"/>
                    <a:pt x="35" y="853"/>
                    <a:pt x="19" y="877"/>
                  </a:cubicBezTo>
                  <a:cubicBezTo>
                    <a:pt x="4" y="901"/>
                    <a:pt x="0" y="908"/>
                    <a:pt x="26" y="923"/>
                  </a:cubicBezTo>
                  <a:cubicBezTo>
                    <a:pt x="52" y="938"/>
                    <a:pt x="72" y="936"/>
                    <a:pt x="109" y="949"/>
                  </a:cubicBezTo>
                  <a:cubicBezTo>
                    <a:pt x="146" y="962"/>
                    <a:pt x="146" y="975"/>
                    <a:pt x="155" y="990"/>
                  </a:cubicBezTo>
                  <a:cubicBezTo>
                    <a:pt x="164" y="1005"/>
                    <a:pt x="177" y="1006"/>
                    <a:pt x="216" y="1016"/>
                  </a:cubicBezTo>
                  <a:cubicBezTo>
                    <a:pt x="255" y="1025"/>
                    <a:pt x="271" y="993"/>
                    <a:pt x="303" y="990"/>
                  </a:cubicBezTo>
                  <a:cubicBezTo>
                    <a:pt x="318" y="988"/>
                    <a:pt x="325" y="995"/>
                    <a:pt x="329" y="1003"/>
                  </a:cubicBezTo>
                  <a:cubicBezTo>
                    <a:pt x="335" y="1001"/>
                    <a:pt x="341" y="998"/>
                    <a:pt x="345" y="996"/>
                  </a:cubicBezTo>
                  <a:cubicBezTo>
                    <a:pt x="353" y="992"/>
                    <a:pt x="362" y="977"/>
                    <a:pt x="377" y="970"/>
                  </a:cubicBezTo>
                  <a:cubicBezTo>
                    <a:pt x="374" y="955"/>
                    <a:pt x="373" y="928"/>
                    <a:pt x="378" y="915"/>
                  </a:cubicBezTo>
                  <a:cubicBezTo>
                    <a:pt x="383" y="901"/>
                    <a:pt x="384" y="910"/>
                    <a:pt x="415" y="896"/>
                  </a:cubicBezTo>
                  <a:cubicBezTo>
                    <a:pt x="446" y="882"/>
                    <a:pt x="464" y="875"/>
                    <a:pt x="489" y="898"/>
                  </a:cubicBezTo>
                  <a:cubicBezTo>
                    <a:pt x="514" y="922"/>
                    <a:pt x="540" y="957"/>
                    <a:pt x="555" y="968"/>
                  </a:cubicBezTo>
                  <a:cubicBezTo>
                    <a:pt x="569" y="979"/>
                    <a:pt x="599" y="947"/>
                    <a:pt x="623" y="975"/>
                  </a:cubicBezTo>
                  <a:cubicBezTo>
                    <a:pt x="648" y="1003"/>
                    <a:pt x="650" y="983"/>
                    <a:pt x="671" y="968"/>
                  </a:cubicBezTo>
                  <a:cubicBezTo>
                    <a:pt x="692" y="953"/>
                    <a:pt x="705" y="957"/>
                    <a:pt x="704" y="940"/>
                  </a:cubicBezTo>
                  <a:cubicBezTo>
                    <a:pt x="702" y="923"/>
                    <a:pt x="704" y="904"/>
                    <a:pt x="754" y="918"/>
                  </a:cubicBezTo>
                  <a:cubicBezTo>
                    <a:pt x="774" y="933"/>
                    <a:pt x="777" y="953"/>
                    <a:pt x="782" y="955"/>
                  </a:cubicBezTo>
                  <a:cubicBezTo>
                    <a:pt x="787" y="958"/>
                    <a:pt x="812" y="967"/>
                    <a:pt x="822" y="947"/>
                  </a:cubicBezTo>
                  <a:cubicBezTo>
                    <a:pt x="831" y="928"/>
                    <a:pt x="820" y="900"/>
                    <a:pt x="851" y="897"/>
                  </a:cubicBezTo>
                  <a:cubicBezTo>
                    <a:pt x="882" y="894"/>
                    <a:pt x="912" y="893"/>
                    <a:pt x="917" y="861"/>
                  </a:cubicBezTo>
                  <a:cubicBezTo>
                    <a:pt x="922" y="829"/>
                    <a:pt x="912" y="811"/>
                    <a:pt x="944" y="793"/>
                  </a:cubicBezTo>
                  <a:cubicBezTo>
                    <a:pt x="973" y="777"/>
                    <a:pt x="969" y="764"/>
                    <a:pt x="1031" y="774"/>
                  </a:cubicBezTo>
                  <a:cubicBezTo>
                    <a:pt x="1037" y="765"/>
                    <a:pt x="1045" y="754"/>
                    <a:pt x="1057" y="734"/>
                  </a:cubicBezTo>
                  <a:cubicBezTo>
                    <a:pt x="1088" y="682"/>
                    <a:pt x="1092" y="649"/>
                    <a:pt x="1136" y="626"/>
                  </a:cubicBezTo>
                  <a:cubicBezTo>
                    <a:pt x="1179" y="604"/>
                    <a:pt x="1188" y="586"/>
                    <a:pt x="1188" y="556"/>
                  </a:cubicBezTo>
                  <a:cubicBezTo>
                    <a:pt x="1188" y="526"/>
                    <a:pt x="1136" y="530"/>
                    <a:pt x="1201" y="504"/>
                  </a:cubicBezTo>
                  <a:cubicBezTo>
                    <a:pt x="1267" y="478"/>
                    <a:pt x="1293" y="508"/>
                    <a:pt x="1297" y="452"/>
                  </a:cubicBezTo>
                  <a:cubicBezTo>
                    <a:pt x="1302" y="397"/>
                    <a:pt x="1284" y="360"/>
                    <a:pt x="1336" y="337"/>
                  </a:cubicBezTo>
                  <a:cubicBezTo>
                    <a:pt x="1389" y="315"/>
                    <a:pt x="1433" y="274"/>
                    <a:pt x="1485" y="248"/>
                  </a:cubicBezTo>
                  <a:cubicBezTo>
                    <a:pt x="1537" y="223"/>
                    <a:pt x="1520" y="171"/>
                    <a:pt x="1572" y="208"/>
                  </a:cubicBezTo>
                  <a:cubicBezTo>
                    <a:pt x="1625" y="245"/>
                    <a:pt x="1660" y="223"/>
                    <a:pt x="1651" y="178"/>
                  </a:cubicBezTo>
                  <a:cubicBezTo>
                    <a:pt x="1642" y="134"/>
                    <a:pt x="1686" y="78"/>
                    <a:pt x="1638" y="71"/>
                  </a:cubicBezTo>
                  <a:close/>
                </a:path>
              </a:pathLst>
            </a:custGeom>
            <a:grpFill/>
            <a:ln w="0" cap="rnd">
              <a:solidFill>
                <a:schemeClr val="bg1"/>
              </a:solidFill>
              <a:prstDash val="solid"/>
              <a:round/>
            </a:ln>
          </p:spPr>
          <p:txBody>
            <a:bodyPr vert="horz" wrap="square" lIns="91440" tIns="45720" rIns="91440" bIns="45720" numCol="1" anchor="t" anchorCtr="0" compatLnSpc="1"/>
            <a:lstStyle/>
            <a:p>
              <a:endParaRPr lang="en-US"/>
            </a:p>
          </p:txBody>
        </p:sp>
        <p:sp>
          <p:nvSpPr>
            <p:cNvPr id="87" name="Freeform 32"/>
            <p:cNvSpPr/>
            <p:nvPr/>
          </p:nvSpPr>
          <p:spPr bwMode="auto">
            <a:xfrm>
              <a:off x="4003" y="1366"/>
              <a:ext cx="624" cy="806"/>
            </a:xfrm>
            <a:custGeom>
              <a:gdLst>
                <a:gd name="T0" fmla="*/ 1147 w 1348"/>
                <a:gd name="T1" fmla="*/ 478 h 1740"/>
                <a:gd name="T2" fmla="*/ 1107 w 1348"/>
                <a:gd name="T3" fmla="*/ 375 h 1740"/>
                <a:gd name="T4" fmla="*/ 1066 w 1348"/>
                <a:gd name="T5" fmla="*/ 326 h 1740"/>
                <a:gd name="T6" fmla="*/ 909 w 1348"/>
                <a:gd name="T7" fmla="*/ 249 h 1740"/>
                <a:gd name="T8" fmla="*/ 861 w 1348"/>
                <a:gd name="T9" fmla="*/ 126 h 1740"/>
                <a:gd name="T10" fmla="*/ 721 w 1348"/>
                <a:gd name="T11" fmla="*/ 34 h 1740"/>
                <a:gd name="T12" fmla="*/ 577 w 1348"/>
                <a:gd name="T13" fmla="*/ 126 h 1740"/>
                <a:gd name="T14" fmla="*/ 568 w 1348"/>
                <a:gd name="T15" fmla="*/ 230 h 1740"/>
                <a:gd name="T16" fmla="*/ 419 w 1348"/>
                <a:gd name="T17" fmla="*/ 267 h 1740"/>
                <a:gd name="T18" fmla="*/ 223 w 1348"/>
                <a:gd name="T19" fmla="*/ 363 h 1740"/>
                <a:gd name="T20" fmla="*/ 109 w 1348"/>
                <a:gd name="T21" fmla="*/ 256 h 1740"/>
                <a:gd name="T22" fmla="*/ 39 w 1348"/>
                <a:gd name="T23" fmla="*/ 382 h 1740"/>
                <a:gd name="T24" fmla="*/ 22 w 1348"/>
                <a:gd name="T25" fmla="*/ 497 h 1740"/>
                <a:gd name="T26" fmla="*/ 79 w 1348"/>
                <a:gd name="T27" fmla="*/ 593 h 1740"/>
                <a:gd name="T28" fmla="*/ 118 w 1348"/>
                <a:gd name="T29" fmla="*/ 666 h 1740"/>
                <a:gd name="T30" fmla="*/ 116 w 1348"/>
                <a:gd name="T31" fmla="*/ 732 h 1740"/>
                <a:gd name="T32" fmla="*/ 155 w 1348"/>
                <a:gd name="T33" fmla="*/ 806 h 1740"/>
                <a:gd name="T34" fmla="*/ 201 w 1348"/>
                <a:gd name="T35" fmla="*/ 888 h 1740"/>
                <a:gd name="T36" fmla="*/ 164 w 1348"/>
                <a:gd name="T37" fmla="*/ 1008 h 1740"/>
                <a:gd name="T38" fmla="*/ 72 w 1348"/>
                <a:gd name="T39" fmla="*/ 1064 h 1740"/>
                <a:gd name="T40" fmla="*/ 33 w 1348"/>
                <a:gd name="T41" fmla="*/ 1171 h 1740"/>
                <a:gd name="T42" fmla="*/ 122 w 1348"/>
                <a:gd name="T43" fmla="*/ 1288 h 1740"/>
                <a:gd name="T44" fmla="*/ 181 w 1348"/>
                <a:gd name="T45" fmla="*/ 1399 h 1740"/>
                <a:gd name="T46" fmla="*/ 131 w 1348"/>
                <a:gd name="T47" fmla="*/ 1540 h 1740"/>
                <a:gd name="T48" fmla="*/ 122 w 1348"/>
                <a:gd name="T49" fmla="*/ 1683 h 1740"/>
                <a:gd name="T50" fmla="*/ 221 w 1348"/>
                <a:gd name="T51" fmla="*/ 1701 h 1740"/>
                <a:gd name="T52" fmla="*/ 360 w 1348"/>
                <a:gd name="T53" fmla="*/ 1724 h 1740"/>
                <a:gd name="T54" fmla="*/ 446 w 1348"/>
                <a:gd name="T55" fmla="*/ 1718 h 1740"/>
                <a:gd name="T56" fmla="*/ 536 w 1348"/>
                <a:gd name="T57" fmla="*/ 1717 h 1740"/>
                <a:gd name="T58" fmla="*/ 490 w 1348"/>
                <a:gd name="T59" fmla="*/ 1597 h 1740"/>
                <a:gd name="T60" fmla="*/ 582 w 1348"/>
                <a:gd name="T61" fmla="*/ 1477 h 1740"/>
                <a:gd name="T62" fmla="*/ 684 w 1348"/>
                <a:gd name="T63" fmla="*/ 1344 h 1740"/>
                <a:gd name="T64" fmla="*/ 792 w 1348"/>
                <a:gd name="T65" fmla="*/ 1241 h 1740"/>
                <a:gd name="T66" fmla="*/ 962 w 1348"/>
                <a:gd name="T67" fmla="*/ 1152 h 1740"/>
                <a:gd name="T68" fmla="*/ 924 w 1348"/>
                <a:gd name="T69" fmla="*/ 1018 h 1740"/>
                <a:gd name="T70" fmla="*/ 841 w 1348"/>
                <a:gd name="T71" fmla="*/ 1049 h 1740"/>
                <a:gd name="T72" fmla="*/ 723 w 1348"/>
                <a:gd name="T73" fmla="*/ 1021 h 1740"/>
                <a:gd name="T74" fmla="*/ 723 w 1348"/>
                <a:gd name="T75" fmla="*/ 907 h 1740"/>
                <a:gd name="T76" fmla="*/ 680 w 1348"/>
                <a:gd name="T77" fmla="*/ 805 h 1740"/>
                <a:gd name="T78" fmla="*/ 602 w 1348"/>
                <a:gd name="T79" fmla="*/ 860 h 1740"/>
                <a:gd name="T80" fmla="*/ 444 w 1348"/>
                <a:gd name="T81" fmla="*/ 843 h 1740"/>
                <a:gd name="T82" fmla="*/ 412 w 1348"/>
                <a:gd name="T83" fmla="*/ 721 h 1740"/>
                <a:gd name="T84" fmla="*/ 484 w 1348"/>
                <a:gd name="T85" fmla="*/ 663 h 1740"/>
                <a:gd name="T86" fmla="*/ 546 w 1348"/>
                <a:gd name="T87" fmla="*/ 540 h 1740"/>
                <a:gd name="T88" fmla="*/ 634 w 1348"/>
                <a:gd name="T89" fmla="*/ 482 h 1740"/>
                <a:gd name="T90" fmla="*/ 798 w 1348"/>
                <a:gd name="T91" fmla="*/ 552 h 1740"/>
                <a:gd name="T92" fmla="*/ 838 w 1348"/>
                <a:gd name="T93" fmla="*/ 649 h 1740"/>
                <a:gd name="T94" fmla="*/ 867 w 1348"/>
                <a:gd name="T95" fmla="*/ 757 h 1740"/>
                <a:gd name="T96" fmla="*/ 962 w 1348"/>
                <a:gd name="T97" fmla="*/ 824 h 1740"/>
                <a:gd name="T98" fmla="*/ 996 w 1348"/>
                <a:gd name="T99" fmla="*/ 895 h 1740"/>
                <a:gd name="T100" fmla="*/ 1123 w 1348"/>
                <a:gd name="T101" fmla="*/ 875 h 1740"/>
                <a:gd name="T102" fmla="*/ 1293 w 1348"/>
                <a:gd name="T103" fmla="*/ 667 h 1740"/>
                <a:gd name="T104" fmla="*/ 1251 w 1348"/>
                <a:gd name="T105" fmla="*/ 514 h 174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48" h="1740">
                  <a:moveTo>
                    <a:pt x="1251" y="514"/>
                  </a:moveTo>
                  <a:cubicBezTo>
                    <a:pt x="1243" y="491"/>
                    <a:pt x="1177" y="482"/>
                    <a:pt x="1147" y="478"/>
                  </a:cubicBezTo>
                  <a:cubicBezTo>
                    <a:pt x="1116" y="475"/>
                    <a:pt x="1101" y="473"/>
                    <a:pt x="1077" y="438"/>
                  </a:cubicBezTo>
                  <a:cubicBezTo>
                    <a:pt x="1053" y="402"/>
                    <a:pt x="1103" y="402"/>
                    <a:pt x="1107" y="375"/>
                  </a:cubicBezTo>
                  <a:cubicBezTo>
                    <a:pt x="1110" y="357"/>
                    <a:pt x="1122" y="337"/>
                    <a:pt x="1136" y="319"/>
                  </a:cubicBezTo>
                  <a:cubicBezTo>
                    <a:pt x="1111" y="323"/>
                    <a:pt x="1083" y="326"/>
                    <a:pt x="1066" y="326"/>
                  </a:cubicBezTo>
                  <a:cubicBezTo>
                    <a:pt x="1027" y="326"/>
                    <a:pt x="996" y="352"/>
                    <a:pt x="961" y="326"/>
                  </a:cubicBezTo>
                  <a:cubicBezTo>
                    <a:pt x="926" y="300"/>
                    <a:pt x="939" y="263"/>
                    <a:pt x="909" y="249"/>
                  </a:cubicBezTo>
                  <a:cubicBezTo>
                    <a:pt x="878" y="234"/>
                    <a:pt x="878" y="223"/>
                    <a:pt x="878" y="189"/>
                  </a:cubicBezTo>
                  <a:cubicBezTo>
                    <a:pt x="878" y="156"/>
                    <a:pt x="887" y="141"/>
                    <a:pt x="861" y="126"/>
                  </a:cubicBezTo>
                  <a:cubicBezTo>
                    <a:pt x="834" y="111"/>
                    <a:pt x="795" y="52"/>
                    <a:pt x="795" y="52"/>
                  </a:cubicBezTo>
                  <a:cubicBezTo>
                    <a:pt x="795" y="52"/>
                    <a:pt x="773" y="0"/>
                    <a:pt x="721" y="34"/>
                  </a:cubicBezTo>
                  <a:cubicBezTo>
                    <a:pt x="668" y="67"/>
                    <a:pt x="734" y="52"/>
                    <a:pt x="668" y="67"/>
                  </a:cubicBezTo>
                  <a:cubicBezTo>
                    <a:pt x="603" y="82"/>
                    <a:pt x="572" y="97"/>
                    <a:pt x="577" y="126"/>
                  </a:cubicBezTo>
                  <a:cubicBezTo>
                    <a:pt x="581" y="156"/>
                    <a:pt x="598" y="171"/>
                    <a:pt x="603" y="193"/>
                  </a:cubicBezTo>
                  <a:cubicBezTo>
                    <a:pt x="607" y="215"/>
                    <a:pt x="594" y="245"/>
                    <a:pt x="568" y="230"/>
                  </a:cubicBezTo>
                  <a:cubicBezTo>
                    <a:pt x="542" y="215"/>
                    <a:pt x="515" y="189"/>
                    <a:pt x="489" y="226"/>
                  </a:cubicBezTo>
                  <a:cubicBezTo>
                    <a:pt x="463" y="263"/>
                    <a:pt x="446" y="289"/>
                    <a:pt x="419" y="267"/>
                  </a:cubicBezTo>
                  <a:cubicBezTo>
                    <a:pt x="393" y="245"/>
                    <a:pt x="371" y="249"/>
                    <a:pt x="341" y="282"/>
                  </a:cubicBezTo>
                  <a:cubicBezTo>
                    <a:pt x="310" y="315"/>
                    <a:pt x="262" y="401"/>
                    <a:pt x="223" y="363"/>
                  </a:cubicBezTo>
                  <a:cubicBezTo>
                    <a:pt x="183" y="326"/>
                    <a:pt x="223" y="267"/>
                    <a:pt x="192" y="245"/>
                  </a:cubicBezTo>
                  <a:cubicBezTo>
                    <a:pt x="162" y="223"/>
                    <a:pt x="140" y="226"/>
                    <a:pt x="109" y="256"/>
                  </a:cubicBezTo>
                  <a:cubicBezTo>
                    <a:pt x="79" y="286"/>
                    <a:pt x="74" y="297"/>
                    <a:pt x="74" y="326"/>
                  </a:cubicBezTo>
                  <a:cubicBezTo>
                    <a:pt x="74" y="356"/>
                    <a:pt x="57" y="378"/>
                    <a:pt x="39" y="382"/>
                  </a:cubicBezTo>
                  <a:cubicBezTo>
                    <a:pt x="22" y="386"/>
                    <a:pt x="26" y="393"/>
                    <a:pt x="22" y="430"/>
                  </a:cubicBezTo>
                  <a:cubicBezTo>
                    <a:pt x="17" y="467"/>
                    <a:pt x="44" y="486"/>
                    <a:pt x="22" y="497"/>
                  </a:cubicBezTo>
                  <a:cubicBezTo>
                    <a:pt x="0" y="508"/>
                    <a:pt x="13" y="519"/>
                    <a:pt x="31" y="549"/>
                  </a:cubicBezTo>
                  <a:cubicBezTo>
                    <a:pt x="48" y="578"/>
                    <a:pt x="83" y="578"/>
                    <a:pt x="79" y="593"/>
                  </a:cubicBezTo>
                  <a:cubicBezTo>
                    <a:pt x="78" y="595"/>
                    <a:pt x="78" y="598"/>
                    <a:pt x="78" y="601"/>
                  </a:cubicBezTo>
                  <a:cubicBezTo>
                    <a:pt x="114" y="615"/>
                    <a:pt x="114" y="644"/>
                    <a:pt x="118" y="666"/>
                  </a:cubicBezTo>
                  <a:cubicBezTo>
                    <a:pt x="122" y="690"/>
                    <a:pt x="149" y="669"/>
                    <a:pt x="164" y="697"/>
                  </a:cubicBezTo>
                  <a:cubicBezTo>
                    <a:pt x="179" y="725"/>
                    <a:pt x="146" y="725"/>
                    <a:pt x="116" y="732"/>
                  </a:cubicBezTo>
                  <a:cubicBezTo>
                    <a:pt x="85" y="740"/>
                    <a:pt x="116" y="732"/>
                    <a:pt x="81" y="766"/>
                  </a:cubicBezTo>
                  <a:cubicBezTo>
                    <a:pt x="46" y="799"/>
                    <a:pt x="124" y="806"/>
                    <a:pt x="155" y="806"/>
                  </a:cubicBezTo>
                  <a:cubicBezTo>
                    <a:pt x="186" y="806"/>
                    <a:pt x="179" y="825"/>
                    <a:pt x="179" y="842"/>
                  </a:cubicBezTo>
                  <a:cubicBezTo>
                    <a:pt x="179" y="858"/>
                    <a:pt x="179" y="862"/>
                    <a:pt x="201" y="888"/>
                  </a:cubicBezTo>
                  <a:cubicBezTo>
                    <a:pt x="223" y="914"/>
                    <a:pt x="203" y="938"/>
                    <a:pt x="199" y="955"/>
                  </a:cubicBezTo>
                  <a:cubicBezTo>
                    <a:pt x="194" y="971"/>
                    <a:pt x="183" y="982"/>
                    <a:pt x="164" y="1008"/>
                  </a:cubicBezTo>
                  <a:cubicBezTo>
                    <a:pt x="144" y="1034"/>
                    <a:pt x="118" y="1021"/>
                    <a:pt x="87" y="1010"/>
                  </a:cubicBezTo>
                  <a:cubicBezTo>
                    <a:pt x="57" y="999"/>
                    <a:pt x="72" y="1047"/>
                    <a:pt x="72" y="1064"/>
                  </a:cubicBezTo>
                  <a:cubicBezTo>
                    <a:pt x="72" y="1081"/>
                    <a:pt x="72" y="1077"/>
                    <a:pt x="72" y="1110"/>
                  </a:cubicBezTo>
                  <a:cubicBezTo>
                    <a:pt x="72" y="1144"/>
                    <a:pt x="44" y="1133"/>
                    <a:pt x="33" y="1171"/>
                  </a:cubicBezTo>
                  <a:cubicBezTo>
                    <a:pt x="22" y="1210"/>
                    <a:pt x="46" y="1234"/>
                    <a:pt x="83" y="1246"/>
                  </a:cubicBezTo>
                  <a:cubicBezTo>
                    <a:pt x="120" y="1257"/>
                    <a:pt x="122" y="1270"/>
                    <a:pt x="122" y="1288"/>
                  </a:cubicBezTo>
                  <a:cubicBezTo>
                    <a:pt x="122" y="1307"/>
                    <a:pt x="138" y="1320"/>
                    <a:pt x="159" y="1338"/>
                  </a:cubicBezTo>
                  <a:cubicBezTo>
                    <a:pt x="181" y="1357"/>
                    <a:pt x="183" y="1375"/>
                    <a:pt x="181" y="1399"/>
                  </a:cubicBezTo>
                  <a:cubicBezTo>
                    <a:pt x="179" y="1424"/>
                    <a:pt x="170" y="1438"/>
                    <a:pt x="146" y="1470"/>
                  </a:cubicBezTo>
                  <a:cubicBezTo>
                    <a:pt x="122" y="1501"/>
                    <a:pt x="127" y="1500"/>
                    <a:pt x="131" y="1540"/>
                  </a:cubicBezTo>
                  <a:cubicBezTo>
                    <a:pt x="135" y="1581"/>
                    <a:pt x="118" y="1581"/>
                    <a:pt x="90" y="1601"/>
                  </a:cubicBezTo>
                  <a:cubicBezTo>
                    <a:pt x="61" y="1622"/>
                    <a:pt x="81" y="1655"/>
                    <a:pt x="122" y="1683"/>
                  </a:cubicBezTo>
                  <a:cubicBezTo>
                    <a:pt x="130" y="1688"/>
                    <a:pt x="134" y="1693"/>
                    <a:pt x="137" y="1697"/>
                  </a:cubicBezTo>
                  <a:cubicBezTo>
                    <a:pt x="170" y="1691"/>
                    <a:pt x="204" y="1699"/>
                    <a:pt x="221" y="1701"/>
                  </a:cubicBezTo>
                  <a:cubicBezTo>
                    <a:pt x="245" y="1705"/>
                    <a:pt x="264" y="1716"/>
                    <a:pt x="297" y="1722"/>
                  </a:cubicBezTo>
                  <a:cubicBezTo>
                    <a:pt x="330" y="1727"/>
                    <a:pt x="334" y="1729"/>
                    <a:pt x="360" y="1724"/>
                  </a:cubicBezTo>
                  <a:cubicBezTo>
                    <a:pt x="387" y="1718"/>
                    <a:pt x="382" y="1722"/>
                    <a:pt x="404" y="1731"/>
                  </a:cubicBezTo>
                  <a:cubicBezTo>
                    <a:pt x="426" y="1740"/>
                    <a:pt x="437" y="1737"/>
                    <a:pt x="446" y="1718"/>
                  </a:cubicBezTo>
                  <a:cubicBezTo>
                    <a:pt x="485" y="1672"/>
                    <a:pt x="485" y="1716"/>
                    <a:pt x="520" y="1716"/>
                  </a:cubicBezTo>
                  <a:cubicBezTo>
                    <a:pt x="528" y="1716"/>
                    <a:pt x="533" y="1716"/>
                    <a:pt x="536" y="1717"/>
                  </a:cubicBezTo>
                  <a:cubicBezTo>
                    <a:pt x="547" y="1706"/>
                    <a:pt x="555" y="1692"/>
                    <a:pt x="536" y="1675"/>
                  </a:cubicBezTo>
                  <a:cubicBezTo>
                    <a:pt x="500" y="1641"/>
                    <a:pt x="467" y="1627"/>
                    <a:pt x="490" y="1597"/>
                  </a:cubicBezTo>
                  <a:cubicBezTo>
                    <a:pt x="513" y="1566"/>
                    <a:pt x="513" y="1552"/>
                    <a:pt x="539" y="1544"/>
                  </a:cubicBezTo>
                  <a:cubicBezTo>
                    <a:pt x="566" y="1536"/>
                    <a:pt x="562" y="1516"/>
                    <a:pt x="582" y="1477"/>
                  </a:cubicBezTo>
                  <a:cubicBezTo>
                    <a:pt x="602" y="1438"/>
                    <a:pt x="592" y="1391"/>
                    <a:pt x="634" y="1388"/>
                  </a:cubicBezTo>
                  <a:cubicBezTo>
                    <a:pt x="677" y="1386"/>
                    <a:pt x="664" y="1374"/>
                    <a:pt x="684" y="1344"/>
                  </a:cubicBezTo>
                  <a:cubicBezTo>
                    <a:pt x="703" y="1313"/>
                    <a:pt x="720" y="1322"/>
                    <a:pt x="733" y="1313"/>
                  </a:cubicBezTo>
                  <a:cubicBezTo>
                    <a:pt x="746" y="1305"/>
                    <a:pt x="736" y="1244"/>
                    <a:pt x="792" y="1241"/>
                  </a:cubicBezTo>
                  <a:cubicBezTo>
                    <a:pt x="847" y="1238"/>
                    <a:pt x="887" y="1252"/>
                    <a:pt x="906" y="1219"/>
                  </a:cubicBezTo>
                  <a:cubicBezTo>
                    <a:pt x="926" y="1185"/>
                    <a:pt x="952" y="1180"/>
                    <a:pt x="962" y="1152"/>
                  </a:cubicBezTo>
                  <a:cubicBezTo>
                    <a:pt x="968" y="1135"/>
                    <a:pt x="976" y="1125"/>
                    <a:pt x="985" y="1110"/>
                  </a:cubicBezTo>
                  <a:cubicBezTo>
                    <a:pt x="953" y="1082"/>
                    <a:pt x="922" y="1049"/>
                    <a:pt x="924" y="1018"/>
                  </a:cubicBezTo>
                  <a:cubicBezTo>
                    <a:pt x="913" y="1022"/>
                    <a:pt x="902" y="1028"/>
                    <a:pt x="897" y="1035"/>
                  </a:cubicBezTo>
                  <a:cubicBezTo>
                    <a:pt x="883" y="1052"/>
                    <a:pt x="874" y="1066"/>
                    <a:pt x="841" y="1049"/>
                  </a:cubicBezTo>
                  <a:cubicBezTo>
                    <a:pt x="808" y="1032"/>
                    <a:pt x="802" y="999"/>
                    <a:pt x="782" y="1024"/>
                  </a:cubicBezTo>
                  <a:cubicBezTo>
                    <a:pt x="762" y="1049"/>
                    <a:pt x="746" y="1044"/>
                    <a:pt x="723" y="1021"/>
                  </a:cubicBezTo>
                  <a:cubicBezTo>
                    <a:pt x="700" y="999"/>
                    <a:pt x="690" y="969"/>
                    <a:pt x="707" y="957"/>
                  </a:cubicBezTo>
                  <a:cubicBezTo>
                    <a:pt x="723" y="946"/>
                    <a:pt x="736" y="924"/>
                    <a:pt x="723" y="907"/>
                  </a:cubicBezTo>
                  <a:cubicBezTo>
                    <a:pt x="710" y="891"/>
                    <a:pt x="710" y="866"/>
                    <a:pt x="710" y="843"/>
                  </a:cubicBezTo>
                  <a:cubicBezTo>
                    <a:pt x="710" y="821"/>
                    <a:pt x="707" y="799"/>
                    <a:pt x="680" y="805"/>
                  </a:cubicBezTo>
                  <a:cubicBezTo>
                    <a:pt x="654" y="810"/>
                    <a:pt x="631" y="818"/>
                    <a:pt x="631" y="838"/>
                  </a:cubicBezTo>
                  <a:cubicBezTo>
                    <a:pt x="631" y="857"/>
                    <a:pt x="621" y="877"/>
                    <a:pt x="602" y="860"/>
                  </a:cubicBezTo>
                  <a:cubicBezTo>
                    <a:pt x="582" y="843"/>
                    <a:pt x="572" y="835"/>
                    <a:pt x="536" y="846"/>
                  </a:cubicBezTo>
                  <a:cubicBezTo>
                    <a:pt x="500" y="857"/>
                    <a:pt x="467" y="863"/>
                    <a:pt x="444" y="843"/>
                  </a:cubicBezTo>
                  <a:cubicBezTo>
                    <a:pt x="422" y="824"/>
                    <a:pt x="395" y="807"/>
                    <a:pt x="395" y="782"/>
                  </a:cubicBezTo>
                  <a:cubicBezTo>
                    <a:pt x="395" y="757"/>
                    <a:pt x="389" y="735"/>
                    <a:pt x="412" y="721"/>
                  </a:cubicBezTo>
                  <a:cubicBezTo>
                    <a:pt x="435" y="707"/>
                    <a:pt x="438" y="696"/>
                    <a:pt x="458" y="693"/>
                  </a:cubicBezTo>
                  <a:cubicBezTo>
                    <a:pt x="477" y="691"/>
                    <a:pt x="494" y="677"/>
                    <a:pt x="484" y="663"/>
                  </a:cubicBezTo>
                  <a:cubicBezTo>
                    <a:pt x="474" y="649"/>
                    <a:pt x="451" y="604"/>
                    <a:pt x="481" y="585"/>
                  </a:cubicBezTo>
                  <a:cubicBezTo>
                    <a:pt x="510" y="565"/>
                    <a:pt x="543" y="571"/>
                    <a:pt x="546" y="540"/>
                  </a:cubicBezTo>
                  <a:cubicBezTo>
                    <a:pt x="549" y="510"/>
                    <a:pt x="543" y="507"/>
                    <a:pt x="572" y="485"/>
                  </a:cubicBezTo>
                  <a:cubicBezTo>
                    <a:pt x="602" y="463"/>
                    <a:pt x="608" y="460"/>
                    <a:pt x="634" y="482"/>
                  </a:cubicBezTo>
                  <a:cubicBezTo>
                    <a:pt x="661" y="504"/>
                    <a:pt x="693" y="538"/>
                    <a:pt x="733" y="532"/>
                  </a:cubicBezTo>
                  <a:cubicBezTo>
                    <a:pt x="772" y="527"/>
                    <a:pt x="831" y="527"/>
                    <a:pt x="798" y="552"/>
                  </a:cubicBezTo>
                  <a:cubicBezTo>
                    <a:pt x="766" y="577"/>
                    <a:pt x="762" y="604"/>
                    <a:pt x="779" y="616"/>
                  </a:cubicBezTo>
                  <a:cubicBezTo>
                    <a:pt x="795" y="627"/>
                    <a:pt x="802" y="646"/>
                    <a:pt x="838" y="649"/>
                  </a:cubicBezTo>
                  <a:cubicBezTo>
                    <a:pt x="874" y="652"/>
                    <a:pt x="893" y="668"/>
                    <a:pt x="870" y="693"/>
                  </a:cubicBezTo>
                  <a:cubicBezTo>
                    <a:pt x="847" y="718"/>
                    <a:pt x="854" y="743"/>
                    <a:pt x="867" y="757"/>
                  </a:cubicBezTo>
                  <a:cubicBezTo>
                    <a:pt x="880" y="771"/>
                    <a:pt x="923" y="788"/>
                    <a:pt x="933" y="805"/>
                  </a:cubicBezTo>
                  <a:cubicBezTo>
                    <a:pt x="942" y="821"/>
                    <a:pt x="949" y="818"/>
                    <a:pt x="962" y="824"/>
                  </a:cubicBezTo>
                  <a:cubicBezTo>
                    <a:pt x="975" y="830"/>
                    <a:pt x="982" y="852"/>
                    <a:pt x="982" y="866"/>
                  </a:cubicBezTo>
                  <a:cubicBezTo>
                    <a:pt x="982" y="876"/>
                    <a:pt x="990" y="881"/>
                    <a:pt x="996" y="895"/>
                  </a:cubicBezTo>
                  <a:cubicBezTo>
                    <a:pt x="1007" y="897"/>
                    <a:pt x="1021" y="903"/>
                    <a:pt x="1035" y="908"/>
                  </a:cubicBezTo>
                  <a:cubicBezTo>
                    <a:pt x="1066" y="919"/>
                    <a:pt x="1079" y="886"/>
                    <a:pt x="1123" y="875"/>
                  </a:cubicBezTo>
                  <a:cubicBezTo>
                    <a:pt x="1166" y="864"/>
                    <a:pt x="1223" y="853"/>
                    <a:pt x="1232" y="823"/>
                  </a:cubicBezTo>
                  <a:cubicBezTo>
                    <a:pt x="1241" y="793"/>
                    <a:pt x="1241" y="693"/>
                    <a:pt x="1293" y="667"/>
                  </a:cubicBezTo>
                  <a:cubicBezTo>
                    <a:pt x="1311" y="659"/>
                    <a:pt x="1329" y="649"/>
                    <a:pt x="1348" y="636"/>
                  </a:cubicBezTo>
                  <a:cubicBezTo>
                    <a:pt x="1317" y="593"/>
                    <a:pt x="1259" y="533"/>
                    <a:pt x="1251" y="514"/>
                  </a:cubicBezTo>
                  <a:close/>
                </a:path>
              </a:pathLst>
            </a:custGeom>
            <a:grpFill/>
            <a:ln w="0" cap="rnd">
              <a:solidFill>
                <a:schemeClr val="bg1"/>
              </a:solidFill>
              <a:prstDash val="solid"/>
              <a:round/>
            </a:ln>
          </p:spPr>
          <p:txBody>
            <a:bodyPr vert="horz" wrap="square" lIns="91440" tIns="45720" rIns="91440" bIns="45720" numCol="1" anchor="t" anchorCtr="0" compatLnSpc="1"/>
            <a:lstStyle/>
            <a:p>
              <a:endParaRPr lang="en-US"/>
            </a:p>
          </p:txBody>
        </p:sp>
        <p:sp>
          <p:nvSpPr>
            <p:cNvPr id="88" name="Freeform 33"/>
            <p:cNvSpPr/>
            <p:nvPr/>
          </p:nvSpPr>
          <p:spPr bwMode="auto">
            <a:xfrm>
              <a:off x="4183" y="1579"/>
              <a:ext cx="205" cy="193"/>
            </a:xfrm>
            <a:custGeom>
              <a:gdLst>
                <a:gd name="T0" fmla="*/ 347 w 442"/>
                <a:gd name="T1" fmla="*/ 322 h 417"/>
                <a:gd name="T2" fmla="*/ 399 w 442"/>
                <a:gd name="T3" fmla="*/ 286 h 417"/>
                <a:gd name="T4" fmla="*/ 393 w 442"/>
                <a:gd name="T5" fmla="*/ 219 h 417"/>
                <a:gd name="T6" fmla="*/ 424 w 442"/>
                <a:gd name="T7" fmla="*/ 183 h 417"/>
                <a:gd name="T8" fmla="*/ 390 w 442"/>
                <a:gd name="T9" fmla="*/ 156 h 417"/>
                <a:gd name="T10" fmla="*/ 409 w 442"/>
                <a:gd name="T11" fmla="*/ 92 h 417"/>
                <a:gd name="T12" fmla="*/ 344 w 442"/>
                <a:gd name="T13" fmla="*/ 72 h 417"/>
                <a:gd name="T14" fmla="*/ 245 w 442"/>
                <a:gd name="T15" fmla="*/ 22 h 417"/>
                <a:gd name="T16" fmla="*/ 183 w 442"/>
                <a:gd name="T17" fmla="*/ 25 h 417"/>
                <a:gd name="T18" fmla="*/ 157 w 442"/>
                <a:gd name="T19" fmla="*/ 80 h 417"/>
                <a:gd name="T20" fmla="*/ 92 w 442"/>
                <a:gd name="T21" fmla="*/ 125 h 417"/>
                <a:gd name="T22" fmla="*/ 95 w 442"/>
                <a:gd name="T23" fmla="*/ 203 h 417"/>
                <a:gd name="T24" fmla="*/ 69 w 442"/>
                <a:gd name="T25" fmla="*/ 233 h 417"/>
                <a:gd name="T26" fmla="*/ 23 w 442"/>
                <a:gd name="T27" fmla="*/ 261 h 417"/>
                <a:gd name="T28" fmla="*/ 6 w 442"/>
                <a:gd name="T29" fmla="*/ 322 h 417"/>
                <a:gd name="T30" fmla="*/ 55 w 442"/>
                <a:gd name="T31" fmla="*/ 383 h 417"/>
                <a:gd name="T32" fmla="*/ 147 w 442"/>
                <a:gd name="T33" fmla="*/ 386 h 417"/>
                <a:gd name="T34" fmla="*/ 213 w 442"/>
                <a:gd name="T35" fmla="*/ 400 h 417"/>
                <a:gd name="T36" fmla="*/ 242 w 442"/>
                <a:gd name="T37" fmla="*/ 378 h 417"/>
                <a:gd name="T38" fmla="*/ 291 w 442"/>
                <a:gd name="T39" fmla="*/ 345 h 417"/>
                <a:gd name="T40" fmla="*/ 306 w 442"/>
                <a:gd name="T41" fmla="*/ 345 h 417"/>
                <a:gd name="T42" fmla="*/ 347 w 442"/>
                <a:gd name="T43" fmla="*/ 322 h 41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2" h="417">
                  <a:moveTo>
                    <a:pt x="347" y="322"/>
                  </a:moveTo>
                  <a:cubicBezTo>
                    <a:pt x="383" y="325"/>
                    <a:pt x="406" y="311"/>
                    <a:pt x="399" y="286"/>
                  </a:cubicBezTo>
                  <a:cubicBezTo>
                    <a:pt x="393" y="261"/>
                    <a:pt x="367" y="247"/>
                    <a:pt x="393" y="219"/>
                  </a:cubicBezTo>
                  <a:cubicBezTo>
                    <a:pt x="408" y="204"/>
                    <a:pt x="416" y="194"/>
                    <a:pt x="424" y="183"/>
                  </a:cubicBezTo>
                  <a:cubicBezTo>
                    <a:pt x="408" y="176"/>
                    <a:pt x="401" y="163"/>
                    <a:pt x="390" y="156"/>
                  </a:cubicBezTo>
                  <a:cubicBezTo>
                    <a:pt x="373" y="144"/>
                    <a:pt x="377" y="117"/>
                    <a:pt x="409" y="92"/>
                  </a:cubicBezTo>
                  <a:cubicBezTo>
                    <a:pt x="442" y="67"/>
                    <a:pt x="383" y="67"/>
                    <a:pt x="344" y="72"/>
                  </a:cubicBezTo>
                  <a:cubicBezTo>
                    <a:pt x="304" y="78"/>
                    <a:pt x="272" y="44"/>
                    <a:pt x="245" y="22"/>
                  </a:cubicBezTo>
                  <a:cubicBezTo>
                    <a:pt x="219" y="0"/>
                    <a:pt x="213" y="3"/>
                    <a:pt x="183" y="25"/>
                  </a:cubicBezTo>
                  <a:cubicBezTo>
                    <a:pt x="154" y="47"/>
                    <a:pt x="160" y="50"/>
                    <a:pt x="157" y="80"/>
                  </a:cubicBezTo>
                  <a:cubicBezTo>
                    <a:pt x="154" y="111"/>
                    <a:pt x="121" y="105"/>
                    <a:pt x="92" y="125"/>
                  </a:cubicBezTo>
                  <a:cubicBezTo>
                    <a:pt x="62" y="144"/>
                    <a:pt x="85" y="189"/>
                    <a:pt x="95" y="203"/>
                  </a:cubicBezTo>
                  <a:cubicBezTo>
                    <a:pt x="105" y="217"/>
                    <a:pt x="88" y="231"/>
                    <a:pt x="69" y="233"/>
                  </a:cubicBezTo>
                  <a:cubicBezTo>
                    <a:pt x="49" y="236"/>
                    <a:pt x="46" y="247"/>
                    <a:pt x="23" y="261"/>
                  </a:cubicBezTo>
                  <a:cubicBezTo>
                    <a:pt x="0" y="275"/>
                    <a:pt x="6" y="297"/>
                    <a:pt x="6" y="322"/>
                  </a:cubicBezTo>
                  <a:cubicBezTo>
                    <a:pt x="6" y="347"/>
                    <a:pt x="33" y="364"/>
                    <a:pt x="55" y="383"/>
                  </a:cubicBezTo>
                  <a:cubicBezTo>
                    <a:pt x="78" y="403"/>
                    <a:pt x="111" y="397"/>
                    <a:pt x="147" y="386"/>
                  </a:cubicBezTo>
                  <a:cubicBezTo>
                    <a:pt x="183" y="375"/>
                    <a:pt x="193" y="383"/>
                    <a:pt x="213" y="400"/>
                  </a:cubicBezTo>
                  <a:cubicBezTo>
                    <a:pt x="232" y="417"/>
                    <a:pt x="242" y="397"/>
                    <a:pt x="242" y="378"/>
                  </a:cubicBezTo>
                  <a:cubicBezTo>
                    <a:pt x="242" y="358"/>
                    <a:pt x="265" y="350"/>
                    <a:pt x="291" y="345"/>
                  </a:cubicBezTo>
                  <a:cubicBezTo>
                    <a:pt x="297" y="343"/>
                    <a:pt x="302" y="344"/>
                    <a:pt x="306" y="345"/>
                  </a:cubicBezTo>
                  <a:cubicBezTo>
                    <a:pt x="318" y="332"/>
                    <a:pt x="333" y="321"/>
                    <a:pt x="347" y="322"/>
                  </a:cubicBezTo>
                  <a:close/>
                </a:path>
              </a:pathLst>
            </a:custGeom>
            <a:solidFill>
              <a:srgbClr val="E23936"/>
            </a:solidFill>
            <a:ln w="0" cap="rnd">
              <a:solidFill>
                <a:schemeClr val="bg1"/>
              </a:solidFill>
              <a:prstDash val="solid"/>
              <a:round/>
            </a:ln>
          </p:spPr>
          <p:txBody>
            <a:bodyPr vert="horz" wrap="square" lIns="91440" tIns="45720" rIns="91440" bIns="45720" numCol="1" anchor="t" anchorCtr="0" compatLnSpc="1"/>
            <a:lstStyle/>
            <a:p>
              <a:endParaRPr lang="en-US"/>
            </a:p>
          </p:txBody>
        </p:sp>
        <p:sp>
          <p:nvSpPr>
            <p:cNvPr id="89" name="Freeform 34"/>
            <p:cNvSpPr/>
            <p:nvPr/>
          </p:nvSpPr>
          <p:spPr bwMode="auto">
            <a:xfrm>
              <a:off x="4323" y="1664"/>
              <a:ext cx="141" cy="196"/>
            </a:xfrm>
            <a:custGeom>
              <a:gdLst>
                <a:gd name="T0" fmla="*/ 292 w 306"/>
                <a:gd name="T1" fmla="*/ 223 h 423"/>
                <a:gd name="T2" fmla="*/ 272 w 306"/>
                <a:gd name="T3" fmla="*/ 181 h 423"/>
                <a:gd name="T4" fmla="*/ 243 w 306"/>
                <a:gd name="T5" fmla="*/ 162 h 423"/>
                <a:gd name="T6" fmla="*/ 177 w 306"/>
                <a:gd name="T7" fmla="*/ 114 h 423"/>
                <a:gd name="T8" fmla="*/ 180 w 306"/>
                <a:gd name="T9" fmla="*/ 50 h 423"/>
                <a:gd name="T10" fmla="*/ 148 w 306"/>
                <a:gd name="T11" fmla="*/ 6 h 423"/>
                <a:gd name="T12" fmla="*/ 123 w 306"/>
                <a:gd name="T13" fmla="*/ 0 h 423"/>
                <a:gd name="T14" fmla="*/ 92 w 306"/>
                <a:gd name="T15" fmla="*/ 36 h 423"/>
                <a:gd name="T16" fmla="*/ 98 w 306"/>
                <a:gd name="T17" fmla="*/ 103 h 423"/>
                <a:gd name="T18" fmla="*/ 46 w 306"/>
                <a:gd name="T19" fmla="*/ 139 h 423"/>
                <a:gd name="T20" fmla="*/ 5 w 306"/>
                <a:gd name="T21" fmla="*/ 162 h 423"/>
                <a:gd name="T22" fmla="*/ 20 w 306"/>
                <a:gd name="T23" fmla="*/ 200 h 423"/>
                <a:gd name="T24" fmla="*/ 33 w 306"/>
                <a:gd name="T25" fmla="*/ 264 h 423"/>
                <a:gd name="T26" fmla="*/ 17 w 306"/>
                <a:gd name="T27" fmla="*/ 314 h 423"/>
                <a:gd name="T28" fmla="*/ 33 w 306"/>
                <a:gd name="T29" fmla="*/ 378 h 423"/>
                <a:gd name="T30" fmla="*/ 92 w 306"/>
                <a:gd name="T31" fmla="*/ 381 h 423"/>
                <a:gd name="T32" fmla="*/ 151 w 306"/>
                <a:gd name="T33" fmla="*/ 406 h 423"/>
                <a:gd name="T34" fmla="*/ 207 w 306"/>
                <a:gd name="T35" fmla="*/ 392 h 423"/>
                <a:gd name="T36" fmla="*/ 234 w 306"/>
                <a:gd name="T37" fmla="*/ 375 h 423"/>
                <a:gd name="T38" fmla="*/ 236 w 306"/>
                <a:gd name="T39" fmla="*/ 362 h 423"/>
                <a:gd name="T40" fmla="*/ 280 w 306"/>
                <a:gd name="T41" fmla="*/ 269 h 423"/>
                <a:gd name="T42" fmla="*/ 306 w 306"/>
                <a:gd name="T43" fmla="*/ 252 h 423"/>
                <a:gd name="T44" fmla="*/ 292 w 306"/>
                <a:gd name="T45" fmla="*/ 223 h 42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6" h="422">
                  <a:moveTo>
                    <a:pt x="292" y="223"/>
                  </a:moveTo>
                  <a:cubicBezTo>
                    <a:pt x="292" y="209"/>
                    <a:pt x="285" y="187"/>
                    <a:pt x="272" y="181"/>
                  </a:cubicBezTo>
                  <a:cubicBezTo>
                    <a:pt x="259" y="175"/>
                    <a:pt x="252" y="178"/>
                    <a:pt x="243" y="162"/>
                  </a:cubicBezTo>
                  <a:cubicBezTo>
                    <a:pt x="233" y="145"/>
                    <a:pt x="190" y="128"/>
                    <a:pt x="177" y="114"/>
                  </a:cubicBezTo>
                  <a:cubicBezTo>
                    <a:pt x="164" y="100"/>
                    <a:pt x="157" y="75"/>
                    <a:pt x="180" y="50"/>
                  </a:cubicBezTo>
                  <a:cubicBezTo>
                    <a:pt x="203" y="25"/>
                    <a:pt x="184" y="9"/>
                    <a:pt x="148" y="6"/>
                  </a:cubicBezTo>
                  <a:cubicBezTo>
                    <a:pt x="137" y="5"/>
                    <a:pt x="130" y="3"/>
                    <a:pt x="123" y="0"/>
                  </a:cubicBezTo>
                  <a:cubicBezTo>
                    <a:pt x="115" y="11"/>
                    <a:pt x="107" y="21"/>
                    <a:pt x="92" y="36"/>
                  </a:cubicBezTo>
                  <a:cubicBezTo>
                    <a:pt x="66" y="64"/>
                    <a:pt x="92" y="78"/>
                    <a:pt x="98" y="103"/>
                  </a:cubicBezTo>
                  <a:cubicBezTo>
                    <a:pt x="105" y="128"/>
                    <a:pt x="82" y="142"/>
                    <a:pt x="46" y="139"/>
                  </a:cubicBezTo>
                  <a:cubicBezTo>
                    <a:pt x="32" y="138"/>
                    <a:pt x="17" y="149"/>
                    <a:pt x="5" y="162"/>
                  </a:cubicBezTo>
                  <a:cubicBezTo>
                    <a:pt x="18" y="166"/>
                    <a:pt x="20" y="183"/>
                    <a:pt x="20" y="200"/>
                  </a:cubicBezTo>
                  <a:cubicBezTo>
                    <a:pt x="20" y="223"/>
                    <a:pt x="20" y="248"/>
                    <a:pt x="33" y="264"/>
                  </a:cubicBezTo>
                  <a:cubicBezTo>
                    <a:pt x="46" y="281"/>
                    <a:pt x="33" y="303"/>
                    <a:pt x="17" y="314"/>
                  </a:cubicBezTo>
                  <a:cubicBezTo>
                    <a:pt x="0" y="326"/>
                    <a:pt x="10" y="356"/>
                    <a:pt x="33" y="378"/>
                  </a:cubicBezTo>
                  <a:cubicBezTo>
                    <a:pt x="56" y="401"/>
                    <a:pt x="72" y="406"/>
                    <a:pt x="92" y="381"/>
                  </a:cubicBezTo>
                  <a:cubicBezTo>
                    <a:pt x="112" y="356"/>
                    <a:pt x="118" y="389"/>
                    <a:pt x="151" y="406"/>
                  </a:cubicBezTo>
                  <a:cubicBezTo>
                    <a:pt x="184" y="423"/>
                    <a:pt x="193" y="409"/>
                    <a:pt x="207" y="392"/>
                  </a:cubicBezTo>
                  <a:cubicBezTo>
                    <a:pt x="212" y="385"/>
                    <a:pt x="223" y="379"/>
                    <a:pt x="234" y="375"/>
                  </a:cubicBezTo>
                  <a:cubicBezTo>
                    <a:pt x="234" y="370"/>
                    <a:pt x="235" y="366"/>
                    <a:pt x="236" y="362"/>
                  </a:cubicBezTo>
                  <a:cubicBezTo>
                    <a:pt x="249" y="325"/>
                    <a:pt x="271" y="299"/>
                    <a:pt x="280" y="269"/>
                  </a:cubicBezTo>
                  <a:cubicBezTo>
                    <a:pt x="284" y="253"/>
                    <a:pt x="294" y="250"/>
                    <a:pt x="306" y="252"/>
                  </a:cubicBezTo>
                  <a:cubicBezTo>
                    <a:pt x="300" y="238"/>
                    <a:pt x="292" y="233"/>
                    <a:pt x="292" y="223"/>
                  </a:cubicBezTo>
                  <a:close/>
                </a:path>
              </a:pathLst>
            </a:custGeom>
            <a:grpFill/>
            <a:ln w="0" cap="rnd">
              <a:solidFill>
                <a:schemeClr val="bg1"/>
              </a:solidFill>
              <a:prstDash val="solid"/>
              <a:round/>
            </a:ln>
          </p:spPr>
          <p:txBody>
            <a:bodyPr vert="horz" wrap="square" lIns="91440" tIns="45720" rIns="91440" bIns="45720" numCol="1" anchor="t" anchorCtr="0" compatLnSpc="1"/>
            <a:lstStyle/>
            <a:p>
              <a:endParaRPr lang="en-US"/>
            </a:p>
          </p:txBody>
        </p:sp>
        <p:sp>
          <p:nvSpPr>
            <p:cNvPr id="90" name="Freeform 35"/>
            <p:cNvSpPr/>
            <p:nvPr/>
          </p:nvSpPr>
          <p:spPr bwMode="auto">
            <a:xfrm>
              <a:off x="5023" y="3295"/>
              <a:ext cx="201" cy="412"/>
            </a:xfrm>
            <a:custGeom>
              <a:gdLst>
                <a:gd name="T0" fmla="*/ 172 w 434"/>
                <a:gd name="T1" fmla="*/ 136 h 890"/>
                <a:gd name="T2" fmla="*/ 137 w 434"/>
                <a:gd name="T3" fmla="*/ 212 h 890"/>
                <a:gd name="T4" fmla="*/ 102 w 434"/>
                <a:gd name="T5" fmla="*/ 249 h 890"/>
                <a:gd name="T6" fmla="*/ 78 w 434"/>
                <a:gd name="T7" fmla="*/ 336 h 890"/>
                <a:gd name="T8" fmla="*/ 50 w 434"/>
                <a:gd name="T9" fmla="*/ 406 h 890"/>
                <a:gd name="T10" fmla="*/ 43 w 434"/>
                <a:gd name="T11" fmla="*/ 445 h 890"/>
                <a:gd name="T12" fmla="*/ 13 w 434"/>
                <a:gd name="T13" fmla="*/ 506 h 890"/>
                <a:gd name="T14" fmla="*/ 32 w 434"/>
                <a:gd name="T15" fmla="*/ 545 h 890"/>
                <a:gd name="T16" fmla="*/ 28 w 434"/>
                <a:gd name="T17" fmla="*/ 625 h 890"/>
                <a:gd name="T18" fmla="*/ 72 w 434"/>
                <a:gd name="T19" fmla="*/ 668 h 890"/>
                <a:gd name="T20" fmla="*/ 111 w 434"/>
                <a:gd name="T21" fmla="*/ 734 h 890"/>
                <a:gd name="T22" fmla="*/ 185 w 434"/>
                <a:gd name="T23" fmla="*/ 773 h 890"/>
                <a:gd name="T24" fmla="*/ 244 w 434"/>
                <a:gd name="T25" fmla="*/ 834 h 890"/>
                <a:gd name="T26" fmla="*/ 284 w 434"/>
                <a:gd name="T27" fmla="*/ 888 h 890"/>
                <a:gd name="T28" fmla="*/ 312 w 434"/>
                <a:gd name="T29" fmla="*/ 855 h 890"/>
                <a:gd name="T30" fmla="*/ 301 w 434"/>
                <a:gd name="T31" fmla="*/ 788 h 890"/>
                <a:gd name="T32" fmla="*/ 318 w 434"/>
                <a:gd name="T33" fmla="*/ 705 h 890"/>
                <a:gd name="T34" fmla="*/ 364 w 434"/>
                <a:gd name="T35" fmla="*/ 619 h 890"/>
                <a:gd name="T36" fmla="*/ 377 w 434"/>
                <a:gd name="T37" fmla="*/ 580 h 890"/>
                <a:gd name="T38" fmla="*/ 388 w 434"/>
                <a:gd name="T39" fmla="*/ 492 h 890"/>
                <a:gd name="T40" fmla="*/ 401 w 434"/>
                <a:gd name="T41" fmla="*/ 438 h 890"/>
                <a:gd name="T42" fmla="*/ 397 w 434"/>
                <a:gd name="T43" fmla="*/ 386 h 890"/>
                <a:gd name="T44" fmla="*/ 419 w 434"/>
                <a:gd name="T45" fmla="*/ 336 h 890"/>
                <a:gd name="T46" fmla="*/ 404 w 434"/>
                <a:gd name="T47" fmla="*/ 278 h 890"/>
                <a:gd name="T48" fmla="*/ 432 w 434"/>
                <a:gd name="T49" fmla="*/ 206 h 890"/>
                <a:gd name="T50" fmla="*/ 406 w 434"/>
                <a:gd name="T51" fmla="*/ 115 h 890"/>
                <a:gd name="T52" fmla="*/ 406 w 434"/>
                <a:gd name="T53" fmla="*/ 45 h 890"/>
                <a:gd name="T54" fmla="*/ 329 w 434"/>
                <a:gd name="T55" fmla="*/ 30 h 890"/>
                <a:gd name="T56" fmla="*/ 294 w 434"/>
                <a:gd name="T57" fmla="*/ 15 h 890"/>
                <a:gd name="T58" fmla="*/ 238 w 434"/>
                <a:gd name="T59" fmla="*/ 62 h 890"/>
                <a:gd name="T60" fmla="*/ 183 w 434"/>
                <a:gd name="T61" fmla="*/ 93 h 890"/>
                <a:gd name="T62" fmla="*/ 172 w 434"/>
                <a:gd name="T63" fmla="*/ 136 h 89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3" h="890">
                  <a:moveTo>
                    <a:pt x="172" y="136"/>
                  </a:moveTo>
                  <a:cubicBezTo>
                    <a:pt x="172" y="136"/>
                    <a:pt x="166" y="208"/>
                    <a:pt x="137" y="212"/>
                  </a:cubicBezTo>
                  <a:cubicBezTo>
                    <a:pt x="109" y="215"/>
                    <a:pt x="111" y="225"/>
                    <a:pt x="102" y="249"/>
                  </a:cubicBezTo>
                  <a:cubicBezTo>
                    <a:pt x="93" y="273"/>
                    <a:pt x="93" y="317"/>
                    <a:pt x="78" y="336"/>
                  </a:cubicBezTo>
                  <a:cubicBezTo>
                    <a:pt x="63" y="354"/>
                    <a:pt x="48" y="391"/>
                    <a:pt x="50" y="406"/>
                  </a:cubicBezTo>
                  <a:cubicBezTo>
                    <a:pt x="52" y="421"/>
                    <a:pt x="56" y="434"/>
                    <a:pt x="43" y="445"/>
                  </a:cubicBezTo>
                  <a:cubicBezTo>
                    <a:pt x="30" y="456"/>
                    <a:pt x="8" y="484"/>
                    <a:pt x="13" y="506"/>
                  </a:cubicBezTo>
                  <a:cubicBezTo>
                    <a:pt x="17" y="529"/>
                    <a:pt x="32" y="516"/>
                    <a:pt x="32" y="545"/>
                  </a:cubicBezTo>
                  <a:cubicBezTo>
                    <a:pt x="32" y="575"/>
                    <a:pt x="0" y="595"/>
                    <a:pt x="28" y="625"/>
                  </a:cubicBezTo>
                  <a:cubicBezTo>
                    <a:pt x="56" y="655"/>
                    <a:pt x="67" y="649"/>
                    <a:pt x="72" y="668"/>
                  </a:cubicBezTo>
                  <a:cubicBezTo>
                    <a:pt x="76" y="686"/>
                    <a:pt x="83" y="710"/>
                    <a:pt x="111" y="734"/>
                  </a:cubicBezTo>
                  <a:cubicBezTo>
                    <a:pt x="139" y="758"/>
                    <a:pt x="166" y="747"/>
                    <a:pt x="185" y="773"/>
                  </a:cubicBezTo>
                  <a:cubicBezTo>
                    <a:pt x="205" y="799"/>
                    <a:pt x="240" y="808"/>
                    <a:pt x="244" y="834"/>
                  </a:cubicBezTo>
                  <a:cubicBezTo>
                    <a:pt x="249" y="860"/>
                    <a:pt x="266" y="886"/>
                    <a:pt x="284" y="888"/>
                  </a:cubicBezTo>
                  <a:cubicBezTo>
                    <a:pt x="301" y="890"/>
                    <a:pt x="325" y="881"/>
                    <a:pt x="312" y="855"/>
                  </a:cubicBezTo>
                  <a:cubicBezTo>
                    <a:pt x="299" y="829"/>
                    <a:pt x="308" y="816"/>
                    <a:pt x="301" y="788"/>
                  </a:cubicBezTo>
                  <a:cubicBezTo>
                    <a:pt x="294" y="760"/>
                    <a:pt x="294" y="727"/>
                    <a:pt x="318" y="705"/>
                  </a:cubicBezTo>
                  <a:cubicBezTo>
                    <a:pt x="342" y="682"/>
                    <a:pt x="362" y="645"/>
                    <a:pt x="364" y="619"/>
                  </a:cubicBezTo>
                  <a:cubicBezTo>
                    <a:pt x="366" y="593"/>
                    <a:pt x="358" y="593"/>
                    <a:pt x="377" y="580"/>
                  </a:cubicBezTo>
                  <a:cubicBezTo>
                    <a:pt x="397" y="568"/>
                    <a:pt x="371" y="512"/>
                    <a:pt x="388" y="492"/>
                  </a:cubicBezTo>
                  <a:cubicBezTo>
                    <a:pt x="406" y="471"/>
                    <a:pt x="415" y="451"/>
                    <a:pt x="401" y="438"/>
                  </a:cubicBezTo>
                  <a:cubicBezTo>
                    <a:pt x="388" y="425"/>
                    <a:pt x="380" y="395"/>
                    <a:pt x="397" y="386"/>
                  </a:cubicBezTo>
                  <a:cubicBezTo>
                    <a:pt x="415" y="377"/>
                    <a:pt x="432" y="356"/>
                    <a:pt x="419" y="336"/>
                  </a:cubicBezTo>
                  <a:cubicBezTo>
                    <a:pt x="406" y="315"/>
                    <a:pt x="397" y="306"/>
                    <a:pt x="404" y="278"/>
                  </a:cubicBezTo>
                  <a:cubicBezTo>
                    <a:pt x="410" y="251"/>
                    <a:pt x="430" y="239"/>
                    <a:pt x="432" y="206"/>
                  </a:cubicBezTo>
                  <a:cubicBezTo>
                    <a:pt x="434" y="173"/>
                    <a:pt x="401" y="149"/>
                    <a:pt x="406" y="115"/>
                  </a:cubicBezTo>
                  <a:cubicBezTo>
                    <a:pt x="410" y="82"/>
                    <a:pt x="423" y="58"/>
                    <a:pt x="406" y="45"/>
                  </a:cubicBezTo>
                  <a:cubicBezTo>
                    <a:pt x="388" y="32"/>
                    <a:pt x="340" y="41"/>
                    <a:pt x="329" y="30"/>
                  </a:cubicBezTo>
                  <a:cubicBezTo>
                    <a:pt x="318" y="19"/>
                    <a:pt x="312" y="0"/>
                    <a:pt x="294" y="15"/>
                  </a:cubicBezTo>
                  <a:cubicBezTo>
                    <a:pt x="277" y="30"/>
                    <a:pt x="259" y="56"/>
                    <a:pt x="238" y="62"/>
                  </a:cubicBezTo>
                  <a:cubicBezTo>
                    <a:pt x="216" y="67"/>
                    <a:pt x="198" y="78"/>
                    <a:pt x="183" y="93"/>
                  </a:cubicBezTo>
                  <a:cubicBezTo>
                    <a:pt x="168" y="108"/>
                    <a:pt x="172" y="113"/>
                    <a:pt x="172" y="136"/>
                  </a:cubicBezTo>
                  <a:close/>
                </a:path>
              </a:pathLst>
            </a:custGeom>
            <a:grpFill/>
            <a:ln w="0" cap="rnd">
              <a:solidFill>
                <a:schemeClr val="bg1"/>
              </a:solidFill>
              <a:prstDash val="solid"/>
              <a:round/>
            </a:ln>
          </p:spPr>
          <p:txBody>
            <a:bodyPr vert="horz" wrap="square" lIns="91440" tIns="45720" rIns="91440" bIns="45720" numCol="1" anchor="t" anchorCtr="0" compatLnSpc="1"/>
            <a:lstStyle/>
            <a:p>
              <a:endParaRPr lang="en-US"/>
            </a:p>
          </p:txBody>
        </p:sp>
        <p:sp>
          <p:nvSpPr>
            <p:cNvPr id="91" name="Freeform 36"/>
            <p:cNvSpPr/>
            <p:nvPr/>
          </p:nvSpPr>
          <p:spPr bwMode="auto">
            <a:xfrm>
              <a:off x="5438" y="3349"/>
              <a:ext cx="38" cy="22"/>
            </a:xfrm>
            <a:custGeom>
              <a:gdLst>
                <a:gd name="T0" fmla="*/ 53 w 81"/>
                <a:gd name="T1" fmla="*/ 2 h 48"/>
                <a:gd name="T2" fmla="*/ 5 w 81"/>
                <a:gd name="T3" fmla="*/ 19 h 48"/>
                <a:gd name="T4" fmla="*/ 31 w 81"/>
                <a:gd name="T5" fmla="*/ 45 h 48"/>
                <a:gd name="T6" fmla="*/ 53 w 81"/>
                <a:gd name="T7" fmla="*/ 2 h 48"/>
              </a:gdLst>
              <a:cxnLst>
                <a:cxn ang="0">
                  <a:pos x="T0" y="T1"/>
                </a:cxn>
                <a:cxn ang="0">
                  <a:pos x="T2" y="T3"/>
                </a:cxn>
                <a:cxn ang="0">
                  <a:pos x="T4" y="T5"/>
                </a:cxn>
                <a:cxn ang="0">
                  <a:pos x="T6" y="T7"/>
                </a:cxn>
              </a:cxnLst>
              <a:rect l="0" t="0" r="r" b="b"/>
              <a:pathLst>
                <a:path w="81" h="48">
                  <a:moveTo>
                    <a:pt x="53" y="2"/>
                  </a:moveTo>
                  <a:cubicBezTo>
                    <a:pt x="53" y="2"/>
                    <a:pt x="0" y="0"/>
                    <a:pt x="5" y="19"/>
                  </a:cubicBezTo>
                  <a:cubicBezTo>
                    <a:pt x="9" y="37"/>
                    <a:pt x="5" y="41"/>
                    <a:pt x="31" y="45"/>
                  </a:cubicBezTo>
                  <a:cubicBezTo>
                    <a:pt x="57" y="48"/>
                    <a:pt x="81" y="15"/>
                    <a:pt x="53" y="2"/>
                  </a:cubicBezTo>
                  <a:close/>
                </a:path>
              </a:pathLst>
            </a:custGeom>
            <a:grpFill/>
            <a:ln w="0" cap="rnd">
              <a:solidFill>
                <a:schemeClr val="bg1"/>
              </a:solidFill>
              <a:prstDash val="solid"/>
              <a:round/>
            </a:ln>
          </p:spPr>
          <p:txBody>
            <a:bodyPr vert="horz" wrap="square" lIns="91440" tIns="45720" rIns="91440" bIns="45720" numCol="1" anchor="t" anchorCtr="0" compatLnSpc="1"/>
            <a:lstStyle/>
            <a:p>
              <a:endParaRPr lang="en-US"/>
            </a:p>
          </p:txBody>
        </p:sp>
        <p:sp>
          <p:nvSpPr>
            <p:cNvPr id="92" name="Freeform 37"/>
            <p:cNvSpPr/>
            <p:nvPr/>
          </p:nvSpPr>
          <p:spPr bwMode="auto">
            <a:xfrm>
              <a:off x="5489" y="3325"/>
              <a:ext cx="25" cy="32"/>
            </a:xfrm>
            <a:custGeom>
              <a:gdLst>
                <a:gd name="T0" fmla="*/ 33 w 55"/>
                <a:gd name="T1" fmla="*/ 0 h 69"/>
                <a:gd name="T2" fmla="*/ 3 w 55"/>
                <a:gd name="T3" fmla="*/ 34 h 69"/>
                <a:gd name="T4" fmla="*/ 35 w 55"/>
                <a:gd name="T5" fmla="*/ 50 h 69"/>
                <a:gd name="T6" fmla="*/ 33 w 55"/>
                <a:gd name="T7" fmla="*/ 0 h 69"/>
              </a:gdLst>
              <a:cxnLst>
                <a:cxn ang="0">
                  <a:pos x="T0" y="T1"/>
                </a:cxn>
                <a:cxn ang="0">
                  <a:pos x="T2" y="T3"/>
                </a:cxn>
                <a:cxn ang="0">
                  <a:pos x="T4" y="T5"/>
                </a:cxn>
                <a:cxn ang="0">
                  <a:pos x="T6" y="T7"/>
                </a:cxn>
              </a:cxnLst>
              <a:rect l="0" t="0" r="r" b="b"/>
              <a:pathLst>
                <a:path w="55" h="69">
                  <a:moveTo>
                    <a:pt x="33" y="0"/>
                  </a:moveTo>
                  <a:cubicBezTo>
                    <a:pt x="33" y="0"/>
                    <a:pt x="0" y="15"/>
                    <a:pt x="3" y="34"/>
                  </a:cubicBezTo>
                  <a:cubicBezTo>
                    <a:pt x="5" y="52"/>
                    <a:pt x="31" y="69"/>
                    <a:pt x="35" y="50"/>
                  </a:cubicBezTo>
                  <a:cubicBezTo>
                    <a:pt x="40" y="32"/>
                    <a:pt x="55" y="4"/>
                    <a:pt x="33" y="0"/>
                  </a:cubicBezTo>
                  <a:close/>
                </a:path>
              </a:pathLst>
            </a:custGeom>
            <a:grpFill/>
            <a:ln w="0" cap="rnd">
              <a:solidFill>
                <a:schemeClr val="bg1"/>
              </a:solidFill>
              <a:prstDash val="solid"/>
              <a:round/>
            </a:ln>
          </p:spPr>
          <p:txBody>
            <a:bodyPr vert="horz" wrap="square" lIns="91440" tIns="45720" rIns="91440" bIns="45720" numCol="1" anchor="t" anchorCtr="0" compatLnSpc="1"/>
            <a:lstStyle/>
            <a:p>
              <a:endParaRPr lang="en-US"/>
            </a:p>
          </p:txBody>
        </p:sp>
        <p:sp>
          <p:nvSpPr>
            <p:cNvPr id="93" name="Freeform 38"/>
            <p:cNvSpPr/>
            <p:nvPr/>
          </p:nvSpPr>
          <p:spPr bwMode="auto">
            <a:xfrm>
              <a:off x="5605" y="3264"/>
              <a:ext cx="36" cy="26"/>
            </a:xfrm>
            <a:custGeom>
              <a:gdLst>
                <a:gd name="T0" fmla="*/ 45 w 78"/>
                <a:gd name="T1" fmla="*/ 9 h 55"/>
                <a:gd name="T2" fmla="*/ 2 w 78"/>
                <a:gd name="T3" fmla="*/ 11 h 55"/>
                <a:gd name="T4" fmla="*/ 19 w 78"/>
                <a:gd name="T5" fmla="*/ 40 h 55"/>
                <a:gd name="T6" fmla="*/ 50 w 78"/>
                <a:gd name="T7" fmla="*/ 44 h 55"/>
                <a:gd name="T8" fmla="*/ 45 w 78"/>
                <a:gd name="T9" fmla="*/ 9 h 55"/>
              </a:gdLst>
              <a:cxnLst>
                <a:cxn ang="0">
                  <a:pos x="T0" y="T1"/>
                </a:cxn>
                <a:cxn ang="0">
                  <a:pos x="T2" y="T3"/>
                </a:cxn>
                <a:cxn ang="0">
                  <a:pos x="T4" y="T5"/>
                </a:cxn>
                <a:cxn ang="0">
                  <a:pos x="T6" y="T7"/>
                </a:cxn>
                <a:cxn ang="0">
                  <a:pos x="T8" y="T9"/>
                </a:cxn>
              </a:cxnLst>
              <a:rect l="0" t="0" r="r" b="b"/>
              <a:pathLst>
                <a:path w="78" h="55">
                  <a:moveTo>
                    <a:pt x="45" y="9"/>
                  </a:moveTo>
                  <a:cubicBezTo>
                    <a:pt x="45" y="9"/>
                    <a:pt x="0" y="0"/>
                    <a:pt x="2" y="11"/>
                  </a:cubicBezTo>
                  <a:cubicBezTo>
                    <a:pt x="4" y="22"/>
                    <a:pt x="15" y="28"/>
                    <a:pt x="19" y="40"/>
                  </a:cubicBezTo>
                  <a:cubicBezTo>
                    <a:pt x="24" y="53"/>
                    <a:pt x="43" y="55"/>
                    <a:pt x="50" y="44"/>
                  </a:cubicBezTo>
                  <a:cubicBezTo>
                    <a:pt x="56" y="33"/>
                    <a:pt x="78" y="9"/>
                    <a:pt x="45" y="9"/>
                  </a:cubicBezTo>
                  <a:close/>
                </a:path>
              </a:pathLst>
            </a:custGeom>
            <a:grpFill/>
            <a:ln w="0" cap="rnd">
              <a:solidFill>
                <a:schemeClr val="bg1"/>
              </a:solidFill>
              <a:prstDash val="solid"/>
              <a:round/>
            </a:ln>
          </p:spPr>
          <p:txBody>
            <a:bodyPr vert="horz" wrap="square" lIns="91440" tIns="45720" rIns="91440" bIns="45720" numCol="1" anchor="t" anchorCtr="0" compatLnSpc="1"/>
            <a:lstStyle/>
            <a:p>
              <a:endParaRPr lang="en-US"/>
            </a:p>
          </p:txBody>
        </p:sp>
        <p:sp>
          <p:nvSpPr>
            <p:cNvPr id="94" name="Freeform 12"/>
            <p:cNvSpPr/>
            <p:nvPr/>
          </p:nvSpPr>
          <p:spPr bwMode="auto">
            <a:xfrm>
              <a:off x="2375" y="68"/>
              <a:ext cx="2536" cy="2030"/>
            </a:xfrm>
            <a:custGeom>
              <a:gdLst>
                <a:gd name="T0" fmla="*/ 318 w 5477"/>
                <a:gd name="T1" fmla="*/ 3541 h 4382"/>
                <a:gd name="T2" fmla="*/ 498 w 5477"/>
                <a:gd name="T3" fmla="*/ 3760 h 4382"/>
                <a:gd name="T4" fmla="*/ 1096 w 5477"/>
                <a:gd name="T5" fmla="*/ 4000 h 4382"/>
                <a:gd name="T6" fmla="*/ 1349 w 5477"/>
                <a:gd name="T7" fmla="*/ 4245 h 4382"/>
                <a:gd name="T8" fmla="*/ 1817 w 5477"/>
                <a:gd name="T9" fmla="*/ 4278 h 4382"/>
                <a:gd name="T10" fmla="*/ 2000 w 5477"/>
                <a:gd name="T11" fmla="*/ 3871 h 4382"/>
                <a:gd name="T12" fmla="*/ 2166 w 5477"/>
                <a:gd name="T13" fmla="*/ 4182 h 4382"/>
                <a:gd name="T14" fmla="*/ 2516 w 5477"/>
                <a:gd name="T15" fmla="*/ 4204 h 4382"/>
                <a:gd name="T16" fmla="*/ 2765 w 5477"/>
                <a:gd name="T17" fmla="*/ 3860 h 4382"/>
                <a:gd name="T18" fmla="*/ 3057 w 5477"/>
                <a:gd name="T19" fmla="*/ 3737 h 4382"/>
                <a:gd name="T20" fmla="*/ 3385 w 5477"/>
                <a:gd name="T21" fmla="*/ 3504 h 4382"/>
                <a:gd name="T22" fmla="*/ 3547 w 5477"/>
                <a:gd name="T23" fmla="*/ 3352 h 4382"/>
                <a:gd name="T24" fmla="*/ 3625 w 5477"/>
                <a:gd name="T25" fmla="*/ 3059 h 4382"/>
                <a:gd name="T26" fmla="*/ 4005 w 5477"/>
                <a:gd name="T27" fmla="*/ 3029 h 4382"/>
                <a:gd name="T28" fmla="*/ 4237 w 5477"/>
                <a:gd name="T29" fmla="*/ 2837 h 4382"/>
                <a:gd name="T30" fmla="*/ 4477 w 5477"/>
                <a:gd name="T31" fmla="*/ 3129 h 4382"/>
                <a:gd name="T32" fmla="*/ 4647 w 5477"/>
                <a:gd name="T33" fmla="*/ 2942 h 4382"/>
                <a:gd name="T34" fmla="*/ 4802 w 5477"/>
                <a:gd name="T35" fmla="*/ 2970 h 4382"/>
                <a:gd name="T36" fmla="*/ 5062 w 5477"/>
                <a:gd name="T37" fmla="*/ 2725 h 4382"/>
                <a:gd name="T38" fmla="*/ 5344 w 5477"/>
                <a:gd name="T39" fmla="*/ 2614 h 4382"/>
                <a:gd name="T40" fmla="*/ 5397 w 5477"/>
                <a:gd name="T41" fmla="*/ 2338 h 4382"/>
                <a:gd name="T42" fmla="*/ 5110 w 5477"/>
                <a:gd name="T43" fmla="*/ 2236 h 4382"/>
                <a:gd name="T44" fmla="*/ 4988 w 5477"/>
                <a:gd name="T45" fmla="*/ 1940 h 4382"/>
                <a:gd name="T46" fmla="*/ 5106 w 5477"/>
                <a:gd name="T47" fmla="*/ 1890 h 4382"/>
                <a:gd name="T48" fmla="*/ 5222 w 5477"/>
                <a:gd name="T49" fmla="*/ 1638 h 4382"/>
                <a:gd name="T50" fmla="*/ 4988 w 5477"/>
                <a:gd name="T51" fmla="*/ 1508 h 4382"/>
                <a:gd name="T52" fmla="*/ 5270 w 5477"/>
                <a:gd name="T53" fmla="*/ 1172 h 4382"/>
                <a:gd name="T54" fmla="*/ 5370 w 5477"/>
                <a:gd name="T55" fmla="*/ 932 h 4382"/>
                <a:gd name="T56" fmla="*/ 5418 w 5477"/>
                <a:gd name="T57" fmla="*/ 437 h 4382"/>
                <a:gd name="T58" fmla="*/ 4861 w 5477"/>
                <a:gd name="T59" fmla="*/ 466 h 4382"/>
                <a:gd name="T60" fmla="*/ 4619 w 5477"/>
                <a:gd name="T61" fmla="*/ 233 h 4382"/>
                <a:gd name="T62" fmla="*/ 4445 w 5477"/>
                <a:gd name="T63" fmla="*/ 0 h 4382"/>
                <a:gd name="T64" fmla="*/ 4370 w 5477"/>
                <a:gd name="T65" fmla="*/ 226 h 4382"/>
                <a:gd name="T66" fmla="*/ 4303 w 5477"/>
                <a:gd name="T67" fmla="*/ 541 h 4382"/>
                <a:gd name="T68" fmla="*/ 4239 w 5477"/>
                <a:gd name="T69" fmla="*/ 747 h 4382"/>
                <a:gd name="T70" fmla="*/ 4144 w 5477"/>
                <a:gd name="T71" fmla="*/ 957 h 4382"/>
                <a:gd name="T72" fmla="*/ 3764 w 5477"/>
                <a:gd name="T73" fmla="*/ 1100 h 4382"/>
                <a:gd name="T74" fmla="*/ 3630 w 5477"/>
                <a:gd name="T75" fmla="*/ 1506 h 4382"/>
                <a:gd name="T76" fmla="*/ 3970 w 5477"/>
                <a:gd name="T77" fmla="*/ 1564 h 4382"/>
                <a:gd name="T78" fmla="*/ 4314 w 5477"/>
                <a:gd name="T79" fmla="*/ 1498 h 4382"/>
                <a:gd name="T80" fmla="*/ 4429 w 5477"/>
                <a:gd name="T81" fmla="*/ 1778 h 4382"/>
                <a:gd name="T82" fmla="*/ 4108 w 5477"/>
                <a:gd name="T83" fmla="*/ 1831 h 4382"/>
                <a:gd name="T84" fmla="*/ 3843 w 5477"/>
                <a:gd name="T85" fmla="*/ 2098 h 4382"/>
                <a:gd name="T86" fmla="*/ 3361 w 5477"/>
                <a:gd name="T87" fmla="*/ 2387 h 4382"/>
                <a:gd name="T88" fmla="*/ 2945 w 5477"/>
                <a:gd name="T89" fmla="*/ 2498 h 4382"/>
                <a:gd name="T90" fmla="*/ 2883 w 5477"/>
                <a:gd name="T91" fmla="*/ 2807 h 4382"/>
                <a:gd name="T92" fmla="*/ 2381 w 5477"/>
                <a:gd name="T93" fmla="*/ 3068 h 4382"/>
                <a:gd name="T94" fmla="*/ 1756 w 5477"/>
                <a:gd name="T95" fmla="*/ 3241 h 4382"/>
                <a:gd name="T96" fmla="*/ 1372 w 5477"/>
                <a:gd name="T97" fmla="*/ 3280 h 4382"/>
                <a:gd name="T98" fmla="*/ 753 w 5477"/>
                <a:gd name="T99" fmla="*/ 3085 h 4382"/>
                <a:gd name="T100" fmla="*/ 137 w 5477"/>
                <a:gd name="T101" fmla="*/ 3043 h 438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477" h="4382">
                  <a:moveTo>
                    <a:pt x="26" y="3270"/>
                  </a:moveTo>
                  <a:cubicBezTo>
                    <a:pt x="0" y="3300"/>
                    <a:pt x="21" y="3322"/>
                    <a:pt x="21" y="3356"/>
                  </a:cubicBezTo>
                  <a:cubicBezTo>
                    <a:pt x="21" y="3389"/>
                    <a:pt x="61" y="3422"/>
                    <a:pt x="78" y="3459"/>
                  </a:cubicBezTo>
                  <a:cubicBezTo>
                    <a:pt x="96" y="3496"/>
                    <a:pt x="135" y="3519"/>
                    <a:pt x="187" y="3570"/>
                  </a:cubicBezTo>
                  <a:cubicBezTo>
                    <a:pt x="240" y="3622"/>
                    <a:pt x="292" y="3574"/>
                    <a:pt x="318" y="3541"/>
                  </a:cubicBezTo>
                  <a:cubicBezTo>
                    <a:pt x="345" y="3507"/>
                    <a:pt x="349" y="3500"/>
                    <a:pt x="375" y="3493"/>
                  </a:cubicBezTo>
                  <a:cubicBezTo>
                    <a:pt x="401" y="3485"/>
                    <a:pt x="546" y="3485"/>
                    <a:pt x="607" y="3507"/>
                  </a:cubicBezTo>
                  <a:cubicBezTo>
                    <a:pt x="668" y="3530"/>
                    <a:pt x="659" y="3567"/>
                    <a:pt x="655" y="3608"/>
                  </a:cubicBezTo>
                  <a:cubicBezTo>
                    <a:pt x="650" y="3648"/>
                    <a:pt x="607" y="3656"/>
                    <a:pt x="572" y="3667"/>
                  </a:cubicBezTo>
                  <a:cubicBezTo>
                    <a:pt x="537" y="3678"/>
                    <a:pt x="502" y="3741"/>
                    <a:pt x="498" y="3760"/>
                  </a:cubicBezTo>
                  <a:cubicBezTo>
                    <a:pt x="493" y="3778"/>
                    <a:pt x="581" y="3789"/>
                    <a:pt x="616" y="3826"/>
                  </a:cubicBezTo>
                  <a:cubicBezTo>
                    <a:pt x="650" y="3863"/>
                    <a:pt x="672" y="3848"/>
                    <a:pt x="720" y="3848"/>
                  </a:cubicBezTo>
                  <a:cubicBezTo>
                    <a:pt x="768" y="3848"/>
                    <a:pt x="733" y="3926"/>
                    <a:pt x="764" y="3963"/>
                  </a:cubicBezTo>
                  <a:cubicBezTo>
                    <a:pt x="795" y="4000"/>
                    <a:pt x="830" y="3982"/>
                    <a:pt x="891" y="4012"/>
                  </a:cubicBezTo>
                  <a:cubicBezTo>
                    <a:pt x="952" y="4041"/>
                    <a:pt x="1026" y="4015"/>
                    <a:pt x="1096" y="4000"/>
                  </a:cubicBezTo>
                  <a:cubicBezTo>
                    <a:pt x="1166" y="3986"/>
                    <a:pt x="1231" y="3904"/>
                    <a:pt x="1271" y="3871"/>
                  </a:cubicBezTo>
                  <a:cubicBezTo>
                    <a:pt x="1310" y="3837"/>
                    <a:pt x="1393" y="3874"/>
                    <a:pt x="1437" y="3904"/>
                  </a:cubicBezTo>
                  <a:cubicBezTo>
                    <a:pt x="1480" y="3934"/>
                    <a:pt x="1480" y="3974"/>
                    <a:pt x="1476" y="4034"/>
                  </a:cubicBezTo>
                  <a:cubicBezTo>
                    <a:pt x="1472" y="4093"/>
                    <a:pt x="1428" y="4119"/>
                    <a:pt x="1380" y="4134"/>
                  </a:cubicBezTo>
                  <a:cubicBezTo>
                    <a:pt x="1332" y="4149"/>
                    <a:pt x="1362" y="4201"/>
                    <a:pt x="1349" y="4245"/>
                  </a:cubicBezTo>
                  <a:cubicBezTo>
                    <a:pt x="1336" y="4290"/>
                    <a:pt x="1380" y="4293"/>
                    <a:pt x="1419" y="4323"/>
                  </a:cubicBezTo>
                  <a:cubicBezTo>
                    <a:pt x="1459" y="4353"/>
                    <a:pt x="1459" y="4382"/>
                    <a:pt x="1502" y="4375"/>
                  </a:cubicBezTo>
                  <a:cubicBezTo>
                    <a:pt x="1546" y="4367"/>
                    <a:pt x="1528" y="4330"/>
                    <a:pt x="1581" y="4345"/>
                  </a:cubicBezTo>
                  <a:cubicBezTo>
                    <a:pt x="1633" y="4360"/>
                    <a:pt x="1690" y="4315"/>
                    <a:pt x="1708" y="4282"/>
                  </a:cubicBezTo>
                  <a:cubicBezTo>
                    <a:pt x="1725" y="4249"/>
                    <a:pt x="1764" y="4282"/>
                    <a:pt x="1817" y="4278"/>
                  </a:cubicBezTo>
                  <a:cubicBezTo>
                    <a:pt x="1869" y="4275"/>
                    <a:pt x="1852" y="4208"/>
                    <a:pt x="1830" y="4197"/>
                  </a:cubicBezTo>
                  <a:cubicBezTo>
                    <a:pt x="1808" y="4186"/>
                    <a:pt x="1830" y="4138"/>
                    <a:pt x="1856" y="4112"/>
                  </a:cubicBezTo>
                  <a:cubicBezTo>
                    <a:pt x="1882" y="4086"/>
                    <a:pt x="1860" y="4037"/>
                    <a:pt x="1856" y="4004"/>
                  </a:cubicBezTo>
                  <a:cubicBezTo>
                    <a:pt x="1852" y="3971"/>
                    <a:pt x="1887" y="3960"/>
                    <a:pt x="1913" y="3923"/>
                  </a:cubicBezTo>
                  <a:cubicBezTo>
                    <a:pt x="1939" y="3886"/>
                    <a:pt x="1974" y="3889"/>
                    <a:pt x="2000" y="3871"/>
                  </a:cubicBezTo>
                  <a:cubicBezTo>
                    <a:pt x="2026" y="3852"/>
                    <a:pt x="2044" y="3889"/>
                    <a:pt x="2061" y="3904"/>
                  </a:cubicBezTo>
                  <a:cubicBezTo>
                    <a:pt x="2079" y="3919"/>
                    <a:pt x="2101" y="3949"/>
                    <a:pt x="2088" y="3978"/>
                  </a:cubicBezTo>
                  <a:cubicBezTo>
                    <a:pt x="2075" y="4008"/>
                    <a:pt x="2048" y="4023"/>
                    <a:pt x="2022" y="4049"/>
                  </a:cubicBezTo>
                  <a:cubicBezTo>
                    <a:pt x="1996" y="4075"/>
                    <a:pt x="2000" y="4134"/>
                    <a:pt x="2040" y="4160"/>
                  </a:cubicBezTo>
                  <a:cubicBezTo>
                    <a:pt x="2079" y="4186"/>
                    <a:pt x="2092" y="4160"/>
                    <a:pt x="2166" y="4182"/>
                  </a:cubicBezTo>
                  <a:cubicBezTo>
                    <a:pt x="2240" y="4204"/>
                    <a:pt x="2223" y="4252"/>
                    <a:pt x="2249" y="4252"/>
                  </a:cubicBezTo>
                  <a:cubicBezTo>
                    <a:pt x="2275" y="4252"/>
                    <a:pt x="2323" y="4264"/>
                    <a:pt x="2341" y="4241"/>
                  </a:cubicBezTo>
                  <a:cubicBezTo>
                    <a:pt x="2358" y="4219"/>
                    <a:pt x="2389" y="4252"/>
                    <a:pt x="2415" y="4278"/>
                  </a:cubicBezTo>
                  <a:cubicBezTo>
                    <a:pt x="2441" y="4304"/>
                    <a:pt x="2463" y="4256"/>
                    <a:pt x="2494" y="4256"/>
                  </a:cubicBezTo>
                  <a:cubicBezTo>
                    <a:pt x="2524" y="4256"/>
                    <a:pt x="2516" y="4241"/>
                    <a:pt x="2516" y="4204"/>
                  </a:cubicBezTo>
                  <a:cubicBezTo>
                    <a:pt x="2516" y="4167"/>
                    <a:pt x="2546" y="4156"/>
                    <a:pt x="2564" y="4130"/>
                  </a:cubicBezTo>
                  <a:cubicBezTo>
                    <a:pt x="2581" y="4104"/>
                    <a:pt x="2616" y="4082"/>
                    <a:pt x="2629" y="4052"/>
                  </a:cubicBezTo>
                  <a:cubicBezTo>
                    <a:pt x="2642" y="4023"/>
                    <a:pt x="2629" y="4023"/>
                    <a:pt x="2699" y="4015"/>
                  </a:cubicBezTo>
                  <a:cubicBezTo>
                    <a:pt x="2769" y="4008"/>
                    <a:pt x="2712" y="3960"/>
                    <a:pt x="2708" y="3923"/>
                  </a:cubicBezTo>
                  <a:cubicBezTo>
                    <a:pt x="2704" y="3886"/>
                    <a:pt x="2738" y="3882"/>
                    <a:pt x="2765" y="3860"/>
                  </a:cubicBezTo>
                  <a:cubicBezTo>
                    <a:pt x="2791" y="3837"/>
                    <a:pt x="2782" y="3823"/>
                    <a:pt x="2782" y="3797"/>
                  </a:cubicBezTo>
                  <a:cubicBezTo>
                    <a:pt x="2782" y="3771"/>
                    <a:pt x="2839" y="3811"/>
                    <a:pt x="2861" y="3826"/>
                  </a:cubicBezTo>
                  <a:cubicBezTo>
                    <a:pt x="2883" y="3841"/>
                    <a:pt x="2904" y="3830"/>
                    <a:pt x="2939" y="3774"/>
                  </a:cubicBezTo>
                  <a:cubicBezTo>
                    <a:pt x="2974" y="3719"/>
                    <a:pt x="2974" y="3774"/>
                    <a:pt x="3018" y="3793"/>
                  </a:cubicBezTo>
                  <a:cubicBezTo>
                    <a:pt x="3062" y="3811"/>
                    <a:pt x="3057" y="3774"/>
                    <a:pt x="3057" y="3737"/>
                  </a:cubicBezTo>
                  <a:cubicBezTo>
                    <a:pt x="3057" y="3700"/>
                    <a:pt x="3097" y="3726"/>
                    <a:pt x="3110" y="3734"/>
                  </a:cubicBezTo>
                  <a:cubicBezTo>
                    <a:pt x="3123" y="3741"/>
                    <a:pt x="3153" y="3722"/>
                    <a:pt x="3162" y="3697"/>
                  </a:cubicBezTo>
                  <a:cubicBezTo>
                    <a:pt x="3171" y="3671"/>
                    <a:pt x="3197" y="3589"/>
                    <a:pt x="3215" y="3563"/>
                  </a:cubicBezTo>
                  <a:cubicBezTo>
                    <a:pt x="3232" y="3537"/>
                    <a:pt x="3284" y="3548"/>
                    <a:pt x="3319" y="3563"/>
                  </a:cubicBezTo>
                  <a:cubicBezTo>
                    <a:pt x="3354" y="3578"/>
                    <a:pt x="3372" y="3530"/>
                    <a:pt x="3385" y="3504"/>
                  </a:cubicBezTo>
                  <a:cubicBezTo>
                    <a:pt x="3398" y="3478"/>
                    <a:pt x="3420" y="3500"/>
                    <a:pt x="3442" y="3519"/>
                  </a:cubicBezTo>
                  <a:cubicBezTo>
                    <a:pt x="3464" y="3537"/>
                    <a:pt x="3499" y="3515"/>
                    <a:pt x="3503" y="3489"/>
                  </a:cubicBezTo>
                  <a:cubicBezTo>
                    <a:pt x="3507" y="3463"/>
                    <a:pt x="3542" y="3478"/>
                    <a:pt x="3577" y="3470"/>
                  </a:cubicBezTo>
                  <a:cubicBezTo>
                    <a:pt x="3612" y="3463"/>
                    <a:pt x="3590" y="3411"/>
                    <a:pt x="3595" y="3396"/>
                  </a:cubicBezTo>
                  <a:cubicBezTo>
                    <a:pt x="3599" y="3381"/>
                    <a:pt x="3564" y="3381"/>
                    <a:pt x="3547" y="3352"/>
                  </a:cubicBezTo>
                  <a:cubicBezTo>
                    <a:pt x="3529" y="3322"/>
                    <a:pt x="3516" y="3311"/>
                    <a:pt x="3538" y="3300"/>
                  </a:cubicBezTo>
                  <a:cubicBezTo>
                    <a:pt x="3560" y="3289"/>
                    <a:pt x="3533" y="3270"/>
                    <a:pt x="3538" y="3233"/>
                  </a:cubicBezTo>
                  <a:cubicBezTo>
                    <a:pt x="3542" y="3196"/>
                    <a:pt x="3538" y="3189"/>
                    <a:pt x="3555" y="3185"/>
                  </a:cubicBezTo>
                  <a:cubicBezTo>
                    <a:pt x="3573" y="3181"/>
                    <a:pt x="3590" y="3159"/>
                    <a:pt x="3590" y="3129"/>
                  </a:cubicBezTo>
                  <a:cubicBezTo>
                    <a:pt x="3590" y="3100"/>
                    <a:pt x="3595" y="3089"/>
                    <a:pt x="3625" y="3059"/>
                  </a:cubicBezTo>
                  <a:cubicBezTo>
                    <a:pt x="3656" y="3029"/>
                    <a:pt x="3678" y="3026"/>
                    <a:pt x="3708" y="3048"/>
                  </a:cubicBezTo>
                  <a:cubicBezTo>
                    <a:pt x="3739" y="3070"/>
                    <a:pt x="3699" y="3129"/>
                    <a:pt x="3739" y="3166"/>
                  </a:cubicBezTo>
                  <a:cubicBezTo>
                    <a:pt x="3778" y="3204"/>
                    <a:pt x="3826" y="3118"/>
                    <a:pt x="3857" y="3085"/>
                  </a:cubicBezTo>
                  <a:cubicBezTo>
                    <a:pt x="3887" y="3052"/>
                    <a:pt x="3909" y="3048"/>
                    <a:pt x="3935" y="3070"/>
                  </a:cubicBezTo>
                  <a:cubicBezTo>
                    <a:pt x="3962" y="3092"/>
                    <a:pt x="3979" y="3066"/>
                    <a:pt x="4005" y="3029"/>
                  </a:cubicBezTo>
                  <a:cubicBezTo>
                    <a:pt x="4031" y="2992"/>
                    <a:pt x="4058" y="3018"/>
                    <a:pt x="4084" y="3033"/>
                  </a:cubicBezTo>
                  <a:cubicBezTo>
                    <a:pt x="4110" y="3048"/>
                    <a:pt x="4123" y="3018"/>
                    <a:pt x="4119" y="2996"/>
                  </a:cubicBezTo>
                  <a:cubicBezTo>
                    <a:pt x="4114" y="2974"/>
                    <a:pt x="4097" y="2959"/>
                    <a:pt x="4093" y="2929"/>
                  </a:cubicBezTo>
                  <a:cubicBezTo>
                    <a:pt x="4088" y="2900"/>
                    <a:pt x="4119" y="2885"/>
                    <a:pt x="4184" y="2870"/>
                  </a:cubicBezTo>
                  <a:cubicBezTo>
                    <a:pt x="4250" y="2855"/>
                    <a:pt x="4184" y="2870"/>
                    <a:pt x="4237" y="2837"/>
                  </a:cubicBezTo>
                  <a:cubicBezTo>
                    <a:pt x="4289" y="2803"/>
                    <a:pt x="4311" y="2855"/>
                    <a:pt x="4311" y="2855"/>
                  </a:cubicBezTo>
                  <a:cubicBezTo>
                    <a:pt x="4311" y="2855"/>
                    <a:pt x="4350" y="2914"/>
                    <a:pt x="4377" y="2929"/>
                  </a:cubicBezTo>
                  <a:cubicBezTo>
                    <a:pt x="4403" y="2944"/>
                    <a:pt x="4394" y="2959"/>
                    <a:pt x="4394" y="2992"/>
                  </a:cubicBezTo>
                  <a:cubicBezTo>
                    <a:pt x="4394" y="3026"/>
                    <a:pt x="4394" y="3037"/>
                    <a:pt x="4425" y="3052"/>
                  </a:cubicBezTo>
                  <a:cubicBezTo>
                    <a:pt x="4455" y="3066"/>
                    <a:pt x="4442" y="3103"/>
                    <a:pt x="4477" y="3129"/>
                  </a:cubicBezTo>
                  <a:cubicBezTo>
                    <a:pt x="4512" y="3155"/>
                    <a:pt x="4543" y="3129"/>
                    <a:pt x="4582" y="3129"/>
                  </a:cubicBezTo>
                  <a:cubicBezTo>
                    <a:pt x="4599" y="3129"/>
                    <a:pt x="4627" y="3126"/>
                    <a:pt x="4652" y="3122"/>
                  </a:cubicBezTo>
                  <a:cubicBezTo>
                    <a:pt x="4659" y="3111"/>
                    <a:pt x="4668" y="3101"/>
                    <a:pt x="4676" y="3092"/>
                  </a:cubicBezTo>
                  <a:cubicBezTo>
                    <a:pt x="4698" y="3068"/>
                    <a:pt x="4687" y="3053"/>
                    <a:pt x="4663" y="3020"/>
                  </a:cubicBezTo>
                  <a:cubicBezTo>
                    <a:pt x="4639" y="2987"/>
                    <a:pt x="4647" y="2959"/>
                    <a:pt x="4647" y="2942"/>
                  </a:cubicBezTo>
                  <a:cubicBezTo>
                    <a:pt x="4647" y="2926"/>
                    <a:pt x="4656" y="2916"/>
                    <a:pt x="4630" y="2903"/>
                  </a:cubicBezTo>
                  <a:cubicBezTo>
                    <a:pt x="4604" y="2890"/>
                    <a:pt x="4628" y="2870"/>
                    <a:pt x="4634" y="2855"/>
                  </a:cubicBezTo>
                  <a:cubicBezTo>
                    <a:pt x="4641" y="2840"/>
                    <a:pt x="4658" y="2822"/>
                    <a:pt x="4676" y="2848"/>
                  </a:cubicBezTo>
                  <a:cubicBezTo>
                    <a:pt x="4693" y="2874"/>
                    <a:pt x="4717" y="2863"/>
                    <a:pt x="4748" y="2892"/>
                  </a:cubicBezTo>
                  <a:cubicBezTo>
                    <a:pt x="4778" y="2922"/>
                    <a:pt x="4776" y="2933"/>
                    <a:pt x="4802" y="2970"/>
                  </a:cubicBezTo>
                  <a:cubicBezTo>
                    <a:pt x="4829" y="3007"/>
                    <a:pt x="4853" y="2933"/>
                    <a:pt x="4859" y="2907"/>
                  </a:cubicBezTo>
                  <a:cubicBezTo>
                    <a:pt x="4866" y="2881"/>
                    <a:pt x="4907" y="2851"/>
                    <a:pt x="4925" y="2831"/>
                  </a:cubicBezTo>
                  <a:cubicBezTo>
                    <a:pt x="4942" y="2811"/>
                    <a:pt x="4953" y="2814"/>
                    <a:pt x="4982" y="2801"/>
                  </a:cubicBezTo>
                  <a:cubicBezTo>
                    <a:pt x="5010" y="2788"/>
                    <a:pt x="5019" y="2766"/>
                    <a:pt x="5023" y="2742"/>
                  </a:cubicBezTo>
                  <a:cubicBezTo>
                    <a:pt x="5027" y="2718"/>
                    <a:pt x="5043" y="2725"/>
                    <a:pt x="5062" y="2725"/>
                  </a:cubicBezTo>
                  <a:cubicBezTo>
                    <a:pt x="5082" y="2725"/>
                    <a:pt x="5106" y="2735"/>
                    <a:pt x="5126" y="2703"/>
                  </a:cubicBezTo>
                  <a:cubicBezTo>
                    <a:pt x="5145" y="2672"/>
                    <a:pt x="5167" y="2711"/>
                    <a:pt x="5209" y="2714"/>
                  </a:cubicBezTo>
                  <a:cubicBezTo>
                    <a:pt x="5250" y="2718"/>
                    <a:pt x="5231" y="2631"/>
                    <a:pt x="5237" y="2614"/>
                  </a:cubicBezTo>
                  <a:cubicBezTo>
                    <a:pt x="5244" y="2598"/>
                    <a:pt x="5272" y="2614"/>
                    <a:pt x="5287" y="2623"/>
                  </a:cubicBezTo>
                  <a:cubicBezTo>
                    <a:pt x="5303" y="2633"/>
                    <a:pt x="5322" y="2620"/>
                    <a:pt x="5344" y="2614"/>
                  </a:cubicBezTo>
                  <a:cubicBezTo>
                    <a:pt x="5366" y="2609"/>
                    <a:pt x="5386" y="2590"/>
                    <a:pt x="5386" y="2559"/>
                  </a:cubicBezTo>
                  <a:cubicBezTo>
                    <a:pt x="5386" y="2527"/>
                    <a:pt x="5407" y="2536"/>
                    <a:pt x="5442" y="2514"/>
                  </a:cubicBezTo>
                  <a:cubicBezTo>
                    <a:pt x="5477" y="2492"/>
                    <a:pt x="5464" y="2468"/>
                    <a:pt x="5460" y="2444"/>
                  </a:cubicBezTo>
                  <a:cubicBezTo>
                    <a:pt x="5455" y="2420"/>
                    <a:pt x="5427" y="2440"/>
                    <a:pt x="5407" y="2431"/>
                  </a:cubicBezTo>
                  <a:cubicBezTo>
                    <a:pt x="5388" y="2422"/>
                    <a:pt x="5410" y="2368"/>
                    <a:pt x="5397" y="2338"/>
                  </a:cubicBezTo>
                  <a:cubicBezTo>
                    <a:pt x="5383" y="2308"/>
                    <a:pt x="5357" y="2303"/>
                    <a:pt x="5353" y="2268"/>
                  </a:cubicBezTo>
                  <a:cubicBezTo>
                    <a:pt x="5348" y="2232"/>
                    <a:pt x="5296" y="2223"/>
                    <a:pt x="5289" y="2194"/>
                  </a:cubicBezTo>
                  <a:cubicBezTo>
                    <a:pt x="5283" y="2164"/>
                    <a:pt x="5248" y="2194"/>
                    <a:pt x="5237" y="2216"/>
                  </a:cubicBezTo>
                  <a:cubicBezTo>
                    <a:pt x="5226" y="2238"/>
                    <a:pt x="5191" y="2245"/>
                    <a:pt x="5156" y="2270"/>
                  </a:cubicBezTo>
                  <a:cubicBezTo>
                    <a:pt x="5121" y="2294"/>
                    <a:pt x="5117" y="2270"/>
                    <a:pt x="5110" y="2236"/>
                  </a:cubicBezTo>
                  <a:cubicBezTo>
                    <a:pt x="5104" y="2203"/>
                    <a:pt x="5075" y="2199"/>
                    <a:pt x="5065" y="2179"/>
                  </a:cubicBezTo>
                  <a:cubicBezTo>
                    <a:pt x="5054" y="2158"/>
                    <a:pt x="5043" y="2149"/>
                    <a:pt x="5032" y="2121"/>
                  </a:cubicBezTo>
                  <a:cubicBezTo>
                    <a:pt x="5021" y="2093"/>
                    <a:pt x="5060" y="2042"/>
                    <a:pt x="5062" y="2018"/>
                  </a:cubicBezTo>
                  <a:cubicBezTo>
                    <a:pt x="5065" y="1993"/>
                    <a:pt x="5043" y="1990"/>
                    <a:pt x="5019" y="1979"/>
                  </a:cubicBezTo>
                  <a:cubicBezTo>
                    <a:pt x="4995" y="1967"/>
                    <a:pt x="4992" y="1967"/>
                    <a:pt x="4988" y="1940"/>
                  </a:cubicBezTo>
                  <a:cubicBezTo>
                    <a:pt x="4984" y="1912"/>
                    <a:pt x="4955" y="1938"/>
                    <a:pt x="4920" y="1927"/>
                  </a:cubicBezTo>
                  <a:cubicBezTo>
                    <a:pt x="4885" y="1916"/>
                    <a:pt x="4940" y="1862"/>
                    <a:pt x="4949" y="1847"/>
                  </a:cubicBezTo>
                  <a:cubicBezTo>
                    <a:pt x="4958" y="1832"/>
                    <a:pt x="4975" y="1858"/>
                    <a:pt x="5001" y="1871"/>
                  </a:cubicBezTo>
                  <a:cubicBezTo>
                    <a:pt x="5027" y="1884"/>
                    <a:pt x="5025" y="1877"/>
                    <a:pt x="5045" y="1858"/>
                  </a:cubicBezTo>
                  <a:cubicBezTo>
                    <a:pt x="5065" y="1840"/>
                    <a:pt x="5062" y="1866"/>
                    <a:pt x="5106" y="1890"/>
                  </a:cubicBezTo>
                  <a:cubicBezTo>
                    <a:pt x="5150" y="1914"/>
                    <a:pt x="5132" y="1849"/>
                    <a:pt x="5130" y="1815"/>
                  </a:cubicBezTo>
                  <a:cubicBezTo>
                    <a:pt x="5128" y="1782"/>
                    <a:pt x="5156" y="1790"/>
                    <a:pt x="5172" y="1765"/>
                  </a:cubicBezTo>
                  <a:cubicBezTo>
                    <a:pt x="5187" y="1741"/>
                    <a:pt x="5152" y="1741"/>
                    <a:pt x="5137" y="1727"/>
                  </a:cubicBezTo>
                  <a:cubicBezTo>
                    <a:pt x="5121" y="1712"/>
                    <a:pt x="5132" y="1684"/>
                    <a:pt x="5139" y="1662"/>
                  </a:cubicBezTo>
                  <a:cubicBezTo>
                    <a:pt x="5145" y="1639"/>
                    <a:pt x="5200" y="1645"/>
                    <a:pt x="5222" y="1638"/>
                  </a:cubicBezTo>
                  <a:cubicBezTo>
                    <a:pt x="5244" y="1630"/>
                    <a:pt x="5252" y="1608"/>
                    <a:pt x="5252" y="1591"/>
                  </a:cubicBezTo>
                  <a:cubicBezTo>
                    <a:pt x="5252" y="1575"/>
                    <a:pt x="5246" y="1576"/>
                    <a:pt x="5215" y="1595"/>
                  </a:cubicBezTo>
                  <a:cubicBezTo>
                    <a:pt x="5185" y="1613"/>
                    <a:pt x="5178" y="1602"/>
                    <a:pt x="5130" y="1593"/>
                  </a:cubicBezTo>
                  <a:cubicBezTo>
                    <a:pt x="5082" y="1584"/>
                    <a:pt x="5084" y="1576"/>
                    <a:pt x="5067" y="1562"/>
                  </a:cubicBezTo>
                  <a:cubicBezTo>
                    <a:pt x="5049" y="1547"/>
                    <a:pt x="5006" y="1528"/>
                    <a:pt x="4988" y="1508"/>
                  </a:cubicBezTo>
                  <a:cubicBezTo>
                    <a:pt x="4971" y="1487"/>
                    <a:pt x="4990" y="1445"/>
                    <a:pt x="5014" y="1426"/>
                  </a:cubicBezTo>
                  <a:cubicBezTo>
                    <a:pt x="5038" y="1408"/>
                    <a:pt x="5056" y="1378"/>
                    <a:pt x="5075" y="1347"/>
                  </a:cubicBezTo>
                  <a:cubicBezTo>
                    <a:pt x="5095" y="1315"/>
                    <a:pt x="5145" y="1267"/>
                    <a:pt x="5180" y="1228"/>
                  </a:cubicBezTo>
                  <a:cubicBezTo>
                    <a:pt x="5215" y="1189"/>
                    <a:pt x="5217" y="1161"/>
                    <a:pt x="5244" y="1132"/>
                  </a:cubicBezTo>
                  <a:cubicBezTo>
                    <a:pt x="5270" y="1102"/>
                    <a:pt x="5263" y="1146"/>
                    <a:pt x="5270" y="1172"/>
                  </a:cubicBezTo>
                  <a:cubicBezTo>
                    <a:pt x="5276" y="1198"/>
                    <a:pt x="5298" y="1208"/>
                    <a:pt x="5320" y="1219"/>
                  </a:cubicBezTo>
                  <a:cubicBezTo>
                    <a:pt x="5342" y="1230"/>
                    <a:pt x="5335" y="1172"/>
                    <a:pt x="5320" y="1152"/>
                  </a:cubicBezTo>
                  <a:cubicBezTo>
                    <a:pt x="5305" y="1132"/>
                    <a:pt x="5309" y="1096"/>
                    <a:pt x="5305" y="1067"/>
                  </a:cubicBezTo>
                  <a:cubicBezTo>
                    <a:pt x="5300" y="1037"/>
                    <a:pt x="5320" y="1006"/>
                    <a:pt x="5320" y="982"/>
                  </a:cubicBezTo>
                  <a:cubicBezTo>
                    <a:pt x="5320" y="957"/>
                    <a:pt x="5342" y="950"/>
                    <a:pt x="5370" y="932"/>
                  </a:cubicBezTo>
                  <a:cubicBezTo>
                    <a:pt x="5399" y="913"/>
                    <a:pt x="5388" y="839"/>
                    <a:pt x="5364" y="811"/>
                  </a:cubicBezTo>
                  <a:cubicBezTo>
                    <a:pt x="5340" y="783"/>
                    <a:pt x="5351" y="737"/>
                    <a:pt x="5346" y="694"/>
                  </a:cubicBezTo>
                  <a:cubicBezTo>
                    <a:pt x="5342" y="652"/>
                    <a:pt x="5366" y="605"/>
                    <a:pt x="5379" y="587"/>
                  </a:cubicBezTo>
                  <a:cubicBezTo>
                    <a:pt x="5392" y="568"/>
                    <a:pt x="5407" y="539"/>
                    <a:pt x="5390" y="511"/>
                  </a:cubicBezTo>
                  <a:cubicBezTo>
                    <a:pt x="5372" y="483"/>
                    <a:pt x="5421" y="465"/>
                    <a:pt x="5418" y="437"/>
                  </a:cubicBezTo>
                  <a:cubicBezTo>
                    <a:pt x="5416" y="409"/>
                    <a:pt x="5370" y="400"/>
                    <a:pt x="5329" y="368"/>
                  </a:cubicBezTo>
                  <a:cubicBezTo>
                    <a:pt x="5287" y="337"/>
                    <a:pt x="5314" y="322"/>
                    <a:pt x="5248" y="316"/>
                  </a:cubicBezTo>
                  <a:cubicBezTo>
                    <a:pt x="5182" y="311"/>
                    <a:pt x="5189" y="366"/>
                    <a:pt x="5150" y="405"/>
                  </a:cubicBezTo>
                  <a:cubicBezTo>
                    <a:pt x="5110" y="444"/>
                    <a:pt x="5084" y="427"/>
                    <a:pt x="5032" y="439"/>
                  </a:cubicBezTo>
                  <a:cubicBezTo>
                    <a:pt x="4979" y="450"/>
                    <a:pt x="4914" y="472"/>
                    <a:pt x="4861" y="466"/>
                  </a:cubicBezTo>
                  <a:cubicBezTo>
                    <a:pt x="4809" y="461"/>
                    <a:pt x="4783" y="422"/>
                    <a:pt x="4776" y="389"/>
                  </a:cubicBezTo>
                  <a:cubicBezTo>
                    <a:pt x="4770" y="355"/>
                    <a:pt x="4757" y="316"/>
                    <a:pt x="4757" y="266"/>
                  </a:cubicBezTo>
                  <a:cubicBezTo>
                    <a:pt x="4757" y="216"/>
                    <a:pt x="4743" y="238"/>
                    <a:pt x="4717" y="238"/>
                  </a:cubicBezTo>
                  <a:cubicBezTo>
                    <a:pt x="4691" y="238"/>
                    <a:pt x="4684" y="227"/>
                    <a:pt x="4665" y="199"/>
                  </a:cubicBezTo>
                  <a:cubicBezTo>
                    <a:pt x="4645" y="172"/>
                    <a:pt x="4619" y="199"/>
                    <a:pt x="4619" y="233"/>
                  </a:cubicBezTo>
                  <a:cubicBezTo>
                    <a:pt x="4619" y="266"/>
                    <a:pt x="4599" y="283"/>
                    <a:pt x="4573" y="250"/>
                  </a:cubicBezTo>
                  <a:cubicBezTo>
                    <a:pt x="4547" y="216"/>
                    <a:pt x="4540" y="227"/>
                    <a:pt x="4475" y="216"/>
                  </a:cubicBezTo>
                  <a:cubicBezTo>
                    <a:pt x="4409" y="205"/>
                    <a:pt x="4475" y="149"/>
                    <a:pt x="4508" y="111"/>
                  </a:cubicBezTo>
                  <a:cubicBezTo>
                    <a:pt x="4540" y="72"/>
                    <a:pt x="4514" y="61"/>
                    <a:pt x="4475" y="33"/>
                  </a:cubicBezTo>
                  <a:cubicBezTo>
                    <a:pt x="4464" y="25"/>
                    <a:pt x="4454" y="13"/>
                    <a:pt x="4445" y="0"/>
                  </a:cubicBezTo>
                  <a:cubicBezTo>
                    <a:pt x="4418" y="4"/>
                    <a:pt x="4389" y="5"/>
                    <a:pt x="4375" y="22"/>
                  </a:cubicBezTo>
                  <a:cubicBezTo>
                    <a:pt x="4355" y="44"/>
                    <a:pt x="4301" y="126"/>
                    <a:pt x="4280" y="147"/>
                  </a:cubicBezTo>
                  <a:cubicBezTo>
                    <a:pt x="4259" y="168"/>
                    <a:pt x="4231" y="179"/>
                    <a:pt x="4242" y="201"/>
                  </a:cubicBezTo>
                  <a:cubicBezTo>
                    <a:pt x="4254" y="223"/>
                    <a:pt x="4270" y="241"/>
                    <a:pt x="4291" y="226"/>
                  </a:cubicBezTo>
                  <a:cubicBezTo>
                    <a:pt x="4313" y="211"/>
                    <a:pt x="4360" y="198"/>
                    <a:pt x="4370" y="226"/>
                  </a:cubicBezTo>
                  <a:cubicBezTo>
                    <a:pt x="4380" y="254"/>
                    <a:pt x="4370" y="248"/>
                    <a:pt x="4372" y="269"/>
                  </a:cubicBezTo>
                  <a:cubicBezTo>
                    <a:pt x="4373" y="290"/>
                    <a:pt x="4399" y="291"/>
                    <a:pt x="4408" y="315"/>
                  </a:cubicBezTo>
                  <a:cubicBezTo>
                    <a:pt x="4416" y="338"/>
                    <a:pt x="4409" y="376"/>
                    <a:pt x="4396" y="393"/>
                  </a:cubicBezTo>
                  <a:cubicBezTo>
                    <a:pt x="4383" y="409"/>
                    <a:pt x="4332" y="437"/>
                    <a:pt x="4319" y="465"/>
                  </a:cubicBezTo>
                  <a:cubicBezTo>
                    <a:pt x="4306" y="493"/>
                    <a:pt x="4301" y="528"/>
                    <a:pt x="4303" y="541"/>
                  </a:cubicBezTo>
                  <a:cubicBezTo>
                    <a:pt x="4304" y="555"/>
                    <a:pt x="4303" y="565"/>
                    <a:pt x="4288" y="573"/>
                  </a:cubicBezTo>
                  <a:cubicBezTo>
                    <a:pt x="4273" y="582"/>
                    <a:pt x="4270" y="594"/>
                    <a:pt x="4277" y="615"/>
                  </a:cubicBezTo>
                  <a:cubicBezTo>
                    <a:pt x="4283" y="636"/>
                    <a:pt x="4277" y="644"/>
                    <a:pt x="4264" y="655"/>
                  </a:cubicBezTo>
                  <a:cubicBezTo>
                    <a:pt x="4250" y="667"/>
                    <a:pt x="4249" y="673"/>
                    <a:pt x="4254" y="696"/>
                  </a:cubicBezTo>
                  <a:cubicBezTo>
                    <a:pt x="4259" y="718"/>
                    <a:pt x="4254" y="730"/>
                    <a:pt x="4239" y="747"/>
                  </a:cubicBezTo>
                  <a:cubicBezTo>
                    <a:pt x="4224" y="764"/>
                    <a:pt x="4209" y="780"/>
                    <a:pt x="4211" y="799"/>
                  </a:cubicBezTo>
                  <a:cubicBezTo>
                    <a:pt x="4213" y="817"/>
                    <a:pt x="4205" y="826"/>
                    <a:pt x="4218" y="837"/>
                  </a:cubicBezTo>
                  <a:cubicBezTo>
                    <a:pt x="4231" y="849"/>
                    <a:pt x="4249" y="840"/>
                    <a:pt x="4252" y="867"/>
                  </a:cubicBezTo>
                  <a:cubicBezTo>
                    <a:pt x="4255" y="893"/>
                    <a:pt x="4247" y="918"/>
                    <a:pt x="4223" y="928"/>
                  </a:cubicBezTo>
                  <a:cubicBezTo>
                    <a:pt x="4198" y="938"/>
                    <a:pt x="4162" y="938"/>
                    <a:pt x="4144" y="957"/>
                  </a:cubicBezTo>
                  <a:cubicBezTo>
                    <a:pt x="4126" y="976"/>
                    <a:pt x="4069" y="1024"/>
                    <a:pt x="4047" y="1047"/>
                  </a:cubicBezTo>
                  <a:cubicBezTo>
                    <a:pt x="4026" y="1071"/>
                    <a:pt x="4011" y="1111"/>
                    <a:pt x="3957" y="1090"/>
                  </a:cubicBezTo>
                  <a:cubicBezTo>
                    <a:pt x="3903" y="1070"/>
                    <a:pt x="3938" y="1056"/>
                    <a:pt x="3888" y="1058"/>
                  </a:cubicBezTo>
                  <a:cubicBezTo>
                    <a:pt x="3850" y="1061"/>
                    <a:pt x="3806" y="1053"/>
                    <a:pt x="3777" y="1036"/>
                  </a:cubicBezTo>
                  <a:cubicBezTo>
                    <a:pt x="3771" y="1061"/>
                    <a:pt x="3765" y="1086"/>
                    <a:pt x="3764" y="1100"/>
                  </a:cubicBezTo>
                  <a:cubicBezTo>
                    <a:pt x="3761" y="1134"/>
                    <a:pt x="3738" y="1181"/>
                    <a:pt x="3725" y="1225"/>
                  </a:cubicBezTo>
                  <a:cubicBezTo>
                    <a:pt x="3711" y="1270"/>
                    <a:pt x="3705" y="1298"/>
                    <a:pt x="3695" y="1339"/>
                  </a:cubicBezTo>
                  <a:cubicBezTo>
                    <a:pt x="3685" y="1381"/>
                    <a:pt x="3675" y="1384"/>
                    <a:pt x="3675" y="1423"/>
                  </a:cubicBezTo>
                  <a:cubicBezTo>
                    <a:pt x="3675" y="1462"/>
                    <a:pt x="3666" y="1462"/>
                    <a:pt x="3636" y="1459"/>
                  </a:cubicBezTo>
                  <a:cubicBezTo>
                    <a:pt x="3607" y="1456"/>
                    <a:pt x="3623" y="1487"/>
                    <a:pt x="3630" y="1506"/>
                  </a:cubicBezTo>
                  <a:cubicBezTo>
                    <a:pt x="3636" y="1525"/>
                    <a:pt x="3649" y="1550"/>
                    <a:pt x="3682" y="1581"/>
                  </a:cubicBezTo>
                  <a:cubicBezTo>
                    <a:pt x="3715" y="1612"/>
                    <a:pt x="3725" y="1584"/>
                    <a:pt x="3751" y="1559"/>
                  </a:cubicBezTo>
                  <a:cubicBezTo>
                    <a:pt x="3777" y="1534"/>
                    <a:pt x="3787" y="1537"/>
                    <a:pt x="3810" y="1545"/>
                  </a:cubicBezTo>
                  <a:cubicBezTo>
                    <a:pt x="3833" y="1553"/>
                    <a:pt x="3872" y="1523"/>
                    <a:pt x="3892" y="1520"/>
                  </a:cubicBezTo>
                  <a:cubicBezTo>
                    <a:pt x="3911" y="1517"/>
                    <a:pt x="3951" y="1545"/>
                    <a:pt x="3970" y="1564"/>
                  </a:cubicBezTo>
                  <a:cubicBezTo>
                    <a:pt x="3990" y="1584"/>
                    <a:pt x="4016" y="1564"/>
                    <a:pt x="4016" y="1553"/>
                  </a:cubicBezTo>
                  <a:cubicBezTo>
                    <a:pt x="4016" y="1542"/>
                    <a:pt x="4042" y="1492"/>
                    <a:pt x="4055" y="1467"/>
                  </a:cubicBezTo>
                  <a:cubicBezTo>
                    <a:pt x="4069" y="1442"/>
                    <a:pt x="4101" y="1453"/>
                    <a:pt x="4134" y="1445"/>
                  </a:cubicBezTo>
                  <a:cubicBezTo>
                    <a:pt x="4167" y="1437"/>
                    <a:pt x="4213" y="1450"/>
                    <a:pt x="4223" y="1467"/>
                  </a:cubicBezTo>
                  <a:cubicBezTo>
                    <a:pt x="4232" y="1484"/>
                    <a:pt x="4291" y="1500"/>
                    <a:pt x="4314" y="1498"/>
                  </a:cubicBezTo>
                  <a:cubicBezTo>
                    <a:pt x="4337" y="1495"/>
                    <a:pt x="4344" y="1523"/>
                    <a:pt x="4344" y="1542"/>
                  </a:cubicBezTo>
                  <a:cubicBezTo>
                    <a:pt x="4344" y="1562"/>
                    <a:pt x="4399" y="1564"/>
                    <a:pt x="4439" y="1592"/>
                  </a:cubicBezTo>
                  <a:cubicBezTo>
                    <a:pt x="4478" y="1620"/>
                    <a:pt x="4481" y="1637"/>
                    <a:pt x="4511" y="1659"/>
                  </a:cubicBezTo>
                  <a:cubicBezTo>
                    <a:pt x="4540" y="1681"/>
                    <a:pt x="4544" y="1717"/>
                    <a:pt x="4527" y="1748"/>
                  </a:cubicBezTo>
                  <a:cubicBezTo>
                    <a:pt x="4511" y="1778"/>
                    <a:pt x="4491" y="1778"/>
                    <a:pt x="4429" y="1778"/>
                  </a:cubicBezTo>
                  <a:cubicBezTo>
                    <a:pt x="4367" y="1778"/>
                    <a:pt x="4373" y="1778"/>
                    <a:pt x="4360" y="1762"/>
                  </a:cubicBezTo>
                  <a:cubicBezTo>
                    <a:pt x="4347" y="1745"/>
                    <a:pt x="4311" y="1773"/>
                    <a:pt x="4311" y="1773"/>
                  </a:cubicBezTo>
                  <a:cubicBezTo>
                    <a:pt x="4311" y="1773"/>
                    <a:pt x="4282" y="1776"/>
                    <a:pt x="4229" y="1767"/>
                  </a:cubicBezTo>
                  <a:cubicBezTo>
                    <a:pt x="4177" y="1759"/>
                    <a:pt x="4183" y="1795"/>
                    <a:pt x="4147" y="1826"/>
                  </a:cubicBezTo>
                  <a:cubicBezTo>
                    <a:pt x="4111" y="1856"/>
                    <a:pt x="4114" y="1853"/>
                    <a:pt x="4108" y="1831"/>
                  </a:cubicBezTo>
                  <a:cubicBezTo>
                    <a:pt x="4101" y="1809"/>
                    <a:pt x="4055" y="1840"/>
                    <a:pt x="4052" y="1879"/>
                  </a:cubicBezTo>
                  <a:cubicBezTo>
                    <a:pt x="4049" y="1917"/>
                    <a:pt x="4036" y="1898"/>
                    <a:pt x="3980" y="1898"/>
                  </a:cubicBezTo>
                  <a:cubicBezTo>
                    <a:pt x="3924" y="1898"/>
                    <a:pt x="3977" y="1920"/>
                    <a:pt x="3918" y="1954"/>
                  </a:cubicBezTo>
                  <a:cubicBezTo>
                    <a:pt x="3859" y="1987"/>
                    <a:pt x="3852" y="2023"/>
                    <a:pt x="3865" y="2051"/>
                  </a:cubicBezTo>
                  <a:cubicBezTo>
                    <a:pt x="3879" y="2079"/>
                    <a:pt x="3885" y="2081"/>
                    <a:pt x="3843" y="2098"/>
                  </a:cubicBezTo>
                  <a:cubicBezTo>
                    <a:pt x="3800" y="2115"/>
                    <a:pt x="3813" y="2143"/>
                    <a:pt x="3748" y="2179"/>
                  </a:cubicBezTo>
                  <a:cubicBezTo>
                    <a:pt x="3682" y="2215"/>
                    <a:pt x="3646" y="2201"/>
                    <a:pt x="3594" y="2198"/>
                  </a:cubicBezTo>
                  <a:cubicBezTo>
                    <a:pt x="3541" y="2195"/>
                    <a:pt x="3551" y="2234"/>
                    <a:pt x="3518" y="2268"/>
                  </a:cubicBezTo>
                  <a:cubicBezTo>
                    <a:pt x="3485" y="2301"/>
                    <a:pt x="3505" y="2315"/>
                    <a:pt x="3453" y="2332"/>
                  </a:cubicBezTo>
                  <a:cubicBezTo>
                    <a:pt x="3400" y="2348"/>
                    <a:pt x="3410" y="2368"/>
                    <a:pt x="3361" y="2387"/>
                  </a:cubicBezTo>
                  <a:cubicBezTo>
                    <a:pt x="3312" y="2407"/>
                    <a:pt x="3266" y="2398"/>
                    <a:pt x="3227" y="2393"/>
                  </a:cubicBezTo>
                  <a:cubicBezTo>
                    <a:pt x="3187" y="2387"/>
                    <a:pt x="3174" y="2387"/>
                    <a:pt x="3148" y="2357"/>
                  </a:cubicBezTo>
                  <a:cubicBezTo>
                    <a:pt x="3122" y="2326"/>
                    <a:pt x="3105" y="2343"/>
                    <a:pt x="3060" y="2343"/>
                  </a:cubicBezTo>
                  <a:cubicBezTo>
                    <a:pt x="3014" y="2343"/>
                    <a:pt x="2991" y="2373"/>
                    <a:pt x="2981" y="2401"/>
                  </a:cubicBezTo>
                  <a:cubicBezTo>
                    <a:pt x="2971" y="2429"/>
                    <a:pt x="2965" y="2457"/>
                    <a:pt x="2945" y="2498"/>
                  </a:cubicBezTo>
                  <a:cubicBezTo>
                    <a:pt x="2925" y="2540"/>
                    <a:pt x="2945" y="2529"/>
                    <a:pt x="2961" y="2571"/>
                  </a:cubicBezTo>
                  <a:cubicBezTo>
                    <a:pt x="2978" y="2612"/>
                    <a:pt x="3004" y="2601"/>
                    <a:pt x="3037" y="2623"/>
                  </a:cubicBezTo>
                  <a:cubicBezTo>
                    <a:pt x="3069" y="2646"/>
                    <a:pt x="3073" y="2654"/>
                    <a:pt x="3063" y="2682"/>
                  </a:cubicBezTo>
                  <a:cubicBezTo>
                    <a:pt x="3053" y="2710"/>
                    <a:pt x="3007" y="2729"/>
                    <a:pt x="2974" y="2749"/>
                  </a:cubicBezTo>
                  <a:cubicBezTo>
                    <a:pt x="2942" y="2768"/>
                    <a:pt x="2915" y="2785"/>
                    <a:pt x="2883" y="2807"/>
                  </a:cubicBezTo>
                  <a:cubicBezTo>
                    <a:pt x="2850" y="2829"/>
                    <a:pt x="2850" y="2865"/>
                    <a:pt x="2804" y="2921"/>
                  </a:cubicBezTo>
                  <a:cubicBezTo>
                    <a:pt x="2758" y="2977"/>
                    <a:pt x="2758" y="2982"/>
                    <a:pt x="2702" y="2993"/>
                  </a:cubicBezTo>
                  <a:cubicBezTo>
                    <a:pt x="2647" y="3004"/>
                    <a:pt x="2657" y="3007"/>
                    <a:pt x="2614" y="3038"/>
                  </a:cubicBezTo>
                  <a:cubicBezTo>
                    <a:pt x="2571" y="3068"/>
                    <a:pt x="2529" y="3049"/>
                    <a:pt x="2483" y="3068"/>
                  </a:cubicBezTo>
                  <a:cubicBezTo>
                    <a:pt x="2437" y="3088"/>
                    <a:pt x="2414" y="3079"/>
                    <a:pt x="2381" y="3068"/>
                  </a:cubicBezTo>
                  <a:cubicBezTo>
                    <a:pt x="2349" y="3057"/>
                    <a:pt x="2332" y="3071"/>
                    <a:pt x="2306" y="3079"/>
                  </a:cubicBezTo>
                  <a:cubicBezTo>
                    <a:pt x="2280" y="3088"/>
                    <a:pt x="2234" y="3091"/>
                    <a:pt x="2178" y="3079"/>
                  </a:cubicBezTo>
                  <a:cubicBezTo>
                    <a:pt x="2123" y="3068"/>
                    <a:pt x="2149" y="3082"/>
                    <a:pt x="2116" y="3104"/>
                  </a:cubicBezTo>
                  <a:cubicBezTo>
                    <a:pt x="2083" y="3127"/>
                    <a:pt x="2070" y="3124"/>
                    <a:pt x="1992" y="3135"/>
                  </a:cubicBezTo>
                  <a:cubicBezTo>
                    <a:pt x="1913" y="3146"/>
                    <a:pt x="1824" y="3213"/>
                    <a:pt x="1756" y="3241"/>
                  </a:cubicBezTo>
                  <a:cubicBezTo>
                    <a:pt x="1687" y="3268"/>
                    <a:pt x="1713" y="3280"/>
                    <a:pt x="1661" y="3327"/>
                  </a:cubicBezTo>
                  <a:cubicBezTo>
                    <a:pt x="1608" y="3374"/>
                    <a:pt x="1592" y="3332"/>
                    <a:pt x="1553" y="3324"/>
                  </a:cubicBezTo>
                  <a:cubicBezTo>
                    <a:pt x="1513" y="3316"/>
                    <a:pt x="1543" y="3299"/>
                    <a:pt x="1536" y="3260"/>
                  </a:cubicBezTo>
                  <a:cubicBezTo>
                    <a:pt x="1530" y="3221"/>
                    <a:pt x="1494" y="3257"/>
                    <a:pt x="1467" y="3271"/>
                  </a:cubicBezTo>
                  <a:cubicBezTo>
                    <a:pt x="1441" y="3285"/>
                    <a:pt x="1405" y="3280"/>
                    <a:pt x="1372" y="3280"/>
                  </a:cubicBezTo>
                  <a:cubicBezTo>
                    <a:pt x="1340" y="3280"/>
                    <a:pt x="1245" y="3243"/>
                    <a:pt x="1215" y="3229"/>
                  </a:cubicBezTo>
                  <a:cubicBezTo>
                    <a:pt x="1186" y="3216"/>
                    <a:pt x="1123" y="3210"/>
                    <a:pt x="1051" y="3191"/>
                  </a:cubicBezTo>
                  <a:cubicBezTo>
                    <a:pt x="979" y="3171"/>
                    <a:pt x="1025" y="3152"/>
                    <a:pt x="989" y="3118"/>
                  </a:cubicBezTo>
                  <a:cubicBezTo>
                    <a:pt x="953" y="3085"/>
                    <a:pt x="907" y="3096"/>
                    <a:pt x="861" y="3093"/>
                  </a:cubicBezTo>
                  <a:cubicBezTo>
                    <a:pt x="815" y="3091"/>
                    <a:pt x="799" y="3091"/>
                    <a:pt x="753" y="3085"/>
                  </a:cubicBezTo>
                  <a:cubicBezTo>
                    <a:pt x="707" y="3079"/>
                    <a:pt x="707" y="3074"/>
                    <a:pt x="648" y="3057"/>
                  </a:cubicBezTo>
                  <a:cubicBezTo>
                    <a:pt x="589" y="3040"/>
                    <a:pt x="543" y="3071"/>
                    <a:pt x="491" y="3088"/>
                  </a:cubicBezTo>
                  <a:cubicBezTo>
                    <a:pt x="439" y="3104"/>
                    <a:pt x="435" y="3085"/>
                    <a:pt x="380" y="3082"/>
                  </a:cubicBezTo>
                  <a:cubicBezTo>
                    <a:pt x="324" y="3079"/>
                    <a:pt x="294" y="3077"/>
                    <a:pt x="245" y="3071"/>
                  </a:cubicBezTo>
                  <a:cubicBezTo>
                    <a:pt x="196" y="3065"/>
                    <a:pt x="173" y="3071"/>
                    <a:pt x="137" y="3043"/>
                  </a:cubicBezTo>
                  <a:cubicBezTo>
                    <a:pt x="101" y="3015"/>
                    <a:pt x="82" y="3049"/>
                    <a:pt x="59" y="3054"/>
                  </a:cubicBezTo>
                  <a:cubicBezTo>
                    <a:pt x="45" y="3058"/>
                    <a:pt x="34" y="3057"/>
                    <a:pt x="18" y="3050"/>
                  </a:cubicBezTo>
                  <a:cubicBezTo>
                    <a:pt x="19" y="3100"/>
                    <a:pt x="34" y="3164"/>
                    <a:pt x="43" y="3189"/>
                  </a:cubicBezTo>
                  <a:cubicBezTo>
                    <a:pt x="56" y="3222"/>
                    <a:pt x="52" y="3241"/>
                    <a:pt x="26" y="3270"/>
                  </a:cubicBezTo>
                  <a:close/>
                </a:path>
              </a:pathLst>
            </a:custGeom>
            <a:solidFill>
              <a:srgbClr val="D9D9D9"/>
            </a:solidFill>
            <a:ln w="0" cap="rnd">
              <a:solidFill>
                <a:schemeClr val="bg1"/>
              </a:solidFill>
              <a:prstDash val="solid"/>
              <a:round/>
            </a:ln>
            <a:effectLst/>
          </p:spPr>
          <p:txBody>
            <a:bodyPr vert="horz" wrap="square" lIns="91440" tIns="45720" rIns="91440" bIns="45720" numCol="1" anchor="t" anchorCtr="0" compatLnSpc="1"/>
            <a:lstStyle/>
            <a:p>
              <a:endParaRPr lang="en-US"/>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up)">
                                      <p:cBhvr>
                                        <p:cTn id="7" dur="400"/>
                                        <p:tgtEl>
                                          <p:spTgt spid="53"/>
                                        </p:tgtEl>
                                      </p:cBhvr>
                                    </p:animEffect>
                                  </p:childTnLst>
                                </p:cTn>
                              </p:par>
                            </p:childTnLst>
                          </p:cTn>
                        </p:par>
                        <p:par>
                          <p:cTn id="8" fill="hold" nodeType="afterGroup">
                            <p:stCondLst>
                              <p:cond delay="400"/>
                            </p:stCondLst>
                            <p:childTnLst>
                              <p:par>
                                <p:cTn id="9" presetID="22" presetClass="entr" presetSubtype="1" fill="hold" grpId="0"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wipe(up)">
                                      <p:cBhvr>
                                        <p:cTn id="11" dur="400"/>
                                        <p:tgtEl>
                                          <p:spTgt spid="57"/>
                                        </p:tgtEl>
                                      </p:cBhvr>
                                    </p:animEffect>
                                  </p:childTnLst>
                                </p:cTn>
                              </p:par>
                            </p:childTnLst>
                          </p:cTn>
                        </p:par>
                        <p:par>
                          <p:cTn id="12" fill="hold" nodeType="afterGroup">
                            <p:stCondLst>
                              <p:cond delay="800"/>
                            </p:stCondLst>
                            <p:childTnLst>
                              <p:par>
                                <p:cTn id="13" presetID="22" presetClass="entr" presetSubtype="1" fill="hold" grpId="0"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wipe(up)">
                                      <p:cBhvr>
                                        <p:cTn id="15" dur="400"/>
                                        <p:tgtEl>
                                          <p:spTgt spid="54"/>
                                        </p:tgtEl>
                                      </p:cBhvr>
                                    </p:animEffect>
                                  </p:childTnLst>
                                </p:cTn>
                              </p:par>
                            </p:childTnLst>
                          </p:cTn>
                        </p:par>
                        <p:par>
                          <p:cTn id="16" fill="hold" nodeType="afterGroup">
                            <p:stCondLst>
                              <p:cond delay="1200"/>
                            </p:stCondLst>
                            <p:childTnLst>
                              <p:par>
                                <p:cTn id="17" presetID="22" presetClass="entr" presetSubtype="1" fill="hold" grpId="0"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wipe(up)">
                                      <p:cBhvr>
                                        <p:cTn id="19" dur="400"/>
                                        <p:tgtEl>
                                          <p:spTgt spid="58"/>
                                        </p:tgtEl>
                                      </p:cBhvr>
                                    </p:animEffect>
                                  </p:childTnLst>
                                </p:cTn>
                              </p:par>
                            </p:childTnLst>
                          </p:cTn>
                        </p:par>
                        <p:par>
                          <p:cTn id="20" fill="hold" nodeType="afterGroup">
                            <p:stCondLst>
                              <p:cond delay="1600"/>
                            </p:stCondLst>
                            <p:childTnLst>
                              <p:par>
                                <p:cTn id="21" presetID="22" presetClass="entr" presetSubtype="1" fill="hold" grpId="0" nodeType="after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wipe(up)">
                                      <p:cBhvr>
                                        <p:cTn id="23" dur="400"/>
                                        <p:tgtEl>
                                          <p:spTgt spid="55"/>
                                        </p:tgtEl>
                                      </p:cBhvr>
                                    </p:animEffect>
                                  </p:childTnLst>
                                </p:cTn>
                              </p:par>
                            </p:childTnLst>
                          </p:cTn>
                        </p:par>
                        <p:par>
                          <p:cTn id="24" fill="hold" nodeType="afterGroup">
                            <p:stCondLst>
                              <p:cond delay="2000"/>
                            </p:stCondLst>
                            <p:childTnLst>
                              <p:par>
                                <p:cTn id="25" presetID="22" presetClass="entr" presetSubtype="1" fill="hold" grpId="0" nodeType="after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wipe(up)">
                                      <p:cBhvr>
                                        <p:cTn id="27" dur="400"/>
                                        <p:tgtEl>
                                          <p:spTgt spid="59"/>
                                        </p:tgtEl>
                                      </p:cBhvr>
                                    </p:animEffect>
                                  </p:childTnLst>
                                </p:cTn>
                              </p:par>
                            </p:childTnLst>
                          </p:cTn>
                        </p:par>
                        <p:par>
                          <p:cTn id="28" fill="hold" nodeType="afterGroup">
                            <p:stCondLst>
                              <p:cond delay="2400"/>
                            </p:stCondLst>
                            <p:childTnLst>
                              <p:par>
                                <p:cTn id="29" presetID="22" presetClass="entr" presetSubtype="1" fill="hold" grpId="0" nodeType="after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wipe(up)">
                                      <p:cBhvr>
                                        <p:cTn id="31" dur="4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P spid="56" grpId="0"/>
      <p:bldP spid="57" grpId="0"/>
      <p:bldP spid="58" grpId="0"/>
      <p:bldP spid="59" grpId="0"/>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3" name="图片占位符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813" b="7813"/>
          <a:stretch>
            <a:fillRect/>
          </a:stretch>
        </p:blipFill>
        <p:spPr/>
      </p:pic>
      <p:sp>
        <p:nvSpPr>
          <p:cNvPr id="6" name="Прямоугольник 5"/>
          <p:cNvSpPr/>
          <p:nvPr/>
        </p:nvSpPr>
        <p:spPr>
          <a:xfrm>
            <a:off x="0" y="0"/>
            <a:ext cx="12192000" cy="6858000"/>
          </a:xfrm>
          <a:prstGeom prst="rect">
            <a:avLst/>
          </a:prstGeom>
          <a:solidFill>
            <a:schemeClr val="tx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1097603" y="2168730"/>
            <a:ext cx="5511743" cy="830997"/>
          </a:xfrm>
          <a:prstGeom prst="rect">
            <a:avLst/>
          </a:prstGeom>
          <a:noFill/>
        </p:spPr>
        <p:txBody>
          <a:bodyPr wrap="square" rtlCol="0">
            <a:spAutoFit/>
          </a:bodyPr>
          <a:lstStyle/>
          <a:p>
            <a:r>
              <a:rPr lang="en-US" sz="4800" smtClean="0">
                <a:solidFill>
                  <a:schemeClr val="bg1"/>
                </a:solidFill>
                <a:latin typeface="Montserrat" panose="02000505000000020004" pitchFamily="2" charset="0"/>
              </a:rPr>
              <a:t>01/</a:t>
            </a:r>
            <a:r>
              <a:rPr lang="zh-CN" altLang="en-US" sz="4800" b="1" smtClean="0">
                <a:solidFill>
                  <a:schemeClr val="bg1"/>
                </a:solidFill>
                <a:latin typeface="微软雅黑" panose="020b0503020204020204" pitchFamily="34" charset="-122"/>
                <a:ea typeface="微软雅黑" panose="020b0503020204020204" pitchFamily="34" charset="-122"/>
              </a:rPr>
              <a:t>添加标题内容</a:t>
            </a:r>
            <a:endParaRPr lang="en-US" sz="4800" b="1" smtClean="0">
              <a:solidFill>
                <a:schemeClr val="bg1"/>
              </a:solidFill>
              <a:latin typeface="微软雅黑" panose="020b0503020204020204" pitchFamily="34" charset="-122"/>
              <a:ea typeface="微软雅黑" panose="020b0503020204020204" pitchFamily="34" charset="-122"/>
            </a:endParaRPr>
          </a:p>
        </p:txBody>
      </p:sp>
      <p:sp>
        <p:nvSpPr>
          <p:cNvPr id="8" name="Прямоугольник 7"/>
          <p:cNvSpPr/>
          <p:nvPr/>
        </p:nvSpPr>
        <p:spPr>
          <a:xfrm>
            <a:off x="1097603" y="3692812"/>
            <a:ext cx="7204186" cy="775918"/>
          </a:xfrm>
          <a:prstGeom prst="rect">
            <a:avLst/>
          </a:prstGeom>
        </p:spPr>
        <p:txBody>
          <a:bodyPr wrap="square">
            <a:spAutoFit/>
          </a:bodyPr>
          <a:lstStyle/>
          <a:p>
            <a:pPr>
              <a:lnSpc>
                <a:spcPts val="2800"/>
              </a:lnSpc>
            </a:pPr>
            <a:r>
              <a:rPr lang="en-US" smtClean="0">
                <a:solidFill>
                  <a:schemeClr val="bg1"/>
                </a:solidFill>
                <a:latin typeface="Raleway ExtraBold" panose="020b0903030101060003" pitchFamily="34" charset="-52"/>
              </a:rPr>
              <a:t>The quality of the </a:t>
            </a:r>
            <a:r>
              <a:rPr lang="en-US" smtClean="0">
                <a:solidFill>
                  <a:schemeClr val="bg1"/>
                </a:solidFill>
                <a:latin typeface="Raleway" panose="020b0003030101060003" pitchFamily="34" charset="0"/>
              </a:rPr>
              <a:t>product has much more influence that what </a:t>
            </a:r>
            <a:endParaRPr lang="en-US" smtClean="0">
              <a:solidFill>
                <a:schemeClr val="bg1"/>
              </a:solidFill>
              <a:latin typeface="Raleway" panose="020b0003030101060003" pitchFamily="34" charset="0"/>
            </a:endParaRPr>
          </a:p>
          <a:p>
            <a:pPr>
              <a:lnSpc>
                <a:spcPts val="2800"/>
              </a:lnSpc>
            </a:pPr>
            <a:r>
              <a:rPr lang="en-US" smtClean="0">
                <a:solidFill>
                  <a:schemeClr val="bg1"/>
                </a:solidFill>
                <a:latin typeface="Raleway" panose="020b0003030101060003" pitchFamily="34" charset="0"/>
              </a:rPr>
              <a:t>the designer does.</a:t>
            </a:r>
            <a:endParaRPr lang="ru-RU">
              <a:solidFill>
                <a:schemeClr val="bg1"/>
              </a:solidFill>
              <a:latin typeface="+mj-lt"/>
            </a:endParaRPr>
          </a:p>
        </p:txBody>
      </p:sp>
      <p:cxnSp>
        <p:nvCxnSpPr>
          <p:cNvPr id="10" name="Прямая соединительная линия 9"/>
          <p:cNvCxnSpPr/>
          <p:nvPr/>
        </p:nvCxnSpPr>
        <p:spPr>
          <a:xfrm>
            <a:off x="1201479" y="3372014"/>
            <a:ext cx="3827721" cy="0"/>
          </a:xfrm>
          <a:prstGeom prst="line">
            <a:avLst/>
          </a:prstGeom>
          <a:ln w="28575">
            <a:solidFill>
              <a:schemeClr val="bg1">
                <a:lumMod val="95000"/>
                <a:alpha val="18000"/>
              </a:schemeClr>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a:off x="3487994" y="3372014"/>
            <a:ext cx="1541206" cy="0"/>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2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7"/>
                                        </p:tgtEl>
                                        <p:attrNameLst>
                                          <p:attrName>ppt_y</p:attrName>
                                        </p:attrNameLst>
                                      </p:cBhvr>
                                      <p:tavLst>
                                        <p:tav tm="0">
                                          <p:val>
                                            <p:strVal val="#ppt_y"/>
                                          </p:val>
                                        </p:tav>
                                        <p:tav tm="100000">
                                          <p:val>
                                            <p:strVal val="#ppt_y"/>
                                          </p:val>
                                        </p:tav>
                                      </p:tavLst>
                                    </p:anim>
                                    <p:anim calcmode="lin" valueType="num">
                                      <p:cBhvr>
                                        <p:cTn id="9" dur="2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7"/>
                                        </p:tgtEl>
                                      </p:cBhvr>
                                    </p:animEffect>
                                  </p:childTnLst>
                                </p:cTn>
                              </p:par>
                            </p:childTnLst>
                          </p:cTn>
                        </p:par>
                        <p:par>
                          <p:cTn id="12" fill="hold" nodeType="afterGroup">
                            <p:stCondLst>
                              <p:cond delay="25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350"/>
                                        <p:tgtEl>
                                          <p:spTgt spid="10"/>
                                        </p:tgtEl>
                                      </p:cBhvr>
                                    </p:animEffect>
                                  </p:childTnLst>
                                </p:cTn>
                              </p:par>
                            </p:childTnLst>
                          </p:cTn>
                        </p:par>
                        <p:par>
                          <p:cTn id="16" fill="hold" nodeType="afterGroup">
                            <p:stCondLst>
                              <p:cond delay="600"/>
                            </p:stCondLst>
                            <p:childTnLst>
                              <p:par>
                                <p:cTn id="17" presetID="22" presetClass="entr" presetSubtype="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350"/>
                                        <p:tgtEl>
                                          <p:spTgt spid="11"/>
                                        </p:tgtEl>
                                      </p:cBhvr>
                                    </p:animEffect>
                                  </p:childTnLst>
                                </p:cTn>
                              </p:par>
                            </p:childTnLst>
                          </p:cTn>
                        </p:par>
                        <p:par>
                          <p:cTn id="20" fill="hold" nodeType="afterGroup">
                            <p:stCondLst>
                              <p:cond delay="950"/>
                            </p:stCondLst>
                            <p:childTnLst>
                              <p:par>
                                <p:cTn id="21" presetID="22" presetClass="entr" presetSubtype="1"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4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aphicFrame>
        <p:nvGraphicFramePr>
          <p:cNvPr id="2" name="Диаграмма 1"/>
          <p:cNvGraphicFramePr/>
          <p:nvPr/>
        </p:nvGraphicFramePr>
        <p:xfrm>
          <a:off x="882317" y="1732547"/>
          <a:ext cx="5839325" cy="3926239"/>
        </p:xfrm>
        <a:graphic>
          <a:graphicData uri="http://schemas.openxmlformats.org/drawingml/2006/chart">
            <c:chart xmlns:c="http://schemas.openxmlformats.org/drawingml/2006/chart" r:id="rId3"/>
          </a:graphicData>
        </a:graphic>
      </p:graphicFrame>
      <p:sp>
        <p:nvSpPr>
          <p:cNvPr id="3" name="TextBox 2"/>
          <p:cNvSpPr txBox="1"/>
          <p:nvPr/>
        </p:nvSpPr>
        <p:spPr>
          <a:xfrm>
            <a:off x="7512054" y="2334508"/>
            <a:ext cx="3809089" cy="707886"/>
          </a:xfrm>
          <a:prstGeom prst="rect">
            <a:avLst/>
          </a:prstGeom>
          <a:noFill/>
        </p:spPr>
        <p:txBody>
          <a:bodyPr wrap="square" rtlCol="0">
            <a:spAutoFit/>
          </a:bodyPr>
          <a:lstStyle/>
          <a:p>
            <a:r>
              <a:rPr lang="zh-CN" altLang="en-US" sz="4000" b="1" smtClean="0">
                <a:latin typeface="微软雅黑" panose="020b0503020204020204" pitchFamily="34" charset="-122"/>
                <a:ea typeface="微软雅黑" panose="020b0503020204020204" pitchFamily="34" charset="-122"/>
              </a:rPr>
              <a:t>添加标题内容</a:t>
            </a:r>
            <a:endParaRPr lang="en-US" sz="1400" b="1" smtClean="0">
              <a:latin typeface="微软雅黑" panose="020b0503020204020204" pitchFamily="34" charset="-122"/>
              <a:ea typeface="微软雅黑" panose="020b0503020204020204" pitchFamily="34" charset="-122"/>
            </a:endParaRPr>
          </a:p>
        </p:txBody>
      </p:sp>
      <p:sp>
        <p:nvSpPr>
          <p:cNvPr id="4" name="Подзаголовок 2"/>
          <p:cNvSpPr txBox="1"/>
          <p:nvPr/>
        </p:nvSpPr>
        <p:spPr>
          <a:xfrm>
            <a:off x="7512054" y="4294957"/>
            <a:ext cx="3680859" cy="15283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1100" kern="0" smtClean="0">
                <a:solidFill>
                  <a:schemeClr val="bg1">
                    <a:lumMod val="65000"/>
                  </a:schemeClr>
                </a:solidFill>
                <a:latin typeface="Raleway Medium" panose="020b0003030101060003" pitchFamily="34" charset="0"/>
                <a:ea typeface="Karla" pitchFamily="2" charset="0"/>
                <a:cs typeface="Poppins" panose="02000000000000000000" pitchFamily="2" charset="0"/>
              </a:rPr>
              <a:t>Etiam vitae dui congue, semper quam vitae, luctus ligula. Sed posuere nunc in leo commod else cuprum less</a:t>
            </a:r>
            <a:r>
              <a:rPr lang="en-US" sz="1100" smtClean="0">
                <a:solidFill>
                  <a:schemeClr val="bg1">
                    <a:lumMod val="65000"/>
                  </a:schemeClr>
                </a:solidFill>
                <a:latin typeface="Raleway Medium" panose="020b0003030101060003" pitchFamily="34" charset="0"/>
                <a:ea typeface="Karla" pitchFamily="2" charset="0"/>
                <a:cs typeface="Poppins" panose="02000000000000000000" pitchFamily="2" charset="0"/>
              </a:rPr>
              <a:t>. </a:t>
            </a:r>
            <a:r>
              <a:rPr lang="en-US" sz="1100">
                <a:solidFill>
                  <a:schemeClr val="bg1">
                    <a:lumMod val="65000"/>
                  </a:schemeClr>
                </a:solidFill>
                <a:latin typeface="Raleway Medium" panose="020b0003030101060003" pitchFamily="34" charset="0"/>
                <a:ea typeface="Karla" pitchFamily="2" charset="0"/>
                <a:cs typeface="Poppins" panose="02000000000000000000" pitchFamily="2" charset="0"/>
              </a:rPr>
              <a:t>Etiam vitae dui congue, semper quam vitae, </a:t>
            </a:r>
            <a:r>
              <a:rPr lang="en-US" sz="1100" smtClean="0">
                <a:solidFill>
                  <a:schemeClr val="bg1">
                    <a:lumMod val="65000"/>
                  </a:schemeClr>
                </a:solidFill>
                <a:latin typeface="Raleway Medium" panose="020b0003030101060003" pitchFamily="34" charset="0"/>
                <a:ea typeface="Karla" pitchFamily="2" charset="0"/>
                <a:cs typeface="Poppins" panose="02000000000000000000" pitchFamily="2" charset="0"/>
              </a:rPr>
              <a:t>luctus</a:t>
            </a:r>
            <a:r>
              <a:rPr lang="en-US" sz="1100">
                <a:solidFill>
                  <a:schemeClr val="bg1">
                    <a:lumMod val="65000"/>
                  </a:schemeClr>
                </a:solidFill>
                <a:latin typeface="Raleway Medium" panose="020b0003030101060003" pitchFamily="34" charset="0"/>
                <a:cs typeface="Poppins" panose="02000000000000000000" pitchFamily="2" charset="0"/>
              </a:rPr>
              <a:t>. Pellentesque pharetra nulla in massa </a:t>
            </a:r>
            <a:r>
              <a:rPr lang="en-US" sz="1100" smtClean="0">
                <a:solidFill>
                  <a:schemeClr val="bg1">
                    <a:lumMod val="65000"/>
                  </a:schemeClr>
                </a:solidFill>
                <a:latin typeface="Raleway Medium" panose="020b0003030101060003" pitchFamily="34" charset="0"/>
                <a:cs typeface="Poppins" panose="02000000000000000000" pitchFamily="2" charset="0"/>
              </a:rPr>
              <a:t>ultrices hendrerit. Donec eu nisl ut felis facilisis.</a:t>
            </a:r>
            <a:endParaRPr lang="en-US" sz="1100">
              <a:solidFill>
                <a:schemeClr val="bg1">
                  <a:lumMod val="65000"/>
                </a:schemeClr>
              </a:solidFill>
              <a:latin typeface="Raleway Medium" panose="020b0003030101060003" pitchFamily="34" charset="0"/>
              <a:cs typeface="Poppins" panose="02000000000000000000" pitchFamily="2" charset="0"/>
            </a:endParaRPr>
          </a:p>
        </p:txBody>
      </p:sp>
      <p:sp>
        <p:nvSpPr>
          <p:cNvPr id="13" name="Скругленный прямоугольник 12"/>
          <p:cNvSpPr/>
          <p:nvPr/>
        </p:nvSpPr>
        <p:spPr>
          <a:xfrm>
            <a:off x="882317" y="1852198"/>
            <a:ext cx="193958" cy="193958"/>
          </a:xfrm>
          <a:prstGeom prst="roundRect">
            <a:avLst/>
          </a:prstGeom>
          <a:solidFill>
            <a:srgbClr val="E7E6E6">
              <a:lumMod val="2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ru-RU" sz="1800" b="0" i="0" u="none" strike="noStrike" kern="0" cap="none" spc="0" normalizeH="0" baseline="0" noProof="0" smtClean="0">
              <a:ln>
                <a:noFill/>
              </a:ln>
              <a:solidFill>
                <a:prstClr val="white"/>
              </a:solidFill>
              <a:effectLst/>
              <a:uLnTx/>
              <a:uFillTx/>
              <a:ea typeface="+mn-ea"/>
              <a:cs typeface="+mn-cs"/>
            </a:endParaRPr>
          </a:p>
        </p:txBody>
      </p:sp>
      <p:sp>
        <p:nvSpPr>
          <p:cNvPr id="14" name="Текст 11"/>
          <p:cNvSpPr txBox="1"/>
          <p:nvPr/>
        </p:nvSpPr>
        <p:spPr>
          <a:xfrm>
            <a:off x="1095414" y="1840834"/>
            <a:ext cx="1897607" cy="26739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smtClean="0">
                <a:solidFill>
                  <a:srgbClr val="E7E6E6">
                    <a:lumMod val="25000"/>
                  </a:srgbClr>
                </a:solidFill>
                <a:latin typeface="+mj-lt"/>
                <a:cs typeface="Poppins SemiBold" panose="02000000000000000000" pitchFamily="2" charset="0"/>
              </a:rPr>
              <a:t>Online Sales </a:t>
            </a:r>
            <a:endParaRPr lang="en-US" sz="1100" b="1" smtClean="0">
              <a:solidFill>
                <a:srgbClr val="E7E6E6">
                  <a:lumMod val="25000"/>
                </a:srgbClr>
              </a:solidFill>
              <a:latin typeface="+mj-lt"/>
              <a:cs typeface="Poppins SemiBold" panose="02000000000000000000" pitchFamily="2" charset="0"/>
            </a:endParaRPr>
          </a:p>
        </p:txBody>
      </p:sp>
      <p:sp>
        <p:nvSpPr>
          <p:cNvPr id="15" name="Скругленный прямоугольник 14"/>
          <p:cNvSpPr/>
          <p:nvPr/>
        </p:nvSpPr>
        <p:spPr>
          <a:xfrm>
            <a:off x="882317" y="2233601"/>
            <a:ext cx="193958" cy="193958"/>
          </a:xfrm>
          <a:prstGeom prst="roundRect">
            <a:avLst/>
          </a:prstGeom>
          <a:solidFill>
            <a:srgbClr val="E2393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ru-RU" sz="1800" b="0" i="0" u="none" strike="noStrike" kern="0" cap="none" spc="0" normalizeH="0" baseline="0" noProof="0" smtClean="0">
              <a:ln>
                <a:noFill/>
              </a:ln>
              <a:solidFill>
                <a:prstClr val="white"/>
              </a:solidFill>
              <a:effectLst/>
              <a:uLnTx/>
              <a:uFillTx/>
              <a:ea typeface="+mn-ea"/>
              <a:cs typeface="+mn-cs"/>
            </a:endParaRPr>
          </a:p>
        </p:txBody>
      </p:sp>
      <p:sp>
        <p:nvSpPr>
          <p:cNvPr id="16" name="Текст 11"/>
          <p:cNvSpPr txBox="1"/>
          <p:nvPr/>
        </p:nvSpPr>
        <p:spPr>
          <a:xfrm>
            <a:off x="1095414" y="2214864"/>
            <a:ext cx="2483429" cy="26228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smtClean="0">
                <a:solidFill>
                  <a:srgbClr val="E7E6E6">
                    <a:lumMod val="25000"/>
                  </a:srgbClr>
                </a:solidFill>
                <a:latin typeface="+mj-lt"/>
                <a:cs typeface="Poppins SemiBold" panose="02000000000000000000" pitchFamily="2" charset="0"/>
              </a:rPr>
              <a:t>Social Network Dynamic</a:t>
            </a:r>
            <a:endParaRPr lang="en-US" sz="1100" b="1" smtClean="0">
              <a:solidFill>
                <a:srgbClr val="E7E6E6">
                  <a:lumMod val="25000"/>
                </a:srgbClr>
              </a:solidFill>
              <a:latin typeface="+mj-lt"/>
              <a:cs typeface="Poppins SemiBold" panose="02000000000000000000" pitchFamily="2"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3"/>
                                        </p:tgtEl>
                                        <p:attrNameLst>
                                          <p:attrName>ppt_y</p:attrName>
                                        </p:attrNameLst>
                                      </p:cBhvr>
                                      <p:tavLst>
                                        <p:tav tm="0">
                                          <p:val>
                                            <p:strVal val="#ppt_y"/>
                                          </p:val>
                                        </p:tav>
                                        <p:tav tm="100000">
                                          <p:val>
                                            <p:strVal val="#ppt_y"/>
                                          </p:val>
                                        </p:tav>
                                      </p:tavLst>
                                    </p:anim>
                                    <p:anim calcmode="lin" valueType="num">
                                      <p:cBhvr>
                                        <p:cTn id="9"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3"/>
                                        </p:tgtEl>
                                      </p:cBhvr>
                                    </p:animEffect>
                                  </p:childTnLst>
                                </p:cTn>
                              </p:par>
                            </p:childTnLst>
                          </p:cTn>
                        </p:par>
                        <p:par>
                          <p:cTn id="12" fill="hold" nodeType="afterGroup">
                            <p:stCondLst>
                              <p:cond delay="250"/>
                            </p:stCondLst>
                            <p:childTnLst>
                              <p:par>
                                <p:cTn id="13" presetID="2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400"/>
                                        <p:tgtEl>
                                          <p:spTgt spid="4"/>
                                        </p:tgtEl>
                                      </p:cBhvr>
                                    </p:animEffect>
                                  </p:childTnLst>
                                </p:cTn>
                              </p:par>
                            </p:childTnLst>
                          </p:cTn>
                        </p:par>
                        <p:par>
                          <p:cTn id="16" fill="hold" nodeType="afterGroup">
                            <p:stCondLst>
                              <p:cond delay="650"/>
                            </p:stCondLst>
                            <p:childTnLst>
                              <p:par>
                                <p:cTn id="17" presetID="22" presetClass="entr" presetSubtype="4" fill="hold" grpId="0" nodeType="afterEffect">
                                  <p:stCondLst>
                                    <p:cond delay="0"/>
                                  </p:stCondLst>
                                  <p:childTnLst>
                                    <p:set>
                                      <p:cBhvr>
                                        <p:cTn id="18" dur="1" fill="hold">
                                          <p:stCondLst>
                                            <p:cond delay="0"/>
                                          </p:stCondLst>
                                        </p:cTn>
                                        <p:tgtEl>
                                          <p:spTgt spid="2">
                                            <p:graphicEl>
                                              <a:chart seriesIdx="-3" categoryIdx="-3" bldStep="gridLegend"/>
                                            </p:graphicEl>
                                          </p:spTgt>
                                        </p:tgtEl>
                                        <p:attrNameLst>
                                          <p:attrName>style.visibility</p:attrName>
                                        </p:attrNameLst>
                                      </p:cBhvr>
                                      <p:to>
                                        <p:strVal val="visible"/>
                                      </p:to>
                                    </p:set>
                                    <p:animEffect transition="in" filter="wipe(down)">
                                      <p:cBhvr>
                                        <p:cTn id="19" dur="750"/>
                                        <p:tgtEl>
                                          <p:spTgt spid="2">
                                            <p:graphicEl>
                                              <a:chart seriesIdx="-3" categoryIdx="-3" bldStep="gridLegend"/>
                                            </p:graphicEl>
                                          </p:spTgt>
                                        </p:tgtEl>
                                      </p:cBhvr>
                                    </p:animEffect>
                                  </p:childTnLst>
                                </p:cTn>
                              </p:par>
                            </p:childTnLst>
                          </p:cTn>
                        </p:par>
                        <p:par>
                          <p:cTn id="20" fill="hold" nodeType="afterGroup">
                            <p:stCondLst>
                              <p:cond delay="1400"/>
                            </p:stCondLst>
                            <p:childTnLst>
                              <p:par>
                                <p:cTn id="21" presetID="22" presetClass="entr" presetSubtype="4" fill="hold" grpId="0" nodeType="afterEffect">
                                  <p:stCondLst>
                                    <p:cond delay="0"/>
                                  </p:stCondLst>
                                  <p:childTnLst>
                                    <p:set>
                                      <p:cBhvr>
                                        <p:cTn id="22" dur="1" fill="hold">
                                          <p:stCondLst>
                                            <p:cond delay="0"/>
                                          </p:stCondLst>
                                        </p:cTn>
                                        <p:tgtEl>
                                          <p:spTgt spid="2">
                                            <p:graphicEl>
                                              <a:chart seriesIdx="0" categoryIdx="-4" bldStep="series"/>
                                            </p:graphicEl>
                                          </p:spTgt>
                                        </p:tgtEl>
                                        <p:attrNameLst>
                                          <p:attrName>style.visibility</p:attrName>
                                        </p:attrNameLst>
                                      </p:cBhvr>
                                      <p:to>
                                        <p:strVal val="visible"/>
                                      </p:to>
                                    </p:set>
                                    <p:animEffect transition="in" filter="wipe(down)">
                                      <p:cBhvr>
                                        <p:cTn id="23" dur="750"/>
                                        <p:tgtEl>
                                          <p:spTgt spid="2">
                                            <p:graphicEl>
                                              <a:chart seriesIdx="0" categoryIdx="-4" bldStep="series"/>
                                            </p:graphicEl>
                                          </p:spTgt>
                                        </p:tgtEl>
                                      </p:cBhvr>
                                    </p:animEffect>
                                  </p:childTnLst>
                                </p:cTn>
                              </p:par>
                            </p:childTnLst>
                          </p:cTn>
                        </p:par>
                        <p:par>
                          <p:cTn id="24" fill="hold" nodeType="afterGroup">
                            <p:stCondLst>
                              <p:cond delay="2150"/>
                            </p:stCondLst>
                            <p:childTnLst>
                              <p:par>
                                <p:cTn id="25" presetID="22" presetClass="entr" presetSubtype="4" fill="hold" grpId="0" nodeType="afterEffect">
                                  <p:stCondLst>
                                    <p:cond delay="0"/>
                                  </p:stCondLst>
                                  <p:childTnLst>
                                    <p:set>
                                      <p:cBhvr>
                                        <p:cTn id="26" dur="1" fill="hold">
                                          <p:stCondLst>
                                            <p:cond delay="0"/>
                                          </p:stCondLst>
                                        </p:cTn>
                                        <p:tgtEl>
                                          <p:spTgt spid="2">
                                            <p:graphicEl>
                                              <a:chart seriesIdx="1" categoryIdx="-4" bldStep="series"/>
                                            </p:graphicEl>
                                          </p:spTgt>
                                        </p:tgtEl>
                                        <p:attrNameLst>
                                          <p:attrName>style.visibility</p:attrName>
                                        </p:attrNameLst>
                                      </p:cBhvr>
                                      <p:to>
                                        <p:strVal val="visible"/>
                                      </p:to>
                                    </p:set>
                                    <p:animEffect transition="in" filter="wipe(down)">
                                      <p:cBhvr>
                                        <p:cTn id="27" dur="750"/>
                                        <p:tgtEl>
                                          <p:spTgt spid="2">
                                            <p:graphicEl>
                                              <a:chart seriesIdx="1" categoryIdx="-4" bldStep="series"/>
                                            </p:graphicEl>
                                          </p:spTgt>
                                        </p:tgtEl>
                                      </p:cBhvr>
                                    </p:animEffect>
                                  </p:childTnLst>
                                </p:cTn>
                              </p:par>
                            </p:childTnLst>
                          </p:cTn>
                        </p:par>
                        <p:par>
                          <p:cTn id="28" fill="hold" nodeType="afterGroup">
                            <p:stCondLst>
                              <p:cond delay="2900"/>
                            </p:stCondLst>
                            <p:childTnLst>
                              <p:par>
                                <p:cTn id="29" presetID="22" presetClass="entr" presetSubtype="1"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350"/>
                                        <p:tgtEl>
                                          <p:spTgt spid="13"/>
                                        </p:tgtEl>
                                      </p:cBhvr>
                                    </p:animEffect>
                                  </p:childTnLst>
                                </p:cTn>
                              </p:par>
                            </p:childTnLst>
                          </p:cTn>
                        </p:par>
                        <p:par>
                          <p:cTn id="32" fill="hold" nodeType="afterGroup">
                            <p:stCondLst>
                              <p:cond delay="3250"/>
                            </p:stCondLst>
                            <p:childTnLst>
                              <p:par>
                                <p:cTn id="33" presetID="22" presetClass="entr" presetSubtype="1"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up)">
                                      <p:cBhvr>
                                        <p:cTn id="35" dur="400"/>
                                        <p:tgtEl>
                                          <p:spTgt spid="14"/>
                                        </p:tgtEl>
                                      </p:cBhvr>
                                    </p:animEffect>
                                  </p:childTnLst>
                                </p:cTn>
                              </p:par>
                            </p:childTnLst>
                          </p:cTn>
                        </p:par>
                        <p:par>
                          <p:cTn id="36" fill="hold" nodeType="afterGroup">
                            <p:stCondLst>
                              <p:cond delay="3650"/>
                            </p:stCondLst>
                            <p:childTnLst>
                              <p:par>
                                <p:cTn id="37" presetID="22" presetClass="entr" presetSubtype="1"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up)">
                                      <p:cBhvr>
                                        <p:cTn id="39" dur="350"/>
                                        <p:tgtEl>
                                          <p:spTgt spid="15"/>
                                        </p:tgtEl>
                                      </p:cBhvr>
                                    </p:animEffect>
                                  </p:childTnLst>
                                </p:cTn>
                              </p:par>
                            </p:childTnLst>
                          </p:cTn>
                        </p:par>
                        <p:par>
                          <p:cTn id="40" fill="hold" nodeType="afterGroup">
                            <p:stCondLst>
                              <p:cond delay="4000"/>
                            </p:stCondLst>
                            <p:childTnLst>
                              <p:par>
                                <p:cTn id="41" presetID="22" presetClass="entr" presetSubtype="1"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up)">
                                      <p:cBhvr>
                                        <p:cTn id="43" dur="4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3" grpId="0" animBg="1"/>
      <p:bldP spid="14" grpId="0"/>
      <p:bldP spid="15" grpId="0" animBg="1"/>
      <p:bldP spid="16" grpId="0"/>
      <p:bldGraphic spid="2" grpId="0">
        <p:bldSub>
          <a:bldChart bld="series"/>
        </p:bldSub>
      </p:bldGraphic>
    </p:bldLst>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8" name="Рисунок 7"/>
          <p:cNvPicPr>
            <a:picLocks noChangeAspect="1"/>
          </p:cNvPicPr>
          <p:nvPr/>
        </p:nvPicPr>
        <p:blipFill>
          <a:blip r:embed="rId3"/>
          <a:stretch>
            <a:fillRect/>
          </a:stretch>
        </p:blipFill>
        <p:spPr>
          <a:xfrm>
            <a:off x="807757" y="2353398"/>
            <a:ext cx="5515491" cy="3165086"/>
          </a:xfrm>
          <a:prstGeom prst="rect">
            <a:avLst/>
          </a:prstGeom>
        </p:spPr>
      </p:pic>
      <p:sp>
        <p:nvSpPr>
          <p:cNvPr id="5" name="TextBox 4"/>
          <p:cNvSpPr txBox="1"/>
          <p:nvPr/>
        </p:nvSpPr>
        <p:spPr>
          <a:xfrm>
            <a:off x="2002465" y="531721"/>
            <a:ext cx="8187070" cy="707886"/>
          </a:xfrm>
          <a:prstGeom prst="rect">
            <a:avLst/>
          </a:prstGeom>
          <a:noFill/>
        </p:spPr>
        <p:txBody>
          <a:bodyPr wrap="square" rtlCol="0">
            <a:spAutoFit/>
          </a:bodyPr>
          <a:lstStyle/>
          <a:p>
            <a:pPr algn="ctr"/>
            <a:r>
              <a:rPr lang="zh-CN" altLang="en-US" sz="4000" b="1">
                <a:latin typeface="微软雅黑" panose="020b0503020204020204" pitchFamily="34" charset="-122"/>
                <a:ea typeface="微软雅黑" panose="020b0503020204020204" pitchFamily="34" charset="-122"/>
              </a:rPr>
              <a:t>添加标题内容</a:t>
            </a:r>
            <a:endParaRPr lang="en-US" altLang="zh-CN" sz="1400" b="1">
              <a:latin typeface="微软雅黑" panose="020b0503020204020204" pitchFamily="34" charset="-122"/>
              <a:ea typeface="微软雅黑" panose="020b0503020204020204" pitchFamily="34" charset="-122"/>
            </a:endParaRPr>
          </a:p>
        </p:txBody>
      </p:sp>
      <p:sp>
        <p:nvSpPr>
          <p:cNvPr id="6" name="TextBox 5"/>
          <p:cNvSpPr txBox="1"/>
          <p:nvPr/>
        </p:nvSpPr>
        <p:spPr>
          <a:xfrm>
            <a:off x="2906349" y="1252324"/>
            <a:ext cx="6379302" cy="276999"/>
          </a:xfrm>
          <a:prstGeom prst="rect">
            <a:avLst/>
          </a:prstGeom>
          <a:noFill/>
        </p:spPr>
        <p:txBody>
          <a:bodyPr wrap="square" rtlCol="0">
            <a:spAutoFit/>
          </a:bodyPr>
          <a:lstStyle/>
          <a:p>
            <a:pPr algn="ctr"/>
            <a:r>
              <a:rPr lang="en-US" sz="1200">
                <a:solidFill>
                  <a:schemeClr val="bg1">
                    <a:lumMod val="65000"/>
                  </a:schemeClr>
                </a:solidFill>
                <a:latin typeface="Raleway ExtraBold" panose="020b0903030101060003" pitchFamily="34" charset="-52"/>
                <a:ea typeface="Cardo" panose="02020600000000000000" pitchFamily="18" charset="-79"/>
                <a:cs typeface="Cardo" panose="02020600000000000000" pitchFamily="18" charset="-79"/>
              </a:rPr>
              <a:t>YEAR SALES COLUMN ANALYSIS</a:t>
            </a:r>
            <a:endParaRPr lang="ru-RU" sz="1200">
              <a:solidFill>
                <a:schemeClr val="bg1">
                  <a:lumMod val="65000"/>
                </a:schemeClr>
              </a:solidFill>
              <a:latin typeface="Raleway ExtraBold" panose="020b0903030101060003" pitchFamily="34" charset="-52"/>
              <a:ea typeface="Cardo" panose="02020600000000000000" pitchFamily="18" charset="-79"/>
              <a:cs typeface="Cardo" panose="02020600000000000000" pitchFamily="18" charset="-79"/>
            </a:endParaRPr>
          </a:p>
        </p:txBody>
      </p:sp>
      <p:sp>
        <p:nvSpPr>
          <p:cNvPr id="7" name="Подзаголовок 2"/>
          <p:cNvSpPr txBox="1"/>
          <p:nvPr/>
        </p:nvSpPr>
        <p:spPr>
          <a:xfrm>
            <a:off x="6517758" y="2523522"/>
            <a:ext cx="4907888" cy="9852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1100" kern="0" smtClean="0">
                <a:solidFill>
                  <a:schemeClr val="bg1">
                    <a:lumMod val="65000"/>
                  </a:schemeClr>
                </a:solidFill>
                <a:latin typeface="Raleway Medium" panose="020b0003030101060003" pitchFamily="34" charset="0"/>
                <a:ea typeface="Karla" pitchFamily="2" charset="0"/>
                <a:cs typeface="Poppins" panose="02000000000000000000" pitchFamily="2" charset="0"/>
              </a:rPr>
              <a:t>Etiam vitae dui congue, semper quam vitae, luctus ligula. Sed posuere nunc in leo commod else cuprum less</a:t>
            </a:r>
            <a:r>
              <a:rPr lang="en-US" sz="1100" smtClean="0">
                <a:solidFill>
                  <a:schemeClr val="bg1">
                    <a:lumMod val="65000"/>
                  </a:schemeClr>
                </a:solidFill>
                <a:latin typeface="Raleway Medium" panose="020b0003030101060003" pitchFamily="34" charset="0"/>
                <a:ea typeface="Karla" pitchFamily="2" charset="0"/>
                <a:cs typeface="Poppins" panose="02000000000000000000" pitchFamily="2" charset="0"/>
              </a:rPr>
              <a:t>. </a:t>
            </a:r>
            <a:r>
              <a:rPr lang="en-US" sz="1100">
                <a:solidFill>
                  <a:schemeClr val="bg1">
                    <a:lumMod val="65000"/>
                  </a:schemeClr>
                </a:solidFill>
                <a:latin typeface="Raleway Medium" panose="020b0003030101060003" pitchFamily="34" charset="0"/>
                <a:ea typeface="Karla" pitchFamily="2" charset="0"/>
                <a:cs typeface="Poppins" panose="02000000000000000000" pitchFamily="2" charset="0"/>
              </a:rPr>
              <a:t>Etiam vitae dui congue, semper quam vitae, </a:t>
            </a:r>
            <a:r>
              <a:rPr lang="en-US" sz="1100" smtClean="0">
                <a:solidFill>
                  <a:schemeClr val="bg1">
                    <a:lumMod val="65000"/>
                  </a:schemeClr>
                </a:solidFill>
                <a:latin typeface="Raleway Medium" panose="020b0003030101060003" pitchFamily="34" charset="0"/>
                <a:ea typeface="Karla" pitchFamily="2" charset="0"/>
                <a:cs typeface="Poppins" panose="02000000000000000000" pitchFamily="2" charset="0"/>
              </a:rPr>
              <a:t>luctus</a:t>
            </a:r>
            <a:r>
              <a:rPr lang="en-US" sz="1100">
                <a:solidFill>
                  <a:schemeClr val="bg1">
                    <a:lumMod val="65000"/>
                  </a:schemeClr>
                </a:solidFill>
                <a:latin typeface="Raleway Medium" panose="020b0003030101060003" pitchFamily="34" charset="0"/>
                <a:cs typeface="Poppins" panose="02000000000000000000" pitchFamily="2" charset="0"/>
              </a:rPr>
              <a:t>. Pellentesque pharetra nulla in massa </a:t>
            </a:r>
            <a:r>
              <a:rPr lang="en-US" sz="1100" smtClean="0">
                <a:solidFill>
                  <a:schemeClr val="bg1">
                    <a:lumMod val="65000"/>
                  </a:schemeClr>
                </a:solidFill>
                <a:latin typeface="Raleway Medium" panose="020b0003030101060003" pitchFamily="34" charset="0"/>
                <a:cs typeface="Poppins" panose="02000000000000000000" pitchFamily="2" charset="0"/>
              </a:rPr>
              <a:t>ultrices</a:t>
            </a:r>
            <a:endParaRPr lang="en-US" sz="1100">
              <a:solidFill>
                <a:schemeClr val="bg1">
                  <a:lumMod val="65000"/>
                </a:schemeClr>
              </a:solidFill>
              <a:latin typeface="Raleway Medium" panose="020b0003030101060003" pitchFamily="34" charset="0"/>
              <a:cs typeface="Poppins" panose="02000000000000000000" pitchFamily="2" charset="0"/>
            </a:endParaRPr>
          </a:p>
        </p:txBody>
      </p:sp>
      <p:sp>
        <p:nvSpPr>
          <p:cNvPr id="9" name="Прямоугольник 8"/>
          <p:cNvSpPr/>
          <p:nvPr/>
        </p:nvSpPr>
        <p:spPr>
          <a:xfrm>
            <a:off x="6538775" y="3755779"/>
            <a:ext cx="514886" cy="400110"/>
          </a:xfrm>
          <a:prstGeom prst="rect">
            <a:avLst/>
          </a:prstGeom>
        </p:spPr>
        <p:txBody>
          <a:bodyPr wrap="none">
            <a:spAutoFit/>
          </a:bodyPr>
          <a:lstStyle/>
          <a:p>
            <a:pPr algn="r"/>
            <a:r>
              <a:rPr lang="en-US" sz="2000">
                <a:solidFill>
                  <a:srgbClr val="E23936"/>
                </a:solidFill>
                <a:latin typeface="FontAwesome" pitchFamily="2" charset="0"/>
              </a:rPr>
              <a:t></a:t>
            </a:r>
            <a:endParaRPr lang="ru-RU" sz="2000">
              <a:solidFill>
                <a:srgbClr val="E23936"/>
              </a:solidFill>
            </a:endParaRPr>
          </a:p>
        </p:txBody>
      </p:sp>
      <p:sp>
        <p:nvSpPr>
          <p:cNvPr id="10" name="Подзаголовок 2"/>
          <p:cNvSpPr txBox="1"/>
          <p:nvPr/>
        </p:nvSpPr>
        <p:spPr>
          <a:xfrm>
            <a:off x="7121263" y="3755779"/>
            <a:ext cx="4325399" cy="6992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ct val="0"/>
              </a:spcBef>
              <a:buNone/>
            </a:pPr>
            <a:r>
              <a:rPr lang="zh-CN" altLang="en-US" sz="1100" b="1" smtClean="0">
                <a:latin typeface="Montserrat" panose="02000505000000020004" pitchFamily="2" charset="0"/>
              </a:rPr>
              <a:t>点此替换文本</a:t>
            </a:r>
            <a:endParaRPr lang="en-US" altLang="zh-CN" sz="1100" b="1" smtClean="0">
              <a:latin typeface="Montserrat" panose="02000505000000020004" pitchFamily="2" charset="0"/>
            </a:endParaRPr>
          </a:p>
          <a:p>
            <a:pPr marL="0" indent="0">
              <a:lnSpc>
                <a:spcPts val="2000"/>
              </a:lnSpc>
              <a:spcBef>
                <a:spcPct val="0"/>
              </a:spcBef>
              <a:buNone/>
            </a:pPr>
            <a:r>
              <a:rPr lang="en-US" sz="1100" kern="0" err="1" smtClean="0">
                <a:solidFill>
                  <a:schemeClr val="bg1">
                    <a:lumMod val="65000"/>
                  </a:schemeClr>
                </a:solidFill>
                <a:latin typeface="Raleway Medium" panose="020b0003030101060003" pitchFamily="34" charset="0"/>
                <a:ea typeface="Karla" pitchFamily="2" charset="0"/>
                <a:cs typeface="Poppins" panose="02000000000000000000" pitchFamily="2" charset="0"/>
              </a:rPr>
              <a:t>Etiam vitae dui congue, semper quam </a:t>
            </a:r>
            <a:r>
              <a:rPr lang="en-US" sz="1100" kern="0">
                <a:solidFill>
                  <a:schemeClr val="bg1">
                    <a:lumMod val="65000"/>
                  </a:schemeClr>
                </a:solidFill>
                <a:latin typeface="Raleway Medium" panose="020b0003030101060003" pitchFamily="34" charset="0"/>
                <a:ea typeface="Karla" pitchFamily="2" charset="0"/>
                <a:cs typeface="Poppins" panose="02000000000000000000" pitchFamily="2" charset="0"/>
              </a:rPr>
              <a:t>vitae  luctus </a:t>
            </a:r>
            <a:r>
              <a:rPr lang="en-US" sz="1100" kern="0" smtClean="0">
                <a:solidFill>
                  <a:schemeClr val="bg1">
                    <a:lumMod val="65000"/>
                  </a:schemeClr>
                </a:solidFill>
                <a:latin typeface="Raleway Medium" panose="020b0003030101060003" pitchFamily="34" charset="0"/>
                <a:ea typeface="Karla" pitchFamily="2" charset="0"/>
                <a:cs typeface="Poppins" panose="02000000000000000000" pitchFamily="2" charset="0"/>
              </a:rPr>
              <a:t>posuere</a:t>
            </a:r>
            <a:endParaRPr lang="en-US" sz="1100">
              <a:solidFill>
                <a:schemeClr val="bg1">
                  <a:lumMod val="65000"/>
                </a:schemeClr>
              </a:solidFill>
              <a:latin typeface="Raleway Medium" panose="020b0003030101060003" pitchFamily="34" charset="0"/>
              <a:cs typeface="Poppins" panose="02000000000000000000" pitchFamily="2" charset="0"/>
            </a:endParaRPr>
          </a:p>
        </p:txBody>
      </p:sp>
      <p:sp>
        <p:nvSpPr>
          <p:cNvPr id="11" name="Прямоугольник 10"/>
          <p:cNvSpPr/>
          <p:nvPr/>
        </p:nvSpPr>
        <p:spPr>
          <a:xfrm>
            <a:off x="6557931" y="4547731"/>
            <a:ext cx="478016" cy="400110"/>
          </a:xfrm>
          <a:prstGeom prst="rect">
            <a:avLst/>
          </a:prstGeom>
        </p:spPr>
        <p:txBody>
          <a:bodyPr wrap="none">
            <a:spAutoFit/>
          </a:bodyPr>
          <a:lstStyle/>
          <a:p>
            <a:pPr algn="r"/>
            <a:r>
              <a:rPr lang="en-US" sz="2000">
                <a:solidFill>
                  <a:srgbClr val="E23936"/>
                </a:solidFill>
                <a:latin typeface="FontAwesome" pitchFamily="2" charset="0"/>
              </a:rPr>
              <a:t></a:t>
            </a:r>
            <a:endParaRPr lang="ru-RU" sz="2000">
              <a:solidFill>
                <a:srgbClr val="E23936"/>
              </a:solidFill>
            </a:endParaRPr>
          </a:p>
        </p:txBody>
      </p:sp>
      <p:sp>
        <p:nvSpPr>
          <p:cNvPr id="12" name="Подзаголовок 2"/>
          <p:cNvSpPr txBox="1"/>
          <p:nvPr/>
        </p:nvSpPr>
        <p:spPr>
          <a:xfrm>
            <a:off x="7122951" y="4547731"/>
            <a:ext cx="4325399" cy="6992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ct val="0"/>
              </a:spcBef>
              <a:buNone/>
            </a:pPr>
            <a:r>
              <a:rPr lang="zh-CN" altLang="en-US" sz="1100" b="1" smtClean="0">
                <a:latin typeface="Montserrat" panose="02000505000000020004" pitchFamily="2" charset="0"/>
              </a:rPr>
              <a:t>点此替换文本</a:t>
            </a:r>
            <a:endParaRPr lang="en-US" altLang="zh-CN" sz="1100" b="1" smtClean="0">
              <a:latin typeface="Montserrat" panose="02000505000000020004" pitchFamily="2" charset="0"/>
            </a:endParaRPr>
          </a:p>
          <a:p>
            <a:pPr marL="0" indent="0">
              <a:lnSpc>
                <a:spcPts val="2000"/>
              </a:lnSpc>
              <a:spcBef>
                <a:spcPct val="0"/>
              </a:spcBef>
              <a:buNone/>
            </a:pPr>
            <a:r>
              <a:rPr lang="en-US" sz="1100" kern="0" err="1" smtClean="0">
                <a:solidFill>
                  <a:schemeClr val="bg1">
                    <a:lumMod val="65000"/>
                  </a:schemeClr>
                </a:solidFill>
                <a:latin typeface="Raleway Medium" panose="020b0003030101060003" pitchFamily="34" charset="0"/>
                <a:ea typeface="Karla" pitchFamily="2" charset="0"/>
                <a:cs typeface="Poppins" panose="02000000000000000000" pitchFamily="2" charset="0"/>
              </a:rPr>
              <a:t>Etiam vitae dui congue, semper quam </a:t>
            </a:r>
            <a:r>
              <a:rPr lang="en-US" sz="1100" kern="0">
                <a:solidFill>
                  <a:schemeClr val="bg1">
                    <a:lumMod val="65000"/>
                  </a:schemeClr>
                </a:solidFill>
                <a:latin typeface="Raleway Medium" panose="020b0003030101060003" pitchFamily="34" charset="0"/>
                <a:ea typeface="Karla" pitchFamily="2" charset="0"/>
                <a:cs typeface="Poppins" panose="02000000000000000000" pitchFamily="2" charset="0"/>
              </a:rPr>
              <a:t>vitae  luctus </a:t>
            </a:r>
            <a:r>
              <a:rPr lang="en-US" sz="1100" kern="0" smtClean="0">
                <a:solidFill>
                  <a:schemeClr val="bg1">
                    <a:lumMod val="65000"/>
                  </a:schemeClr>
                </a:solidFill>
                <a:latin typeface="Raleway Medium" panose="020b0003030101060003" pitchFamily="34" charset="0"/>
                <a:ea typeface="Karla" pitchFamily="2" charset="0"/>
                <a:cs typeface="Poppins" panose="02000000000000000000" pitchFamily="2" charset="0"/>
              </a:rPr>
              <a:t>posuere</a:t>
            </a:r>
            <a:endParaRPr lang="en-US" sz="1100">
              <a:solidFill>
                <a:schemeClr val="bg1">
                  <a:lumMod val="65000"/>
                </a:schemeClr>
              </a:solidFill>
              <a:latin typeface="Raleway Medium" panose="020b0003030101060003" pitchFamily="34" charset="0"/>
              <a:cs typeface="Poppins" panose="02000000000000000000" pitchFamily="2" charset="0"/>
            </a:endParaRPr>
          </a:p>
        </p:txBody>
      </p:sp>
      <p:pic>
        <p:nvPicPr>
          <p:cNvPr id="3" name="图片占位符 2"/>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18436" b="18436"/>
          <a:stretch>
            <a:fillRect/>
          </a:stretch>
        </p:blipFill>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400"/>
                                        <p:tgtEl>
                                          <p:spTgt spid="5"/>
                                        </p:tgtEl>
                                      </p:cBhvr>
                                    </p:animEffect>
                                  </p:childTnLst>
                                </p:cTn>
                              </p:par>
                            </p:childTnLst>
                          </p:cTn>
                        </p:par>
                        <p:par>
                          <p:cTn id="8" fill="hold" nodeType="afterGroup">
                            <p:stCondLst>
                              <p:cond delay="4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400"/>
                                        <p:tgtEl>
                                          <p:spTgt spid="6"/>
                                        </p:tgtEl>
                                      </p:cBhvr>
                                    </p:animEffect>
                                  </p:childTnLst>
                                </p:cTn>
                              </p:par>
                            </p:childTnLst>
                          </p:cTn>
                        </p:par>
                        <p:par>
                          <p:cTn id="12" fill="hold" nodeType="afterGroup">
                            <p:stCondLst>
                              <p:cond delay="8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400"/>
                                        <p:tgtEl>
                                          <p:spTgt spid="7"/>
                                        </p:tgtEl>
                                      </p:cBhvr>
                                    </p:animEffect>
                                  </p:childTnLst>
                                </p:cTn>
                              </p:par>
                            </p:childTnLst>
                          </p:cTn>
                        </p:par>
                        <p:par>
                          <p:cTn id="16" fill="hold" nodeType="afterGroup">
                            <p:stCondLst>
                              <p:cond delay="1200"/>
                            </p:stCondLst>
                            <p:childTnLst>
                              <p:par>
                                <p:cTn id="17" presetID="22"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400"/>
                                        <p:tgtEl>
                                          <p:spTgt spid="9"/>
                                        </p:tgtEl>
                                      </p:cBhvr>
                                    </p:animEffect>
                                  </p:childTnLst>
                                </p:cTn>
                              </p:par>
                            </p:childTnLst>
                          </p:cTn>
                        </p:par>
                        <p:par>
                          <p:cTn id="20" fill="hold" nodeType="afterGroup">
                            <p:stCondLst>
                              <p:cond delay="1600"/>
                            </p:stCondLst>
                            <p:childTnLst>
                              <p:par>
                                <p:cTn id="21" presetID="22" presetClass="entr" presetSubtype="1"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400"/>
                                        <p:tgtEl>
                                          <p:spTgt spid="10"/>
                                        </p:tgtEl>
                                      </p:cBhvr>
                                    </p:animEffect>
                                  </p:childTnLst>
                                </p:cTn>
                              </p:par>
                            </p:childTnLst>
                          </p:cTn>
                        </p:par>
                        <p:par>
                          <p:cTn id="24" fill="hold" nodeType="afterGroup">
                            <p:stCondLst>
                              <p:cond delay="2000"/>
                            </p:stCondLst>
                            <p:childTnLst>
                              <p:par>
                                <p:cTn id="25" presetID="22" presetClass="entr" presetSubtype="1"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400"/>
                                        <p:tgtEl>
                                          <p:spTgt spid="11"/>
                                        </p:tgtEl>
                                      </p:cBhvr>
                                    </p:animEffect>
                                  </p:childTnLst>
                                </p:cTn>
                              </p:par>
                            </p:childTnLst>
                          </p:cTn>
                        </p:par>
                        <p:par>
                          <p:cTn id="28" fill="hold" nodeType="afterGroup">
                            <p:stCondLst>
                              <p:cond delay="2400"/>
                            </p:stCondLst>
                            <p:childTnLst>
                              <p:par>
                                <p:cTn id="29" presetID="22" presetClass="entr" presetSubtype="1"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up)">
                                      <p:cBhvr>
                                        <p:cTn id="31" dur="4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0" grpId="0"/>
      <p:bldP spid="11" grpId="0"/>
      <p:bldP spid="12" grpId="0"/>
    </p:bldLst>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8413" y="1300075"/>
            <a:ext cx="3737810" cy="5648938"/>
          </a:xfrm>
          <a:prstGeom prst="rect">
            <a:avLst/>
          </a:prstGeom>
          <a:effectLst>
            <a:outerShdw blurRad="101600" dist="63500" dir="4740000" algn="t" rotWithShape="0">
              <a:prstClr val="black">
                <a:alpha val="41000"/>
              </a:prstClr>
            </a:outerShdw>
          </a:effectLst>
        </p:spPr>
      </p:pic>
      <p:sp>
        <p:nvSpPr>
          <p:cNvPr id="5" name="TextBox 4"/>
          <p:cNvSpPr txBox="1"/>
          <p:nvPr/>
        </p:nvSpPr>
        <p:spPr>
          <a:xfrm>
            <a:off x="2002465" y="531721"/>
            <a:ext cx="8187070" cy="707886"/>
          </a:xfrm>
          <a:prstGeom prst="rect">
            <a:avLst/>
          </a:prstGeom>
          <a:noFill/>
        </p:spPr>
        <p:txBody>
          <a:bodyPr wrap="square" rtlCol="0">
            <a:spAutoFit/>
          </a:bodyPr>
          <a:lstStyle/>
          <a:p>
            <a:pPr algn="ctr"/>
            <a:r>
              <a:rPr lang="en-US" sz="4000" smtClean="0">
                <a:solidFill>
                  <a:srgbClr val="C00000"/>
                </a:solidFill>
                <a:latin typeface="Raleway ExtraBold" panose="020b0903030101060003" pitchFamily="34" charset="-52"/>
              </a:rPr>
              <a:t>/</a:t>
            </a:r>
            <a:r>
              <a:rPr lang="zh-CN" altLang="en-US" sz="4000" b="1">
                <a:latin typeface="微软雅黑" panose="020b0503020204020204" pitchFamily="34" charset="-122"/>
                <a:ea typeface="微软雅黑" panose="020b0503020204020204" pitchFamily="34" charset="-122"/>
              </a:rPr>
              <a:t>添加标题内容</a:t>
            </a:r>
            <a:endParaRPr lang="en-US" altLang="zh-CN" sz="1400" b="1">
              <a:latin typeface="微软雅黑" panose="020b0503020204020204" pitchFamily="34" charset="-122"/>
              <a:ea typeface="微软雅黑" panose="020b0503020204020204" pitchFamily="34" charset="-122"/>
            </a:endParaRPr>
          </a:p>
        </p:txBody>
      </p:sp>
      <p:sp>
        <p:nvSpPr>
          <p:cNvPr id="6" name="TextBox 5"/>
          <p:cNvSpPr txBox="1"/>
          <p:nvPr/>
        </p:nvSpPr>
        <p:spPr>
          <a:xfrm>
            <a:off x="2906349" y="1252324"/>
            <a:ext cx="6379302" cy="276999"/>
          </a:xfrm>
          <a:prstGeom prst="rect">
            <a:avLst/>
          </a:prstGeom>
          <a:noFill/>
        </p:spPr>
        <p:txBody>
          <a:bodyPr wrap="square" rtlCol="0">
            <a:spAutoFit/>
          </a:bodyPr>
          <a:lstStyle/>
          <a:p>
            <a:pPr algn="ctr"/>
            <a:r>
              <a:rPr lang="en-US" sz="1200">
                <a:solidFill>
                  <a:schemeClr val="bg1">
                    <a:lumMod val="65000"/>
                  </a:schemeClr>
                </a:solidFill>
                <a:latin typeface="Raleway ExtraBold" panose="020b0903030101060003" pitchFamily="34" charset="-52"/>
                <a:ea typeface="Cardo" panose="02020600000000000000" pitchFamily="18" charset="-79"/>
                <a:cs typeface="Cardo" panose="02020600000000000000" pitchFamily="18" charset="-79"/>
              </a:rPr>
              <a:t>YEAR SALES COLUMN ANALYSIS</a:t>
            </a:r>
            <a:endParaRPr lang="ru-RU" sz="1200">
              <a:solidFill>
                <a:schemeClr val="bg1">
                  <a:lumMod val="65000"/>
                </a:schemeClr>
              </a:solidFill>
              <a:latin typeface="Raleway ExtraBold" panose="020b0903030101060003" pitchFamily="34" charset="-52"/>
              <a:ea typeface="Cardo" panose="02020600000000000000" pitchFamily="18" charset="-79"/>
              <a:cs typeface="Cardo" panose="02020600000000000000" pitchFamily="18" charset="-79"/>
            </a:endParaRPr>
          </a:p>
        </p:txBody>
      </p:sp>
      <p:sp>
        <p:nvSpPr>
          <p:cNvPr id="7" name="Подзаголовок 2"/>
          <p:cNvSpPr txBox="1"/>
          <p:nvPr/>
        </p:nvSpPr>
        <p:spPr>
          <a:xfrm>
            <a:off x="1076325" y="2496708"/>
            <a:ext cx="2990850" cy="15098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ts val="1200"/>
              </a:spcBef>
              <a:buNone/>
            </a:pPr>
            <a:r>
              <a:rPr lang="zh-CN" altLang="en-US" sz="1200" b="1" smtClean="0">
                <a:latin typeface="Montserrat" panose="02000505000000020004" pitchFamily="2" charset="0"/>
              </a:rPr>
              <a:t>点此替换文本</a:t>
            </a:r>
            <a:endParaRPr lang="en-US" altLang="zh-CN" sz="1200" b="1" smtClean="0">
              <a:latin typeface="Montserrat" panose="02000505000000020004" pitchFamily="2" charset="0"/>
            </a:endParaRPr>
          </a:p>
          <a:p>
            <a:pPr marL="0" indent="0" algn="ctr">
              <a:lnSpc>
                <a:spcPts val="2000"/>
              </a:lnSpc>
              <a:spcBef>
                <a:spcPts val="1200"/>
              </a:spcBef>
              <a:buNone/>
            </a:pPr>
            <a:r>
              <a:rPr lang="en-US" sz="1100" kern="0" err="1" smtClean="0">
                <a:solidFill>
                  <a:schemeClr val="bg1">
                    <a:lumMod val="65000"/>
                  </a:schemeClr>
                </a:solidFill>
                <a:latin typeface="Raleway Medium" panose="020b0003030101060003" pitchFamily="34" charset="0"/>
                <a:ea typeface="Karla" pitchFamily="2" charset="0"/>
                <a:cs typeface="Poppins" panose="02000000000000000000" pitchFamily="2" charset="0"/>
              </a:rPr>
              <a:t>Etiam vitae dui congue, semper quam vitae, luctus ligula. Sed posuere nunc in leo commod else cuprum less</a:t>
            </a:r>
            <a:r>
              <a:rPr lang="en-US" sz="1100" smtClean="0">
                <a:solidFill>
                  <a:schemeClr val="bg1">
                    <a:lumMod val="65000"/>
                  </a:schemeClr>
                </a:solidFill>
                <a:latin typeface="Raleway Medium" panose="020b0003030101060003" pitchFamily="34" charset="0"/>
                <a:ea typeface="Karla" pitchFamily="2" charset="0"/>
                <a:cs typeface="Poppins" panose="02000000000000000000" pitchFamily="2" charset="0"/>
              </a:rPr>
              <a:t>. </a:t>
            </a:r>
            <a:endParaRPr lang="en-US" sz="1100">
              <a:solidFill>
                <a:schemeClr val="bg1">
                  <a:lumMod val="65000"/>
                </a:schemeClr>
              </a:solidFill>
              <a:latin typeface="Raleway Medium" panose="020b0003030101060003" pitchFamily="34" charset="0"/>
              <a:cs typeface="Poppins" panose="02000000000000000000" pitchFamily="2" charset="0"/>
            </a:endParaRPr>
          </a:p>
        </p:txBody>
      </p:sp>
      <p:sp>
        <p:nvSpPr>
          <p:cNvPr id="8" name="Подзаголовок 2"/>
          <p:cNvSpPr txBox="1"/>
          <p:nvPr/>
        </p:nvSpPr>
        <p:spPr>
          <a:xfrm>
            <a:off x="1076325" y="4470893"/>
            <a:ext cx="2990850" cy="15098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ts val="1200"/>
              </a:spcBef>
              <a:buNone/>
            </a:pPr>
            <a:r>
              <a:rPr lang="zh-CN" altLang="en-US" sz="1200" b="1">
                <a:latin typeface="Montserrat" panose="02000505000000020004" pitchFamily="2" charset="0"/>
              </a:rPr>
              <a:t>点此替换文本</a:t>
            </a:r>
            <a:endParaRPr lang="en-US" altLang="zh-CN" sz="1200" b="1">
              <a:latin typeface="Montserrat" panose="02000505000000020004" pitchFamily="2" charset="0"/>
            </a:endParaRPr>
          </a:p>
          <a:p>
            <a:pPr marL="0" indent="0" algn="ctr">
              <a:lnSpc>
                <a:spcPts val="2000"/>
              </a:lnSpc>
              <a:spcBef>
                <a:spcPts val="1200"/>
              </a:spcBef>
              <a:buNone/>
            </a:pPr>
            <a:r>
              <a:rPr lang="en-US" sz="1100" kern="0" err="1" smtClean="0">
                <a:solidFill>
                  <a:schemeClr val="bg1">
                    <a:lumMod val="65000"/>
                  </a:schemeClr>
                </a:solidFill>
                <a:latin typeface="Raleway Medium" panose="020b0003030101060003" pitchFamily="34" charset="0"/>
                <a:ea typeface="Karla" pitchFamily="2" charset="0"/>
                <a:cs typeface="Poppins" panose="02000000000000000000" pitchFamily="2" charset="0"/>
              </a:rPr>
              <a:t>Etiam vitae dui congue, semper quam vitae, luctus ligula. Sed posuere nunc in leo commod else cuprum less</a:t>
            </a:r>
            <a:r>
              <a:rPr lang="en-US" sz="1100" smtClean="0">
                <a:solidFill>
                  <a:schemeClr val="bg1">
                    <a:lumMod val="65000"/>
                  </a:schemeClr>
                </a:solidFill>
                <a:latin typeface="Raleway Medium" panose="020b0003030101060003" pitchFamily="34" charset="0"/>
                <a:ea typeface="Karla" pitchFamily="2" charset="0"/>
                <a:cs typeface="Poppins" panose="02000000000000000000" pitchFamily="2" charset="0"/>
              </a:rPr>
              <a:t>. </a:t>
            </a:r>
            <a:endParaRPr lang="en-US" sz="1100">
              <a:solidFill>
                <a:schemeClr val="bg1">
                  <a:lumMod val="65000"/>
                </a:schemeClr>
              </a:solidFill>
              <a:latin typeface="Raleway Medium" panose="020b0003030101060003" pitchFamily="34" charset="0"/>
              <a:cs typeface="Poppins" panose="02000000000000000000" pitchFamily="2" charset="0"/>
            </a:endParaRPr>
          </a:p>
        </p:txBody>
      </p:sp>
      <p:sp>
        <p:nvSpPr>
          <p:cNvPr id="9" name="Подзаголовок 2"/>
          <p:cNvSpPr txBox="1"/>
          <p:nvPr/>
        </p:nvSpPr>
        <p:spPr>
          <a:xfrm>
            <a:off x="7839075" y="2475729"/>
            <a:ext cx="2990850" cy="15098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ts val="1200"/>
              </a:spcBef>
              <a:buNone/>
            </a:pPr>
            <a:r>
              <a:rPr lang="zh-CN" altLang="en-US" sz="1200" b="1">
                <a:latin typeface="Montserrat" panose="02000505000000020004" pitchFamily="2" charset="0"/>
              </a:rPr>
              <a:t>点此替换文本</a:t>
            </a:r>
            <a:endParaRPr lang="en-US" altLang="zh-CN" sz="1200" b="1">
              <a:latin typeface="Montserrat" panose="02000505000000020004" pitchFamily="2" charset="0"/>
            </a:endParaRPr>
          </a:p>
          <a:p>
            <a:pPr marL="0" indent="0" algn="ctr">
              <a:lnSpc>
                <a:spcPts val="2000"/>
              </a:lnSpc>
              <a:spcBef>
                <a:spcPts val="1200"/>
              </a:spcBef>
              <a:buNone/>
            </a:pPr>
            <a:r>
              <a:rPr lang="en-US" sz="1100" kern="0" err="1" smtClean="0">
                <a:solidFill>
                  <a:schemeClr val="bg1">
                    <a:lumMod val="65000"/>
                  </a:schemeClr>
                </a:solidFill>
                <a:latin typeface="Raleway Medium" panose="020b0003030101060003" pitchFamily="34" charset="0"/>
                <a:ea typeface="Karla" pitchFamily="2" charset="0"/>
                <a:cs typeface="Poppins" panose="02000000000000000000" pitchFamily="2" charset="0"/>
              </a:rPr>
              <a:t>Etiam vitae dui congue, semper quam vitae, luctus ligula. Sed posuere nunc in leo commod else cuprum less</a:t>
            </a:r>
            <a:r>
              <a:rPr lang="en-US" sz="1100" smtClean="0">
                <a:solidFill>
                  <a:schemeClr val="bg1">
                    <a:lumMod val="65000"/>
                  </a:schemeClr>
                </a:solidFill>
                <a:latin typeface="Raleway Medium" panose="020b0003030101060003" pitchFamily="34" charset="0"/>
                <a:ea typeface="Karla" pitchFamily="2" charset="0"/>
                <a:cs typeface="Poppins" panose="02000000000000000000" pitchFamily="2" charset="0"/>
              </a:rPr>
              <a:t>. </a:t>
            </a:r>
            <a:endParaRPr lang="en-US" sz="1100">
              <a:solidFill>
                <a:schemeClr val="bg1">
                  <a:lumMod val="65000"/>
                </a:schemeClr>
              </a:solidFill>
              <a:latin typeface="Raleway Medium" panose="020b0003030101060003" pitchFamily="34" charset="0"/>
              <a:cs typeface="Poppins" panose="02000000000000000000" pitchFamily="2" charset="0"/>
            </a:endParaRPr>
          </a:p>
        </p:txBody>
      </p:sp>
      <p:sp>
        <p:nvSpPr>
          <p:cNvPr id="10" name="Подзаголовок 2"/>
          <p:cNvSpPr txBox="1"/>
          <p:nvPr/>
        </p:nvSpPr>
        <p:spPr>
          <a:xfrm>
            <a:off x="7839075" y="4466798"/>
            <a:ext cx="2990850" cy="15098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ts val="1200"/>
              </a:spcBef>
              <a:buNone/>
            </a:pPr>
            <a:r>
              <a:rPr lang="zh-CN" altLang="en-US" sz="1200" b="1">
                <a:latin typeface="Montserrat" panose="02000505000000020004" pitchFamily="2" charset="0"/>
              </a:rPr>
              <a:t>点此替换文本</a:t>
            </a:r>
            <a:endParaRPr lang="en-US" altLang="zh-CN" sz="1200" b="1">
              <a:latin typeface="Montserrat" panose="02000505000000020004" pitchFamily="2" charset="0"/>
            </a:endParaRPr>
          </a:p>
          <a:p>
            <a:pPr marL="0" indent="0" algn="ctr">
              <a:lnSpc>
                <a:spcPts val="2000"/>
              </a:lnSpc>
              <a:spcBef>
                <a:spcPts val="1200"/>
              </a:spcBef>
              <a:buNone/>
            </a:pPr>
            <a:r>
              <a:rPr lang="en-US" sz="1100" kern="0" err="1" smtClean="0">
                <a:solidFill>
                  <a:schemeClr val="bg1">
                    <a:lumMod val="65000"/>
                  </a:schemeClr>
                </a:solidFill>
                <a:latin typeface="Raleway Medium" panose="020b0003030101060003" pitchFamily="34" charset="0"/>
                <a:ea typeface="Karla" pitchFamily="2" charset="0"/>
                <a:cs typeface="Poppins" panose="02000000000000000000" pitchFamily="2" charset="0"/>
              </a:rPr>
              <a:t>Etiam vitae dui congue, semper quam vitae, luctus ligula. Sed posuere nunc in leo commod else cuprum less</a:t>
            </a:r>
            <a:r>
              <a:rPr lang="en-US" sz="1100" smtClean="0">
                <a:solidFill>
                  <a:schemeClr val="bg1">
                    <a:lumMod val="65000"/>
                  </a:schemeClr>
                </a:solidFill>
                <a:latin typeface="Raleway Medium" panose="020b0003030101060003" pitchFamily="34" charset="0"/>
                <a:ea typeface="Karla" pitchFamily="2" charset="0"/>
                <a:cs typeface="Poppins" panose="02000000000000000000" pitchFamily="2" charset="0"/>
              </a:rPr>
              <a:t>. </a:t>
            </a:r>
            <a:endParaRPr lang="en-US" sz="1100">
              <a:solidFill>
                <a:schemeClr val="bg1">
                  <a:lumMod val="65000"/>
                </a:schemeClr>
              </a:solidFill>
              <a:latin typeface="Raleway Medium" panose="020b0003030101060003" pitchFamily="34" charset="0"/>
              <a:cs typeface="Poppins" panose="02000000000000000000" pitchFamily="2" charset="0"/>
            </a:endParaRPr>
          </a:p>
        </p:txBody>
      </p:sp>
      <p:sp>
        <p:nvSpPr>
          <p:cNvPr id="11" name="Прямоугольник 10"/>
          <p:cNvSpPr/>
          <p:nvPr/>
        </p:nvSpPr>
        <p:spPr>
          <a:xfrm>
            <a:off x="2351177" y="2096598"/>
            <a:ext cx="441146" cy="400110"/>
          </a:xfrm>
          <a:prstGeom prst="rect">
            <a:avLst/>
          </a:prstGeom>
        </p:spPr>
        <p:txBody>
          <a:bodyPr wrap="none">
            <a:spAutoFit/>
          </a:bodyPr>
          <a:lstStyle/>
          <a:p>
            <a:pPr algn="r"/>
            <a:r>
              <a:rPr lang="en-US" sz="2000">
                <a:solidFill>
                  <a:srgbClr val="E23936"/>
                </a:solidFill>
                <a:latin typeface="FontAwesome" pitchFamily="2" charset="0"/>
              </a:rPr>
              <a:t></a:t>
            </a:r>
            <a:endParaRPr lang="ru-RU" sz="2000">
              <a:solidFill>
                <a:srgbClr val="E23936"/>
              </a:solidFill>
            </a:endParaRPr>
          </a:p>
        </p:txBody>
      </p:sp>
      <p:sp>
        <p:nvSpPr>
          <p:cNvPr id="12" name="Прямоугольник 11"/>
          <p:cNvSpPr/>
          <p:nvPr/>
        </p:nvSpPr>
        <p:spPr>
          <a:xfrm>
            <a:off x="2328110" y="4070783"/>
            <a:ext cx="441147" cy="400110"/>
          </a:xfrm>
          <a:prstGeom prst="rect">
            <a:avLst/>
          </a:prstGeom>
        </p:spPr>
        <p:txBody>
          <a:bodyPr wrap="none">
            <a:spAutoFit/>
          </a:bodyPr>
          <a:lstStyle/>
          <a:p>
            <a:pPr algn="r"/>
            <a:r>
              <a:rPr lang="en-US" sz="2000">
                <a:solidFill>
                  <a:srgbClr val="E23936"/>
                </a:solidFill>
                <a:latin typeface="FontAwesome" pitchFamily="2" charset="0"/>
              </a:rPr>
              <a:t></a:t>
            </a:r>
            <a:endParaRPr lang="ru-RU" sz="2000">
              <a:solidFill>
                <a:srgbClr val="E23936"/>
              </a:solidFill>
            </a:endParaRPr>
          </a:p>
        </p:txBody>
      </p:sp>
      <p:sp>
        <p:nvSpPr>
          <p:cNvPr id="13" name="Прямоугольник 12"/>
          <p:cNvSpPr/>
          <p:nvPr/>
        </p:nvSpPr>
        <p:spPr>
          <a:xfrm>
            <a:off x="9082064" y="2090277"/>
            <a:ext cx="514886" cy="400110"/>
          </a:xfrm>
          <a:prstGeom prst="rect">
            <a:avLst/>
          </a:prstGeom>
        </p:spPr>
        <p:txBody>
          <a:bodyPr wrap="none">
            <a:spAutoFit/>
          </a:bodyPr>
          <a:lstStyle/>
          <a:p>
            <a:pPr algn="r"/>
            <a:r>
              <a:rPr lang="en-US" sz="2000">
                <a:solidFill>
                  <a:srgbClr val="E23936"/>
                </a:solidFill>
                <a:latin typeface="FontAwesome" pitchFamily="2" charset="0"/>
              </a:rPr>
              <a:t></a:t>
            </a:r>
            <a:endParaRPr lang="ru-RU" sz="2000">
              <a:solidFill>
                <a:srgbClr val="E23936"/>
              </a:solidFill>
            </a:endParaRPr>
          </a:p>
        </p:txBody>
      </p:sp>
      <p:sp>
        <p:nvSpPr>
          <p:cNvPr id="14" name="Прямоугольник 13"/>
          <p:cNvSpPr/>
          <p:nvPr/>
        </p:nvSpPr>
        <p:spPr>
          <a:xfrm>
            <a:off x="9168428" y="4066688"/>
            <a:ext cx="386645" cy="400110"/>
          </a:xfrm>
          <a:prstGeom prst="rect">
            <a:avLst/>
          </a:prstGeom>
        </p:spPr>
        <p:txBody>
          <a:bodyPr wrap="none">
            <a:spAutoFit/>
          </a:bodyPr>
          <a:lstStyle/>
          <a:p>
            <a:pPr algn="r"/>
            <a:r>
              <a:rPr lang="en-US" sz="2000">
                <a:solidFill>
                  <a:srgbClr val="E23936"/>
                </a:solidFill>
                <a:latin typeface="FontAwesome" pitchFamily="2" charset="0"/>
              </a:rPr>
              <a:t></a:t>
            </a:r>
            <a:endParaRPr lang="ru-RU" sz="2000">
              <a:solidFill>
                <a:srgbClr val="E23936"/>
              </a:solidFill>
            </a:endParaRPr>
          </a:p>
        </p:txBody>
      </p:sp>
      <p:pic>
        <p:nvPicPr>
          <p:cNvPr id="3" name="图片占位符 2"/>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8600" r="8600"/>
          <a:stretch>
            <a:fillRect/>
          </a:stretch>
        </p:blipFill>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400"/>
                                        <p:tgtEl>
                                          <p:spTgt spid="5"/>
                                        </p:tgtEl>
                                      </p:cBhvr>
                                    </p:animEffect>
                                  </p:childTnLst>
                                </p:cTn>
                              </p:par>
                            </p:childTnLst>
                          </p:cTn>
                        </p:par>
                        <p:par>
                          <p:cTn id="8" fill="hold" nodeType="afterGroup">
                            <p:stCondLst>
                              <p:cond delay="4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400"/>
                                        <p:tgtEl>
                                          <p:spTgt spid="6"/>
                                        </p:tgtEl>
                                      </p:cBhvr>
                                    </p:animEffect>
                                  </p:childTnLst>
                                </p:cTn>
                              </p:par>
                            </p:childTnLst>
                          </p:cTn>
                        </p:par>
                        <p:par>
                          <p:cTn id="12" fill="hold" nodeType="afterGroup">
                            <p:stCondLst>
                              <p:cond delay="800"/>
                            </p:stCondLst>
                            <p:childTnLst>
                              <p:par>
                                <p:cTn id="13" presetID="22" presetClass="entr" presetSubtype="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400"/>
                                        <p:tgtEl>
                                          <p:spTgt spid="11"/>
                                        </p:tgtEl>
                                      </p:cBhvr>
                                    </p:animEffect>
                                  </p:childTnLst>
                                </p:cTn>
                              </p:par>
                            </p:childTnLst>
                          </p:cTn>
                        </p:par>
                        <p:par>
                          <p:cTn id="16" fill="hold" nodeType="afterGroup">
                            <p:stCondLst>
                              <p:cond delay="1200"/>
                            </p:stCondLst>
                            <p:childTnLst>
                              <p:par>
                                <p:cTn id="17" presetID="22"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400"/>
                                        <p:tgtEl>
                                          <p:spTgt spid="7"/>
                                        </p:tgtEl>
                                      </p:cBhvr>
                                    </p:animEffect>
                                  </p:childTnLst>
                                </p:cTn>
                              </p:par>
                            </p:childTnLst>
                          </p:cTn>
                        </p:par>
                        <p:par>
                          <p:cTn id="20" fill="hold" nodeType="afterGroup">
                            <p:stCondLst>
                              <p:cond delay="1600"/>
                            </p:stCondLst>
                            <p:childTnLst>
                              <p:par>
                                <p:cTn id="21" presetID="22" presetClass="entr" presetSubtype="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400"/>
                                        <p:tgtEl>
                                          <p:spTgt spid="12"/>
                                        </p:tgtEl>
                                      </p:cBhvr>
                                    </p:animEffect>
                                  </p:childTnLst>
                                </p:cTn>
                              </p:par>
                            </p:childTnLst>
                          </p:cTn>
                        </p:par>
                        <p:par>
                          <p:cTn id="24" fill="hold" nodeType="afterGroup">
                            <p:stCondLst>
                              <p:cond delay="2000"/>
                            </p:stCondLst>
                            <p:childTnLst>
                              <p:par>
                                <p:cTn id="25" presetID="22" presetClass="entr" presetSubtype="1"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400"/>
                                        <p:tgtEl>
                                          <p:spTgt spid="8"/>
                                        </p:tgtEl>
                                      </p:cBhvr>
                                    </p:animEffect>
                                  </p:childTnLst>
                                </p:cTn>
                              </p:par>
                            </p:childTnLst>
                          </p:cTn>
                        </p:par>
                        <p:par>
                          <p:cTn id="28" fill="hold" nodeType="afterGroup">
                            <p:stCondLst>
                              <p:cond delay="2400"/>
                            </p:stCondLst>
                            <p:childTnLst>
                              <p:par>
                                <p:cTn id="29" presetID="22" presetClass="entr" presetSubtype="1"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400"/>
                                        <p:tgtEl>
                                          <p:spTgt spid="13"/>
                                        </p:tgtEl>
                                      </p:cBhvr>
                                    </p:animEffect>
                                  </p:childTnLst>
                                </p:cTn>
                              </p:par>
                            </p:childTnLst>
                          </p:cTn>
                        </p:par>
                        <p:par>
                          <p:cTn id="32" fill="hold" nodeType="afterGroup">
                            <p:stCondLst>
                              <p:cond delay="2800"/>
                            </p:stCondLst>
                            <p:childTnLst>
                              <p:par>
                                <p:cTn id="33" presetID="22" presetClass="entr" presetSubtype="1"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up)">
                                      <p:cBhvr>
                                        <p:cTn id="35" dur="400"/>
                                        <p:tgtEl>
                                          <p:spTgt spid="9"/>
                                        </p:tgtEl>
                                      </p:cBhvr>
                                    </p:animEffect>
                                  </p:childTnLst>
                                </p:cTn>
                              </p:par>
                            </p:childTnLst>
                          </p:cTn>
                        </p:par>
                        <p:par>
                          <p:cTn id="36" fill="hold" nodeType="afterGroup">
                            <p:stCondLst>
                              <p:cond delay="3200"/>
                            </p:stCondLst>
                            <p:childTnLst>
                              <p:par>
                                <p:cTn id="37" presetID="22" presetClass="entr" presetSubtype="1"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up)">
                                      <p:cBhvr>
                                        <p:cTn id="39" dur="400"/>
                                        <p:tgtEl>
                                          <p:spTgt spid="14"/>
                                        </p:tgtEl>
                                      </p:cBhvr>
                                    </p:animEffect>
                                  </p:childTnLst>
                                </p:cTn>
                              </p:par>
                            </p:childTnLst>
                          </p:cTn>
                        </p:par>
                        <p:par>
                          <p:cTn id="40" fill="hold" nodeType="afterGroup">
                            <p:stCondLst>
                              <p:cond delay="3600"/>
                            </p:stCondLst>
                            <p:childTnLst>
                              <p:par>
                                <p:cTn id="41" presetID="22" presetClass="entr" presetSubtype="1"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up)">
                                      <p:cBhvr>
                                        <p:cTn id="43" dur="4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Lst>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3" name="图片占位符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0298" b="52202"/>
          <a:stretch>
            <a:fillRect/>
          </a:stretch>
        </p:blipFill>
        <p:spPr/>
      </p:pic>
      <p:sp>
        <p:nvSpPr>
          <p:cNvPr id="6" name="Прямоугольник 5"/>
          <p:cNvSpPr/>
          <p:nvPr/>
        </p:nvSpPr>
        <p:spPr>
          <a:xfrm>
            <a:off x="0" y="0"/>
            <a:ext cx="12192000" cy="6858000"/>
          </a:xfrm>
          <a:prstGeom prst="rect">
            <a:avLst/>
          </a:prstGeom>
          <a:solidFill>
            <a:schemeClr val="bg2">
              <a:lumMod val="1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2566348" y="2340739"/>
            <a:ext cx="7287904" cy="1107996"/>
          </a:xfrm>
          <a:prstGeom prst="rect">
            <a:avLst/>
          </a:prstGeom>
          <a:noFill/>
        </p:spPr>
        <p:txBody>
          <a:bodyPr wrap="square" rtlCol="0">
            <a:spAutoFit/>
          </a:bodyPr>
          <a:lstStyle/>
          <a:p>
            <a:pPr algn="ctr"/>
            <a:r>
              <a:rPr lang="en-US" sz="6600" smtClean="0">
                <a:solidFill>
                  <a:schemeClr val="bg1"/>
                </a:solidFill>
                <a:latin typeface="Architext" pitchFamily="2" charset="0"/>
              </a:rPr>
              <a:t>Thank You</a:t>
            </a:r>
            <a:endParaRPr lang="en-US" sz="6600" smtClean="0">
              <a:solidFill>
                <a:schemeClr val="bg1"/>
              </a:solidFill>
              <a:latin typeface="Architext" pitchFamily="2" charset="0"/>
            </a:endParaRPr>
          </a:p>
        </p:txBody>
      </p:sp>
      <p:cxnSp>
        <p:nvCxnSpPr>
          <p:cNvPr id="5" name="直接连接符 4"/>
          <p:cNvCxnSpPr>
            <a:stCxn id="6" idx="0"/>
          </p:cNvCxnSpPr>
          <p:nvPr/>
        </p:nvCxnSpPr>
        <p:spPr>
          <a:xfrm flipH="1">
            <a:off x="6096000" y="0"/>
            <a:ext cx="0" cy="1587500"/>
          </a:xfrm>
          <a:prstGeom prst="line">
            <a:avLst/>
          </a:prstGeom>
          <a:ln>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6096000" y="5270500"/>
            <a:ext cx="0" cy="1587500"/>
          </a:xfrm>
          <a:prstGeom prst="line">
            <a:avLst/>
          </a:prstGeom>
          <a:ln>
            <a:solidFill>
              <a:schemeClr val="bg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0" name="TextBox 8"/>
          <p:cNvSpPr txBox="1"/>
          <p:nvPr/>
        </p:nvSpPr>
        <p:spPr>
          <a:xfrm>
            <a:off x="2706048" y="3331339"/>
            <a:ext cx="7287904" cy="400110"/>
          </a:xfrm>
          <a:prstGeom prst="rect">
            <a:avLst/>
          </a:prstGeom>
          <a:noFill/>
        </p:spPr>
        <p:txBody>
          <a:bodyPr wrap="square" rtlCol="0">
            <a:spAutoFit/>
          </a:bodyPr>
          <a:lstStyle/>
          <a:p>
            <a:pPr algn="ctr"/>
            <a:r>
              <a:rPr lang="zh-CN" altLang="en-US" sz="2000" spc="2400" smtClean="0">
                <a:solidFill>
                  <a:schemeClr val="bg1"/>
                </a:solidFill>
                <a:latin typeface="微软雅黑" panose="020b0503020204020204" pitchFamily="34" charset="-122"/>
                <a:ea typeface="微软雅黑" panose="020b0503020204020204" pitchFamily="34" charset="-122"/>
              </a:rPr>
              <a:t>高端时尚品牌宣传</a:t>
            </a:r>
            <a:endParaRPr lang="en-US" sz="2000" spc="2400" smtClean="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nodeType="afterGroup">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400"/>
                                        <p:tgtEl>
                                          <p:spTgt spid="9"/>
                                        </p:tgtEl>
                                      </p:cBhvr>
                                    </p:animEffect>
                                  </p:childTnLst>
                                </p:cTn>
                              </p:par>
                            </p:childTnLst>
                          </p:cTn>
                        </p:par>
                        <p:par>
                          <p:cTn id="15" fill="hold" nodeType="afterGroup">
                            <p:stCondLst>
                              <p:cond delay="900"/>
                            </p:stCondLst>
                            <p:childTnLst>
                              <p:par>
                                <p:cTn id="16" presetID="22" presetClass="entr" presetSubtype="1"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4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任意多边形 2"/>
          <p:cNvSpPr/>
          <p:nvPr/>
        </p:nvSpPr>
        <p:spPr>
          <a:xfrm>
            <a:off x="3207653" y="3067213"/>
            <a:ext cx="447475" cy="492699"/>
          </a:xfrm>
          <a:custGeom>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4" rIns="91392" bIns="45694" anchor="ctr"/>
          <a:lstStyle/>
          <a:p>
            <a:pPr algn="ctr" fontAlgn="base">
              <a:defRPr/>
            </a:pPr>
            <a:endParaRPr lang="zh-CN" altLang="en-US" sz="135" strike="noStrike" noProof="1">
              <a:solidFill>
                <a:prstClr val="white"/>
              </a:solidFill>
            </a:endParaRPr>
          </a:p>
        </p:txBody>
      </p:sp>
      <p:sp>
        <p:nvSpPr>
          <p:cNvPr id="4" name="矩形 3"/>
          <p:cNvSpPr/>
          <p:nvPr/>
        </p:nvSpPr>
        <p:spPr>
          <a:xfrm>
            <a:off x="3649175" y="3069595"/>
            <a:ext cx="7016771" cy="4926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34932" tIns="0" rIns="134932" bIns="0" anchor="ct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zh-CN" sz="2775" b="1" i="0" u="none" strike="noStrike" kern="1200" cap="none" spc="0" normalizeH="0" baseline="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PPT</a:t>
            </a:r>
            <a:r>
              <a:rPr kumimoji="0" lang="zh-CN" altLang="en-US" sz="2775" b="1" i="0" u="none" strike="noStrike" kern="1200" cap="none" spc="0" normalizeH="0" baseline="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汇    </a:t>
            </a:r>
            <a:r>
              <a:rPr kumimoji="0" lang="en-US" altLang="zh-CN" sz="2775" b="1" i="0" u="none" strike="noStrike" kern="1200" cap="none" spc="0" normalizeH="0" baseline="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www.ppthui.com</a:t>
            </a:r>
            <a:endParaRPr kumimoji="0" lang="zh-CN" altLang="en-US" sz="2775" b="1" i="0" u="none" strike="noStrike" kern="1200" cap="none" spc="0" normalizeH="0" baseline="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endParaRPr>
          </a:p>
        </p:txBody>
      </p:sp>
      <p:sp>
        <p:nvSpPr>
          <p:cNvPr id="7" name="矩形 6"/>
          <p:cNvSpPr/>
          <p:nvPr/>
        </p:nvSpPr>
        <p:spPr>
          <a:xfrm>
            <a:off x="1526056" y="2494780"/>
            <a:ext cx="6981068" cy="58076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上万精品</a:t>
            </a:r>
            <a:r>
              <a:rPr kumimoji="0" lang="en-US" altLang="zh-CN"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PPT</a:t>
            </a: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模板</a:t>
            </a:r>
            <a:r>
              <a:rPr kumimoji="0" lang="zh-CN" altLang="en-US" sz="3225" b="1" i="0" u="none" strike="noStrike" kern="1200" cap="none" spc="200" normalizeH="0" baseline="0" noProof="1">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全部免费</a:t>
            </a: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下载</a:t>
            </a:r>
            <a:endPar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endParaRPr>
          </a:p>
        </p:txBody>
      </p:sp>
      <p:sp>
        <p:nvSpPr>
          <p:cNvPr id="6" name="直角三角形 5"/>
          <p:cNvSpPr/>
          <p:nvPr/>
        </p:nvSpPr>
        <p:spPr>
          <a:xfrm>
            <a:off x="8507123" y="2491211"/>
            <a:ext cx="640268" cy="584336"/>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4" rIns="91392" bIns="45694" anchor="ctr"/>
          <a:lstStyle/>
          <a:p>
            <a:pPr algn="ctr" fontAlgn="base">
              <a:defRPr/>
            </a:pPr>
            <a:endParaRPr lang="zh-CN" altLang="en-US" sz="135" strike="noStrike" noProof="1">
              <a:solidFill>
                <a:prstClr val="white"/>
              </a:solidFill>
            </a:endParaRPr>
          </a:p>
        </p:txBody>
      </p:sp>
      <p:sp>
        <p:nvSpPr>
          <p:cNvPr id="38917" name="矩形 11"/>
          <p:cNvSpPr/>
          <p:nvPr/>
        </p:nvSpPr>
        <p:spPr>
          <a:xfrm>
            <a:off x="2916081" y="3797929"/>
            <a:ext cx="6268204" cy="1268639"/>
          </a:xfrm>
          <a:prstGeom prst="rect">
            <a:avLst/>
          </a:prstGeom>
          <a:noFill/>
          <a:ln w="25400">
            <a:noFill/>
          </a:ln>
        </p:spPr>
        <p:txBody>
          <a:bodyPr lIns="91392" tIns="45694" rIns="91392" bIns="45694" anchor="ctr"/>
          <a:lstStyle/>
          <a:p>
            <a:pPr eaLnBrk="0" hangingPunct="0">
              <a:lnSpc>
                <a:spcPts val="2400"/>
              </a:lnSpc>
            </a:pPr>
            <a:r>
              <a:rPr lang="en-US" altLang="zh-CN" sz="1055" b="1">
                <a:solidFill>
                  <a:srgbClr val="4A452A"/>
                </a:solidFill>
                <a:latin typeface="微软雅黑" panose="020b0503020204020204" pitchFamily="34" charset="-122"/>
                <a:ea typeface="微软雅黑" panose="020b0503020204020204" pitchFamily="34" charset="-122"/>
              </a:rPr>
              <a:t>PPT</a:t>
            </a:r>
            <a:r>
              <a:rPr lang="zh-CN" altLang="en-US" sz="1055" b="1">
                <a:solidFill>
                  <a:srgbClr val="4A452A"/>
                </a:solidFill>
                <a:latin typeface="微软雅黑" panose="020b0503020204020204" pitchFamily="34" charset="-122"/>
                <a:ea typeface="微软雅黑" panose="020b0503020204020204" pitchFamily="34" charset="-122"/>
              </a:rPr>
              <a:t>模板下载：</a:t>
            </a:r>
            <a:r>
              <a:rPr lang="en-US" altLang="zh-CN" sz="1055" b="1">
                <a:solidFill>
                  <a:srgbClr val="FFC000"/>
                </a:solidFill>
                <a:latin typeface="微软雅黑" panose="020b0503020204020204" pitchFamily="34" charset="-122"/>
                <a:ea typeface="微软雅黑" panose="020b0503020204020204" pitchFamily="34" charset="-122"/>
                <a:hlinkClick r:id="rId3"/>
              </a:rPr>
              <a:t>www.ppthui.com/muban/</a:t>
            </a:r>
            <a:r>
              <a:rPr lang="en-US" altLang="zh-CN" sz="1055" b="1">
                <a:solidFill>
                  <a:srgbClr val="FFC000"/>
                </a:solidFill>
                <a:latin typeface="微软雅黑" panose="020b0503020204020204" pitchFamily="34" charset="-122"/>
                <a:ea typeface="微软雅黑" panose="020b0503020204020204" pitchFamily="34" charset="-122"/>
              </a:rPr>
              <a:t>            </a:t>
            </a:r>
            <a:r>
              <a:rPr lang="zh-CN" altLang="en-US" sz="1055" b="1">
                <a:solidFill>
                  <a:srgbClr val="4A452A"/>
                </a:solidFill>
                <a:latin typeface="微软雅黑" panose="020b0503020204020204" pitchFamily="34" charset="-122"/>
                <a:ea typeface="微软雅黑" panose="020b0503020204020204" pitchFamily="34" charset="-122"/>
              </a:rPr>
              <a:t>行业</a:t>
            </a:r>
            <a:r>
              <a:rPr lang="en-US" altLang="zh-CN" sz="1055" b="1">
                <a:solidFill>
                  <a:srgbClr val="4A452A"/>
                </a:solidFill>
                <a:latin typeface="微软雅黑" panose="020b0503020204020204" pitchFamily="34" charset="-122"/>
                <a:ea typeface="微软雅黑" panose="020b0503020204020204" pitchFamily="34" charset="-122"/>
              </a:rPr>
              <a:t>PPT</a:t>
            </a:r>
            <a:r>
              <a:rPr lang="zh-CN" altLang="en-US" sz="1055" b="1">
                <a:solidFill>
                  <a:srgbClr val="4A452A"/>
                </a:solidFill>
                <a:latin typeface="微软雅黑" panose="020b0503020204020204" pitchFamily="34" charset="-122"/>
                <a:ea typeface="微软雅黑" panose="020b0503020204020204" pitchFamily="34" charset="-122"/>
              </a:rPr>
              <a:t>模板：</a:t>
            </a:r>
            <a:r>
              <a:rPr lang="en-US" altLang="zh-CN" sz="1055" b="1">
                <a:solidFill>
                  <a:srgbClr val="4A452A"/>
                </a:solidFill>
                <a:latin typeface="微软雅黑" panose="020b0503020204020204" pitchFamily="34" charset="-122"/>
                <a:ea typeface="微软雅黑" panose="020b0503020204020204" pitchFamily="34" charset="-122"/>
                <a:hlinkClick r:id="rId4"/>
              </a:rPr>
              <a:t>www.ppthui.com/hangye/</a:t>
            </a:r>
            <a:endParaRPr lang="en-US" altLang="zh-CN" sz="1055" b="1">
              <a:solidFill>
                <a:srgbClr val="4A452A"/>
              </a:solidFill>
              <a:latin typeface="微软雅黑" panose="020b0503020204020204" pitchFamily="34" charset="-122"/>
              <a:ea typeface="微软雅黑" panose="020b0503020204020204" pitchFamily="34" charset="-122"/>
            </a:endParaRPr>
          </a:p>
          <a:p>
            <a:pPr eaLnBrk="0" hangingPunct="0">
              <a:lnSpc>
                <a:spcPts val="2400"/>
              </a:lnSpc>
            </a:pPr>
            <a:r>
              <a:rPr lang="zh-CN" altLang="en-US" sz="1055" b="1">
                <a:solidFill>
                  <a:srgbClr val="4A452A"/>
                </a:solidFill>
                <a:latin typeface="微软雅黑" panose="020b0503020204020204" pitchFamily="34" charset="-122"/>
                <a:ea typeface="微软雅黑" panose="020b0503020204020204" pitchFamily="34" charset="-122"/>
              </a:rPr>
              <a:t>工作</a:t>
            </a:r>
            <a:r>
              <a:rPr lang="en-US" altLang="zh-CN" sz="1055" b="1">
                <a:solidFill>
                  <a:srgbClr val="4A452A"/>
                </a:solidFill>
                <a:latin typeface="微软雅黑" panose="020b0503020204020204" pitchFamily="34" charset="-122"/>
                <a:ea typeface="微软雅黑" panose="020b0503020204020204" pitchFamily="34" charset="-122"/>
              </a:rPr>
              <a:t>PPT</a:t>
            </a:r>
            <a:r>
              <a:rPr lang="zh-CN" altLang="en-US" sz="1055" b="1">
                <a:solidFill>
                  <a:srgbClr val="4A452A"/>
                </a:solidFill>
                <a:latin typeface="微软雅黑" panose="020b0503020204020204" pitchFamily="34" charset="-122"/>
                <a:ea typeface="微软雅黑" panose="020b0503020204020204" pitchFamily="34" charset="-122"/>
              </a:rPr>
              <a:t>模板：</a:t>
            </a:r>
            <a:r>
              <a:rPr lang="en-US" altLang="zh-CN" sz="1055" b="1">
                <a:solidFill>
                  <a:srgbClr val="4A452A"/>
                </a:solidFill>
                <a:latin typeface="微软雅黑" panose="020b0503020204020204" pitchFamily="34" charset="-122"/>
                <a:ea typeface="微软雅黑" panose="020b0503020204020204" pitchFamily="34" charset="-122"/>
                <a:hlinkClick r:id="rId5"/>
              </a:rPr>
              <a:t>www.ppthui.com/gongzuo/</a:t>
            </a:r>
            <a:r>
              <a:rPr lang="en-US" altLang="zh-CN" sz="1055" b="1">
                <a:solidFill>
                  <a:srgbClr val="4A452A"/>
                </a:solidFill>
                <a:latin typeface="微软雅黑" panose="020b0503020204020204" pitchFamily="34" charset="-122"/>
                <a:ea typeface="微软雅黑" panose="020b0503020204020204" pitchFamily="34" charset="-122"/>
              </a:rPr>
              <a:t>         </a:t>
            </a:r>
            <a:r>
              <a:rPr lang="zh-CN" altLang="en-US" sz="1055" b="1">
                <a:solidFill>
                  <a:srgbClr val="4A452A"/>
                </a:solidFill>
                <a:latin typeface="微软雅黑" panose="020b0503020204020204" pitchFamily="34" charset="-122"/>
                <a:ea typeface="微软雅黑" panose="020b0503020204020204" pitchFamily="34" charset="-122"/>
              </a:rPr>
              <a:t>节日</a:t>
            </a:r>
            <a:r>
              <a:rPr lang="en-US" altLang="zh-CN" sz="1055" b="1">
                <a:solidFill>
                  <a:srgbClr val="4A452A"/>
                </a:solidFill>
                <a:latin typeface="微软雅黑" panose="020b0503020204020204" pitchFamily="34" charset="-122"/>
                <a:ea typeface="微软雅黑" panose="020b0503020204020204" pitchFamily="34" charset="-122"/>
              </a:rPr>
              <a:t>PPT</a:t>
            </a:r>
            <a:r>
              <a:rPr lang="zh-CN" altLang="en-US" sz="1055" b="1">
                <a:solidFill>
                  <a:srgbClr val="4A452A"/>
                </a:solidFill>
                <a:latin typeface="微软雅黑" panose="020b0503020204020204" pitchFamily="34" charset="-122"/>
                <a:ea typeface="微软雅黑" panose="020b0503020204020204" pitchFamily="34" charset="-122"/>
              </a:rPr>
              <a:t>模板：</a:t>
            </a:r>
            <a:r>
              <a:rPr lang="en-US" altLang="zh-CN" sz="1055" b="1">
                <a:solidFill>
                  <a:srgbClr val="4A452A"/>
                </a:solidFill>
                <a:latin typeface="微软雅黑" panose="020b0503020204020204" pitchFamily="34" charset="-122"/>
                <a:ea typeface="微软雅黑" panose="020b0503020204020204" pitchFamily="34" charset="-122"/>
                <a:hlinkClick r:id="rId6"/>
              </a:rPr>
              <a:t>www.ppthui.com/jieri/</a:t>
            </a:r>
            <a:endParaRPr lang="en-US" altLang="zh-CN" sz="1055" b="1">
              <a:solidFill>
                <a:srgbClr val="4A452A"/>
              </a:solidFill>
              <a:latin typeface="微软雅黑" panose="020b0503020204020204" pitchFamily="34" charset="-122"/>
              <a:ea typeface="微软雅黑" panose="020b0503020204020204" pitchFamily="34" charset="-122"/>
            </a:endParaRPr>
          </a:p>
          <a:p>
            <a:pPr eaLnBrk="0" hangingPunct="0">
              <a:lnSpc>
                <a:spcPts val="2400"/>
              </a:lnSpc>
            </a:pPr>
            <a:endParaRPr lang="en-US" altLang="zh-CN" sz="1055" b="1">
              <a:solidFill>
                <a:srgbClr val="4A452A"/>
              </a:solidFill>
              <a:latin typeface="微软雅黑" panose="020b0503020204020204" pitchFamily="34" charset="-122"/>
              <a:ea typeface="微软雅黑" panose="020b0503020204020204" pitchFamily="34" charset="-122"/>
            </a:endParaRPr>
          </a:p>
        </p:txBody>
      </p:sp>
      <p:pic>
        <p:nvPicPr>
          <p:cNvPr id="38918" name="Picture 2" descr="C:\Users\20999\Desktop\PPT宣传页背景.png"/>
          <p:cNvPicPr>
            <a:picLocks noChangeAspect="1"/>
          </p:cNvPicPr>
          <p:nvPr/>
        </p:nvPicPr>
        <p:blipFill>
          <a:blip r:embed="rId7"/>
          <a:stretch>
            <a:fillRect/>
          </a:stretch>
        </p:blipFill>
        <p:spPr>
          <a:xfrm>
            <a:off x="4622671" y="975035"/>
            <a:ext cx="2856217" cy="1428109"/>
          </a:xfrm>
          <a:prstGeom prst="rect">
            <a:avLst/>
          </a:prstGeom>
          <a:noFill/>
          <a:ln w="9525">
            <a:noFill/>
          </a:ln>
        </p:spPr>
      </p:pic>
    </p:spTree>
  </p:cSld>
  <p:clrMapOvr>
    <a:masterClrMapping/>
  </p:clrMapOvr>
  <p:transition spd="med" advClick="0" advTm="0">
    <p:push dir="r"/>
  </p:transition>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矩形 2"/>
          <p:cNvSpPr/>
          <p:nvPr/>
        </p:nvSpPr>
        <p:spPr>
          <a:xfrm>
            <a:off x="8890" y="-13970"/>
            <a:ext cx="12182475" cy="6894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rgbClr val="FFFFFF"/>
                </a:solidFill>
                <a:latin typeface="Arial"/>
                <a:ea typeface="+mn-ea"/>
                <a:cs typeface="+mn-cs"/>
              </a:defRPr>
            </a:lvl1pPr>
            <a:lvl2pPr marL="457200" algn="l" defTabSz="914400" rtl="0" eaLnBrk="1" latinLnBrk="0" hangingPunct="1">
              <a:defRPr sz="1800" kern="1200">
                <a:solidFill>
                  <a:srgbClr val="FFFFFF"/>
                </a:solidFill>
                <a:latin typeface="Arial"/>
                <a:ea typeface="+mn-ea"/>
                <a:cs typeface="+mn-cs"/>
              </a:defRPr>
            </a:lvl2pPr>
            <a:lvl3pPr marL="914400" algn="l" defTabSz="914400" rtl="0" eaLnBrk="1" latinLnBrk="0" hangingPunct="1">
              <a:defRPr sz="1800" kern="1200">
                <a:solidFill>
                  <a:srgbClr val="FFFFFF"/>
                </a:solidFill>
                <a:latin typeface="Arial"/>
                <a:ea typeface="+mn-ea"/>
                <a:cs typeface="+mn-cs"/>
              </a:defRPr>
            </a:lvl3pPr>
            <a:lvl4pPr marL="1371600" algn="l" defTabSz="914400" rtl="0" eaLnBrk="1" latinLnBrk="0" hangingPunct="1">
              <a:defRPr sz="1800" kern="1200">
                <a:solidFill>
                  <a:srgbClr val="FFFFFF"/>
                </a:solidFill>
                <a:latin typeface="Arial"/>
                <a:ea typeface="+mn-ea"/>
                <a:cs typeface="+mn-cs"/>
              </a:defRPr>
            </a:lvl4pPr>
            <a:lvl5pPr marL="1828800" algn="l" defTabSz="914400" rtl="0" eaLnBrk="1" latinLnBrk="0" hangingPunct="1">
              <a:defRPr sz="1800" kern="1200">
                <a:solidFill>
                  <a:srgbClr val="FFFFFF"/>
                </a:solidFill>
                <a:latin typeface="Arial"/>
                <a:ea typeface="+mn-ea"/>
                <a:cs typeface="+mn-cs"/>
              </a:defRPr>
            </a:lvl5pPr>
            <a:lvl6pPr marL="2286000" algn="l" defTabSz="914400" rtl="0" eaLnBrk="1" latinLnBrk="0" hangingPunct="1">
              <a:defRPr sz="1800" kern="1200">
                <a:solidFill>
                  <a:srgbClr val="FFFFFF"/>
                </a:solidFill>
                <a:latin typeface="Arial"/>
                <a:ea typeface="+mn-ea"/>
                <a:cs typeface="+mn-cs"/>
              </a:defRPr>
            </a:lvl6pPr>
            <a:lvl7pPr marL="2743200" algn="l" defTabSz="914400" rtl="0" eaLnBrk="1" latinLnBrk="0" hangingPunct="1">
              <a:defRPr sz="1800" kern="1200">
                <a:solidFill>
                  <a:srgbClr val="FFFFFF"/>
                </a:solidFill>
                <a:latin typeface="Arial"/>
                <a:ea typeface="+mn-ea"/>
                <a:cs typeface="+mn-cs"/>
              </a:defRPr>
            </a:lvl7pPr>
            <a:lvl8pPr marL="3200400" algn="l" defTabSz="914400" rtl="0" eaLnBrk="1" latinLnBrk="0" hangingPunct="1">
              <a:defRPr sz="1800" kern="1200">
                <a:solidFill>
                  <a:srgbClr val="FFFFFF"/>
                </a:solidFill>
                <a:latin typeface="Arial"/>
                <a:ea typeface="+mn-ea"/>
                <a:cs typeface="+mn-cs"/>
              </a:defRPr>
            </a:lvl8pPr>
            <a:lvl9pPr marL="3657600" algn="l" defTabSz="914400" rtl="0" eaLnBrk="1" latinLnBrk="0" hangingPunct="1">
              <a:defRPr sz="1800" kern="1200">
                <a:solidFill>
                  <a:srgbClr val="FFFFFF"/>
                </a:solidFill>
                <a:latin typeface="Arial"/>
                <a:ea typeface="+mn-ea"/>
                <a:cs typeface="+mn-cs"/>
              </a:defRPr>
            </a:lvl9pPr>
          </a:lstStyle>
          <a:p>
            <a:pPr algn="ctr"/>
            <a:endParaRPr lang="zh-CN" altLang="en-US"/>
          </a:p>
        </p:txBody>
      </p:sp>
      <p:sp>
        <p:nvSpPr>
          <p:cNvPr id="7" name="矩形 6"/>
          <p:cNvSpPr/>
          <p:nvPr/>
        </p:nvSpPr>
        <p:spPr>
          <a:xfrm>
            <a:off x="635" y="1615440"/>
            <a:ext cx="12191365" cy="123761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zh-CN"/>
            </a:defPPr>
            <a:lvl1pPr marL="0" algn="l" defTabSz="914400" rtl="0" eaLnBrk="1" latinLnBrk="0" hangingPunct="1">
              <a:defRPr sz="1800" kern="1200">
                <a:solidFill>
                  <a:srgbClr val="FFFFFF"/>
                </a:solidFill>
                <a:latin typeface="Arial"/>
                <a:ea typeface="+mn-ea"/>
                <a:cs typeface="+mn-cs"/>
              </a:defRPr>
            </a:lvl1pPr>
            <a:lvl2pPr marL="457200" algn="l" defTabSz="914400" rtl="0" eaLnBrk="1" latinLnBrk="0" hangingPunct="1">
              <a:defRPr sz="1800" kern="1200">
                <a:solidFill>
                  <a:srgbClr val="FFFFFF"/>
                </a:solidFill>
                <a:latin typeface="Arial"/>
                <a:ea typeface="+mn-ea"/>
                <a:cs typeface="+mn-cs"/>
              </a:defRPr>
            </a:lvl2pPr>
            <a:lvl3pPr marL="914400" algn="l" defTabSz="914400" rtl="0" eaLnBrk="1" latinLnBrk="0" hangingPunct="1">
              <a:defRPr sz="1800" kern="1200">
                <a:solidFill>
                  <a:srgbClr val="FFFFFF"/>
                </a:solidFill>
                <a:latin typeface="Arial"/>
                <a:ea typeface="+mn-ea"/>
                <a:cs typeface="+mn-cs"/>
              </a:defRPr>
            </a:lvl3pPr>
            <a:lvl4pPr marL="1371600" algn="l" defTabSz="914400" rtl="0" eaLnBrk="1" latinLnBrk="0" hangingPunct="1">
              <a:defRPr sz="1800" kern="1200">
                <a:solidFill>
                  <a:srgbClr val="FFFFFF"/>
                </a:solidFill>
                <a:latin typeface="Arial"/>
                <a:ea typeface="+mn-ea"/>
                <a:cs typeface="+mn-cs"/>
              </a:defRPr>
            </a:lvl4pPr>
            <a:lvl5pPr marL="1828800" algn="l" defTabSz="914400" rtl="0" eaLnBrk="1" latinLnBrk="0" hangingPunct="1">
              <a:defRPr sz="1800" kern="1200">
                <a:solidFill>
                  <a:srgbClr val="FFFFFF"/>
                </a:solidFill>
                <a:latin typeface="Arial"/>
                <a:ea typeface="+mn-ea"/>
                <a:cs typeface="+mn-cs"/>
              </a:defRPr>
            </a:lvl5pPr>
            <a:lvl6pPr marL="2286000" algn="l" defTabSz="914400" rtl="0" eaLnBrk="1" latinLnBrk="0" hangingPunct="1">
              <a:defRPr sz="1800" kern="1200">
                <a:solidFill>
                  <a:srgbClr val="FFFFFF"/>
                </a:solidFill>
                <a:latin typeface="Arial"/>
                <a:ea typeface="+mn-ea"/>
                <a:cs typeface="+mn-cs"/>
              </a:defRPr>
            </a:lvl6pPr>
            <a:lvl7pPr marL="2743200" algn="l" defTabSz="914400" rtl="0" eaLnBrk="1" latinLnBrk="0" hangingPunct="1">
              <a:defRPr sz="1800" kern="1200">
                <a:solidFill>
                  <a:srgbClr val="FFFFFF"/>
                </a:solidFill>
                <a:latin typeface="Arial"/>
                <a:ea typeface="+mn-ea"/>
                <a:cs typeface="+mn-cs"/>
              </a:defRPr>
            </a:lvl7pPr>
            <a:lvl8pPr marL="3200400" algn="l" defTabSz="914400" rtl="0" eaLnBrk="1" latinLnBrk="0" hangingPunct="1">
              <a:defRPr sz="1800" kern="1200">
                <a:solidFill>
                  <a:srgbClr val="FFFFFF"/>
                </a:solidFill>
                <a:latin typeface="Arial"/>
                <a:ea typeface="+mn-ea"/>
                <a:cs typeface="+mn-cs"/>
              </a:defRPr>
            </a:lvl8pPr>
            <a:lvl9pPr marL="3657600" algn="l" defTabSz="914400" rtl="0" eaLnBrk="1" latinLnBrk="0" hangingPunct="1">
              <a:defRPr sz="1800" kern="1200">
                <a:solidFill>
                  <a:srgbClr val="FFFFFF"/>
                </a:solidFill>
                <a:latin typeface="Arial"/>
                <a:ea typeface="+mn-ea"/>
                <a:cs typeface="+mn-cs"/>
              </a:defRPr>
            </a:lvl9pP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10000+套</a:t>
            </a: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精品</a:t>
            </a:r>
            <a:r>
              <a:rPr kumimoji="0" lang="en-US" altLang="zh-CN"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PPT</a:t>
            </a: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模板</a:t>
            </a:r>
            <a:r>
              <a:rPr kumimoji="0" lang="zh-CN" altLang="en-US" sz="2780" b="1" i="0" u="none" strike="noStrike" kern="1200" cap="none" spc="200" normalizeH="0" baseline="0" noProof="1">
                <a:solidFill>
                  <a:srgbClr val="FFC000"/>
                </a:solidFill>
                <a:effectLst>
                  <a:outerShdw blurRad="38100" dist="38100" dir="2700000" algn="tl">
                    <a:srgbClr val="000000">
                      <a:alpha val="43137"/>
                    </a:srgbClr>
                  </a:outerShdw>
                </a:effectLst>
                <a:latin typeface="微软雅黑" panose="020b0503020204020204" charset="-122"/>
                <a:ea typeface="微软雅黑"/>
                <a:cs typeface="+mn-cs"/>
              </a:rPr>
              <a:t>全部免费</a:t>
            </a: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下载</a:t>
            </a:r>
            <a:endPar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endParaRPr>
          </a:p>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zh-CN"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www.ppthui.com</a:t>
            </a:r>
            <a:endParaRPr kumimoji="0" lang="en-US" altLang="zh-CN"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endParaRPr>
          </a:p>
        </p:txBody>
      </p:sp>
      <p:sp>
        <p:nvSpPr>
          <p:cNvPr id="38917" name="矩形 11"/>
          <p:cNvSpPr/>
          <p:nvPr/>
        </p:nvSpPr>
        <p:spPr>
          <a:xfrm>
            <a:off x="2794000" y="3114675"/>
            <a:ext cx="6600825" cy="1964690"/>
          </a:xfrm>
          <a:prstGeom prst="rect">
            <a:avLst/>
          </a:prstGeom>
          <a:noFill/>
          <a:ln w="25400">
            <a:noFill/>
          </a:ln>
        </p:spPr>
        <p:txBody>
          <a:bodyPr wrap="none" lIns="91386" tIns="45691" rIns="91386" bIns="4569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lnSpc>
                <a:spcPts val="2400"/>
              </a:lnSpc>
            </a:pPr>
            <a:r>
              <a:rPr lang="en-US" altLang="zh-CN" sz="2800" b="1">
                <a:solidFill>
                  <a:schemeClr val="accent4">
                    <a:lumMod val="75000"/>
                  </a:schemeClr>
                </a:solidFill>
                <a:latin typeface="微软雅黑" panose="020b0503020204020204" charset="-122"/>
                <a:ea typeface="微软雅黑"/>
                <a:cs typeface="微软雅黑" panose="020b0503020204020204" charset="-122"/>
                <a:sym typeface="+mn-ea"/>
                <a:hlinkClick r:id="rId3" action="ppaction://hlinkfile"/>
              </a:rPr>
              <a:t>PPT汇</a:t>
            </a:r>
            <a:endParaRPr lang="zh-CN" altLang="en-US" sz="2400" b="1" spc="200">
              <a:solidFill>
                <a:schemeClr val="tx1"/>
              </a:solidFill>
              <a:effectLst>
                <a:outerShdw blurRad="38100" dist="38100" dir="2700000" algn="tl">
                  <a:srgbClr val="000000">
                    <a:alpha val="43137"/>
                  </a:srgbClr>
                </a:outerShdw>
              </a:effectLst>
              <a:latin typeface="微软雅黑" panose="020b0503020204020204" charset="-122"/>
              <a:ea typeface="微软雅黑"/>
              <a:cs typeface="微软雅黑" panose="020b0503020204020204" charset="-122"/>
              <a:sym typeface="+mn-ea"/>
            </a:endParaRPr>
          </a:p>
          <a:p>
            <a:pPr algn="ctr" eaLnBrk="0" hangingPunct="0">
              <a:lnSpc>
                <a:spcPts val="2400"/>
              </a:lnSpc>
            </a:pPr>
            <a:endParaRPr lang="en-US" altLang="zh-CN" sz="2400" b="1">
              <a:solidFill>
                <a:schemeClr val="tx1"/>
              </a:solidFill>
              <a:latin typeface="+mn-ea"/>
              <a:cs typeface="+mn-ea"/>
            </a:endParaRPr>
          </a:p>
          <a:p>
            <a:pPr algn="l" eaLnBrk="0" hangingPunct="0">
              <a:lnSpc>
                <a:spcPts val="2400"/>
              </a:lnSpc>
            </a:pPr>
            <a:r>
              <a:rPr lang="en-US" altLang="zh-CN" sz="1200" b="1">
                <a:latin typeface="微软雅黑" panose="020b0503020204020204" charset="-122"/>
                <a:ea typeface="微软雅黑"/>
                <a:cs typeface="微软雅黑" panose="020b0503020204020204" charset="-122"/>
              </a:rPr>
              <a:t>PPT模板下载：</a:t>
            </a:r>
            <a:r>
              <a:rPr lang="en-US" altLang="zh-CN" sz="1200">
                <a:latin typeface="微软雅黑" panose="020b0503020204020204" charset="-122"/>
                <a:ea typeface="微软雅黑"/>
                <a:cs typeface="微软雅黑" panose="020b0503020204020204" charset="-122"/>
                <a:hlinkClick r:id="rId4"/>
              </a:rPr>
              <a:t>www.ppthui.com/muban/</a:t>
            </a:r>
            <a:r>
              <a:rPr lang="en-US" altLang="zh-CN" sz="1200" b="1">
                <a:solidFill>
                  <a:srgbClr val="FFC000"/>
                </a:solidFill>
                <a:latin typeface="微软雅黑" panose="020b0503020204020204" charset="-122"/>
                <a:ea typeface="微软雅黑"/>
                <a:cs typeface="微软雅黑" panose="020b0503020204020204" charset="-122"/>
              </a:rPr>
              <a:t>            </a:t>
            </a:r>
            <a:r>
              <a:rPr lang="en-US" altLang="zh-CN" sz="1200" b="1">
                <a:latin typeface="微软雅黑" panose="020b0503020204020204" charset="-122"/>
                <a:ea typeface="微软雅黑"/>
                <a:cs typeface="微软雅黑" panose="020b0503020204020204" charset="-122"/>
              </a:rPr>
              <a:t>行业PPT模板：</a:t>
            </a:r>
            <a:r>
              <a:rPr lang="en-US" altLang="zh-CN" sz="1200">
                <a:latin typeface="微软雅黑" panose="020b0503020204020204" charset="-122"/>
                <a:ea typeface="微软雅黑"/>
                <a:cs typeface="微软雅黑" panose="020b0503020204020204" charset="-122"/>
                <a:hlinkClick r:id="rId5"/>
              </a:rPr>
              <a:t>www.ppthui.com/hangye/</a:t>
            </a:r>
            <a:endParaRPr lang="en-US" altLang="zh-CN" sz="1200" b="1">
              <a:solidFill>
                <a:srgbClr val="4A452A"/>
              </a:solidFill>
              <a:latin typeface="微软雅黑" panose="020b0503020204020204" charset="-122"/>
              <a:ea typeface="微软雅黑"/>
              <a:cs typeface="微软雅黑" panose="020b0503020204020204" charset="-122"/>
            </a:endParaRPr>
          </a:p>
          <a:p>
            <a:pPr algn="l" eaLnBrk="0" hangingPunct="0">
              <a:lnSpc>
                <a:spcPts val="2400"/>
              </a:lnSpc>
            </a:pPr>
            <a:r>
              <a:rPr lang="en-US" altLang="zh-CN" sz="1200" b="1">
                <a:latin typeface="微软雅黑" panose="020b0503020204020204" charset="-122"/>
                <a:ea typeface="微软雅黑"/>
                <a:cs typeface="微软雅黑" panose="020b0503020204020204" charset="-122"/>
              </a:rPr>
              <a:t>工作PPT模板：</a:t>
            </a:r>
            <a:r>
              <a:rPr lang="en-US" altLang="zh-CN" sz="1200">
                <a:latin typeface="微软雅黑" panose="020b0503020204020204" charset="-122"/>
                <a:ea typeface="微软雅黑"/>
                <a:cs typeface="微软雅黑" panose="020b0503020204020204" charset="-122"/>
                <a:hlinkClick r:id="rId6"/>
              </a:rPr>
              <a:t>www.ppthui.com/gongzuo/</a:t>
            </a:r>
            <a:r>
              <a:rPr lang="en-US" altLang="zh-CN" sz="1200" b="1">
                <a:solidFill>
                  <a:srgbClr val="4A452A"/>
                </a:solidFill>
                <a:latin typeface="微软雅黑" panose="020b0503020204020204" charset="-122"/>
                <a:ea typeface="微软雅黑"/>
                <a:cs typeface="微软雅黑" panose="020b0503020204020204" charset="-122"/>
              </a:rPr>
              <a:t>         </a:t>
            </a:r>
            <a:r>
              <a:rPr lang="en-US" altLang="zh-CN" sz="1200" b="1">
                <a:latin typeface="微软雅黑" panose="020b0503020204020204" charset="-122"/>
                <a:ea typeface="微软雅黑"/>
                <a:cs typeface="微软雅黑" panose="020b0503020204020204" charset="-122"/>
              </a:rPr>
              <a:t>节日PPT模板：</a:t>
            </a:r>
            <a:r>
              <a:rPr lang="en-US" altLang="zh-CN" sz="1200">
                <a:latin typeface="微软雅黑" panose="020b0503020204020204" charset="-122"/>
                <a:ea typeface="微软雅黑"/>
                <a:cs typeface="微软雅黑" panose="020b0503020204020204" charset="-122"/>
                <a:hlinkClick r:id="rId7"/>
              </a:rPr>
              <a:t>www.ppthui.com/jieri/</a:t>
            </a:r>
            <a:endParaRPr lang="en-US" altLang="zh-CN" sz="1200" b="1">
              <a:solidFill>
                <a:srgbClr val="4A452A"/>
              </a:solidFill>
              <a:latin typeface="微软雅黑" panose="020b0503020204020204" charset="-122"/>
              <a:ea typeface="微软雅黑"/>
              <a:cs typeface="微软雅黑" panose="020b0503020204020204" charset="-122"/>
              <a:hlinkClick r:id="rId7"/>
            </a:endParaRPr>
          </a:p>
          <a:p>
            <a:pPr algn="l" eaLnBrk="0" hangingPunct="0">
              <a:lnSpc>
                <a:spcPts val="2400"/>
              </a:lnSpc>
            </a:pPr>
            <a:r>
              <a:rPr lang="en-US" altLang="zh-CN" sz="1200" b="1">
                <a:latin typeface="微软雅黑" panose="020b0503020204020204" charset="-122"/>
                <a:ea typeface="微软雅黑"/>
                <a:cs typeface="微软雅黑" panose="020b0503020204020204" charset="-122"/>
              </a:rPr>
              <a:t>党政军事PPT：</a:t>
            </a:r>
            <a:r>
              <a:rPr lang="en-US" altLang="zh-CN" sz="1200">
                <a:latin typeface="微软雅黑" panose="020b0503020204020204" charset="-122"/>
                <a:ea typeface="微软雅黑"/>
                <a:cs typeface="微软雅黑" panose="020b0503020204020204" charset="-122"/>
                <a:hlinkClick r:id="rId8"/>
              </a:rPr>
              <a:t>www.ppthui.com/dangzheng/</a:t>
            </a:r>
            <a:r>
              <a:rPr lang="en-US" altLang="zh-CN" sz="1200">
                <a:solidFill>
                  <a:srgbClr val="4A452A"/>
                </a:solidFill>
                <a:latin typeface="微软雅黑" panose="020b0503020204020204" charset="-122"/>
                <a:ea typeface="微软雅黑"/>
                <a:cs typeface="微软雅黑" panose="020b0503020204020204" charset="-122"/>
              </a:rPr>
              <a:t> </a:t>
            </a:r>
            <a:r>
              <a:rPr lang="en-US" altLang="zh-CN" sz="1200" b="1">
                <a:solidFill>
                  <a:srgbClr val="4A452A"/>
                </a:solidFill>
                <a:latin typeface="微软雅黑" panose="020b0503020204020204" charset="-122"/>
                <a:ea typeface="微软雅黑"/>
                <a:cs typeface="微软雅黑" panose="020b0503020204020204" charset="-122"/>
              </a:rPr>
              <a:t>    </a:t>
            </a:r>
            <a:r>
              <a:rPr lang="en-US" altLang="zh-CN" sz="1200" b="1">
                <a:latin typeface="微软雅黑" panose="020b0503020204020204" charset="-122"/>
                <a:ea typeface="微软雅黑"/>
                <a:cs typeface="微软雅黑" panose="020b0503020204020204" charset="-122"/>
              </a:rPr>
              <a:t>教育说课课件：</a:t>
            </a:r>
            <a:r>
              <a:rPr lang="en-US" altLang="zh-CN" sz="1200">
                <a:latin typeface="微软雅黑" panose="020b0503020204020204" charset="-122"/>
                <a:ea typeface="微软雅黑"/>
                <a:cs typeface="微软雅黑" panose="020b0503020204020204" charset="-122"/>
                <a:hlinkClick r:id="rId9"/>
              </a:rPr>
              <a:t>www.ppthui.com/jiaoyu/</a:t>
            </a:r>
            <a:endParaRPr lang="en-US" altLang="zh-CN" sz="1200">
              <a:latin typeface="微软雅黑" panose="020b0503020204020204" charset="-122"/>
              <a:ea typeface="微软雅黑"/>
              <a:cs typeface="微软雅黑" panose="020b0503020204020204" charset="-122"/>
              <a:hlinkClick r:id="rId9"/>
            </a:endParaRPr>
          </a:p>
        </p:txBody>
      </p:sp>
      <p:pic>
        <p:nvPicPr>
          <p:cNvPr id="38918" name="Picture 2" descr="C:\Users\20999\Desktop\PPT宣传页背景.png"/>
          <p:cNvPicPr>
            <a:picLocks noChangeAspect="1"/>
          </p:cNvPicPr>
          <p:nvPr/>
        </p:nvPicPr>
        <p:blipFill>
          <a:blip r:embed="rId10"/>
          <a:stretch>
            <a:fillRect/>
          </a:stretch>
        </p:blipFill>
        <p:spPr>
          <a:xfrm>
            <a:off x="4666566" y="96964"/>
            <a:ext cx="2856060" cy="1428031"/>
          </a:xfrm>
          <a:prstGeom prst="rect">
            <a:avLst/>
          </a:prstGeom>
          <a:noFill/>
          <a:ln w="9525">
            <a:noFill/>
          </a:ln>
        </p:spPr>
      </p:pic>
      <p:sp>
        <p:nvSpPr>
          <p:cNvPr id="2" name="文本框 1"/>
          <p:cNvSpPr txBox="1"/>
          <p:nvPr/>
        </p:nvSpPr>
        <p:spPr>
          <a:xfrm>
            <a:off x="1886585" y="5079365"/>
            <a:ext cx="8420735" cy="136842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b="1">
                <a:latin typeface="微软雅黑" panose="020b0503020204020204" charset="-122"/>
                <a:ea typeface="微软雅黑"/>
                <a:cs typeface="微软雅黑" panose="020b0503020204020204" charset="-122"/>
              </a:rPr>
              <a:t>PPT</a:t>
            </a:r>
            <a:r>
              <a:rPr lang="zh-CN" altLang="en-US" sz="1200" b="1">
                <a:latin typeface="微软雅黑" panose="020b0503020204020204" charset="-122"/>
                <a:ea typeface="微软雅黑"/>
                <a:cs typeface="微软雅黑" panose="020b0503020204020204" charset="-122"/>
              </a:rPr>
              <a:t>模板：</a:t>
            </a:r>
            <a:r>
              <a:rPr lang="zh-CN" altLang="en-US" sz="1200">
                <a:latin typeface="微软雅黑" panose="020b0503020204020204" charset="-122"/>
                <a:ea typeface="微软雅黑"/>
                <a:cs typeface="微软雅黑" panose="020b0503020204020204" charset="-122"/>
                <a:hlinkClick r:id="rId11" action="ppaction://hlinkfile"/>
              </a:rPr>
              <a:t>简洁模板</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2" action="ppaction://hlinkfile"/>
              </a:rPr>
              <a:t>商务模板</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3" action="ppaction://hlinkfile"/>
              </a:rPr>
              <a:t>自然风景</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4" action="ppaction://hlinkfile"/>
              </a:rPr>
              <a:t>时尚模板</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5" action="ppaction://hlinkfile"/>
              </a:rPr>
              <a:t>古典模板</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6" action="ppaction://hlinkfile"/>
              </a:rPr>
              <a:t>浪漫爱情</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7" action="ppaction://hlinkfile"/>
              </a:rPr>
              <a:t>卡通动漫</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8" action="ppaction://hlinkfile"/>
              </a:rPr>
              <a:t>艺术设计</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9" action="ppaction://hlinkfile"/>
              </a:rPr>
              <a:t>主题班会</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0" action="ppaction://hlinkfile"/>
              </a:rPr>
              <a:t>背景图片</a:t>
            </a:r>
            <a:endParaRPr lang="zh-CN" altLang="en-US" sz="1200">
              <a:latin typeface="微软雅黑" panose="020b0503020204020204" charset="-122"/>
              <a:ea typeface="微软雅黑"/>
              <a:cs typeface="微软雅黑" panose="020b0503020204020204" charset="-122"/>
            </a:endParaRPr>
          </a:p>
          <a:p>
            <a:endParaRPr lang="zh-CN" altLang="en-US" sz="1200">
              <a:latin typeface="微软雅黑" panose="020b0503020204020204" charset="-122"/>
              <a:ea typeface="微软雅黑"/>
              <a:cs typeface="微软雅黑" panose="020b0503020204020204" charset="-122"/>
            </a:endParaRPr>
          </a:p>
          <a:p>
            <a:r>
              <a:rPr lang="zh-CN" altLang="en-US" sz="1200" b="1">
                <a:latin typeface="微软雅黑" panose="020b0503020204020204" charset="-122"/>
                <a:ea typeface="微软雅黑"/>
                <a:cs typeface="微软雅黑" panose="020b0503020204020204" charset="-122"/>
              </a:rPr>
              <a:t>行业</a:t>
            </a:r>
            <a:r>
              <a:rPr lang="en-US" altLang="zh-CN" sz="1200" b="1">
                <a:latin typeface="微软雅黑" panose="020b0503020204020204" charset="-122"/>
                <a:ea typeface="微软雅黑"/>
                <a:cs typeface="微软雅黑" panose="020b0503020204020204" charset="-122"/>
              </a:rPr>
              <a:t>PPT</a:t>
            </a:r>
            <a:r>
              <a:rPr lang="zh-CN" altLang="en-US" sz="1200" b="1">
                <a:latin typeface="微软雅黑" panose="020b0503020204020204" charset="-122"/>
                <a:ea typeface="微软雅黑"/>
                <a:cs typeface="微软雅黑" panose="020b0503020204020204" charset="-122"/>
              </a:rPr>
              <a:t>：</a:t>
            </a:r>
            <a:r>
              <a:rPr lang="zh-CN" altLang="en-US" sz="1200">
                <a:latin typeface="微软雅黑" panose="020b0503020204020204" charset="-122"/>
                <a:ea typeface="微软雅黑"/>
                <a:cs typeface="微软雅黑" panose="020b0503020204020204" charset="-122"/>
                <a:hlinkClick r:id="rId21" action="ppaction://hlinkfile"/>
              </a:rPr>
              <a:t>党政军事</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2" action="ppaction://hlinkfile"/>
              </a:rPr>
              <a:t>科技模板</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3" action="ppaction://hlinkfile"/>
              </a:rPr>
              <a:t>工业机械</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4" action="ppaction://hlinkfile"/>
              </a:rPr>
              <a:t>医学医疗</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5" action="ppaction://hlinkfile"/>
              </a:rPr>
              <a:t>旅游旅行</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6" action="ppaction://hlinkfile"/>
              </a:rPr>
              <a:t>金融理财</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7" action="ppaction://hlinkfile"/>
              </a:rPr>
              <a:t>餐饮美食</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8" action="ppaction://hlinkfile"/>
              </a:rPr>
              <a:t>教育培训</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9" action="ppaction://hlinkfile"/>
              </a:rPr>
              <a:t>教学说课</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0" action="ppaction://hlinkfile"/>
              </a:rPr>
              <a:t>营销销售</a:t>
            </a:r>
            <a:endParaRPr lang="zh-CN" altLang="en-US" sz="1200">
              <a:latin typeface="微软雅黑" panose="020b0503020204020204" charset="-122"/>
              <a:ea typeface="微软雅黑"/>
              <a:cs typeface="微软雅黑" panose="020b0503020204020204" charset="-122"/>
            </a:endParaRPr>
          </a:p>
          <a:p>
            <a:endParaRPr lang="zh-CN" altLang="en-US" sz="1200">
              <a:latin typeface="微软雅黑" panose="020b0503020204020204" charset="-122"/>
              <a:ea typeface="微软雅黑"/>
              <a:cs typeface="微软雅黑" panose="020b0503020204020204" charset="-122"/>
            </a:endParaRPr>
          </a:p>
          <a:p>
            <a:r>
              <a:rPr lang="zh-CN" altLang="en-US" sz="1200" b="1">
                <a:latin typeface="微软雅黑" panose="020b0503020204020204" charset="-122"/>
                <a:ea typeface="微软雅黑"/>
                <a:cs typeface="微软雅黑" panose="020b0503020204020204" charset="-122"/>
              </a:rPr>
              <a:t>工作</a:t>
            </a:r>
            <a:r>
              <a:rPr lang="en-US" altLang="zh-CN" sz="1200" b="1">
                <a:latin typeface="微软雅黑" panose="020b0503020204020204" charset="-122"/>
                <a:ea typeface="微软雅黑"/>
                <a:cs typeface="微软雅黑" panose="020b0503020204020204" charset="-122"/>
              </a:rPr>
              <a:t>PPT</a:t>
            </a:r>
            <a:r>
              <a:rPr lang="zh-CN" altLang="en-US" sz="1200" b="1">
                <a:latin typeface="微软雅黑" panose="020b0503020204020204" charset="-122"/>
                <a:ea typeface="微软雅黑"/>
                <a:cs typeface="微软雅黑" panose="020b0503020204020204" charset="-122"/>
              </a:rPr>
              <a:t>：</a:t>
            </a:r>
            <a:r>
              <a:rPr lang="zh-CN" altLang="en-US" sz="1200">
                <a:latin typeface="微软雅黑" panose="020b0503020204020204" charset="-122"/>
                <a:ea typeface="微软雅黑"/>
                <a:cs typeface="微软雅黑" panose="020b0503020204020204" charset="-122"/>
                <a:hlinkClick r:id="rId31" action="ppaction://hlinkfile"/>
              </a:rPr>
              <a:t>工作汇报</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2" action="ppaction://hlinkfile"/>
              </a:rPr>
              <a:t>毕业答辩</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3" action="ppaction://hlinkfile"/>
              </a:rPr>
              <a:t>工作培训</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4" action="ppaction://hlinkfile"/>
              </a:rPr>
              <a:t>述职报告</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5" action="ppaction://hlinkfile"/>
              </a:rPr>
              <a:t>分析报告</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6" action="ppaction://hlinkfile"/>
              </a:rPr>
              <a:t>个人简历</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7" action="ppaction://hlinkfile"/>
              </a:rPr>
              <a:t>公司简介</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6" action="ppaction://hlinkfile"/>
              </a:rPr>
              <a:t>商业金融</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8" action="ppaction://hlinkfile"/>
              </a:rPr>
              <a:t>工作总结</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9" action="ppaction://hlinkfile"/>
              </a:rPr>
              <a:t>团队管理</a:t>
            </a:r>
            <a:endParaRPr lang="zh-CN" altLang="en-US" sz="1000">
              <a:latin typeface="微软雅黑" panose="020b0503020204020204" charset="-122"/>
              <a:ea typeface="微软雅黑"/>
              <a:cs typeface="微软雅黑" panose="020b0503020204020204" charset="-122"/>
            </a:endParaRPr>
          </a:p>
          <a:p>
            <a:endParaRPr lang="zh-CN" altLang="en-US" sz="900">
              <a:latin typeface="微软雅黑" panose="020b0503020204020204" charset="-122"/>
              <a:ea typeface="微软雅黑"/>
              <a:cs typeface="微软雅黑" panose="020b0503020204020204" charset="-122"/>
            </a:endParaRPr>
          </a:p>
          <a:p>
            <a:pPr algn="ctr"/>
            <a:r>
              <a:rPr lang="en-US" altLang="zh-CN" sz="1400" b="1">
                <a:solidFill>
                  <a:schemeClr val="tx1">
                    <a:lumMod val="75000"/>
                    <a:lumOff val="25000"/>
                  </a:schemeClr>
                </a:solidFill>
                <a:latin typeface="微软雅黑" panose="020b0503020204020204" charset="-122"/>
                <a:ea typeface="微软雅黑"/>
                <a:cs typeface="微软雅黑" panose="020b0503020204020204" charset="-122"/>
                <a:hlinkClick r:id="rId3" action="ppaction://hlinkfile"/>
              </a:rPr>
              <a:t>More+</a:t>
            </a:r>
            <a:endParaRPr lang="en-US" altLang="zh-CN" sz="1400" b="1">
              <a:solidFill>
                <a:schemeClr val="tx1">
                  <a:lumMod val="75000"/>
                  <a:lumOff val="25000"/>
                </a:schemeClr>
              </a:solidFill>
              <a:latin typeface="微软雅黑" panose="020b0503020204020204" charset="-122"/>
              <a:ea typeface="微软雅黑"/>
              <a:cs typeface="微软雅黑" panose="020b0503020204020204" charset="-122"/>
              <a:hlinkClick r:id="rId3" action="ppaction://hlinkfile"/>
            </a:endParaRPr>
          </a:p>
        </p:txBody>
      </p:sp>
    </p:spTree>
  </p:cSld>
  <p:clrMapOvr>
    <a:masterClrMapping/>
  </p:clrMapOvr>
  <p:transition spd="med" advClick="0" advTm="0">
    <p:push dir="r"/>
  </p:transition>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3" name="图片占位符 2"/>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4064" b="40006"/>
          <a:stretch>
            <a:fillRect/>
          </a:stretch>
        </p:blipFill>
        <p:spPr/>
      </p:pic>
      <p:sp>
        <p:nvSpPr>
          <p:cNvPr id="7" name="Прямоугольник 6"/>
          <p:cNvSpPr/>
          <p:nvPr/>
        </p:nvSpPr>
        <p:spPr>
          <a:xfrm>
            <a:off x="2" y="4435642"/>
            <a:ext cx="12191999" cy="2422358"/>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1" name="Группа 20"/>
          <p:cNvGrpSpPr/>
          <p:nvPr/>
        </p:nvGrpSpPr>
        <p:grpSpPr>
          <a:xfrm>
            <a:off x="847170" y="5165580"/>
            <a:ext cx="3287092" cy="1352821"/>
            <a:chOff x="793586" y="5110988"/>
            <a:chExt cx="3287092" cy="1352821"/>
          </a:xfrm>
        </p:grpSpPr>
        <p:sp>
          <p:nvSpPr>
            <p:cNvPr id="10" name="Подзаголовок 2"/>
            <p:cNvSpPr txBox="1"/>
            <p:nvPr/>
          </p:nvSpPr>
          <p:spPr>
            <a:xfrm>
              <a:off x="1286030" y="5110988"/>
              <a:ext cx="2794648" cy="13528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zh-CN" altLang="en-US" sz="1400" b="1" smtClean="0">
                  <a:solidFill>
                    <a:schemeClr val="bg1"/>
                  </a:solidFill>
                  <a:latin typeface="Raleway" panose="020b0003030101060003" pitchFamily="34" charset="0"/>
                </a:rPr>
                <a:t>点此替换文本</a:t>
              </a:r>
              <a:endParaRPr lang="en-US" sz="1600" smtClean="0">
                <a:solidFill>
                  <a:schemeClr val="bg1"/>
                </a:solidFill>
                <a:latin typeface="Raleway Heavy" panose="020b0003030101060003" pitchFamily="34" charset="0"/>
              </a:endParaRPr>
            </a:p>
            <a:p>
              <a:pPr marL="0" indent="0">
                <a:lnSpc>
                  <a:spcPts val="2000"/>
                </a:lnSpc>
                <a:spcBef>
                  <a:spcPct val="0"/>
                </a:spcBef>
                <a:buNone/>
              </a:pPr>
              <a:r>
                <a:rPr lang="en-US" sz="1100" kern="0" smtClean="0">
                  <a:solidFill>
                    <a:schemeClr val="bg1"/>
                  </a:solidFill>
                  <a:latin typeface="Raleway Medium" panose="020b0003030101060003" pitchFamily="34" charset="0"/>
                  <a:ea typeface="Karla" pitchFamily="2" charset="0"/>
                  <a:cs typeface="Poppins" panose="02000000000000000000" pitchFamily="2" charset="0"/>
                </a:rPr>
                <a:t>Etiam vitae dui congue, semper quam vitae, luctus ligula. Sed posuere nunc in leo commod else cuprum less</a:t>
              </a:r>
              <a:r>
                <a:rPr lang="en-US" sz="1100" smtClean="0">
                  <a:solidFill>
                    <a:schemeClr val="bg1"/>
                  </a:solidFill>
                  <a:latin typeface="Raleway Medium" panose="020b0003030101060003" pitchFamily="34" charset="0"/>
                  <a:ea typeface="Karla" pitchFamily="2" charset="0"/>
                  <a:cs typeface="Poppins" panose="02000000000000000000" pitchFamily="2" charset="0"/>
                </a:rPr>
                <a:t>.</a:t>
              </a:r>
              <a:r>
                <a:rPr lang="en-US" sz="1100" smtClean="0">
                  <a:solidFill>
                    <a:schemeClr val="bg1"/>
                  </a:solidFill>
                  <a:latin typeface="Poppins" panose="02000000000000000000" pitchFamily="2" charset="0"/>
                  <a:cs typeface="Poppins" panose="02000000000000000000" pitchFamily="2" charset="0"/>
                </a:rPr>
                <a:t>.</a:t>
              </a:r>
              <a:endParaRPr lang="en-US" sz="1100">
                <a:solidFill>
                  <a:schemeClr val="bg1"/>
                </a:solidFill>
                <a:latin typeface="Poppins" panose="02000000000000000000" pitchFamily="2" charset="0"/>
                <a:cs typeface="Poppins" panose="02000000000000000000" pitchFamily="2" charset="0"/>
              </a:endParaRPr>
            </a:p>
          </p:txBody>
        </p:sp>
        <p:sp>
          <p:nvSpPr>
            <p:cNvPr id="11" name="Прямоугольник 10"/>
            <p:cNvSpPr/>
            <p:nvPr/>
          </p:nvSpPr>
          <p:spPr>
            <a:xfrm>
              <a:off x="793586" y="5110988"/>
              <a:ext cx="492443" cy="461665"/>
            </a:xfrm>
            <a:prstGeom prst="rect">
              <a:avLst/>
            </a:prstGeom>
          </p:spPr>
          <p:txBody>
            <a:bodyPr wrap="none">
              <a:spAutoFit/>
            </a:bodyPr>
            <a:lstStyle/>
            <a:p>
              <a:pPr algn="ctr"/>
              <a:r>
                <a:rPr lang="en-US" sz="2400">
                  <a:solidFill>
                    <a:srgbClr val="E23936"/>
                  </a:solidFill>
                  <a:latin typeface="FontAwesome" pitchFamily="2" charset="0"/>
                </a:rPr>
                <a:t></a:t>
              </a:r>
              <a:endParaRPr lang="ru-RU" sz="2400">
                <a:solidFill>
                  <a:srgbClr val="E23936"/>
                </a:solidFill>
              </a:endParaRPr>
            </a:p>
          </p:txBody>
        </p:sp>
      </p:grpSp>
      <p:grpSp>
        <p:nvGrpSpPr>
          <p:cNvPr id="17" name="Группа 16"/>
          <p:cNvGrpSpPr/>
          <p:nvPr/>
        </p:nvGrpSpPr>
        <p:grpSpPr>
          <a:xfrm>
            <a:off x="4435978" y="5165580"/>
            <a:ext cx="3287093" cy="1352821"/>
            <a:chOff x="4371573" y="5110988"/>
            <a:chExt cx="3287093" cy="1352821"/>
          </a:xfrm>
        </p:grpSpPr>
        <p:sp>
          <p:nvSpPr>
            <p:cNvPr id="12" name="Подзаголовок 2"/>
            <p:cNvSpPr txBox="1"/>
            <p:nvPr/>
          </p:nvSpPr>
          <p:spPr>
            <a:xfrm>
              <a:off x="4864018" y="5110988"/>
              <a:ext cx="2794648" cy="13528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zh-CN" altLang="en-US" sz="1400" b="1" smtClean="0">
                  <a:solidFill>
                    <a:schemeClr val="bg1"/>
                  </a:solidFill>
                  <a:latin typeface="Raleway" panose="020b0003030101060003" pitchFamily="34" charset="0"/>
                </a:rPr>
                <a:t>点此替换文本</a:t>
              </a:r>
              <a:endParaRPr lang="en-US" sz="1600" smtClean="0">
                <a:solidFill>
                  <a:schemeClr val="bg1"/>
                </a:solidFill>
                <a:latin typeface="Raleway Heavy" panose="020b0003030101060003" pitchFamily="34" charset="0"/>
              </a:endParaRPr>
            </a:p>
            <a:p>
              <a:pPr marL="0" indent="0">
                <a:lnSpc>
                  <a:spcPts val="2000"/>
                </a:lnSpc>
                <a:spcBef>
                  <a:spcPct val="0"/>
                </a:spcBef>
                <a:buNone/>
              </a:pPr>
              <a:r>
                <a:rPr lang="en-US" sz="1100" kern="0" smtClean="0">
                  <a:solidFill>
                    <a:schemeClr val="bg1"/>
                  </a:solidFill>
                  <a:latin typeface="Raleway Medium" panose="020b0003030101060003" pitchFamily="34" charset="0"/>
                  <a:ea typeface="Karla" pitchFamily="2" charset="0"/>
                  <a:cs typeface="Poppins" panose="02000000000000000000" pitchFamily="2" charset="0"/>
                </a:rPr>
                <a:t>Etiam vitae dui congue, semper quam vitae, luctus ligula. Sed posuere nunc in leo commod else cuprum less</a:t>
              </a:r>
              <a:r>
                <a:rPr lang="en-US" sz="1100" smtClean="0">
                  <a:solidFill>
                    <a:schemeClr val="bg1"/>
                  </a:solidFill>
                  <a:latin typeface="Raleway Medium" panose="020b0003030101060003" pitchFamily="34" charset="0"/>
                  <a:ea typeface="Karla" pitchFamily="2" charset="0"/>
                  <a:cs typeface="Poppins" panose="02000000000000000000" pitchFamily="2" charset="0"/>
                </a:rPr>
                <a:t>.</a:t>
              </a:r>
              <a:r>
                <a:rPr lang="en-US" sz="1100" smtClean="0">
                  <a:solidFill>
                    <a:schemeClr val="bg1"/>
                  </a:solidFill>
                  <a:latin typeface="Poppins" panose="02000000000000000000" pitchFamily="2" charset="0"/>
                  <a:cs typeface="Poppins" panose="02000000000000000000" pitchFamily="2" charset="0"/>
                </a:rPr>
                <a:t>.</a:t>
              </a:r>
              <a:endParaRPr lang="en-US" sz="1100">
                <a:solidFill>
                  <a:schemeClr val="bg1"/>
                </a:solidFill>
                <a:latin typeface="Poppins" panose="02000000000000000000" pitchFamily="2" charset="0"/>
                <a:cs typeface="Poppins" panose="02000000000000000000" pitchFamily="2" charset="0"/>
              </a:endParaRPr>
            </a:p>
          </p:txBody>
        </p:sp>
        <p:sp>
          <p:nvSpPr>
            <p:cNvPr id="13" name="Прямоугольник 12"/>
            <p:cNvSpPr/>
            <p:nvPr/>
          </p:nvSpPr>
          <p:spPr>
            <a:xfrm>
              <a:off x="4371573" y="5110988"/>
              <a:ext cx="492444" cy="461665"/>
            </a:xfrm>
            <a:prstGeom prst="rect">
              <a:avLst/>
            </a:prstGeom>
          </p:spPr>
          <p:txBody>
            <a:bodyPr wrap="none">
              <a:spAutoFit/>
            </a:bodyPr>
            <a:lstStyle/>
            <a:p>
              <a:pPr algn="ctr"/>
              <a:r>
                <a:rPr lang="en-US" sz="2400">
                  <a:solidFill>
                    <a:srgbClr val="E23936"/>
                  </a:solidFill>
                  <a:latin typeface="FontAwesome" pitchFamily="2" charset="0"/>
                </a:rPr>
                <a:t></a:t>
              </a:r>
              <a:endParaRPr lang="ru-RU" sz="2400">
                <a:solidFill>
                  <a:srgbClr val="E23936"/>
                </a:solidFill>
              </a:endParaRPr>
            </a:p>
          </p:txBody>
        </p:sp>
      </p:grpSp>
      <p:grpSp>
        <p:nvGrpSpPr>
          <p:cNvPr id="19" name="Группа 18"/>
          <p:cNvGrpSpPr/>
          <p:nvPr/>
        </p:nvGrpSpPr>
        <p:grpSpPr>
          <a:xfrm>
            <a:off x="8024787" y="5165580"/>
            <a:ext cx="3265451" cy="1352821"/>
            <a:chOff x="7971203" y="5110988"/>
            <a:chExt cx="3265451" cy="1352821"/>
          </a:xfrm>
        </p:grpSpPr>
        <p:sp>
          <p:nvSpPr>
            <p:cNvPr id="14" name="Подзаголовок 2"/>
            <p:cNvSpPr txBox="1"/>
            <p:nvPr/>
          </p:nvSpPr>
          <p:spPr>
            <a:xfrm>
              <a:off x="8442006" y="5110988"/>
              <a:ext cx="2794648" cy="13528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zh-CN" altLang="en-US" sz="1400" b="1" smtClean="0">
                  <a:solidFill>
                    <a:schemeClr val="bg1"/>
                  </a:solidFill>
                  <a:latin typeface="Raleway" panose="020b0003030101060003" pitchFamily="34" charset="0"/>
                </a:rPr>
                <a:t>点此替换文本</a:t>
              </a:r>
              <a:endParaRPr lang="en-US" sz="1600" smtClean="0">
                <a:solidFill>
                  <a:schemeClr val="bg1"/>
                </a:solidFill>
                <a:latin typeface="Raleway Heavy" panose="020b0003030101060003" pitchFamily="34" charset="0"/>
              </a:endParaRPr>
            </a:p>
            <a:p>
              <a:pPr marL="0" indent="0">
                <a:lnSpc>
                  <a:spcPts val="2000"/>
                </a:lnSpc>
                <a:spcBef>
                  <a:spcPct val="0"/>
                </a:spcBef>
                <a:buNone/>
              </a:pPr>
              <a:r>
                <a:rPr lang="en-US" sz="1100" kern="0" smtClean="0">
                  <a:solidFill>
                    <a:schemeClr val="bg1"/>
                  </a:solidFill>
                  <a:latin typeface="Raleway Medium" panose="020b0003030101060003" pitchFamily="34" charset="0"/>
                  <a:ea typeface="Karla" pitchFamily="2" charset="0"/>
                  <a:cs typeface="Poppins" panose="02000000000000000000" pitchFamily="2" charset="0"/>
                </a:rPr>
                <a:t>Etiam vitae dui congue, semper quam vitae, luctus ligula. Sed posuere nunc in leo commod else cuprum less</a:t>
              </a:r>
              <a:r>
                <a:rPr lang="en-US" sz="1100" smtClean="0">
                  <a:solidFill>
                    <a:schemeClr val="bg1"/>
                  </a:solidFill>
                  <a:latin typeface="Raleway Medium" panose="020b0003030101060003" pitchFamily="34" charset="0"/>
                  <a:ea typeface="Karla" pitchFamily="2" charset="0"/>
                  <a:cs typeface="Poppins" panose="02000000000000000000" pitchFamily="2" charset="0"/>
                </a:rPr>
                <a:t>.</a:t>
              </a:r>
              <a:r>
                <a:rPr lang="en-US" sz="1100" smtClean="0">
                  <a:solidFill>
                    <a:schemeClr val="bg1"/>
                  </a:solidFill>
                  <a:latin typeface="Poppins" panose="02000000000000000000" pitchFamily="2" charset="0"/>
                  <a:cs typeface="Poppins" panose="02000000000000000000" pitchFamily="2" charset="0"/>
                </a:rPr>
                <a:t>.</a:t>
              </a:r>
              <a:endParaRPr lang="en-US" sz="1100">
                <a:solidFill>
                  <a:schemeClr val="bg1"/>
                </a:solidFill>
                <a:latin typeface="Poppins" panose="02000000000000000000" pitchFamily="2" charset="0"/>
                <a:cs typeface="Poppins" panose="02000000000000000000" pitchFamily="2" charset="0"/>
              </a:endParaRPr>
            </a:p>
          </p:txBody>
        </p:sp>
        <p:sp>
          <p:nvSpPr>
            <p:cNvPr id="15" name="Прямоугольник 14"/>
            <p:cNvSpPr/>
            <p:nvPr/>
          </p:nvSpPr>
          <p:spPr>
            <a:xfrm>
              <a:off x="7971203" y="5110988"/>
              <a:ext cx="449162" cy="461665"/>
            </a:xfrm>
            <a:prstGeom prst="rect">
              <a:avLst/>
            </a:prstGeom>
          </p:spPr>
          <p:txBody>
            <a:bodyPr wrap="none">
              <a:spAutoFit/>
            </a:bodyPr>
            <a:lstStyle/>
            <a:p>
              <a:pPr algn="ctr"/>
              <a:r>
                <a:rPr lang="en-US" sz="2400" smtClean="0">
                  <a:solidFill>
                    <a:srgbClr val="E23936"/>
                  </a:solidFill>
                  <a:latin typeface="FontAwesome" pitchFamily="2" charset="0"/>
                </a:rPr>
                <a:t></a:t>
              </a:r>
              <a:endParaRPr lang="ru-RU" sz="2400">
                <a:solidFill>
                  <a:srgbClr val="E23936"/>
                </a:solidFill>
              </a:endParaRPr>
            </a:p>
          </p:txBody>
        </p:sp>
      </p:grpSp>
      <p:sp>
        <p:nvSpPr>
          <p:cNvPr id="16" name="TextBox 15"/>
          <p:cNvSpPr txBox="1"/>
          <p:nvPr/>
        </p:nvSpPr>
        <p:spPr>
          <a:xfrm>
            <a:off x="2099976" y="646924"/>
            <a:ext cx="7970784" cy="799193"/>
          </a:xfrm>
          <a:prstGeom prst="rect">
            <a:avLst/>
          </a:prstGeom>
          <a:noFill/>
        </p:spPr>
        <p:txBody>
          <a:bodyPr wrap="square" rtlCol="0">
            <a:spAutoFit/>
          </a:bodyPr>
          <a:lstStyle/>
          <a:p>
            <a:pPr algn="ctr">
              <a:lnSpc>
                <a:spcPts val="3000"/>
              </a:lnSpc>
            </a:pPr>
            <a:r>
              <a:rPr lang="zh-CN" altLang="en-US" sz="3600" b="1" smtClean="0">
                <a:latin typeface="微软雅黑" panose="020b0503020204020204" pitchFamily="34" charset="-122"/>
                <a:ea typeface="微软雅黑" panose="020b0503020204020204" pitchFamily="34" charset="-122"/>
              </a:rPr>
              <a:t>添加标题内容</a:t>
            </a:r>
            <a:endParaRPr lang="en-US" sz="3600" b="1" smtClean="0">
              <a:latin typeface="微软雅黑" panose="020b0503020204020204" pitchFamily="34" charset="-122"/>
              <a:ea typeface="微软雅黑" panose="020b0503020204020204" pitchFamily="34" charset="-122"/>
            </a:endParaRPr>
          </a:p>
          <a:p>
            <a:pPr algn="ctr">
              <a:lnSpc>
                <a:spcPts val="3000"/>
              </a:lnSpc>
            </a:pPr>
            <a:r>
              <a:rPr lang="en-US" sz="1100" b="1" kern="0" spc="50" smtClean="0">
                <a:solidFill>
                  <a:schemeClr val="bg1">
                    <a:lumMod val="75000"/>
                  </a:schemeClr>
                </a:solidFill>
                <a:latin typeface="微软雅黑" panose="020b0503020204020204" pitchFamily="34" charset="-122"/>
                <a:ea typeface="微软雅黑" panose="020b0503020204020204" pitchFamily="34" charset="-122"/>
                <a:cs typeface="Poppins" panose="02000000000000000000" pitchFamily="2" charset="0"/>
              </a:rPr>
              <a:t>CREATIVE APPROACH TO THE DEVELOPMENT OF YOUR BUSINESS</a:t>
            </a:r>
            <a:endParaRPr lang="en-US" sz="1100" b="1" spc="50" smtClean="0">
              <a:solidFill>
                <a:schemeClr val="bg1">
                  <a:lumMod val="7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400"/>
                                        <p:tgtEl>
                                          <p:spTgt spid="16"/>
                                        </p:tgtEl>
                                      </p:cBhvr>
                                    </p:animEffect>
                                  </p:childTnLst>
                                </p:cTn>
                              </p:par>
                            </p:childTnLst>
                          </p:cTn>
                        </p:par>
                        <p:par>
                          <p:cTn id="8" fill="hold" nodeType="afterGroup">
                            <p:stCondLst>
                              <p:cond delay="4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400"/>
                                        <p:tgtEl>
                                          <p:spTgt spid="7"/>
                                        </p:tgtEl>
                                      </p:cBhvr>
                                    </p:animEffect>
                                  </p:childTnLst>
                                </p:cTn>
                              </p:par>
                            </p:childTnLst>
                          </p:cTn>
                        </p:par>
                        <p:par>
                          <p:cTn id="12" fill="hold" nodeType="afterGroup">
                            <p:stCondLst>
                              <p:cond delay="800"/>
                            </p:stCondLst>
                            <p:childTnLst>
                              <p:par>
                                <p:cTn id="13" presetID="22" presetClass="entr" presetSubtype="1"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400"/>
                                        <p:tgtEl>
                                          <p:spTgt spid="21"/>
                                        </p:tgtEl>
                                      </p:cBhvr>
                                    </p:animEffect>
                                  </p:childTnLst>
                                </p:cTn>
                              </p:par>
                            </p:childTnLst>
                          </p:cTn>
                        </p:par>
                        <p:par>
                          <p:cTn id="16" fill="hold" nodeType="afterGroup">
                            <p:stCondLst>
                              <p:cond delay="1200"/>
                            </p:stCondLst>
                            <p:childTnLst>
                              <p:par>
                                <p:cTn id="17" presetID="22" presetClass="entr" presetSubtype="1"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400"/>
                                        <p:tgtEl>
                                          <p:spTgt spid="17"/>
                                        </p:tgtEl>
                                      </p:cBhvr>
                                    </p:animEffect>
                                  </p:childTnLst>
                                </p:cTn>
                              </p:par>
                            </p:childTnLst>
                          </p:cTn>
                        </p:par>
                        <p:par>
                          <p:cTn id="20" fill="hold" nodeType="afterGroup">
                            <p:stCondLst>
                              <p:cond delay="1600"/>
                            </p:stCondLst>
                            <p:childTnLst>
                              <p:par>
                                <p:cTn id="21" presetID="22" presetClass="entr" presetSubtype="1"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up)">
                                      <p:cBhvr>
                                        <p:cTn id="23" dur="4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3" name="图片占位符 2"/>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9187" b="19187"/>
          <a:stretch>
            <a:fillRect/>
          </a:stretch>
        </p:blipFill>
        <p:spPr/>
      </p:pic>
      <p:sp>
        <p:nvSpPr>
          <p:cNvPr id="5" name="TextBox 4"/>
          <p:cNvSpPr txBox="1"/>
          <p:nvPr/>
        </p:nvSpPr>
        <p:spPr>
          <a:xfrm>
            <a:off x="2099976" y="641911"/>
            <a:ext cx="7970784" cy="938719"/>
          </a:xfrm>
          <a:prstGeom prst="rect">
            <a:avLst/>
          </a:prstGeom>
          <a:noFill/>
        </p:spPr>
        <p:txBody>
          <a:bodyPr wrap="square" rtlCol="0">
            <a:spAutoFit/>
          </a:bodyPr>
          <a:lstStyle/>
          <a:p>
            <a:pPr algn="ctr">
              <a:lnSpc>
                <a:spcPts val="3000"/>
              </a:lnSpc>
            </a:pPr>
            <a:r>
              <a:rPr lang="zh-CN" altLang="en-US" sz="4400" b="1">
                <a:latin typeface="微软雅黑" panose="020b0503020204020204" pitchFamily="34" charset="-122"/>
                <a:ea typeface="微软雅黑" panose="020b0503020204020204" pitchFamily="34" charset="-122"/>
              </a:rPr>
              <a:t>添加标题内容</a:t>
            </a:r>
            <a:endParaRPr lang="en-US" altLang="zh-CN" sz="4400" b="1">
              <a:latin typeface="微软雅黑" panose="020b0503020204020204" pitchFamily="34" charset="-122"/>
              <a:ea typeface="微软雅黑" panose="020b0503020204020204" pitchFamily="34" charset="-122"/>
            </a:endParaRPr>
          </a:p>
          <a:p>
            <a:pPr algn="ctr">
              <a:lnSpc>
                <a:spcPts val="3600"/>
              </a:lnSpc>
            </a:pPr>
            <a:r>
              <a:rPr lang="en-US" sz="1200" kern="0" spc="50" smtClean="0">
                <a:solidFill>
                  <a:schemeClr val="bg1">
                    <a:lumMod val="75000"/>
                  </a:schemeClr>
                </a:solidFill>
                <a:latin typeface="Raleway ExtraBold" panose="020b0903030101060003" pitchFamily="34" charset="-52"/>
                <a:ea typeface="Karla" pitchFamily="2" charset="0"/>
                <a:cs typeface="Poppins" panose="02000000000000000000" pitchFamily="2" charset="0"/>
              </a:rPr>
              <a:t>SOME WORDS AND DESCRIPTION ABOUT SERVICE’S THAT YOU OFFER</a:t>
            </a:r>
            <a:endParaRPr lang="en-US" sz="1200" spc="50" smtClean="0">
              <a:solidFill>
                <a:schemeClr val="bg1">
                  <a:lumMod val="75000"/>
                </a:schemeClr>
              </a:solidFill>
              <a:latin typeface="Raleway ExtraBold" panose="020b0903030101060003" pitchFamily="34" charset="-52"/>
            </a:endParaRPr>
          </a:p>
        </p:txBody>
      </p:sp>
      <p:sp>
        <p:nvSpPr>
          <p:cNvPr id="6" name="Прямоугольник 5"/>
          <p:cNvSpPr/>
          <p:nvPr/>
        </p:nvSpPr>
        <p:spPr>
          <a:xfrm>
            <a:off x="0" y="1970724"/>
            <a:ext cx="12192001" cy="2916551"/>
          </a:xfrm>
          <a:prstGeom prst="rect">
            <a:avLst/>
          </a:prstGeom>
          <a:solidFill>
            <a:schemeClr val="tx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E23936"/>
              </a:solidFill>
            </a:endParaRPr>
          </a:p>
        </p:txBody>
      </p:sp>
      <p:sp>
        <p:nvSpPr>
          <p:cNvPr id="9" name="Прямоугольник 8"/>
          <p:cNvSpPr/>
          <p:nvPr/>
        </p:nvSpPr>
        <p:spPr>
          <a:xfrm>
            <a:off x="1345631" y="2569970"/>
            <a:ext cx="595036" cy="584775"/>
          </a:xfrm>
          <a:prstGeom prst="rect">
            <a:avLst/>
          </a:prstGeom>
        </p:spPr>
        <p:txBody>
          <a:bodyPr wrap="none">
            <a:spAutoFit/>
          </a:bodyPr>
          <a:lstStyle/>
          <a:p>
            <a:pPr algn="ctr"/>
            <a:r>
              <a:rPr lang="en-US" sz="3200">
                <a:solidFill>
                  <a:srgbClr val="C00000"/>
                </a:solidFill>
                <a:latin typeface="FontAwesome" pitchFamily="2" charset="0"/>
              </a:rPr>
              <a:t></a:t>
            </a:r>
            <a:endParaRPr lang="ru-RU" sz="3200">
              <a:solidFill>
                <a:srgbClr val="C00000"/>
              </a:solidFill>
            </a:endParaRPr>
          </a:p>
        </p:txBody>
      </p:sp>
      <p:sp>
        <p:nvSpPr>
          <p:cNvPr id="10" name="Подзаголовок 2"/>
          <p:cNvSpPr txBox="1"/>
          <p:nvPr/>
        </p:nvSpPr>
        <p:spPr>
          <a:xfrm>
            <a:off x="478839" y="3189457"/>
            <a:ext cx="2445488" cy="15041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ts val="600"/>
              </a:spcBef>
              <a:buNone/>
            </a:pPr>
            <a:r>
              <a:rPr lang="zh-CN" altLang="en-US" sz="1200" smtClean="0">
                <a:solidFill>
                  <a:schemeClr val="bg1"/>
                </a:solidFill>
                <a:latin typeface="Raleway Heavy" panose="020b0003030101060003" pitchFamily="34" charset="0"/>
              </a:rPr>
              <a:t>点此替换文本</a:t>
            </a:r>
            <a:endParaRPr lang="en-US" sz="1200">
              <a:solidFill>
                <a:schemeClr val="bg1"/>
              </a:solidFill>
            </a:endParaRPr>
          </a:p>
          <a:p>
            <a:pPr marL="0" indent="0" algn="ctr">
              <a:lnSpc>
                <a:spcPts val="2000"/>
              </a:lnSpc>
              <a:spcBef>
                <a:spcPts val="600"/>
              </a:spcBef>
              <a:buNone/>
            </a:pPr>
            <a:r>
              <a:rPr lang="en-US" sz="1100" kern="0" smtClean="0">
                <a:solidFill>
                  <a:schemeClr val="bg1">
                    <a:lumMod val="85000"/>
                  </a:schemeClr>
                </a:solidFill>
                <a:latin typeface="Raleway Medium" panose="020b0003030101060003" pitchFamily="34" charset="0"/>
                <a:ea typeface="Karla" pitchFamily="2" charset="0"/>
                <a:cs typeface="Poppins" panose="02000000000000000000" pitchFamily="2" charset="0"/>
              </a:rPr>
              <a:t>Etiam vitae dui congue, semper quam vitae, luctus ligula. Sed posuere nunc in leocd</a:t>
            </a:r>
            <a:endParaRPr lang="en-US" sz="1100">
              <a:solidFill>
                <a:schemeClr val="bg1">
                  <a:lumMod val="85000"/>
                </a:schemeClr>
              </a:solidFill>
              <a:latin typeface="Poppins" panose="02000000000000000000" pitchFamily="2" charset="0"/>
              <a:cs typeface="Poppins" panose="02000000000000000000" pitchFamily="2" charset="0"/>
            </a:endParaRPr>
          </a:p>
        </p:txBody>
      </p:sp>
      <p:cxnSp>
        <p:nvCxnSpPr>
          <p:cNvPr id="12" name="Прямая соединительная линия 11"/>
          <p:cNvCxnSpPr/>
          <p:nvPr/>
        </p:nvCxnSpPr>
        <p:spPr>
          <a:xfrm flipH="1">
            <a:off x="3158243" y="2676298"/>
            <a:ext cx="0" cy="1589006"/>
          </a:xfrm>
          <a:prstGeom prst="line">
            <a:avLst/>
          </a:prstGeom>
          <a:ln w="3175">
            <a:solidFill>
              <a:schemeClr val="bg1">
                <a:alpha val="31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Прямоугольник 13"/>
          <p:cNvSpPr/>
          <p:nvPr/>
        </p:nvSpPr>
        <p:spPr>
          <a:xfrm>
            <a:off x="4258952" y="2569970"/>
            <a:ext cx="595036" cy="584775"/>
          </a:xfrm>
          <a:prstGeom prst="rect">
            <a:avLst/>
          </a:prstGeom>
        </p:spPr>
        <p:txBody>
          <a:bodyPr wrap="none">
            <a:spAutoFit/>
          </a:bodyPr>
          <a:lstStyle/>
          <a:p>
            <a:pPr algn="ctr"/>
            <a:r>
              <a:rPr lang="en-US" sz="3200">
                <a:solidFill>
                  <a:srgbClr val="C00000"/>
                </a:solidFill>
                <a:latin typeface="FontAwesome" pitchFamily="2" charset="0"/>
              </a:rPr>
              <a:t></a:t>
            </a:r>
            <a:endParaRPr lang="ru-RU" sz="3200">
              <a:solidFill>
                <a:srgbClr val="C00000"/>
              </a:solidFill>
            </a:endParaRPr>
          </a:p>
        </p:txBody>
      </p:sp>
      <p:sp>
        <p:nvSpPr>
          <p:cNvPr id="15" name="Подзаголовок 2"/>
          <p:cNvSpPr txBox="1"/>
          <p:nvPr/>
        </p:nvSpPr>
        <p:spPr>
          <a:xfrm>
            <a:off x="3392160" y="3189457"/>
            <a:ext cx="2445488" cy="15041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ts val="600"/>
              </a:spcBef>
              <a:buNone/>
            </a:pPr>
            <a:r>
              <a:rPr lang="zh-CN" altLang="en-US" sz="1200" smtClean="0">
                <a:solidFill>
                  <a:schemeClr val="bg1"/>
                </a:solidFill>
                <a:latin typeface="Raleway Heavy" panose="020b0003030101060003" pitchFamily="34" charset="0"/>
              </a:rPr>
              <a:t>点此替换文本</a:t>
            </a:r>
            <a:endParaRPr lang="en-US" sz="1200">
              <a:solidFill>
                <a:schemeClr val="bg1"/>
              </a:solidFill>
            </a:endParaRPr>
          </a:p>
          <a:p>
            <a:pPr marL="0" indent="0" algn="ctr">
              <a:lnSpc>
                <a:spcPts val="2000"/>
              </a:lnSpc>
              <a:spcBef>
                <a:spcPts val="600"/>
              </a:spcBef>
              <a:buNone/>
            </a:pPr>
            <a:r>
              <a:rPr lang="en-US" sz="1100" kern="0" smtClean="0">
                <a:solidFill>
                  <a:schemeClr val="bg1">
                    <a:lumMod val="85000"/>
                  </a:schemeClr>
                </a:solidFill>
                <a:latin typeface="Raleway Medium" panose="020b0003030101060003" pitchFamily="34" charset="0"/>
                <a:ea typeface="Karla" pitchFamily="2" charset="0"/>
                <a:cs typeface="Poppins" panose="02000000000000000000" pitchFamily="2" charset="0"/>
              </a:rPr>
              <a:t>Etiam vitae dui congue, semper quam vitae, luctus ligula. Sed posuere nunc in leocd</a:t>
            </a:r>
            <a:endParaRPr lang="en-US" sz="1100">
              <a:solidFill>
                <a:schemeClr val="bg1">
                  <a:lumMod val="85000"/>
                </a:schemeClr>
              </a:solidFill>
              <a:latin typeface="Poppins" panose="02000000000000000000" pitchFamily="2" charset="0"/>
              <a:cs typeface="Poppins" panose="02000000000000000000" pitchFamily="2" charset="0"/>
            </a:endParaRPr>
          </a:p>
        </p:txBody>
      </p:sp>
      <p:cxnSp>
        <p:nvCxnSpPr>
          <p:cNvPr id="16" name="Прямая соединительная линия 15"/>
          <p:cNvCxnSpPr/>
          <p:nvPr/>
        </p:nvCxnSpPr>
        <p:spPr>
          <a:xfrm flipH="1">
            <a:off x="6071564" y="2676298"/>
            <a:ext cx="0" cy="1589006"/>
          </a:xfrm>
          <a:prstGeom prst="line">
            <a:avLst/>
          </a:prstGeom>
          <a:ln w="3175">
            <a:solidFill>
              <a:schemeClr val="bg1">
                <a:alpha val="31000"/>
              </a:schemeClr>
            </a:solidFill>
            <a:prstDash val="dash"/>
          </a:ln>
        </p:spPr>
        <p:style>
          <a:lnRef idx="1">
            <a:schemeClr val="accent1"/>
          </a:lnRef>
          <a:fillRef idx="0">
            <a:schemeClr val="accent1"/>
          </a:fillRef>
          <a:effectRef idx="0">
            <a:schemeClr val="accent1"/>
          </a:effectRef>
          <a:fontRef idx="minor">
            <a:schemeClr val="tx1"/>
          </a:fontRef>
        </p:style>
      </p:cxnSp>
      <p:sp>
        <p:nvSpPr>
          <p:cNvPr id="17" name="Прямоугольник 16"/>
          <p:cNvSpPr/>
          <p:nvPr/>
        </p:nvSpPr>
        <p:spPr>
          <a:xfrm>
            <a:off x="7186701" y="2590915"/>
            <a:ext cx="566181" cy="584775"/>
          </a:xfrm>
          <a:prstGeom prst="rect">
            <a:avLst/>
          </a:prstGeom>
        </p:spPr>
        <p:txBody>
          <a:bodyPr wrap="none">
            <a:spAutoFit/>
          </a:bodyPr>
          <a:lstStyle/>
          <a:p>
            <a:pPr algn="ctr"/>
            <a:r>
              <a:rPr lang="en-US" sz="3200">
                <a:solidFill>
                  <a:srgbClr val="C00000"/>
                </a:solidFill>
                <a:latin typeface="FontAwesome" pitchFamily="2" charset="0"/>
              </a:rPr>
              <a:t></a:t>
            </a:r>
            <a:endParaRPr lang="ru-RU" sz="3200">
              <a:solidFill>
                <a:srgbClr val="C00000"/>
              </a:solidFill>
            </a:endParaRPr>
          </a:p>
        </p:txBody>
      </p:sp>
      <p:sp>
        <p:nvSpPr>
          <p:cNvPr id="18" name="Подзаголовок 2"/>
          <p:cNvSpPr txBox="1"/>
          <p:nvPr/>
        </p:nvSpPr>
        <p:spPr>
          <a:xfrm>
            <a:off x="6305481" y="3154745"/>
            <a:ext cx="2445488" cy="15041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ts val="600"/>
              </a:spcBef>
              <a:buNone/>
            </a:pPr>
            <a:r>
              <a:rPr lang="zh-CN" altLang="en-US" sz="1200" smtClean="0">
                <a:solidFill>
                  <a:schemeClr val="bg1"/>
                </a:solidFill>
                <a:latin typeface="Raleway Heavy" panose="020b0003030101060003" pitchFamily="34" charset="0"/>
              </a:rPr>
              <a:t>点此替换文本</a:t>
            </a:r>
            <a:endParaRPr lang="en-US" sz="1200">
              <a:solidFill>
                <a:schemeClr val="bg1"/>
              </a:solidFill>
            </a:endParaRPr>
          </a:p>
          <a:p>
            <a:pPr marL="0" indent="0" algn="ctr">
              <a:lnSpc>
                <a:spcPts val="2000"/>
              </a:lnSpc>
              <a:spcBef>
                <a:spcPts val="600"/>
              </a:spcBef>
              <a:buNone/>
            </a:pPr>
            <a:r>
              <a:rPr lang="en-US" sz="1100" kern="0" smtClean="0">
                <a:solidFill>
                  <a:schemeClr val="bg1">
                    <a:lumMod val="85000"/>
                  </a:schemeClr>
                </a:solidFill>
                <a:latin typeface="Raleway Medium" panose="020b0003030101060003" pitchFamily="34" charset="0"/>
                <a:ea typeface="Karla" pitchFamily="2" charset="0"/>
                <a:cs typeface="Poppins" panose="02000000000000000000" pitchFamily="2" charset="0"/>
              </a:rPr>
              <a:t>Etiam vitae dui congue, semper quam vitae, luctus ligula. Sed posuere nunc in leocd</a:t>
            </a:r>
            <a:endParaRPr lang="en-US" sz="1100">
              <a:solidFill>
                <a:schemeClr val="bg1">
                  <a:lumMod val="85000"/>
                </a:schemeClr>
              </a:solidFill>
              <a:latin typeface="Poppins" panose="02000000000000000000" pitchFamily="2" charset="0"/>
              <a:cs typeface="Poppins" panose="02000000000000000000" pitchFamily="2" charset="0"/>
            </a:endParaRPr>
          </a:p>
        </p:txBody>
      </p:sp>
      <p:cxnSp>
        <p:nvCxnSpPr>
          <p:cNvPr id="19" name="Прямая соединительная линия 18"/>
          <p:cNvCxnSpPr/>
          <p:nvPr/>
        </p:nvCxnSpPr>
        <p:spPr>
          <a:xfrm flipH="1">
            <a:off x="8984885" y="2641586"/>
            <a:ext cx="0" cy="1589006"/>
          </a:xfrm>
          <a:prstGeom prst="line">
            <a:avLst/>
          </a:prstGeom>
          <a:ln w="3175">
            <a:solidFill>
              <a:schemeClr val="bg1">
                <a:alpha val="31000"/>
              </a:schemeClr>
            </a:solidFill>
            <a:prstDash val="dash"/>
          </a:ln>
        </p:spPr>
        <p:style>
          <a:lnRef idx="1">
            <a:schemeClr val="accent1"/>
          </a:lnRef>
          <a:fillRef idx="0">
            <a:schemeClr val="accent1"/>
          </a:fillRef>
          <a:effectRef idx="0">
            <a:schemeClr val="accent1"/>
          </a:effectRef>
          <a:fontRef idx="minor">
            <a:schemeClr val="tx1"/>
          </a:fontRef>
        </p:style>
      </p:cxnSp>
      <p:sp>
        <p:nvSpPr>
          <p:cNvPr id="20" name="Прямоугольник 19"/>
          <p:cNvSpPr/>
          <p:nvPr/>
        </p:nvSpPr>
        <p:spPr>
          <a:xfrm>
            <a:off x="10100021" y="2590915"/>
            <a:ext cx="566181" cy="584775"/>
          </a:xfrm>
          <a:prstGeom prst="rect">
            <a:avLst/>
          </a:prstGeom>
        </p:spPr>
        <p:txBody>
          <a:bodyPr wrap="none">
            <a:spAutoFit/>
          </a:bodyPr>
          <a:lstStyle/>
          <a:p>
            <a:pPr algn="ctr"/>
            <a:r>
              <a:rPr lang="en-US" sz="3200">
                <a:solidFill>
                  <a:srgbClr val="C00000"/>
                </a:solidFill>
                <a:latin typeface="FontAwesome" pitchFamily="2" charset="0"/>
              </a:rPr>
              <a:t></a:t>
            </a:r>
            <a:endParaRPr lang="ru-RU" sz="3200">
              <a:solidFill>
                <a:srgbClr val="C00000"/>
              </a:solidFill>
            </a:endParaRPr>
          </a:p>
        </p:txBody>
      </p:sp>
      <p:sp>
        <p:nvSpPr>
          <p:cNvPr id="21" name="Подзаголовок 2"/>
          <p:cNvSpPr txBox="1"/>
          <p:nvPr/>
        </p:nvSpPr>
        <p:spPr>
          <a:xfrm>
            <a:off x="9218801" y="3154745"/>
            <a:ext cx="2445488" cy="15041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ts val="600"/>
              </a:spcBef>
              <a:buNone/>
            </a:pPr>
            <a:r>
              <a:rPr lang="zh-CN" altLang="en-US" sz="1200" smtClean="0">
                <a:solidFill>
                  <a:schemeClr val="bg1"/>
                </a:solidFill>
                <a:latin typeface="Raleway Heavy" panose="020b0003030101060003" pitchFamily="34" charset="0"/>
              </a:rPr>
              <a:t>点此替换文本</a:t>
            </a:r>
            <a:endParaRPr lang="en-US" sz="1200">
              <a:solidFill>
                <a:schemeClr val="bg1"/>
              </a:solidFill>
            </a:endParaRPr>
          </a:p>
          <a:p>
            <a:pPr marL="0" indent="0" algn="ctr">
              <a:lnSpc>
                <a:spcPts val="2000"/>
              </a:lnSpc>
              <a:spcBef>
                <a:spcPts val="600"/>
              </a:spcBef>
              <a:buNone/>
            </a:pPr>
            <a:r>
              <a:rPr lang="en-US" sz="1100" kern="0" smtClean="0">
                <a:solidFill>
                  <a:schemeClr val="bg1">
                    <a:lumMod val="85000"/>
                  </a:schemeClr>
                </a:solidFill>
                <a:latin typeface="Raleway Medium" panose="020b0003030101060003" pitchFamily="34" charset="0"/>
                <a:ea typeface="Karla" pitchFamily="2" charset="0"/>
                <a:cs typeface="Poppins" panose="02000000000000000000" pitchFamily="2" charset="0"/>
              </a:rPr>
              <a:t>Etiam vitae dui congue, semper quam vitae, luctus ligula. Sed posuere nunc in leocd</a:t>
            </a:r>
            <a:endParaRPr lang="en-US" sz="1100">
              <a:solidFill>
                <a:schemeClr val="bg1">
                  <a:lumMod val="85000"/>
                </a:schemeClr>
              </a:solidFill>
              <a:latin typeface="Poppins" panose="02000000000000000000" pitchFamily="2" charset="0"/>
              <a:cs typeface="Poppins" panose="02000000000000000000" pitchFamily="2" charset="0"/>
            </a:endParaRPr>
          </a:p>
        </p:txBody>
      </p:sp>
      <p:sp>
        <p:nvSpPr>
          <p:cNvPr id="22" name="Подзаголовок 2"/>
          <p:cNvSpPr txBox="1"/>
          <p:nvPr/>
        </p:nvSpPr>
        <p:spPr>
          <a:xfrm>
            <a:off x="2375467" y="5303898"/>
            <a:ext cx="7441066" cy="9146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ct val="0"/>
              </a:spcBef>
              <a:buNone/>
            </a:pPr>
            <a:r>
              <a:rPr lang="en-US" sz="1100" kern="0" smtClean="0">
                <a:solidFill>
                  <a:schemeClr val="bg1">
                    <a:lumMod val="65000"/>
                  </a:schemeClr>
                </a:solidFill>
                <a:latin typeface="Raleway Medium" panose="020b0003030101060003" pitchFamily="34" charset="0"/>
                <a:ea typeface="Karla" pitchFamily="2" charset="0"/>
                <a:cs typeface="Poppins" panose="02000000000000000000" pitchFamily="2" charset="0"/>
              </a:rPr>
              <a:t>Etiam vitae dui congue, semper quam vitae, luctus ligula. Sed posuere nunc in leo commod else cuprum less</a:t>
            </a:r>
            <a:r>
              <a:rPr lang="en-US" sz="1100" smtClean="0">
                <a:solidFill>
                  <a:schemeClr val="bg1">
                    <a:lumMod val="65000"/>
                  </a:schemeClr>
                </a:solidFill>
                <a:latin typeface="Raleway Medium" panose="020b0003030101060003" pitchFamily="34" charset="0"/>
                <a:ea typeface="Karla" pitchFamily="2" charset="0"/>
                <a:cs typeface="Poppins" panose="02000000000000000000" pitchFamily="2" charset="0"/>
              </a:rPr>
              <a:t>. </a:t>
            </a:r>
            <a:r>
              <a:rPr lang="en-US" sz="1100">
                <a:solidFill>
                  <a:schemeClr val="bg1">
                    <a:lumMod val="65000"/>
                  </a:schemeClr>
                </a:solidFill>
                <a:latin typeface="Raleway Medium" panose="020b0003030101060003" pitchFamily="34" charset="0"/>
                <a:ea typeface="Karla" pitchFamily="2" charset="0"/>
                <a:cs typeface="Poppins" panose="02000000000000000000" pitchFamily="2" charset="0"/>
              </a:rPr>
              <a:t>Etiam vitae dui congue, semper quam vitae, </a:t>
            </a:r>
            <a:r>
              <a:rPr lang="en-US" sz="1100" smtClean="0">
                <a:solidFill>
                  <a:schemeClr val="bg1">
                    <a:lumMod val="65000"/>
                  </a:schemeClr>
                </a:solidFill>
                <a:latin typeface="Raleway Medium" panose="020b0003030101060003" pitchFamily="34" charset="0"/>
                <a:ea typeface="Karla" pitchFamily="2" charset="0"/>
                <a:cs typeface="Poppins" panose="02000000000000000000" pitchFamily="2" charset="0"/>
              </a:rPr>
              <a:t>luctus</a:t>
            </a:r>
            <a:r>
              <a:rPr lang="en-US" sz="1100">
                <a:solidFill>
                  <a:schemeClr val="bg1">
                    <a:lumMod val="65000"/>
                  </a:schemeClr>
                </a:solidFill>
                <a:latin typeface="Poppins" panose="02000000000000000000" pitchFamily="2" charset="0"/>
                <a:cs typeface="Poppins" panose="02000000000000000000" pitchFamily="2" charset="0"/>
              </a:rPr>
              <a:t>. </a:t>
            </a:r>
            <a:r>
              <a:rPr lang="en-US" sz="1100">
                <a:solidFill>
                  <a:schemeClr val="bg1">
                    <a:lumMod val="65000"/>
                  </a:schemeClr>
                </a:solidFill>
                <a:latin typeface="Raleway Medium" panose="020b0003030101060003" pitchFamily="34" charset="0"/>
                <a:cs typeface="Poppins" panose="02000000000000000000" pitchFamily="2" charset="0"/>
              </a:rPr>
              <a:t>Nunc ullamcorper sodales massa, et convallis odio. </a:t>
            </a:r>
            <a:r>
              <a:rPr lang="en-US" sz="1100" smtClean="0">
                <a:solidFill>
                  <a:schemeClr val="bg1">
                    <a:lumMod val="65000"/>
                  </a:schemeClr>
                </a:solidFill>
                <a:latin typeface="Raleway Medium" panose="020b0003030101060003" pitchFamily="34" charset="0"/>
                <a:cs typeface="Poppins" panose="02000000000000000000" pitchFamily="2" charset="0"/>
              </a:rPr>
              <a:t>Nunc</a:t>
            </a:r>
            <a:endParaRPr lang="en-US" sz="1100" smtClean="0">
              <a:solidFill>
                <a:schemeClr val="bg1">
                  <a:lumMod val="65000"/>
                </a:schemeClr>
              </a:solidFill>
              <a:latin typeface="Raleway Medium" panose="020b0003030101060003" pitchFamily="34" charset="0"/>
              <a:cs typeface="Poppins" panose="02000000000000000000" pitchFamily="2" charset="0"/>
            </a:endParaRPr>
          </a:p>
          <a:p>
            <a:pPr marL="0" indent="0" algn="ctr">
              <a:lnSpc>
                <a:spcPts val="2000"/>
              </a:lnSpc>
              <a:spcBef>
                <a:spcPct val="0"/>
              </a:spcBef>
              <a:buNone/>
            </a:pPr>
            <a:r>
              <a:rPr lang="en-US" sz="1100" smtClean="0">
                <a:solidFill>
                  <a:schemeClr val="bg1">
                    <a:lumMod val="65000"/>
                  </a:schemeClr>
                </a:solidFill>
                <a:latin typeface="Raleway Medium" panose="020b0003030101060003" pitchFamily="34" charset="0"/>
                <a:cs typeface="Poppins" panose="02000000000000000000" pitchFamily="2" charset="0"/>
              </a:rPr>
              <a:t>et lectus at mauris varius sollicitudin</a:t>
            </a:r>
            <a:r>
              <a:rPr lang="en-US" sz="1100">
                <a:solidFill>
                  <a:schemeClr val="bg1">
                    <a:lumMod val="65000"/>
                  </a:schemeClr>
                </a:solidFill>
                <a:latin typeface="Raleway Medium" panose="020b0003030101060003" pitchFamily="34" charset="0"/>
                <a:cs typeface="Poppins" panose="02000000000000000000" pitchFamily="2" charset="0"/>
              </a:rPr>
              <a:t>. Nam dapibus posuere rutrum. </a:t>
            </a:r>
            <a:endParaRPr lang="en-US" sz="1100">
              <a:solidFill>
                <a:schemeClr val="bg1">
                  <a:lumMod val="65000"/>
                </a:schemeClr>
              </a:solidFill>
              <a:latin typeface="Raleway Medium" panose="020b0003030101060003" pitchFamily="34" charset="0"/>
              <a:cs typeface="Poppins" panose="02000000000000000000" pitchFamily="2"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400"/>
                                        <p:tgtEl>
                                          <p:spTgt spid="5"/>
                                        </p:tgtEl>
                                      </p:cBhvr>
                                    </p:animEffect>
                                  </p:childTnLst>
                                </p:cTn>
                              </p:par>
                            </p:childTnLst>
                          </p:cTn>
                        </p:par>
                        <p:par>
                          <p:cTn id="8" fill="hold" nodeType="afterGroup">
                            <p:stCondLst>
                              <p:cond delay="400"/>
                            </p:stCondLst>
                            <p:childTnLst>
                              <p:par>
                                <p:cTn id="9" presetID="2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400"/>
                                        <p:tgtEl>
                                          <p:spTgt spid="9"/>
                                        </p:tgtEl>
                                      </p:cBhvr>
                                    </p:animEffect>
                                  </p:childTnLst>
                                </p:cTn>
                              </p:par>
                            </p:childTnLst>
                          </p:cTn>
                        </p:par>
                        <p:par>
                          <p:cTn id="12" fill="hold" nodeType="afterGroup">
                            <p:stCondLst>
                              <p:cond delay="800"/>
                            </p:stCondLst>
                            <p:childTnLst>
                              <p:par>
                                <p:cTn id="13" presetID="22" presetClass="entr" presetSubtype="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400"/>
                                        <p:tgtEl>
                                          <p:spTgt spid="10"/>
                                        </p:tgtEl>
                                      </p:cBhvr>
                                    </p:animEffect>
                                  </p:childTnLst>
                                </p:cTn>
                              </p:par>
                            </p:childTnLst>
                          </p:cTn>
                        </p:par>
                        <p:par>
                          <p:cTn id="16" fill="hold" nodeType="afterGroup">
                            <p:stCondLst>
                              <p:cond delay="1200"/>
                            </p:stCondLst>
                            <p:childTnLst>
                              <p:par>
                                <p:cTn id="17" presetID="22" presetClass="entr" presetSubtype="1"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350"/>
                                        <p:tgtEl>
                                          <p:spTgt spid="12"/>
                                        </p:tgtEl>
                                      </p:cBhvr>
                                    </p:animEffect>
                                  </p:childTnLst>
                                </p:cTn>
                              </p:par>
                            </p:childTnLst>
                          </p:cTn>
                        </p:par>
                        <p:par>
                          <p:cTn id="20" fill="hold" nodeType="afterGroup">
                            <p:stCondLst>
                              <p:cond delay="1550"/>
                            </p:stCondLst>
                            <p:childTnLst>
                              <p:par>
                                <p:cTn id="21" presetID="22" presetClass="entr" presetSubtype="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400"/>
                                        <p:tgtEl>
                                          <p:spTgt spid="14"/>
                                        </p:tgtEl>
                                      </p:cBhvr>
                                    </p:animEffect>
                                  </p:childTnLst>
                                </p:cTn>
                              </p:par>
                            </p:childTnLst>
                          </p:cTn>
                        </p:par>
                        <p:par>
                          <p:cTn id="24" fill="hold" nodeType="afterGroup">
                            <p:stCondLst>
                              <p:cond delay="1950"/>
                            </p:stCondLst>
                            <p:childTnLst>
                              <p:par>
                                <p:cTn id="25" presetID="22" presetClass="entr" presetSubtype="1"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400"/>
                                        <p:tgtEl>
                                          <p:spTgt spid="15"/>
                                        </p:tgtEl>
                                      </p:cBhvr>
                                    </p:animEffect>
                                  </p:childTnLst>
                                </p:cTn>
                              </p:par>
                            </p:childTnLst>
                          </p:cTn>
                        </p:par>
                        <p:par>
                          <p:cTn id="28" fill="hold" nodeType="afterGroup">
                            <p:stCondLst>
                              <p:cond delay="2350"/>
                            </p:stCondLst>
                            <p:childTnLst>
                              <p:par>
                                <p:cTn id="29" presetID="22" presetClass="entr" presetSubtype="1"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350"/>
                                        <p:tgtEl>
                                          <p:spTgt spid="16"/>
                                        </p:tgtEl>
                                      </p:cBhvr>
                                    </p:animEffect>
                                  </p:childTnLst>
                                </p:cTn>
                              </p:par>
                            </p:childTnLst>
                          </p:cTn>
                        </p:par>
                        <p:par>
                          <p:cTn id="32" fill="hold" nodeType="afterGroup">
                            <p:stCondLst>
                              <p:cond delay="2700"/>
                            </p:stCondLst>
                            <p:childTnLst>
                              <p:par>
                                <p:cTn id="33" presetID="22" presetClass="entr" presetSubtype="1"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up)">
                                      <p:cBhvr>
                                        <p:cTn id="35" dur="400"/>
                                        <p:tgtEl>
                                          <p:spTgt spid="17"/>
                                        </p:tgtEl>
                                      </p:cBhvr>
                                    </p:animEffect>
                                  </p:childTnLst>
                                </p:cTn>
                              </p:par>
                            </p:childTnLst>
                          </p:cTn>
                        </p:par>
                        <p:par>
                          <p:cTn id="36" fill="hold" nodeType="afterGroup">
                            <p:stCondLst>
                              <p:cond delay="3100"/>
                            </p:stCondLst>
                            <p:childTnLst>
                              <p:par>
                                <p:cTn id="37" presetID="22" presetClass="entr" presetSubtype="1"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up)">
                                      <p:cBhvr>
                                        <p:cTn id="39" dur="400"/>
                                        <p:tgtEl>
                                          <p:spTgt spid="18"/>
                                        </p:tgtEl>
                                      </p:cBhvr>
                                    </p:animEffect>
                                  </p:childTnLst>
                                </p:cTn>
                              </p:par>
                            </p:childTnLst>
                          </p:cTn>
                        </p:par>
                        <p:par>
                          <p:cTn id="40" fill="hold" nodeType="afterGroup">
                            <p:stCondLst>
                              <p:cond delay="3500"/>
                            </p:stCondLst>
                            <p:childTnLst>
                              <p:par>
                                <p:cTn id="41" presetID="22" presetClass="entr" presetSubtype="1"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up)">
                                      <p:cBhvr>
                                        <p:cTn id="43" dur="350"/>
                                        <p:tgtEl>
                                          <p:spTgt spid="19"/>
                                        </p:tgtEl>
                                      </p:cBhvr>
                                    </p:animEffect>
                                  </p:childTnLst>
                                </p:cTn>
                              </p:par>
                            </p:childTnLst>
                          </p:cTn>
                        </p:par>
                        <p:par>
                          <p:cTn id="44" fill="hold" nodeType="afterGroup">
                            <p:stCondLst>
                              <p:cond delay="3850"/>
                            </p:stCondLst>
                            <p:childTnLst>
                              <p:par>
                                <p:cTn id="45" presetID="22" presetClass="entr" presetSubtype="1"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up)">
                                      <p:cBhvr>
                                        <p:cTn id="47" dur="400"/>
                                        <p:tgtEl>
                                          <p:spTgt spid="20"/>
                                        </p:tgtEl>
                                      </p:cBhvr>
                                    </p:animEffect>
                                  </p:childTnLst>
                                </p:cTn>
                              </p:par>
                            </p:childTnLst>
                          </p:cTn>
                        </p:par>
                        <p:par>
                          <p:cTn id="48" fill="hold" nodeType="afterGroup">
                            <p:stCondLst>
                              <p:cond delay="4250"/>
                            </p:stCondLst>
                            <p:childTnLst>
                              <p:par>
                                <p:cTn id="49" presetID="22" presetClass="entr" presetSubtype="1"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up)">
                                      <p:cBhvr>
                                        <p:cTn id="51" dur="400"/>
                                        <p:tgtEl>
                                          <p:spTgt spid="21"/>
                                        </p:tgtEl>
                                      </p:cBhvr>
                                    </p:animEffect>
                                  </p:childTnLst>
                                </p:cTn>
                              </p:par>
                            </p:childTnLst>
                          </p:cTn>
                        </p:par>
                        <p:par>
                          <p:cTn id="52" fill="hold" nodeType="afterGroup">
                            <p:stCondLst>
                              <p:cond delay="4650"/>
                            </p:stCondLst>
                            <p:childTnLst>
                              <p:par>
                                <p:cTn id="53" presetID="22" presetClass="entr" presetSubtype="1"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up)">
                                      <p:cBhvr>
                                        <p:cTn id="55" dur="4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4" grpId="0"/>
      <p:bldP spid="15" grpId="0"/>
      <p:bldP spid="17" grpId="0"/>
      <p:bldP spid="18" grpId="0"/>
      <p:bldP spid="20" grpId="0"/>
      <p:bldP spid="21" grpId="0"/>
      <p:bldP spid="22" grpId="0"/>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 name="TextBox 5"/>
          <p:cNvSpPr txBox="1"/>
          <p:nvPr/>
        </p:nvSpPr>
        <p:spPr>
          <a:xfrm>
            <a:off x="1115052" y="1725186"/>
            <a:ext cx="5049671" cy="491160"/>
          </a:xfrm>
          <a:prstGeom prst="rect">
            <a:avLst/>
          </a:prstGeom>
          <a:noFill/>
        </p:spPr>
        <p:txBody>
          <a:bodyPr wrap="square" rtlCol="0">
            <a:spAutoFit/>
          </a:bodyPr>
          <a:lstStyle/>
          <a:p>
            <a:pPr algn="r">
              <a:lnSpc>
                <a:spcPts val="3000"/>
              </a:lnSpc>
            </a:pPr>
            <a:r>
              <a:rPr lang="en-US" sz="3600" smtClean="0">
                <a:solidFill>
                  <a:srgbClr val="E23936"/>
                </a:solidFill>
                <a:latin typeface="Raleway ExtraBold" panose="020b0903030101060003" pitchFamily="34" charset="-52"/>
              </a:rPr>
              <a:t>/</a:t>
            </a:r>
            <a:r>
              <a:rPr lang="zh-CN" altLang="en-US" sz="3600" b="1">
                <a:latin typeface="微软雅黑" panose="020b0503020204020204" pitchFamily="34" charset="-122"/>
                <a:ea typeface="微软雅黑" panose="020b0503020204020204" pitchFamily="34" charset="-122"/>
              </a:rPr>
              <a:t>添加标题内容</a:t>
            </a:r>
            <a:endParaRPr lang="en-US" altLang="zh-CN" sz="3600" b="1">
              <a:latin typeface="微软雅黑" panose="020b0503020204020204" pitchFamily="34" charset="-122"/>
              <a:ea typeface="微软雅黑" panose="020b0503020204020204" pitchFamily="34" charset="-122"/>
            </a:endParaRPr>
          </a:p>
        </p:txBody>
      </p:sp>
      <p:sp>
        <p:nvSpPr>
          <p:cNvPr id="7" name="Подзаголовок 2"/>
          <p:cNvSpPr txBox="1"/>
          <p:nvPr/>
        </p:nvSpPr>
        <p:spPr>
          <a:xfrm>
            <a:off x="1494151" y="2742929"/>
            <a:ext cx="4657872" cy="13528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ts val="2000"/>
              </a:lnSpc>
              <a:spcBef>
                <a:spcPts val="1200"/>
              </a:spcBef>
              <a:buNone/>
            </a:pPr>
            <a:r>
              <a:rPr lang="en-US" sz="1600" b="1">
                <a:latin typeface="Raleway" panose="020b0003030101060003" pitchFamily="34" charset="0"/>
              </a:rPr>
              <a:t> </a:t>
            </a:r>
            <a:r>
              <a:rPr lang="en-US" sz="1600" b="1" smtClean="0">
                <a:solidFill>
                  <a:srgbClr val="E23936"/>
                </a:solidFill>
                <a:latin typeface="Montserrat" panose="02000505000000020004" pitchFamily="2" charset="0"/>
              </a:rPr>
              <a:t>98 </a:t>
            </a:r>
            <a:r>
              <a:rPr lang="en-US" sz="1600" smtClean="0">
                <a:solidFill>
                  <a:srgbClr val="E23936"/>
                </a:solidFill>
                <a:latin typeface="Montserrat" panose="02000505000000020004" pitchFamily="2" charset="0"/>
              </a:rPr>
              <a:t>% </a:t>
            </a:r>
            <a:r>
              <a:rPr lang="en-US" sz="1400" smtClean="0">
                <a:latin typeface="Raleway Heavy" panose="020b0003030101060003" pitchFamily="34" charset="0"/>
              </a:rPr>
              <a:t>CLIENTS RECOMMEND US</a:t>
            </a:r>
            <a:endParaRPr lang="en-US" sz="1800">
              <a:latin typeface="Raleway Heavy" panose="020b0003030101060003" pitchFamily="34" charset="0"/>
            </a:endParaRPr>
          </a:p>
          <a:p>
            <a:pPr marL="0" indent="0" algn="r">
              <a:lnSpc>
                <a:spcPts val="2000"/>
              </a:lnSpc>
              <a:spcBef>
                <a:spcPts val="1200"/>
              </a:spcBef>
              <a:buNone/>
            </a:pPr>
            <a:r>
              <a:rPr lang="en-US" sz="1100" kern="0" smtClean="0">
                <a:solidFill>
                  <a:schemeClr val="bg1">
                    <a:lumMod val="65000"/>
                  </a:schemeClr>
                </a:solidFill>
                <a:latin typeface="Raleway Medium" panose="020b0003030101060003" pitchFamily="34" charset="0"/>
                <a:ea typeface="Karla" pitchFamily="2" charset="0"/>
                <a:cs typeface="Poppins" panose="02000000000000000000" pitchFamily="2" charset="0"/>
              </a:rPr>
              <a:t>Etiam vitae dui congue, semper quam vitae, luctus ligula. Sed posuere nunc in leo commod else cuprum less</a:t>
            </a:r>
            <a:r>
              <a:rPr lang="en-US" sz="1100" smtClean="0">
                <a:solidFill>
                  <a:schemeClr val="bg1">
                    <a:lumMod val="65000"/>
                  </a:schemeClr>
                </a:solidFill>
                <a:latin typeface="Raleway Medium" panose="020b0003030101060003" pitchFamily="34" charset="0"/>
                <a:ea typeface="Karla" pitchFamily="2" charset="0"/>
                <a:cs typeface="Poppins" panose="02000000000000000000" pitchFamily="2" charset="0"/>
              </a:rPr>
              <a:t>. </a:t>
            </a:r>
            <a:r>
              <a:rPr lang="en-US" sz="1100">
                <a:solidFill>
                  <a:schemeClr val="bg1">
                    <a:lumMod val="65000"/>
                  </a:schemeClr>
                </a:solidFill>
                <a:latin typeface="Raleway Medium" panose="020b0003030101060003" pitchFamily="34" charset="0"/>
                <a:ea typeface="Karla" pitchFamily="2" charset="0"/>
                <a:cs typeface="Poppins" panose="02000000000000000000" pitchFamily="2" charset="0"/>
              </a:rPr>
              <a:t>Etiam vitae dui congue, semper quam vitae, </a:t>
            </a:r>
            <a:r>
              <a:rPr lang="en-US" sz="1100" smtClean="0">
                <a:solidFill>
                  <a:schemeClr val="bg1">
                    <a:lumMod val="65000"/>
                  </a:schemeClr>
                </a:solidFill>
                <a:latin typeface="Raleway Medium" panose="020b0003030101060003" pitchFamily="34" charset="0"/>
                <a:ea typeface="Karla" pitchFamily="2" charset="0"/>
                <a:cs typeface="Poppins" panose="02000000000000000000" pitchFamily="2" charset="0"/>
              </a:rPr>
              <a:t>luctus</a:t>
            </a:r>
            <a:r>
              <a:rPr lang="en-US" sz="1100" smtClean="0">
                <a:solidFill>
                  <a:schemeClr val="bg1">
                    <a:lumMod val="65000"/>
                  </a:schemeClr>
                </a:solidFill>
                <a:latin typeface="Poppins" panose="02000000000000000000" pitchFamily="2" charset="0"/>
                <a:cs typeface="Poppins" panose="02000000000000000000" pitchFamily="2" charset="0"/>
              </a:rPr>
              <a:t>.</a:t>
            </a:r>
            <a:endParaRPr lang="en-US" sz="1100">
              <a:solidFill>
                <a:schemeClr val="bg1">
                  <a:lumMod val="65000"/>
                </a:schemeClr>
              </a:solidFill>
              <a:latin typeface="Poppins" panose="02000000000000000000" pitchFamily="2" charset="0"/>
              <a:cs typeface="Poppins" panose="02000000000000000000" pitchFamily="2" charset="0"/>
            </a:endParaRPr>
          </a:p>
        </p:txBody>
      </p:sp>
      <p:sp>
        <p:nvSpPr>
          <p:cNvPr id="8" name="Подзаголовок 2"/>
          <p:cNvSpPr txBox="1"/>
          <p:nvPr/>
        </p:nvSpPr>
        <p:spPr>
          <a:xfrm>
            <a:off x="1494151" y="4453430"/>
            <a:ext cx="4657872" cy="13528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ts val="2000"/>
              </a:lnSpc>
              <a:spcBef>
                <a:spcPts val="1200"/>
              </a:spcBef>
              <a:buNone/>
            </a:pPr>
            <a:r>
              <a:rPr lang="en-US" sz="1600" b="1">
                <a:latin typeface="Raleway" panose="020b0003030101060003" pitchFamily="34" charset="0"/>
              </a:rPr>
              <a:t> </a:t>
            </a:r>
            <a:r>
              <a:rPr lang="en-US" sz="1600" b="1" smtClean="0">
                <a:solidFill>
                  <a:srgbClr val="E23936"/>
                </a:solidFill>
                <a:latin typeface="Montserrat" panose="02000505000000020004" pitchFamily="2" charset="0"/>
              </a:rPr>
              <a:t>87 </a:t>
            </a:r>
            <a:r>
              <a:rPr lang="en-US" sz="1600" smtClean="0">
                <a:solidFill>
                  <a:srgbClr val="E23936"/>
                </a:solidFill>
                <a:latin typeface="Montserrat" panose="02000505000000020004" pitchFamily="2" charset="0"/>
              </a:rPr>
              <a:t>% </a:t>
            </a:r>
            <a:r>
              <a:rPr lang="en-US" sz="1400" smtClean="0">
                <a:latin typeface="Raleway Heavy" panose="020b0003030101060003" pitchFamily="34" charset="0"/>
              </a:rPr>
              <a:t>BACK AGAIN</a:t>
            </a:r>
            <a:endParaRPr lang="en-US" sz="1800">
              <a:latin typeface="Raleway Heavy" panose="020b0003030101060003" pitchFamily="34" charset="0"/>
            </a:endParaRPr>
          </a:p>
          <a:p>
            <a:pPr marL="0" indent="0" algn="r">
              <a:lnSpc>
                <a:spcPts val="2000"/>
              </a:lnSpc>
              <a:spcBef>
                <a:spcPts val="1200"/>
              </a:spcBef>
              <a:buNone/>
            </a:pPr>
            <a:r>
              <a:rPr lang="en-US" sz="1100" kern="0" smtClean="0">
                <a:solidFill>
                  <a:schemeClr val="bg1">
                    <a:lumMod val="65000"/>
                  </a:schemeClr>
                </a:solidFill>
                <a:latin typeface="Raleway Medium" panose="020b0003030101060003" pitchFamily="34" charset="0"/>
                <a:ea typeface="Karla" pitchFamily="2" charset="0"/>
                <a:cs typeface="Poppins" panose="02000000000000000000" pitchFamily="2" charset="0"/>
              </a:rPr>
              <a:t>Etiam vitae dui congue, semper quam vitae, luctus ligula. Sed posuere nunc in leo commod else cuprum less</a:t>
            </a:r>
            <a:r>
              <a:rPr lang="en-US" sz="1100" smtClean="0">
                <a:solidFill>
                  <a:schemeClr val="bg1">
                    <a:lumMod val="65000"/>
                  </a:schemeClr>
                </a:solidFill>
                <a:latin typeface="Raleway Medium" panose="020b0003030101060003" pitchFamily="34" charset="0"/>
                <a:ea typeface="Karla" pitchFamily="2" charset="0"/>
                <a:cs typeface="Poppins" panose="02000000000000000000" pitchFamily="2" charset="0"/>
              </a:rPr>
              <a:t>. </a:t>
            </a:r>
            <a:r>
              <a:rPr lang="en-US" sz="1100">
                <a:solidFill>
                  <a:schemeClr val="bg1">
                    <a:lumMod val="65000"/>
                  </a:schemeClr>
                </a:solidFill>
                <a:latin typeface="Raleway Medium" panose="020b0003030101060003" pitchFamily="34" charset="0"/>
                <a:ea typeface="Karla" pitchFamily="2" charset="0"/>
                <a:cs typeface="Poppins" panose="02000000000000000000" pitchFamily="2" charset="0"/>
              </a:rPr>
              <a:t>Etiam vitae dui congue, semper quam vitae, </a:t>
            </a:r>
            <a:r>
              <a:rPr lang="en-US" sz="1100" smtClean="0">
                <a:solidFill>
                  <a:schemeClr val="bg1">
                    <a:lumMod val="65000"/>
                  </a:schemeClr>
                </a:solidFill>
                <a:latin typeface="Raleway Medium" panose="020b0003030101060003" pitchFamily="34" charset="0"/>
                <a:ea typeface="Karla" pitchFamily="2" charset="0"/>
                <a:cs typeface="Poppins" panose="02000000000000000000" pitchFamily="2" charset="0"/>
              </a:rPr>
              <a:t>luctus</a:t>
            </a:r>
            <a:r>
              <a:rPr lang="en-US" sz="1100" smtClean="0">
                <a:solidFill>
                  <a:schemeClr val="bg1">
                    <a:lumMod val="65000"/>
                  </a:schemeClr>
                </a:solidFill>
                <a:latin typeface="Poppins" panose="02000000000000000000" pitchFamily="2" charset="0"/>
                <a:cs typeface="Poppins" panose="02000000000000000000" pitchFamily="2" charset="0"/>
              </a:rPr>
              <a:t>.</a:t>
            </a:r>
            <a:endParaRPr lang="en-US" sz="1100">
              <a:solidFill>
                <a:schemeClr val="bg1">
                  <a:lumMod val="65000"/>
                </a:schemeClr>
              </a:solidFill>
              <a:latin typeface="Poppins" panose="02000000000000000000" pitchFamily="2" charset="0"/>
              <a:cs typeface="Poppins" panose="02000000000000000000" pitchFamily="2" charset="0"/>
            </a:endParaRPr>
          </a:p>
        </p:txBody>
      </p:sp>
      <p:pic>
        <p:nvPicPr>
          <p:cNvPr id="3" name="图片占位符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8546" b="8546"/>
          <a:stretch>
            <a:fillRect/>
          </a:stretch>
        </p:blipFill>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6"/>
                                        </p:tgtEl>
                                        <p:attrNameLst>
                                          <p:attrName>ppt_y</p:attrName>
                                        </p:attrNameLst>
                                      </p:cBhvr>
                                      <p:tavLst>
                                        <p:tav tm="0">
                                          <p:val>
                                            <p:strVal val="#ppt_y"/>
                                          </p:val>
                                        </p:tav>
                                        <p:tav tm="100000">
                                          <p:val>
                                            <p:strVal val="#ppt_y"/>
                                          </p:val>
                                        </p:tav>
                                      </p:tavLst>
                                    </p:anim>
                                    <p:anim calcmode="lin" valueType="num">
                                      <p:cBhvr>
                                        <p:cTn id="9" dur="25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6"/>
                                        </p:tgtEl>
                                      </p:cBhvr>
                                    </p:animEffect>
                                  </p:childTnLst>
                                </p:cTn>
                              </p:par>
                            </p:childTnLst>
                          </p:cTn>
                        </p:par>
                        <p:par>
                          <p:cTn id="12" fill="hold" nodeType="afterGroup">
                            <p:stCondLst>
                              <p:cond delay="25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400"/>
                                        <p:tgtEl>
                                          <p:spTgt spid="7"/>
                                        </p:tgtEl>
                                      </p:cBhvr>
                                    </p:animEffect>
                                  </p:childTnLst>
                                </p:cTn>
                              </p:par>
                            </p:childTnLst>
                          </p:cTn>
                        </p:par>
                        <p:par>
                          <p:cTn id="16" fill="hold" nodeType="afterGroup">
                            <p:stCondLst>
                              <p:cond delay="650"/>
                            </p:stCondLst>
                            <p:childTnLst>
                              <p:par>
                                <p:cTn id="17" presetID="22" presetClass="entr" presetSubtype="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4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8" name="图片占位符 7"/>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5000" b="5000"/>
          <a:stretch>
            <a:fillRect/>
          </a:stretch>
        </p:blipFill>
        <p:spPr/>
      </p:pic>
      <p:sp>
        <p:nvSpPr>
          <p:cNvPr id="10" name="Прямоугольник 9"/>
          <p:cNvSpPr/>
          <p:nvPr/>
        </p:nvSpPr>
        <p:spPr>
          <a:xfrm>
            <a:off x="0" y="0"/>
            <a:ext cx="12192000" cy="6858000"/>
          </a:xfrm>
          <a:prstGeom prst="rect">
            <a:avLst/>
          </a:prstGeom>
          <a:solidFill>
            <a:schemeClr val="bg2">
              <a:lumMod val="1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p:cNvSpPr txBox="1"/>
          <p:nvPr/>
        </p:nvSpPr>
        <p:spPr>
          <a:xfrm>
            <a:off x="3025378" y="975918"/>
            <a:ext cx="6141244" cy="515141"/>
          </a:xfrm>
          <a:prstGeom prst="rect">
            <a:avLst/>
          </a:prstGeom>
          <a:noFill/>
        </p:spPr>
        <p:txBody>
          <a:bodyPr wrap="square" rtlCol="0">
            <a:spAutoFit/>
          </a:bodyPr>
          <a:lstStyle/>
          <a:p>
            <a:pPr algn="ctr">
              <a:lnSpc>
                <a:spcPts val="3000"/>
              </a:lnSpc>
            </a:pPr>
            <a:r>
              <a:rPr lang="zh-CN" altLang="en-US" sz="4400" b="1">
                <a:solidFill>
                  <a:schemeClr val="bg1"/>
                </a:solidFill>
                <a:latin typeface="微软雅黑" panose="020b0503020204020204" pitchFamily="34" charset="-122"/>
                <a:ea typeface="微软雅黑" panose="020b0503020204020204" pitchFamily="34" charset="-122"/>
              </a:rPr>
              <a:t>添加标题内容</a:t>
            </a:r>
            <a:endParaRPr lang="en-US" altLang="zh-CN" sz="4400" b="1">
              <a:solidFill>
                <a:schemeClr val="bg1"/>
              </a:solidFill>
              <a:latin typeface="微软雅黑" panose="020b0503020204020204" pitchFamily="34" charset="-122"/>
              <a:ea typeface="微软雅黑" panose="020b0503020204020204" pitchFamily="34" charset="-122"/>
            </a:endParaRPr>
          </a:p>
        </p:txBody>
      </p:sp>
      <p:sp>
        <p:nvSpPr>
          <p:cNvPr id="4" name="Подзаголовок 2"/>
          <p:cNvSpPr txBox="1"/>
          <p:nvPr/>
        </p:nvSpPr>
        <p:spPr>
          <a:xfrm>
            <a:off x="3025378" y="4983897"/>
            <a:ext cx="6141244" cy="9146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ts val="1200"/>
              </a:spcBef>
              <a:buNone/>
            </a:pPr>
            <a:r>
              <a:rPr lang="en-US" sz="1200" kern="0" smtClean="0">
                <a:solidFill>
                  <a:schemeClr val="bg1"/>
                </a:solidFill>
                <a:latin typeface="Raleway Medium" panose="020b0003030101060003" pitchFamily="34" charset="0"/>
                <a:ea typeface="Karla" pitchFamily="2" charset="0"/>
                <a:cs typeface="Poppins" panose="02000000000000000000" pitchFamily="2" charset="0"/>
              </a:rPr>
              <a:t>Etiam vitae dui congue, semper quam vitae, luctus ligula. Sed posuere nunc in leo commod else cuprum less</a:t>
            </a:r>
            <a:r>
              <a:rPr lang="en-US" sz="1200" smtClean="0">
                <a:solidFill>
                  <a:schemeClr val="bg1"/>
                </a:solidFill>
                <a:latin typeface="Raleway Medium" panose="020b0003030101060003" pitchFamily="34" charset="0"/>
                <a:ea typeface="Karla" pitchFamily="2" charset="0"/>
                <a:cs typeface="Poppins" panose="02000000000000000000" pitchFamily="2" charset="0"/>
              </a:rPr>
              <a:t>. Etiam vitae dui congue, semper quam vitae, luctus</a:t>
            </a:r>
            <a:r>
              <a:rPr lang="en-US" sz="1200" smtClean="0">
                <a:solidFill>
                  <a:schemeClr val="bg1"/>
                </a:solidFill>
                <a:latin typeface="Poppins" panose="02000000000000000000" pitchFamily="2" charset="0"/>
                <a:cs typeface="Poppins" panose="02000000000000000000" pitchFamily="2" charset="0"/>
              </a:rPr>
              <a:t>. </a:t>
            </a:r>
            <a:r>
              <a:rPr lang="en-US" sz="1200">
                <a:solidFill>
                  <a:schemeClr val="bg1"/>
                </a:solidFill>
                <a:latin typeface="Raleway Medium" panose="020b0003030101060003" pitchFamily="34" charset="0"/>
              </a:rPr>
              <a:t>Donec convallis orci eu orci rutrum, ac </a:t>
            </a:r>
            <a:r>
              <a:rPr lang="en-US" sz="1200" smtClean="0">
                <a:solidFill>
                  <a:schemeClr val="bg1"/>
                </a:solidFill>
                <a:latin typeface="Raleway Medium" panose="020b0003030101060003" pitchFamily="34" charset="0"/>
              </a:rPr>
              <a:t>venenati.</a:t>
            </a:r>
            <a:endParaRPr lang="en-US" sz="1200">
              <a:solidFill>
                <a:schemeClr val="bg1"/>
              </a:solidFill>
              <a:latin typeface="Raleway Medium" panose="020b0003030101060003" pitchFamily="34" charset="0"/>
              <a:cs typeface="Poppins" panose="02000000000000000000" pitchFamily="2" charset="0"/>
            </a:endParaRPr>
          </a:p>
          <a:p>
            <a:pPr marL="0" indent="0" algn="ctr">
              <a:lnSpc>
                <a:spcPts val="2000"/>
              </a:lnSpc>
              <a:spcBef>
                <a:spcPts val="1200"/>
              </a:spcBef>
              <a:buNone/>
            </a:pPr>
            <a:endParaRPr lang="en-US" sz="1200">
              <a:solidFill>
                <a:schemeClr val="bg1"/>
              </a:solidFill>
              <a:latin typeface="Poppins" panose="02000000000000000000" pitchFamily="2" charset="0"/>
              <a:cs typeface="Poppins" panose="02000000000000000000" pitchFamily="2" charset="0"/>
            </a:endParaRPr>
          </a:p>
        </p:txBody>
      </p:sp>
      <p:sp>
        <p:nvSpPr>
          <p:cNvPr id="5" name="Прямоугольник 4"/>
          <p:cNvSpPr/>
          <p:nvPr/>
        </p:nvSpPr>
        <p:spPr>
          <a:xfrm>
            <a:off x="5120413" y="1562678"/>
            <a:ext cx="1951175" cy="393826"/>
          </a:xfrm>
          <a:prstGeom prst="rect">
            <a:avLst/>
          </a:prstGeom>
        </p:spPr>
        <p:txBody>
          <a:bodyPr wrap="none">
            <a:spAutoFit/>
          </a:bodyPr>
          <a:lstStyle/>
          <a:p>
            <a:pPr>
              <a:lnSpc>
                <a:spcPts val="2800"/>
              </a:lnSpc>
            </a:pPr>
            <a:r>
              <a:rPr lang="en-US" sz="1050" kern="0" spc="50">
                <a:solidFill>
                  <a:schemeClr val="bg1"/>
                </a:solidFill>
                <a:latin typeface="Raleway ExtraBold" panose="020b0903030101060003" pitchFamily="34" charset="-52"/>
                <a:ea typeface="Karla" pitchFamily="2" charset="0"/>
                <a:cs typeface="Poppins" panose="02000000000000000000" pitchFamily="2" charset="0"/>
              </a:rPr>
              <a:t>SOME WORDS ABOUT </a:t>
            </a:r>
            <a:r>
              <a:rPr lang="en-US" sz="1050" kern="0" spc="50" smtClean="0">
                <a:solidFill>
                  <a:schemeClr val="bg1"/>
                </a:solidFill>
                <a:latin typeface="Raleway ExtraBold" panose="020b0903030101060003" pitchFamily="34" charset="-52"/>
                <a:ea typeface="Karla" pitchFamily="2" charset="0"/>
                <a:cs typeface="Poppins" panose="02000000000000000000" pitchFamily="2" charset="0"/>
              </a:rPr>
              <a:t>US</a:t>
            </a:r>
            <a:endParaRPr lang="en-US" sz="1050" spc="50">
              <a:solidFill>
                <a:schemeClr val="bg1"/>
              </a:solidFill>
              <a:latin typeface="Raleway ExtraBold" panose="020b0903030101060003" pitchFamily="34" charset="-52"/>
            </a:endParaRPr>
          </a:p>
        </p:txBody>
      </p:sp>
      <p:sp>
        <p:nvSpPr>
          <p:cNvPr id="6" name="Овал 5"/>
          <p:cNvSpPr/>
          <p:nvPr/>
        </p:nvSpPr>
        <p:spPr>
          <a:xfrm>
            <a:off x="1105341" y="2592553"/>
            <a:ext cx="1666324" cy="1666324"/>
          </a:xfrm>
          <a:prstGeom prst="ellipse">
            <a:avLst/>
          </a:prstGeom>
          <a:noFill/>
          <a:ln w="3810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1105339" y="3351155"/>
            <a:ext cx="1666325" cy="373436"/>
          </a:xfrm>
          <a:prstGeom prst="rect">
            <a:avLst/>
          </a:prstGeom>
        </p:spPr>
        <p:txBody>
          <a:bodyPr wrap="square">
            <a:spAutoFit/>
          </a:bodyPr>
          <a:lstStyle/>
          <a:p>
            <a:pPr algn="ctr">
              <a:lnSpc>
                <a:spcPts val="2000"/>
              </a:lnSpc>
            </a:pPr>
            <a:r>
              <a:rPr lang="en-US" sz="2400" spc="100" smtClean="0">
                <a:solidFill>
                  <a:srgbClr val="E23936"/>
                </a:solidFill>
                <a:latin typeface="Montserrat" panose="02000505000000020004" pitchFamily="2" charset="0"/>
                <a:cs typeface="Poppins" panose="02000000000000000000" pitchFamily="2" charset="0"/>
              </a:rPr>
              <a:t>2500</a:t>
            </a:r>
            <a:endParaRPr lang="en-US" sz="2400" spc="100">
              <a:solidFill>
                <a:srgbClr val="E23936"/>
              </a:solidFill>
              <a:latin typeface="Montserrat" panose="02000505000000020004" pitchFamily="2" charset="0"/>
              <a:cs typeface="Poppins" panose="02000000000000000000" pitchFamily="2" charset="0"/>
            </a:endParaRPr>
          </a:p>
        </p:txBody>
      </p:sp>
      <p:grpSp>
        <p:nvGrpSpPr>
          <p:cNvPr id="11" name="Группа 10"/>
          <p:cNvGrpSpPr/>
          <p:nvPr/>
        </p:nvGrpSpPr>
        <p:grpSpPr>
          <a:xfrm>
            <a:off x="296779" y="363665"/>
            <a:ext cx="240632" cy="165462"/>
            <a:chOff x="11345779" y="324853"/>
            <a:chExt cx="240632" cy="165462"/>
          </a:xfrm>
        </p:grpSpPr>
        <p:cxnSp>
          <p:nvCxnSpPr>
            <p:cNvPr id="12" name="Прямая соединительная линия 11"/>
            <p:cNvCxnSpPr/>
            <p:nvPr/>
          </p:nvCxnSpPr>
          <p:spPr>
            <a:xfrm>
              <a:off x="11345779" y="324853"/>
              <a:ext cx="24063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11345779" y="407584"/>
              <a:ext cx="24063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a:off x="11345779" y="490315"/>
              <a:ext cx="24063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Прямоугольник 14"/>
          <p:cNvSpPr/>
          <p:nvPr/>
        </p:nvSpPr>
        <p:spPr>
          <a:xfrm>
            <a:off x="1223260" y="3638895"/>
            <a:ext cx="1430482" cy="261610"/>
          </a:xfrm>
          <a:prstGeom prst="rect">
            <a:avLst/>
          </a:prstGeom>
        </p:spPr>
        <p:txBody>
          <a:bodyPr wrap="square">
            <a:spAutoFit/>
          </a:bodyPr>
          <a:lstStyle/>
          <a:p>
            <a:pPr algn="ctr"/>
            <a:r>
              <a:rPr lang="en-US" sz="1050" smtClean="0">
                <a:solidFill>
                  <a:schemeClr val="bg1"/>
                </a:solidFill>
                <a:latin typeface="Raleway" panose="020b0003030101060003" pitchFamily="34" charset="0"/>
              </a:rPr>
              <a:t>Clients</a:t>
            </a:r>
            <a:endParaRPr lang="en-US" sz="1050">
              <a:solidFill>
                <a:schemeClr val="bg1"/>
              </a:solidFill>
              <a:latin typeface="Raleway" panose="020b0003030101060003" pitchFamily="34" charset="0"/>
            </a:endParaRPr>
          </a:p>
        </p:txBody>
      </p:sp>
      <p:sp>
        <p:nvSpPr>
          <p:cNvPr id="16" name="Овал 15"/>
          <p:cNvSpPr/>
          <p:nvPr/>
        </p:nvSpPr>
        <p:spPr>
          <a:xfrm>
            <a:off x="3877006" y="2592553"/>
            <a:ext cx="1666324" cy="1666324"/>
          </a:xfrm>
          <a:prstGeom prst="ellipse">
            <a:avLst/>
          </a:prstGeom>
          <a:noFill/>
          <a:ln w="3810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p:cNvSpPr/>
          <p:nvPr/>
        </p:nvSpPr>
        <p:spPr>
          <a:xfrm>
            <a:off x="3877005" y="3351155"/>
            <a:ext cx="1666323" cy="373436"/>
          </a:xfrm>
          <a:prstGeom prst="rect">
            <a:avLst/>
          </a:prstGeom>
        </p:spPr>
        <p:txBody>
          <a:bodyPr wrap="square">
            <a:spAutoFit/>
          </a:bodyPr>
          <a:lstStyle/>
          <a:p>
            <a:pPr algn="ctr">
              <a:lnSpc>
                <a:spcPts val="2000"/>
              </a:lnSpc>
            </a:pPr>
            <a:r>
              <a:rPr lang="en-US" sz="2400" spc="100" smtClean="0">
                <a:solidFill>
                  <a:srgbClr val="E23936"/>
                </a:solidFill>
                <a:latin typeface="Montserrat" panose="02000505000000020004" pitchFamily="2" charset="0"/>
                <a:cs typeface="Poppins" panose="02000000000000000000" pitchFamily="2" charset="0"/>
              </a:rPr>
              <a:t>5600</a:t>
            </a:r>
            <a:endParaRPr lang="en-US" sz="2400" spc="100">
              <a:solidFill>
                <a:srgbClr val="E23936"/>
              </a:solidFill>
              <a:latin typeface="Montserrat" panose="02000505000000020004" pitchFamily="2" charset="0"/>
              <a:cs typeface="Poppins" panose="02000000000000000000" pitchFamily="2" charset="0"/>
            </a:endParaRPr>
          </a:p>
        </p:txBody>
      </p:sp>
      <p:sp>
        <p:nvSpPr>
          <p:cNvPr id="18" name="Прямоугольник 17"/>
          <p:cNvSpPr/>
          <p:nvPr/>
        </p:nvSpPr>
        <p:spPr>
          <a:xfrm>
            <a:off x="3994925" y="3638895"/>
            <a:ext cx="1430482" cy="261610"/>
          </a:xfrm>
          <a:prstGeom prst="rect">
            <a:avLst/>
          </a:prstGeom>
        </p:spPr>
        <p:txBody>
          <a:bodyPr wrap="square">
            <a:spAutoFit/>
          </a:bodyPr>
          <a:lstStyle/>
          <a:p>
            <a:pPr algn="ctr"/>
            <a:r>
              <a:rPr lang="en-US" sz="1050" smtClean="0">
                <a:solidFill>
                  <a:schemeClr val="bg1"/>
                </a:solidFill>
                <a:latin typeface="Raleway" panose="020b0003030101060003" pitchFamily="34" charset="0"/>
              </a:rPr>
              <a:t>Retwits</a:t>
            </a:r>
            <a:endParaRPr lang="en-US" sz="1050">
              <a:solidFill>
                <a:schemeClr val="bg1"/>
              </a:solidFill>
              <a:latin typeface="Raleway" panose="020b0003030101060003" pitchFamily="34" charset="0"/>
            </a:endParaRPr>
          </a:p>
        </p:txBody>
      </p:sp>
      <p:sp>
        <p:nvSpPr>
          <p:cNvPr id="19" name="Овал 18"/>
          <p:cNvSpPr/>
          <p:nvPr/>
        </p:nvSpPr>
        <p:spPr>
          <a:xfrm>
            <a:off x="6648671" y="2592553"/>
            <a:ext cx="1666324" cy="1666324"/>
          </a:xfrm>
          <a:prstGeom prst="ellipse">
            <a:avLst/>
          </a:prstGeom>
          <a:noFill/>
          <a:ln w="3810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6648670" y="3351155"/>
            <a:ext cx="1666325" cy="373436"/>
          </a:xfrm>
          <a:prstGeom prst="rect">
            <a:avLst/>
          </a:prstGeom>
        </p:spPr>
        <p:txBody>
          <a:bodyPr wrap="square">
            <a:spAutoFit/>
          </a:bodyPr>
          <a:lstStyle/>
          <a:p>
            <a:pPr algn="ctr">
              <a:lnSpc>
                <a:spcPts val="2000"/>
              </a:lnSpc>
            </a:pPr>
            <a:r>
              <a:rPr lang="en-US" sz="2400" spc="100" smtClean="0">
                <a:solidFill>
                  <a:srgbClr val="E23936"/>
                </a:solidFill>
                <a:latin typeface="Montserrat" panose="02000505000000020004" pitchFamily="2" charset="0"/>
                <a:cs typeface="Poppins" panose="02000000000000000000" pitchFamily="2" charset="0"/>
              </a:rPr>
              <a:t>7152</a:t>
            </a:r>
            <a:endParaRPr lang="en-US" sz="2400" spc="100">
              <a:solidFill>
                <a:srgbClr val="E23936"/>
              </a:solidFill>
              <a:latin typeface="Montserrat" panose="02000505000000020004" pitchFamily="2" charset="0"/>
              <a:cs typeface="Poppins" panose="02000000000000000000" pitchFamily="2" charset="0"/>
            </a:endParaRPr>
          </a:p>
        </p:txBody>
      </p:sp>
      <p:sp>
        <p:nvSpPr>
          <p:cNvPr id="21" name="Прямоугольник 20"/>
          <p:cNvSpPr/>
          <p:nvPr/>
        </p:nvSpPr>
        <p:spPr>
          <a:xfrm>
            <a:off x="6766591" y="3638895"/>
            <a:ext cx="1430482" cy="261610"/>
          </a:xfrm>
          <a:prstGeom prst="rect">
            <a:avLst/>
          </a:prstGeom>
        </p:spPr>
        <p:txBody>
          <a:bodyPr wrap="square">
            <a:spAutoFit/>
          </a:bodyPr>
          <a:lstStyle/>
          <a:p>
            <a:pPr algn="ctr"/>
            <a:r>
              <a:rPr lang="en-US" sz="1050" smtClean="0">
                <a:solidFill>
                  <a:schemeClr val="bg1"/>
                </a:solidFill>
                <a:latin typeface="Raleway" panose="020b0003030101060003" pitchFamily="34" charset="0"/>
              </a:rPr>
              <a:t>Followers</a:t>
            </a:r>
            <a:endParaRPr lang="en-US" sz="1050">
              <a:solidFill>
                <a:schemeClr val="bg1"/>
              </a:solidFill>
              <a:latin typeface="Raleway" panose="020b0003030101060003" pitchFamily="34" charset="0"/>
            </a:endParaRPr>
          </a:p>
        </p:txBody>
      </p:sp>
      <p:sp>
        <p:nvSpPr>
          <p:cNvPr id="24" name="Овал 23"/>
          <p:cNvSpPr/>
          <p:nvPr/>
        </p:nvSpPr>
        <p:spPr>
          <a:xfrm>
            <a:off x="9420336" y="2592553"/>
            <a:ext cx="1666324" cy="1666324"/>
          </a:xfrm>
          <a:prstGeom prst="ellipse">
            <a:avLst/>
          </a:prstGeom>
          <a:noFill/>
          <a:ln w="3810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p:cNvSpPr/>
          <p:nvPr/>
        </p:nvSpPr>
        <p:spPr>
          <a:xfrm>
            <a:off x="9420336" y="3351155"/>
            <a:ext cx="1666323" cy="373436"/>
          </a:xfrm>
          <a:prstGeom prst="rect">
            <a:avLst/>
          </a:prstGeom>
        </p:spPr>
        <p:txBody>
          <a:bodyPr wrap="square">
            <a:spAutoFit/>
          </a:bodyPr>
          <a:lstStyle/>
          <a:p>
            <a:pPr algn="ctr">
              <a:lnSpc>
                <a:spcPts val="2000"/>
              </a:lnSpc>
            </a:pPr>
            <a:r>
              <a:rPr lang="en-US" sz="2400" spc="100" smtClean="0">
                <a:solidFill>
                  <a:srgbClr val="E23936"/>
                </a:solidFill>
                <a:latin typeface="Montserrat" panose="02000505000000020004" pitchFamily="2" charset="0"/>
                <a:cs typeface="Poppins" panose="02000000000000000000" pitchFamily="2" charset="0"/>
              </a:rPr>
              <a:t>1500</a:t>
            </a:r>
            <a:endParaRPr lang="en-US" sz="2400" spc="100">
              <a:solidFill>
                <a:srgbClr val="E23936"/>
              </a:solidFill>
              <a:latin typeface="Montserrat" panose="02000505000000020004" pitchFamily="2" charset="0"/>
              <a:cs typeface="Poppins" panose="02000000000000000000" pitchFamily="2" charset="0"/>
            </a:endParaRPr>
          </a:p>
        </p:txBody>
      </p:sp>
      <p:sp>
        <p:nvSpPr>
          <p:cNvPr id="26" name="Прямоугольник 25"/>
          <p:cNvSpPr/>
          <p:nvPr/>
        </p:nvSpPr>
        <p:spPr>
          <a:xfrm>
            <a:off x="9538256" y="3638895"/>
            <a:ext cx="1430482" cy="261610"/>
          </a:xfrm>
          <a:prstGeom prst="rect">
            <a:avLst/>
          </a:prstGeom>
        </p:spPr>
        <p:txBody>
          <a:bodyPr wrap="square">
            <a:spAutoFit/>
          </a:bodyPr>
          <a:lstStyle/>
          <a:p>
            <a:pPr algn="ctr"/>
            <a:r>
              <a:rPr lang="en-US" sz="1050" smtClean="0">
                <a:solidFill>
                  <a:schemeClr val="bg1"/>
                </a:solidFill>
                <a:latin typeface="Raleway" panose="020b0003030101060003" pitchFamily="34" charset="0"/>
              </a:rPr>
              <a:t>Review’s</a:t>
            </a:r>
            <a:endParaRPr lang="en-US" sz="1050">
              <a:solidFill>
                <a:schemeClr val="bg1"/>
              </a:solidFill>
              <a:latin typeface="Raleway" panose="020b0003030101060003" pitchFamily="34" charset="0"/>
            </a:endParaRPr>
          </a:p>
        </p:txBody>
      </p:sp>
      <p:sp>
        <p:nvSpPr>
          <p:cNvPr id="29" name="Прямоугольник 28"/>
          <p:cNvSpPr/>
          <p:nvPr/>
        </p:nvSpPr>
        <p:spPr>
          <a:xfrm>
            <a:off x="1763612" y="2912038"/>
            <a:ext cx="349776" cy="369332"/>
          </a:xfrm>
          <a:prstGeom prst="rect">
            <a:avLst/>
          </a:prstGeom>
        </p:spPr>
        <p:txBody>
          <a:bodyPr wrap="none">
            <a:spAutoFit/>
          </a:bodyPr>
          <a:lstStyle/>
          <a:p>
            <a:pPr algn="ctr"/>
            <a:r>
              <a:rPr lang="en-US">
                <a:solidFill>
                  <a:schemeClr val="bg1"/>
                </a:solidFill>
                <a:latin typeface="FontAwesome" pitchFamily="2" charset="0"/>
              </a:rPr>
              <a:t></a:t>
            </a:r>
            <a:endParaRPr lang="ru-RU">
              <a:solidFill>
                <a:schemeClr val="bg1"/>
              </a:solidFill>
            </a:endParaRPr>
          </a:p>
        </p:txBody>
      </p:sp>
      <p:sp>
        <p:nvSpPr>
          <p:cNvPr id="30" name="Прямоугольник 29"/>
          <p:cNvSpPr/>
          <p:nvPr/>
        </p:nvSpPr>
        <p:spPr>
          <a:xfrm>
            <a:off x="4502416" y="2922671"/>
            <a:ext cx="415499" cy="369332"/>
          </a:xfrm>
          <a:prstGeom prst="rect">
            <a:avLst/>
          </a:prstGeom>
        </p:spPr>
        <p:txBody>
          <a:bodyPr wrap="none">
            <a:spAutoFit/>
          </a:bodyPr>
          <a:lstStyle/>
          <a:p>
            <a:pPr algn="ctr"/>
            <a:r>
              <a:rPr lang="en-US">
                <a:solidFill>
                  <a:schemeClr val="bg1"/>
                </a:solidFill>
                <a:latin typeface="FontAwesome" pitchFamily="2" charset="0"/>
              </a:rPr>
              <a:t></a:t>
            </a:r>
            <a:endParaRPr lang="ru-RU">
              <a:solidFill>
                <a:schemeClr val="bg1"/>
              </a:solidFill>
            </a:endParaRPr>
          </a:p>
        </p:txBody>
      </p:sp>
      <p:sp>
        <p:nvSpPr>
          <p:cNvPr id="31" name="Прямоугольник 30"/>
          <p:cNvSpPr/>
          <p:nvPr/>
        </p:nvSpPr>
        <p:spPr>
          <a:xfrm>
            <a:off x="7272479" y="2923188"/>
            <a:ext cx="418704" cy="338554"/>
          </a:xfrm>
          <a:prstGeom prst="rect">
            <a:avLst/>
          </a:prstGeom>
        </p:spPr>
        <p:txBody>
          <a:bodyPr wrap="none">
            <a:spAutoFit/>
          </a:bodyPr>
          <a:lstStyle/>
          <a:p>
            <a:pPr algn="ctr"/>
            <a:r>
              <a:rPr lang="en-US" sz="1600">
                <a:solidFill>
                  <a:schemeClr val="bg1"/>
                </a:solidFill>
                <a:latin typeface="FontAwesome" pitchFamily="2" charset="0"/>
              </a:rPr>
              <a:t></a:t>
            </a:r>
            <a:endParaRPr lang="ru-RU" sz="1600">
              <a:solidFill>
                <a:schemeClr val="bg1"/>
              </a:solidFill>
            </a:endParaRPr>
          </a:p>
        </p:txBody>
      </p:sp>
      <p:sp>
        <p:nvSpPr>
          <p:cNvPr id="32" name="Прямоугольник 31"/>
          <p:cNvSpPr/>
          <p:nvPr/>
        </p:nvSpPr>
        <p:spPr>
          <a:xfrm>
            <a:off x="10045747" y="2912555"/>
            <a:ext cx="415499" cy="369332"/>
          </a:xfrm>
          <a:prstGeom prst="rect">
            <a:avLst/>
          </a:prstGeom>
        </p:spPr>
        <p:txBody>
          <a:bodyPr wrap="none">
            <a:spAutoFit/>
          </a:bodyPr>
          <a:lstStyle/>
          <a:p>
            <a:pPr algn="ctr"/>
            <a:r>
              <a:rPr lang="en-US">
                <a:solidFill>
                  <a:schemeClr val="bg1"/>
                </a:solidFill>
                <a:latin typeface="FontAwesome" pitchFamily="2" charset="0"/>
              </a:rPr>
              <a:t></a:t>
            </a:r>
            <a:endParaRPr lang="ru-RU">
              <a:solidFill>
                <a:schemeClr val="bg1"/>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3"/>
                                        </p:tgtEl>
                                        <p:attrNameLst>
                                          <p:attrName>ppt_y</p:attrName>
                                        </p:attrNameLst>
                                      </p:cBhvr>
                                      <p:tavLst>
                                        <p:tav tm="0">
                                          <p:val>
                                            <p:strVal val="#ppt_y"/>
                                          </p:val>
                                        </p:tav>
                                        <p:tav tm="100000">
                                          <p:val>
                                            <p:strVal val="#ppt_y"/>
                                          </p:val>
                                        </p:tav>
                                      </p:tavLst>
                                    </p:anim>
                                    <p:anim calcmode="lin" valueType="num">
                                      <p:cBhvr>
                                        <p:cTn id="9"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3"/>
                                        </p:tgtEl>
                                      </p:cBhvr>
                                    </p:animEffect>
                                  </p:childTnLst>
                                </p:cTn>
                              </p:par>
                            </p:childTnLst>
                          </p:cTn>
                        </p:par>
                        <p:par>
                          <p:cTn id="12" fill="hold" nodeType="afterGroup">
                            <p:stCondLst>
                              <p:cond delay="2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5"/>
                                        </p:tgtEl>
                                        <p:attrNameLst>
                                          <p:attrName>style.visibility</p:attrName>
                                        </p:attrNameLst>
                                      </p:cBhvr>
                                      <p:to>
                                        <p:strVal val="visible"/>
                                      </p:to>
                                    </p:set>
                                    <p:anim calcmode="lin" valueType="num">
                                      <p:cBhvr>
                                        <p:cTn id="15"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6" dur="250" fill="hold"/>
                                        <p:tgtEl>
                                          <p:spTgt spid="5"/>
                                        </p:tgtEl>
                                        <p:attrNameLst>
                                          <p:attrName>ppt_y</p:attrName>
                                        </p:attrNameLst>
                                      </p:cBhvr>
                                      <p:tavLst>
                                        <p:tav tm="0">
                                          <p:val>
                                            <p:strVal val="#ppt_y"/>
                                          </p:val>
                                        </p:tav>
                                        <p:tav tm="100000">
                                          <p:val>
                                            <p:strVal val="#ppt_y"/>
                                          </p:val>
                                        </p:tav>
                                      </p:tavLst>
                                    </p:anim>
                                    <p:anim calcmode="lin" valueType="num">
                                      <p:cBhvr>
                                        <p:cTn id="17"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8"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250" tmFilter="0,0; .5, 1; 1, 1"/>
                                        <p:tgtEl>
                                          <p:spTgt spid="5"/>
                                        </p:tgtEl>
                                      </p:cBhvr>
                                    </p:animEffect>
                                  </p:childTnLst>
                                </p:cTn>
                              </p:par>
                            </p:childTnLst>
                          </p:cTn>
                        </p:par>
                        <p:par>
                          <p:cTn id="20" fill="hold" nodeType="afterGroup">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400"/>
                                        <p:tgtEl>
                                          <p:spTgt spid="6"/>
                                        </p:tgtEl>
                                      </p:cBhvr>
                                    </p:animEffect>
                                  </p:childTnLst>
                                </p:cTn>
                              </p:par>
                            </p:childTnLst>
                          </p:cTn>
                        </p:par>
                        <p:par>
                          <p:cTn id="24" fill="hold" nodeType="afterGroup">
                            <p:stCondLst>
                              <p:cond delay="900"/>
                            </p:stCondLst>
                            <p:childTnLst>
                              <p:par>
                                <p:cTn id="25" presetID="22" presetClass="entr" presetSubtype="1"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up)">
                                      <p:cBhvr>
                                        <p:cTn id="27" dur="400"/>
                                        <p:tgtEl>
                                          <p:spTgt spid="29"/>
                                        </p:tgtEl>
                                      </p:cBhvr>
                                    </p:animEffect>
                                  </p:childTnLst>
                                </p:cTn>
                              </p:par>
                            </p:childTnLst>
                          </p:cTn>
                        </p:par>
                        <p:par>
                          <p:cTn id="28" fill="hold" nodeType="afterGroup">
                            <p:stCondLst>
                              <p:cond delay="1300"/>
                            </p:stCondLst>
                            <p:childTnLst>
                              <p:par>
                                <p:cTn id="29" presetID="22" presetClass="entr" presetSubtype="1"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up)">
                                      <p:cBhvr>
                                        <p:cTn id="31" dur="400"/>
                                        <p:tgtEl>
                                          <p:spTgt spid="7"/>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up)">
                                      <p:cBhvr>
                                        <p:cTn id="34" dur="400"/>
                                        <p:tgtEl>
                                          <p:spTgt spid="15"/>
                                        </p:tgtEl>
                                      </p:cBhvr>
                                    </p:animEffect>
                                  </p:childTnLst>
                                </p:cTn>
                              </p:par>
                            </p:childTnLst>
                          </p:cTn>
                        </p:par>
                        <p:par>
                          <p:cTn id="35" fill="hold" nodeType="afterGroup">
                            <p:stCondLst>
                              <p:cond delay="1700"/>
                            </p:stCondLst>
                            <p:childTnLst>
                              <p:par>
                                <p:cTn id="36" presetID="22" presetClass="entr" presetSubtype="1"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up)">
                                      <p:cBhvr>
                                        <p:cTn id="38" dur="400"/>
                                        <p:tgtEl>
                                          <p:spTgt spid="16"/>
                                        </p:tgtEl>
                                      </p:cBhvr>
                                    </p:animEffect>
                                  </p:childTnLst>
                                </p:cTn>
                              </p:par>
                            </p:childTnLst>
                          </p:cTn>
                        </p:par>
                        <p:par>
                          <p:cTn id="39" fill="hold" nodeType="afterGroup">
                            <p:stCondLst>
                              <p:cond delay="2100"/>
                            </p:stCondLst>
                            <p:childTnLst>
                              <p:par>
                                <p:cTn id="40" presetID="22" presetClass="entr" presetSubtype="1"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up)">
                                      <p:cBhvr>
                                        <p:cTn id="42" dur="400"/>
                                        <p:tgtEl>
                                          <p:spTgt spid="30"/>
                                        </p:tgtEl>
                                      </p:cBhvr>
                                    </p:animEffect>
                                  </p:childTnLst>
                                </p:cTn>
                              </p:par>
                            </p:childTnLst>
                          </p:cTn>
                        </p:par>
                        <p:par>
                          <p:cTn id="43" fill="hold" nodeType="afterGroup">
                            <p:stCondLst>
                              <p:cond delay="2500"/>
                            </p:stCondLst>
                            <p:childTnLst>
                              <p:par>
                                <p:cTn id="44" presetID="22" presetClass="entr" presetSubtype="1" fill="hold" grpId="0"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up)">
                                      <p:cBhvr>
                                        <p:cTn id="46" dur="400"/>
                                        <p:tgtEl>
                                          <p:spTgt spid="17"/>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up)">
                                      <p:cBhvr>
                                        <p:cTn id="49" dur="400"/>
                                        <p:tgtEl>
                                          <p:spTgt spid="18"/>
                                        </p:tgtEl>
                                      </p:cBhvr>
                                    </p:animEffect>
                                  </p:childTnLst>
                                </p:cTn>
                              </p:par>
                            </p:childTnLst>
                          </p:cTn>
                        </p:par>
                        <p:par>
                          <p:cTn id="50" fill="hold" nodeType="afterGroup">
                            <p:stCondLst>
                              <p:cond delay="2900"/>
                            </p:stCondLst>
                            <p:childTnLst>
                              <p:par>
                                <p:cTn id="51" presetID="22" presetClass="entr" presetSubtype="1" fill="hold" grpId="0"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up)">
                                      <p:cBhvr>
                                        <p:cTn id="53" dur="400"/>
                                        <p:tgtEl>
                                          <p:spTgt spid="19"/>
                                        </p:tgtEl>
                                      </p:cBhvr>
                                    </p:animEffect>
                                  </p:childTnLst>
                                </p:cTn>
                              </p:par>
                            </p:childTnLst>
                          </p:cTn>
                        </p:par>
                        <p:par>
                          <p:cTn id="54" fill="hold" nodeType="afterGroup">
                            <p:stCondLst>
                              <p:cond delay="3300"/>
                            </p:stCondLst>
                            <p:childTnLst>
                              <p:par>
                                <p:cTn id="55" presetID="22" presetClass="entr" presetSubtype="1" fill="hold" grpId="0" nodeType="after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ipe(up)">
                                      <p:cBhvr>
                                        <p:cTn id="57" dur="400"/>
                                        <p:tgtEl>
                                          <p:spTgt spid="31"/>
                                        </p:tgtEl>
                                      </p:cBhvr>
                                    </p:animEffect>
                                  </p:childTnLst>
                                </p:cTn>
                              </p:par>
                            </p:childTnLst>
                          </p:cTn>
                        </p:par>
                        <p:par>
                          <p:cTn id="58" fill="hold" nodeType="afterGroup">
                            <p:stCondLst>
                              <p:cond delay="3700"/>
                            </p:stCondLst>
                            <p:childTnLst>
                              <p:par>
                                <p:cTn id="59" presetID="22" presetClass="entr" presetSubtype="1" fill="hold" grpId="0" nodeType="after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ipe(up)">
                                      <p:cBhvr>
                                        <p:cTn id="61" dur="400"/>
                                        <p:tgtEl>
                                          <p:spTgt spid="20"/>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up)">
                                      <p:cBhvr>
                                        <p:cTn id="64" dur="400"/>
                                        <p:tgtEl>
                                          <p:spTgt spid="21"/>
                                        </p:tgtEl>
                                      </p:cBhvr>
                                    </p:animEffect>
                                  </p:childTnLst>
                                </p:cTn>
                              </p:par>
                            </p:childTnLst>
                          </p:cTn>
                        </p:par>
                        <p:par>
                          <p:cTn id="65" fill="hold" nodeType="afterGroup">
                            <p:stCondLst>
                              <p:cond delay="4100"/>
                            </p:stCondLst>
                            <p:childTnLst>
                              <p:par>
                                <p:cTn id="66" presetID="22" presetClass="entr" presetSubtype="1" fill="hold" grpId="0" nodeType="after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wipe(up)">
                                      <p:cBhvr>
                                        <p:cTn id="68" dur="400"/>
                                        <p:tgtEl>
                                          <p:spTgt spid="24"/>
                                        </p:tgtEl>
                                      </p:cBhvr>
                                    </p:animEffect>
                                  </p:childTnLst>
                                </p:cTn>
                              </p:par>
                            </p:childTnLst>
                          </p:cTn>
                        </p:par>
                        <p:par>
                          <p:cTn id="69" fill="hold" nodeType="afterGroup">
                            <p:stCondLst>
                              <p:cond delay="4500"/>
                            </p:stCondLst>
                            <p:childTnLst>
                              <p:par>
                                <p:cTn id="70" presetID="22" presetClass="entr" presetSubtype="1" fill="hold" grpId="0" nodeType="after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wipe(up)">
                                      <p:cBhvr>
                                        <p:cTn id="72" dur="400"/>
                                        <p:tgtEl>
                                          <p:spTgt spid="32"/>
                                        </p:tgtEl>
                                      </p:cBhvr>
                                    </p:animEffect>
                                  </p:childTnLst>
                                </p:cTn>
                              </p:par>
                            </p:childTnLst>
                          </p:cTn>
                        </p:par>
                        <p:par>
                          <p:cTn id="73" fill="hold" nodeType="afterGroup">
                            <p:stCondLst>
                              <p:cond delay="4900"/>
                            </p:stCondLst>
                            <p:childTnLst>
                              <p:par>
                                <p:cTn id="74" presetID="22" presetClass="entr" presetSubtype="1" fill="hold" grpId="0" nodeType="after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wipe(up)">
                                      <p:cBhvr>
                                        <p:cTn id="76" dur="400"/>
                                        <p:tgtEl>
                                          <p:spTgt spid="25"/>
                                        </p:tgtEl>
                                      </p:cBhvr>
                                    </p:animEffect>
                                  </p:childTnLst>
                                </p:cTn>
                              </p:par>
                              <p:par>
                                <p:cTn id="77" presetID="22" presetClass="entr" presetSubtype="1" fill="hold" grpId="0" nodeType="with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wipe(up)">
                                      <p:cBhvr>
                                        <p:cTn id="79" dur="400"/>
                                        <p:tgtEl>
                                          <p:spTgt spid="26"/>
                                        </p:tgtEl>
                                      </p:cBhvr>
                                    </p:animEffect>
                                  </p:childTnLst>
                                </p:cTn>
                              </p:par>
                            </p:childTnLst>
                          </p:cTn>
                        </p:par>
                        <p:par>
                          <p:cTn id="80" fill="hold" nodeType="afterGroup">
                            <p:stCondLst>
                              <p:cond delay="5300"/>
                            </p:stCondLst>
                            <p:childTnLst>
                              <p:par>
                                <p:cTn id="81" presetID="22" presetClass="entr" presetSubtype="1" fill="hold" grpId="0" nodeType="afterEffect">
                                  <p:stCondLst>
                                    <p:cond delay="0"/>
                                  </p:stCondLst>
                                  <p:childTnLst>
                                    <p:set>
                                      <p:cBhvr>
                                        <p:cTn id="82" dur="1" fill="hold">
                                          <p:stCondLst>
                                            <p:cond delay="0"/>
                                          </p:stCondLst>
                                        </p:cTn>
                                        <p:tgtEl>
                                          <p:spTgt spid="4"/>
                                        </p:tgtEl>
                                        <p:attrNameLst>
                                          <p:attrName>style.visibility</p:attrName>
                                        </p:attrNameLst>
                                      </p:cBhvr>
                                      <p:to>
                                        <p:strVal val="visible"/>
                                      </p:to>
                                    </p:set>
                                    <p:animEffect transition="in" filter="wipe(up)">
                                      <p:cBhvr>
                                        <p:cTn id="83"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7" grpId="0"/>
      <p:bldP spid="15" grpId="0"/>
      <p:bldP spid="16" grpId="0" animBg="1"/>
      <p:bldP spid="17" grpId="0"/>
      <p:bldP spid="18" grpId="0"/>
      <p:bldP spid="19" grpId="0" animBg="1"/>
      <p:bldP spid="20" grpId="0"/>
      <p:bldP spid="21" grpId="0"/>
      <p:bldP spid="24" grpId="0" animBg="1"/>
      <p:bldP spid="25" grpId="0"/>
      <p:bldP spid="26" grpId="0"/>
      <p:bldP spid="29" grpId="0"/>
      <p:bldP spid="30" grpId="0"/>
      <p:bldP spid="31" grpId="0"/>
      <p:bldP spid="32" grpId="0"/>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3" name="图片占位符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5480" r="15480"/>
          <a:stretch>
            <a:fillRect/>
          </a:stretch>
        </p:blipFill>
        <p:spPr/>
      </p:pic>
      <p:sp>
        <p:nvSpPr>
          <p:cNvPr id="5" name="Прямоугольник 4"/>
          <p:cNvSpPr/>
          <p:nvPr/>
        </p:nvSpPr>
        <p:spPr>
          <a:xfrm>
            <a:off x="0" y="0"/>
            <a:ext cx="12192000" cy="6858000"/>
          </a:xfrm>
          <a:prstGeom prst="rect">
            <a:avLst/>
          </a:prstGeom>
          <a:solidFill>
            <a:schemeClr val="bg2">
              <a:lumMod val="1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2099976" y="834415"/>
            <a:ext cx="7970784" cy="938719"/>
          </a:xfrm>
          <a:prstGeom prst="rect">
            <a:avLst/>
          </a:prstGeom>
          <a:noFill/>
        </p:spPr>
        <p:txBody>
          <a:bodyPr wrap="square" rtlCol="0">
            <a:spAutoFit/>
          </a:bodyPr>
          <a:lstStyle/>
          <a:p>
            <a:pPr algn="ctr">
              <a:lnSpc>
                <a:spcPts val="3000"/>
              </a:lnSpc>
            </a:pPr>
            <a:r>
              <a:rPr lang="zh-CN" altLang="en-US" sz="4400" b="1">
                <a:solidFill>
                  <a:schemeClr val="bg1"/>
                </a:solidFill>
                <a:latin typeface="微软雅黑" panose="020b0503020204020204" pitchFamily="34" charset="-122"/>
                <a:ea typeface="微软雅黑" panose="020b0503020204020204" pitchFamily="34" charset="-122"/>
              </a:rPr>
              <a:t>添加标题内容</a:t>
            </a:r>
            <a:endParaRPr lang="en-US" altLang="zh-CN" sz="4400" b="1">
              <a:solidFill>
                <a:schemeClr val="bg1"/>
              </a:solidFill>
              <a:latin typeface="微软雅黑" panose="020b0503020204020204" pitchFamily="34" charset="-122"/>
              <a:ea typeface="微软雅黑" panose="020b0503020204020204" pitchFamily="34" charset="-122"/>
            </a:endParaRPr>
          </a:p>
          <a:p>
            <a:pPr algn="ctr">
              <a:lnSpc>
                <a:spcPts val="3600"/>
              </a:lnSpc>
            </a:pPr>
            <a:r>
              <a:rPr lang="en-US" sz="1200" kern="0" spc="50" smtClean="0">
                <a:solidFill>
                  <a:schemeClr val="bg1">
                    <a:lumMod val="75000"/>
                  </a:schemeClr>
                </a:solidFill>
                <a:latin typeface="Raleway ExtraBold" panose="020b0903030101060003" pitchFamily="34" charset="-52"/>
                <a:ea typeface="Karla" pitchFamily="2" charset="0"/>
                <a:cs typeface="Poppins" panose="02000000000000000000" pitchFamily="2" charset="0"/>
              </a:rPr>
              <a:t>SOME WORDS AND DESCRIPTION ABOUT SERVICE’S THAT YOU OFFER</a:t>
            </a:r>
            <a:endParaRPr lang="en-US" sz="1200" spc="50" smtClean="0">
              <a:solidFill>
                <a:schemeClr val="bg1">
                  <a:lumMod val="75000"/>
                </a:schemeClr>
              </a:solidFill>
              <a:latin typeface="Raleway ExtraBold" panose="020b0903030101060003" pitchFamily="34" charset="-52"/>
            </a:endParaRPr>
          </a:p>
        </p:txBody>
      </p:sp>
      <p:cxnSp>
        <p:nvCxnSpPr>
          <p:cNvPr id="8" name="Прямая соединительная линия 7"/>
          <p:cNvCxnSpPr/>
          <p:nvPr/>
        </p:nvCxnSpPr>
        <p:spPr>
          <a:xfrm>
            <a:off x="1400175" y="2731722"/>
            <a:ext cx="9391650" cy="0"/>
          </a:xfrm>
          <a:prstGeom prst="line">
            <a:avLst/>
          </a:prstGeom>
          <a:ln w="31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a:xfrm flipH="1" flipV="1">
            <a:off x="2099976" y="2731722"/>
            <a:ext cx="0" cy="711052"/>
          </a:xfrm>
          <a:prstGeom prst="line">
            <a:avLst/>
          </a:prstGeom>
          <a:ln w="31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sp>
        <p:nvSpPr>
          <p:cNvPr id="11" name="Прямоугольник 10"/>
          <p:cNvSpPr/>
          <p:nvPr/>
        </p:nvSpPr>
        <p:spPr>
          <a:xfrm>
            <a:off x="1318482" y="2640680"/>
            <a:ext cx="1562986" cy="18208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Овал 14"/>
          <p:cNvSpPr/>
          <p:nvPr/>
        </p:nvSpPr>
        <p:spPr>
          <a:xfrm>
            <a:off x="1642776" y="3442774"/>
            <a:ext cx="914400" cy="9144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1842747" y="3666769"/>
            <a:ext cx="535724" cy="461665"/>
          </a:xfrm>
          <a:prstGeom prst="rect">
            <a:avLst/>
          </a:prstGeom>
        </p:spPr>
        <p:txBody>
          <a:bodyPr wrap="none">
            <a:spAutoFit/>
          </a:bodyPr>
          <a:lstStyle/>
          <a:p>
            <a:pPr algn="ctr"/>
            <a:r>
              <a:rPr lang="en-US" sz="2400">
                <a:solidFill>
                  <a:schemeClr val="bg1"/>
                </a:solidFill>
                <a:latin typeface="FontAwesome" pitchFamily="2" charset="0"/>
              </a:rPr>
              <a:t></a:t>
            </a:r>
            <a:endParaRPr lang="ru-RU" sz="2400">
              <a:solidFill>
                <a:schemeClr val="bg1"/>
              </a:solidFill>
            </a:endParaRPr>
          </a:p>
        </p:txBody>
      </p:sp>
      <p:sp>
        <p:nvSpPr>
          <p:cNvPr id="17" name="Подзаголовок 2"/>
          <p:cNvSpPr txBox="1"/>
          <p:nvPr/>
        </p:nvSpPr>
        <p:spPr>
          <a:xfrm>
            <a:off x="1100546" y="4552069"/>
            <a:ext cx="2020125" cy="11534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ts val="1200"/>
              </a:spcBef>
              <a:buNone/>
            </a:pPr>
            <a:r>
              <a:rPr lang="zh-CN" altLang="en-US" sz="1200" smtClean="0">
                <a:solidFill>
                  <a:schemeClr val="bg1"/>
                </a:solidFill>
                <a:latin typeface="Raleway Heavy" panose="020b0003030101060003" pitchFamily="34" charset="0"/>
              </a:rPr>
              <a:t>点此替换文本</a:t>
            </a:r>
            <a:br>
              <a:rPr lang="en-US" sz="1200" smtClean="0">
                <a:solidFill>
                  <a:schemeClr val="bg1"/>
                </a:solidFill>
              </a:rPr>
            </a:br>
            <a:r>
              <a:rPr lang="en-US" sz="900" kern="0" smtClean="0">
                <a:solidFill>
                  <a:schemeClr val="bg1"/>
                </a:solidFill>
                <a:latin typeface="Raleway Medium" panose="020b0003030101060003" pitchFamily="34" charset="0"/>
                <a:ea typeface="Karla" pitchFamily="2" charset="0"/>
                <a:cs typeface="Poppins" panose="02000000000000000000" pitchFamily="2" charset="0"/>
              </a:rPr>
              <a:t>Etiam vitae dui congue, semper quam vitae, luctus ligula. Sed posuere nunc in leocd</a:t>
            </a:r>
            <a:endParaRPr lang="en-US" sz="900">
              <a:solidFill>
                <a:schemeClr val="bg1"/>
              </a:solidFill>
              <a:latin typeface="Poppins" panose="02000000000000000000" pitchFamily="2" charset="0"/>
              <a:cs typeface="Poppins" panose="02000000000000000000" pitchFamily="2" charset="0"/>
            </a:endParaRPr>
          </a:p>
        </p:txBody>
      </p:sp>
      <p:cxnSp>
        <p:nvCxnSpPr>
          <p:cNvPr id="20" name="Прямая соединительная линия 19"/>
          <p:cNvCxnSpPr/>
          <p:nvPr/>
        </p:nvCxnSpPr>
        <p:spPr>
          <a:xfrm flipH="1" flipV="1">
            <a:off x="4756904" y="2731722"/>
            <a:ext cx="0" cy="711052"/>
          </a:xfrm>
          <a:prstGeom prst="line">
            <a:avLst/>
          </a:prstGeom>
          <a:ln w="31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sp>
        <p:nvSpPr>
          <p:cNvPr id="21" name="Прямоугольник 20"/>
          <p:cNvSpPr/>
          <p:nvPr/>
        </p:nvSpPr>
        <p:spPr>
          <a:xfrm>
            <a:off x="3975410" y="2640680"/>
            <a:ext cx="1562986" cy="18208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Овал 21"/>
          <p:cNvSpPr/>
          <p:nvPr/>
        </p:nvSpPr>
        <p:spPr>
          <a:xfrm>
            <a:off x="4299704" y="3442774"/>
            <a:ext cx="914400" cy="9144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p:nvSpPr>
        <p:spPr>
          <a:xfrm>
            <a:off x="4532537" y="3675814"/>
            <a:ext cx="470000" cy="461665"/>
          </a:xfrm>
          <a:prstGeom prst="rect">
            <a:avLst/>
          </a:prstGeom>
        </p:spPr>
        <p:txBody>
          <a:bodyPr wrap="none">
            <a:spAutoFit/>
          </a:bodyPr>
          <a:lstStyle/>
          <a:p>
            <a:pPr algn="ctr"/>
            <a:r>
              <a:rPr lang="en-US" sz="2400" smtClean="0">
                <a:solidFill>
                  <a:schemeClr val="bg1"/>
                </a:solidFill>
                <a:latin typeface="FontAwesome" pitchFamily="2" charset="0"/>
              </a:rPr>
              <a:t></a:t>
            </a:r>
            <a:endParaRPr lang="ru-RU" sz="2400">
              <a:solidFill>
                <a:schemeClr val="bg1"/>
              </a:solidFill>
            </a:endParaRPr>
          </a:p>
        </p:txBody>
      </p:sp>
      <p:sp>
        <p:nvSpPr>
          <p:cNvPr id="24" name="Подзаголовок 2"/>
          <p:cNvSpPr txBox="1"/>
          <p:nvPr/>
        </p:nvSpPr>
        <p:spPr>
          <a:xfrm>
            <a:off x="3757474" y="4552069"/>
            <a:ext cx="2020125" cy="11534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ts val="1200"/>
              </a:spcBef>
              <a:buNone/>
            </a:pPr>
            <a:r>
              <a:rPr lang="zh-CN" altLang="en-US" sz="1200" smtClean="0">
                <a:solidFill>
                  <a:schemeClr val="bg1"/>
                </a:solidFill>
                <a:latin typeface="Raleway Heavy" panose="020b0003030101060003" pitchFamily="34" charset="0"/>
              </a:rPr>
              <a:t>点此替换文本</a:t>
            </a:r>
            <a:br>
              <a:rPr lang="en-US" sz="1200" smtClean="0">
                <a:solidFill>
                  <a:schemeClr val="bg1"/>
                </a:solidFill>
              </a:rPr>
            </a:br>
            <a:r>
              <a:rPr lang="en-US" sz="900" kern="0" smtClean="0">
                <a:solidFill>
                  <a:schemeClr val="bg1"/>
                </a:solidFill>
                <a:latin typeface="Raleway Medium" panose="020b0003030101060003" pitchFamily="34" charset="0"/>
                <a:ea typeface="Karla" pitchFamily="2" charset="0"/>
                <a:cs typeface="Poppins" panose="02000000000000000000" pitchFamily="2" charset="0"/>
              </a:rPr>
              <a:t>Etiam vitae dui congue, semper quam vitae, luctus ligula. Sed posuere nunc in leocd</a:t>
            </a:r>
            <a:endParaRPr lang="en-US" sz="900">
              <a:solidFill>
                <a:schemeClr val="bg1"/>
              </a:solidFill>
              <a:latin typeface="Poppins" panose="02000000000000000000" pitchFamily="2" charset="0"/>
              <a:cs typeface="Poppins" panose="02000000000000000000" pitchFamily="2" charset="0"/>
            </a:endParaRPr>
          </a:p>
        </p:txBody>
      </p:sp>
      <p:cxnSp>
        <p:nvCxnSpPr>
          <p:cNvPr id="26" name="Прямая соединительная линия 25"/>
          <p:cNvCxnSpPr/>
          <p:nvPr/>
        </p:nvCxnSpPr>
        <p:spPr>
          <a:xfrm flipH="1" flipV="1">
            <a:off x="7413832" y="2726332"/>
            <a:ext cx="0" cy="711052"/>
          </a:xfrm>
          <a:prstGeom prst="line">
            <a:avLst/>
          </a:prstGeom>
          <a:ln w="31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sp>
        <p:nvSpPr>
          <p:cNvPr id="27" name="Прямоугольник 26"/>
          <p:cNvSpPr/>
          <p:nvPr/>
        </p:nvSpPr>
        <p:spPr>
          <a:xfrm>
            <a:off x="6632338" y="2635290"/>
            <a:ext cx="1562986" cy="18208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Овал 27"/>
          <p:cNvSpPr/>
          <p:nvPr/>
        </p:nvSpPr>
        <p:spPr>
          <a:xfrm>
            <a:off x="6956632" y="3437384"/>
            <a:ext cx="914400" cy="9144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28"/>
          <p:cNvSpPr/>
          <p:nvPr/>
        </p:nvSpPr>
        <p:spPr>
          <a:xfrm>
            <a:off x="7178832" y="3665015"/>
            <a:ext cx="470000" cy="461665"/>
          </a:xfrm>
          <a:prstGeom prst="rect">
            <a:avLst/>
          </a:prstGeom>
        </p:spPr>
        <p:txBody>
          <a:bodyPr wrap="none">
            <a:spAutoFit/>
          </a:bodyPr>
          <a:lstStyle/>
          <a:p>
            <a:pPr algn="ctr"/>
            <a:r>
              <a:rPr lang="en-US" sz="2400" smtClean="0">
                <a:solidFill>
                  <a:schemeClr val="bg1"/>
                </a:solidFill>
                <a:latin typeface="FontAwesome" pitchFamily="2" charset="0"/>
              </a:rPr>
              <a:t></a:t>
            </a:r>
            <a:endParaRPr lang="ru-RU" sz="2400">
              <a:solidFill>
                <a:schemeClr val="bg1"/>
              </a:solidFill>
            </a:endParaRPr>
          </a:p>
        </p:txBody>
      </p:sp>
      <p:sp>
        <p:nvSpPr>
          <p:cNvPr id="30" name="Подзаголовок 2"/>
          <p:cNvSpPr txBox="1"/>
          <p:nvPr/>
        </p:nvSpPr>
        <p:spPr>
          <a:xfrm>
            <a:off x="6414402" y="4546679"/>
            <a:ext cx="2020125" cy="11534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ts val="1200"/>
              </a:spcBef>
              <a:buNone/>
            </a:pPr>
            <a:r>
              <a:rPr lang="zh-CN" altLang="en-US" sz="1200" smtClean="0">
                <a:solidFill>
                  <a:schemeClr val="bg1"/>
                </a:solidFill>
                <a:latin typeface="Raleway Heavy" panose="020b0003030101060003" pitchFamily="34" charset="0"/>
              </a:rPr>
              <a:t>点此替换文本</a:t>
            </a:r>
            <a:br>
              <a:rPr lang="en-US" sz="1200" smtClean="0">
                <a:solidFill>
                  <a:schemeClr val="bg1"/>
                </a:solidFill>
              </a:rPr>
            </a:br>
            <a:r>
              <a:rPr lang="en-US" sz="900" kern="0" smtClean="0">
                <a:solidFill>
                  <a:schemeClr val="bg1"/>
                </a:solidFill>
                <a:latin typeface="Raleway Medium" panose="020b0003030101060003" pitchFamily="34" charset="0"/>
                <a:ea typeface="Karla" pitchFamily="2" charset="0"/>
                <a:cs typeface="Poppins" panose="02000000000000000000" pitchFamily="2" charset="0"/>
              </a:rPr>
              <a:t>Etiam vitae dui congue, semper quam vitae, luctus ligula. Sed posuere nunc in leocd</a:t>
            </a:r>
            <a:endParaRPr lang="en-US" sz="900">
              <a:solidFill>
                <a:schemeClr val="bg1"/>
              </a:solidFill>
              <a:latin typeface="Poppins" panose="02000000000000000000" pitchFamily="2" charset="0"/>
              <a:cs typeface="Poppins" panose="02000000000000000000" pitchFamily="2" charset="0"/>
            </a:endParaRPr>
          </a:p>
        </p:txBody>
      </p:sp>
      <p:cxnSp>
        <p:nvCxnSpPr>
          <p:cNvPr id="32" name="Прямая соединительная линия 31"/>
          <p:cNvCxnSpPr/>
          <p:nvPr/>
        </p:nvCxnSpPr>
        <p:spPr>
          <a:xfrm flipH="1" flipV="1">
            <a:off x="10070760" y="2726332"/>
            <a:ext cx="0" cy="711052"/>
          </a:xfrm>
          <a:prstGeom prst="line">
            <a:avLst/>
          </a:prstGeom>
          <a:ln w="31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sp>
        <p:nvSpPr>
          <p:cNvPr id="33" name="Прямоугольник 32"/>
          <p:cNvSpPr/>
          <p:nvPr/>
        </p:nvSpPr>
        <p:spPr>
          <a:xfrm>
            <a:off x="9289266" y="2635290"/>
            <a:ext cx="1562986" cy="18208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Овал 33"/>
          <p:cNvSpPr/>
          <p:nvPr/>
        </p:nvSpPr>
        <p:spPr>
          <a:xfrm>
            <a:off x="9613560" y="3437384"/>
            <a:ext cx="914400" cy="9144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Прямоугольник 34"/>
          <p:cNvSpPr/>
          <p:nvPr/>
        </p:nvSpPr>
        <p:spPr>
          <a:xfrm>
            <a:off x="9835760" y="3665015"/>
            <a:ext cx="470000" cy="461665"/>
          </a:xfrm>
          <a:prstGeom prst="rect">
            <a:avLst/>
          </a:prstGeom>
        </p:spPr>
        <p:txBody>
          <a:bodyPr wrap="none">
            <a:spAutoFit/>
          </a:bodyPr>
          <a:lstStyle/>
          <a:p>
            <a:pPr algn="ctr"/>
            <a:r>
              <a:rPr lang="en-US" sz="2400" smtClean="0">
                <a:solidFill>
                  <a:schemeClr val="bg1"/>
                </a:solidFill>
                <a:latin typeface="FontAwesome" pitchFamily="2" charset="0"/>
              </a:rPr>
              <a:t></a:t>
            </a:r>
            <a:endParaRPr lang="ru-RU" sz="2400">
              <a:solidFill>
                <a:schemeClr val="bg1"/>
              </a:solidFill>
            </a:endParaRPr>
          </a:p>
        </p:txBody>
      </p:sp>
      <p:sp>
        <p:nvSpPr>
          <p:cNvPr id="36" name="Подзаголовок 2"/>
          <p:cNvSpPr txBox="1"/>
          <p:nvPr/>
        </p:nvSpPr>
        <p:spPr>
          <a:xfrm>
            <a:off x="9071330" y="4546679"/>
            <a:ext cx="2020125" cy="11534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ts val="1200"/>
              </a:spcBef>
              <a:buNone/>
            </a:pPr>
            <a:r>
              <a:rPr lang="zh-CN" altLang="en-US" sz="1200" smtClean="0">
                <a:solidFill>
                  <a:schemeClr val="bg1"/>
                </a:solidFill>
                <a:latin typeface="Raleway Heavy" panose="020b0003030101060003" pitchFamily="34" charset="0"/>
              </a:rPr>
              <a:t>点此替换文本</a:t>
            </a:r>
            <a:br>
              <a:rPr lang="en-US" sz="1200" smtClean="0">
                <a:solidFill>
                  <a:schemeClr val="bg1"/>
                </a:solidFill>
              </a:rPr>
            </a:br>
            <a:r>
              <a:rPr lang="en-US" sz="900" kern="0" smtClean="0">
                <a:solidFill>
                  <a:schemeClr val="bg1"/>
                </a:solidFill>
                <a:latin typeface="Raleway Medium" panose="020b0003030101060003" pitchFamily="34" charset="0"/>
                <a:ea typeface="Karla" pitchFamily="2" charset="0"/>
                <a:cs typeface="Poppins" panose="02000000000000000000" pitchFamily="2" charset="0"/>
              </a:rPr>
              <a:t>Etiam vitae dui congue, semper quam vitae, luctus ligula. Sed posuere nunc in leocd</a:t>
            </a:r>
            <a:endParaRPr lang="en-US" sz="900">
              <a:solidFill>
                <a:schemeClr val="bg1"/>
              </a:solidFill>
              <a:latin typeface="Poppins" panose="02000000000000000000" pitchFamily="2" charset="0"/>
              <a:cs typeface="Poppins" panose="02000000000000000000" pitchFamily="2" charset="0"/>
            </a:endParaRPr>
          </a:p>
        </p:txBody>
      </p:sp>
      <p:grpSp>
        <p:nvGrpSpPr>
          <p:cNvPr id="31" name="Группа 30"/>
          <p:cNvGrpSpPr/>
          <p:nvPr/>
        </p:nvGrpSpPr>
        <p:grpSpPr>
          <a:xfrm>
            <a:off x="296779" y="385816"/>
            <a:ext cx="240632" cy="165462"/>
            <a:chOff x="11345779" y="324853"/>
            <a:chExt cx="240632" cy="165462"/>
          </a:xfrm>
        </p:grpSpPr>
        <p:cxnSp>
          <p:nvCxnSpPr>
            <p:cNvPr id="37" name="Прямая соединительная линия 36"/>
            <p:cNvCxnSpPr/>
            <p:nvPr/>
          </p:nvCxnSpPr>
          <p:spPr>
            <a:xfrm>
              <a:off x="11345779" y="324853"/>
              <a:ext cx="24063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Прямая соединительная линия 37"/>
            <p:cNvCxnSpPr/>
            <p:nvPr/>
          </p:nvCxnSpPr>
          <p:spPr>
            <a:xfrm>
              <a:off x="11345779" y="407584"/>
              <a:ext cx="24063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38"/>
            <p:cNvCxnSpPr/>
            <p:nvPr/>
          </p:nvCxnSpPr>
          <p:spPr>
            <a:xfrm>
              <a:off x="11345779" y="490315"/>
              <a:ext cx="24063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400"/>
                                        <p:tgtEl>
                                          <p:spTgt spid="6"/>
                                        </p:tgtEl>
                                      </p:cBhvr>
                                    </p:animEffect>
                                  </p:childTnLst>
                                </p:cTn>
                              </p:par>
                            </p:childTnLst>
                          </p:cTn>
                        </p:par>
                        <p:par>
                          <p:cTn id="8" fill="hold" nodeType="afterGroup">
                            <p:stCondLst>
                              <p:cond delay="4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400"/>
                                        <p:tgtEl>
                                          <p:spTgt spid="8"/>
                                        </p:tgtEl>
                                      </p:cBhvr>
                                    </p:animEffect>
                                  </p:childTnLst>
                                </p:cTn>
                              </p:par>
                            </p:childTnLst>
                          </p:cTn>
                        </p:par>
                        <p:par>
                          <p:cTn id="12" fill="hold" nodeType="afterGroup">
                            <p:stCondLst>
                              <p:cond delay="800"/>
                            </p:stCondLst>
                            <p:childTnLst>
                              <p:par>
                                <p:cTn id="13" presetID="2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400"/>
                                        <p:tgtEl>
                                          <p:spTgt spid="11"/>
                                        </p:tgtEl>
                                      </p:cBhvr>
                                    </p:animEffect>
                                  </p:childTnLst>
                                </p:cTn>
                              </p:par>
                            </p:childTnLst>
                          </p:cTn>
                        </p:par>
                        <p:par>
                          <p:cTn id="16" fill="hold" nodeType="afterGroup">
                            <p:stCondLst>
                              <p:cond delay="1200"/>
                            </p:stCondLst>
                            <p:childTnLst>
                              <p:par>
                                <p:cTn id="17" presetID="22" presetClass="entr" presetSubtype="1"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400"/>
                                        <p:tgtEl>
                                          <p:spTgt spid="12"/>
                                        </p:tgtEl>
                                      </p:cBhvr>
                                    </p:animEffect>
                                  </p:childTnLst>
                                </p:cTn>
                              </p:par>
                            </p:childTnLst>
                          </p:cTn>
                        </p:par>
                        <p:par>
                          <p:cTn id="20" fill="hold" nodeType="afterGroup">
                            <p:stCondLst>
                              <p:cond delay="1600"/>
                            </p:stCondLst>
                            <p:childTnLst>
                              <p:par>
                                <p:cTn id="21" presetID="21" presetClass="entr" presetSubtype="1"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heel(1)">
                                      <p:cBhvr>
                                        <p:cTn id="23" dur="500"/>
                                        <p:tgtEl>
                                          <p:spTgt spid="15"/>
                                        </p:tgtEl>
                                      </p:cBhvr>
                                    </p:animEffect>
                                  </p:childTnLst>
                                </p:cTn>
                              </p:par>
                            </p:childTnLst>
                          </p:cTn>
                        </p:par>
                        <p:par>
                          <p:cTn id="24" fill="hold" nodeType="afterGroup">
                            <p:stCondLst>
                              <p:cond delay="2100"/>
                            </p:stCondLst>
                            <p:childTnLst>
                              <p:par>
                                <p:cTn id="25" presetID="22" presetClass="entr" presetSubtype="1"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400"/>
                                        <p:tgtEl>
                                          <p:spTgt spid="16"/>
                                        </p:tgtEl>
                                      </p:cBhvr>
                                    </p:animEffect>
                                  </p:childTnLst>
                                </p:cTn>
                              </p:par>
                            </p:childTnLst>
                          </p:cTn>
                        </p:par>
                        <p:par>
                          <p:cTn id="28" fill="hold" nodeType="afterGroup">
                            <p:stCondLst>
                              <p:cond delay="2500"/>
                            </p:stCondLst>
                            <p:childTnLst>
                              <p:par>
                                <p:cTn id="29" presetID="22" presetClass="entr" presetSubtype="1"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400"/>
                                        <p:tgtEl>
                                          <p:spTgt spid="17"/>
                                        </p:tgtEl>
                                      </p:cBhvr>
                                    </p:animEffect>
                                  </p:childTnLst>
                                </p:cTn>
                              </p:par>
                            </p:childTnLst>
                          </p:cTn>
                        </p:par>
                        <p:par>
                          <p:cTn id="32" fill="hold" nodeType="afterGroup">
                            <p:stCondLst>
                              <p:cond delay="2900"/>
                            </p:stCondLst>
                            <p:childTnLst>
                              <p:par>
                                <p:cTn id="33" presetID="22" presetClass="entr" presetSubtype="8"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400"/>
                                        <p:tgtEl>
                                          <p:spTgt spid="21"/>
                                        </p:tgtEl>
                                      </p:cBhvr>
                                    </p:animEffect>
                                  </p:childTnLst>
                                </p:cTn>
                              </p:par>
                            </p:childTnLst>
                          </p:cTn>
                        </p:par>
                        <p:par>
                          <p:cTn id="36" fill="hold" nodeType="afterGroup">
                            <p:stCondLst>
                              <p:cond delay="3300"/>
                            </p:stCondLst>
                            <p:childTnLst>
                              <p:par>
                                <p:cTn id="37" presetID="22" presetClass="entr" presetSubtype="1"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up)">
                                      <p:cBhvr>
                                        <p:cTn id="39" dur="400"/>
                                        <p:tgtEl>
                                          <p:spTgt spid="20"/>
                                        </p:tgtEl>
                                      </p:cBhvr>
                                    </p:animEffect>
                                  </p:childTnLst>
                                </p:cTn>
                              </p:par>
                            </p:childTnLst>
                          </p:cTn>
                        </p:par>
                        <p:par>
                          <p:cTn id="40" fill="hold" nodeType="afterGroup">
                            <p:stCondLst>
                              <p:cond delay="3700"/>
                            </p:stCondLst>
                            <p:childTnLst>
                              <p:par>
                                <p:cTn id="41" presetID="21" presetClass="entr" presetSubtype="1"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heel(1)">
                                      <p:cBhvr>
                                        <p:cTn id="43" dur="500"/>
                                        <p:tgtEl>
                                          <p:spTgt spid="22"/>
                                        </p:tgtEl>
                                      </p:cBhvr>
                                    </p:animEffect>
                                  </p:childTnLst>
                                </p:cTn>
                              </p:par>
                            </p:childTnLst>
                          </p:cTn>
                        </p:par>
                        <p:par>
                          <p:cTn id="44" fill="hold" nodeType="afterGroup">
                            <p:stCondLst>
                              <p:cond delay="4200"/>
                            </p:stCondLst>
                            <p:childTnLst>
                              <p:par>
                                <p:cTn id="45" presetID="22" presetClass="entr" presetSubtype="1"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up)">
                                      <p:cBhvr>
                                        <p:cTn id="47" dur="400"/>
                                        <p:tgtEl>
                                          <p:spTgt spid="23"/>
                                        </p:tgtEl>
                                      </p:cBhvr>
                                    </p:animEffect>
                                  </p:childTnLst>
                                </p:cTn>
                              </p:par>
                            </p:childTnLst>
                          </p:cTn>
                        </p:par>
                        <p:par>
                          <p:cTn id="48" fill="hold" nodeType="afterGroup">
                            <p:stCondLst>
                              <p:cond delay="4600"/>
                            </p:stCondLst>
                            <p:childTnLst>
                              <p:par>
                                <p:cTn id="49" presetID="22" presetClass="entr" presetSubtype="1"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up)">
                                      <p:cBhvr>
                                        <p:cTn id="51" dur="400"/>
                                        <p:tgtEl>
                                          <p:spTgt spid="24"/>
                                        </p:tgtEl>
                                      </p:cBhvr>
                                    </p:animEffect>
                                  </p:childTnLst>
                                </p:cTn>
                              </p:par>
                            </p:childTnLst>
                          </p:cTn>
                        </p:par>
                        <p:par>
                          <p:cTn id="52" fill="hold" nodeType="afterGroup">
                            <p:stCondLst>
                              <p:cond delay="5000"/>
                            </p:stCondLst>
                            <p:childTnLst>
                              <p:par>
                                <p:cTn id="53" presetID="22" presetClass="entr" presetSubtype="8" fill="hold" grpId="0" nodeType="after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left)">
                                      <p:cBhvr>
                                        <p:cTn id="55" dur="400"/>
                                        <p:tgtEl>
                                          <p:spTgt spid="27"/>
                                        </p:tgtEl>
                                      </p:cBhvr>
                                    </p:animEffect>
                                  </p:childTnLst>
                                </p:cTn>
                              </p:par>
                            </p:childTnLst>
                          </p:cTn>
                        </p:par>
                        <p:par>
                          <p:cTn id="56" fill="hold" nodeType="afterGroup">
                            <p:stCondLst>
                              <p:cond delay="5400"/>
                            </p:stCondLst>
                            <p:childTnLst>
                              <p:par>
                                <p:cTn id="57" presetID="22" presetClass="entr" presetSubtype="1" fill="hold" nodeType="after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up)">
                                      <p:cBhvr>
                                        <p:cTn id="59" dur="400"/>
                                        <p:tgtEl>
                                          <p:spTgt spid="26"/>
                                        </p:tgtEl>
                                      </p:cBhvr>
                                    </p:animEffect>
                                  </p:childTnLst>
                                </p:cTn>
                              </p:par>
                            </p:childTnLst>
                          </p:cTn>
                        </p:par>
                        <p:par>
                          <p:cTn id="60" fill="hold" nodeType="afterGroup">
                            <p:stCondLst>
                              <p:cond delay="5800"/>
                            </p:stCondLst>
                            <p:childTnLst>
                              <p:par>
                                <p:cTn id="61" presetID="21" presetClass="entr" presetSubtype="1" fill="hold" grpId="0" nodeType="after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heel(1)">
                                      <p:cBhvr>
                                        <p:cTn id="63" dur="500"/>
                                        <p:tgtEl>
                                          <p:spTgt spid="28"/>
                                        </p:tgtEl>
                                      </p:cBhvr>
                                    </p:animEffect>
                                  </p:childTnLst>
                                </p:cTn>
                              </p:par>
                            </p:childTnLst>
                          </p:cTn>
                        </p:par>
                        <p:par>
                          <p:cTn id="64" fill="hold" nodeType="afterGroup">
                            <p:stCondLst>
                              <p:cond delay="6300"/>
                            </p:stCondLst>
                            <p:childTnLst>
                              <p:par>
                                <p:cTn id="65" presetID="22" presetClass="entr" presetSubtype="1" fill="hold" grpId="0" nodeType="after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ipe(up)">
                                      <p:cBhvr>
                                        <p:cTn id="67" dur="400"/>
                                        <p:tgtEl>
                                          <p:spTgt spid="29"/>
                                        </p:tgtEl>
                                      </p:cBhvr>
                                    </p:animEffect>
                                  </p:childTnLst>
                                </p:cTn>
                              </p:par>
                            </p:childTnLst>
                          </p:cTn>
                        </p:par>
                        <p:par>
                          <p:cTn id="68" fill="hold" nodeType="afterGroup">
                            <p:stCondLst>
                              <p:cond delay="6700"/>
                            </p:stCondLst>
                            <p:childTnLst>
                              <p:par>
                                <p:cTn id="69" presetID="22" presetClass="entr" presetSubtype="1" fill="hold" grpId="0" nodeType="after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wipe(up)">
                                      <p:cBhvr>
                                        <p:cTn id="71" dur="400"/>
                                        <p:tgtEl>
                                          <p:spTgt spid="30"/>
                                        </p:tgtEl>
                                      </p:cBhvr>
                                    </p:animEffect>
                                  </p:childTnLst>
                                </p:cTn>
                              </p:par>
                            </p:childTnLst>
                          </p:cTn>
                        </p:par>
                        <p:par>
                          <p:cTn id="72" fill="hold" nodeType="afterGroup">
                            <p:stCondLst>
                              <p:cond delay="7100"/>
                            </p:stCondLst>
                            <p:childTnLst>
                              <p:par>
                                <p:cTn id="73" presetID="22" presetClass="entr" presetSubtype="8" fill="hold" grpId="0" nodeType="after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wipe(left)">
                                      <p:cBhvr>
                                        <p:cTn id="75" dur="400"/>
                                        <p:tgtEl>
                                          <p:spTgt spid="33"/>
                                        </p:tgtEl>
                                      </p:cBhvr>
                                    </p:animEffect>
                                  </p:childTnLst>
                                </p:cTn>
                              </p:par>
                            </p:childTnLst>
                          </p:cTn>
                        </p:par>
                        <p:par>
                          <p:cTn id="76" fill="hold" nodeType="afterGroup">
                            <p:stCondLst>
                              <p:cond delay="7500"/>
                            </p:stCondLst>
                            <p:childTnLst>
                              <p:par>
                                <p:cTn id="77" presetID="22" presetClass="entr" presetSubtype="1" fill="hold" nodeType="after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up)">
                                      <p:cBhvr>
                                        <p:cTn id="79" dur="400"/>
                                        <p:tgtEl>
                                          <p:spTgt spid="32"/>
                                        </p:tgtEl>
                                      </p:cBhvr>
                                    </p:animEffect>
                                  </p:childTnLst>
                                </p:cTn>
                              </p:par>
                            </p:childTnLst>
                          </p:cTn>
                        </p:par>
                        <p:par>
                          <p:cTn id="80" fill="hold" nodeType="afterGroup">
                            <p:stCondLst>
                              <p:cond delay="7900"/>
                            </p:stCondLst>
                            <p:childTnLst>
                              <p:par>
                                <p:cTn id="81" presetID="21" presetClass="entr" presetSubtype="1" fill="hold" grpId="0" nodeType="after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wheel(1)">
                                      <p:cBhvr>
                                        <p:cTn id="83" dur="500"/>
                                        <p:tgtEl>
                                          <p:spTgt spid="34"/>
                                        </p:tgtEl>
                                      </p:cBhvr>
                                    </p:animEffect>
                                  </p:childTnLst>
                                </p:cTn>
                              </p:par>
                            </p:childTnLst>
                          </p:cTn>
                        </p:par>
                        <p:par>
                          <p:cTn id="84" fill="hold" nodeType="afterGroup">
                            <p:stCondLst>
                              <p:cond delay="8400"/>
                            </p:stCondLst>
                            <p:childTnLst>
                              <p:par>
                                <p:cTn id="85" presetID="22" presetClass="entr" presetSubtype="1" fill="hold" grpId="0" nodeType="after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wipe(up)">
                                      <p:cBhvr>
                                        <p:cTn id="87" dur="400"/>
                                        <p:tgtEl>
                                          <p:spTgt spid="35"/>
                                        </p:tgtEl>
                                      </p:cBhvr>
                                    </p:animEffect>
                                  </p:childTnLst>
                                </p:cTn>
                              </p:par>
                            </p:childTnLst>
                          </p:cTn>
                        </p:par>
                        <p:par>
                          <p:cTn id="88" fill="hold" nodeType="afterGroup">
                            <p:stCondLst>
                              <p:cond delay="8800"/>
                            </p:stCondLst>
                            <p:childTnLst>
                              <p:par>
                                <p:cTn id="89" presetID="22" presetClass="entr" presetSubtype="1" fill="hold" grpId="0" nodeType="after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wipe(up)">
                                      <p:cBhvr>
                                        <p:cTn id="91" dur="4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5" grpId="0" animBg="1"/>
      <p:bldP spid="16" grpId="0"/>
      <p:bldP spid="17" grpId="0"/>
      <p:bldP spid="21" grpId="0" animBg="1"/>
      <p:bldP spid="22" grpId="0" animBg="1"/>
      <p:bldP spid="23" grpId="0"/>
      <p:bldP spid="24" grpId="0"/>
      <p:bldP spid="27" grpId="0" animBg="1"/>
      <p:bldP spid="28" grpId="0" animBg="1"/>
      <p:bldP spid="29" grpId="0"/>
      <p:bldP spid="30" grpId="0"/>
      <p:bldP spid="33" grpId="0" animBg="1"/>
      <p:bldP spid="34" grpId="0" animBg="1"/>
      <p:bldP spid="35" grpId="0"/>
      <p:bldP spid="36" grpId="0"/>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4" name="图片占位符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813" b="7813"/>
          <a:stretch>
            <a:fillRect/>
          </a:stretch>
        </p:blipFill>
        <p:spPr/>
      </p:pic>
      <p:sp>
        <p:nvSpPr>
          <p:cNvPr id="6" name="Прямоугольник 5"/>
          <p:cNvSpPr/>
          <p:nvPr/>
        </p:nvSpPr>
        <p:spPr>
          <a:xfrm>
            <a:off x="0" y="0"/>
            <a:ext cx="12192000" cy="6858000"/>
          </a:xfrm>
          <a:prstGeom prst="rect">
            <a:avLst/>
          </a:prstGeom>
          <a:solidFill>
            <a:schemeClr val="tx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1097603" y="2168730"/>
            <a:ext cx="5511743" cy="830997"/>
          </a:xfrm>
          <a:prstGeom prst="rect">
            <a:avLst/>
          </a:prstGeom>
          <a:noFill/>
        </p:spPr>
        <p:txBody>
          <a:bodyPr wrap="square" rtlCol="0">
            <a:spAutoFit/>
          </a:bodyPr>
          <a:lstStyle/>
          <a:p>
            <a:r>
              <a:rPr lang="en-US" sz="4800" smtClean="0">
                <a:solidFill>
                  <a:schemeClr val="bg1"/>
                </a:solidFill>
                <a:latin typeface="Montserrat" panose="02000505000000020004" pitchFamily="2" charset="0"/>
              </a:rPr>
              <a:t>0</a:t>
            </a:r>
            <a:r>
              <a:rPr lang="en-US" altLang="zh-CN" sz="4800" smtClean="0">
                <a:solidFill>
                  <a:schemeClr val="bg1"/>
                </a:solidFill>
                <a:latin typeface="Montserrat" panose="02000505000000020004" pitchFamily="2" charset="0"/>
              </a:rPr>
              <a:t>2</a:t>
            </a:r>
            <a:r>
              <a:rPr lang="en-US" sz="4800" smtClean="0">
                <a:solidFill>
                  <a:schemeClr val="bg1"/>
                </a:solidFill>
                <a:latin typeface="Montserrat" panose="02000505000000020004" pitchFamily="2" charset="0"/>
              </a:rPr>
              <a:t>/</a:t>
            </a:r>
            <a:r>
              <a:rPr lang="zh-CN" altLang="en-US" sz="4800" b="1" smtClean="0">
                <a:solidFill>
                  <a:schemeClr val="bg1"/>
                </a:solidFill>
                <a:latin typeface="微软雅黑" panose="020b0503020204020204" pitchFamily="34" charset="-122"/>
                <a:ea typeface="微软雅黑" panose="020b0503020204020204" pitchFamily="34" charset="-122"/>
              </a:rPr>
              <a:t>添加标题内容</a:t>
            </a:r>
            <a:endParaRPr lang="en-US" sz="4800" b="1" smtClean="0">
              <a:solidFill>
                <a:schemeClr val="bg1"/>
              </a:solidFill>
              <a:latin typeface="微软雅黑" panose="020b0503020204020204" pitchFamily="34" charset="-122"/>
              <a:ea typeface="微软雅黑" panose="020b0503020204020204" pitchFamily="34" charset="-122"/>
            </a:endParaRPr>
          </a:p>
        </p:txBody>
      </p:sp>
      <p:sp>
        <p:nvSpPr>
          <p:cNvPr id="8" name="Прямоугольник 7"/>
          <p:cNvSpPr/>
          <p:nvPr/>
        </p:nvSpPr>
        <p:spPr>
          <a:xfrm>
            <a:off x="1097603" y="3692812"/>
            <a:ext cx="7204186" cy="775918"/>
          </a:xfrm>
          <a:prstGeom prst="rect">
            <a:avLst/>
          </a:prstGeom>
        </p:spPr>
        <p:txBody>
          <a:bodyPr wrap="square">
            <a:spAutoFit/>
          </a:bodyPr>
          <a:lstStyle/>
          <a:p>
            <a:pPr>
              <a:lnSpc>
                <a:spcPts val="2800"/>
              </a:lnSpc>
            </a:pPr>
            <a:r>
              <a:rPr lang="en-US" smtClean="0">
                <a:solidFill>
                  <a:schemeClr val="bg1"/>
                </a:solidFill>
                <a:latin typeface="Raleway ExtraBold" panose="020b0903030101060003" pitchFamily="34" charset="-52"/>
              </a:rPr>
              <a:t>The quality of the </a:t>
            </a:r>
            <a:r>
              <a:rPr lang="en-US" smtClean="0">
                <a:solidFill>
                  <a:schemeClr val="bg1"/>
                </a:solidFill>
                <a:latin typeface="Raleway" panose="020b0003030101060003" pitchFamily="34" charset="0"/>
              </a:rPr>
              <a:t>product has much more influence that what </a:t>
            </a:r>
            <a:endParaRPr lang="en-US" smtClean="0">
              <a:solidFill>
                <a:schemeClr val="bg1"/>
              </a:solidFill>
              <a:latin typeface="Raleway" panose="020b0003030101060003" pitchFamily="34" charset="0"/>
            </a:endParaRPr>
          </a:p>
          <a:p>
            <a:pPr>
              <a:lnSpc>
                <a:spcPts val="2800"/>
              </a:lnSpc>
            </a:pPr>
            <a:r>
              <a:rPr lang="en-US" smtClean="0">
                <a:solidFill>
                  <a:schemeClr val="bg1"/>
                </a:solidFill>
                <a:latin typeface="Raleway" panose="020b0003030101060003" pitchFamily="34" charset="0"/>
              </a:rPr>
              <a:t>the designer does.</a:t>
            </a:r>
            <a:endParaRPr lang="ru-RU">
              <a:solidFill>
                <a:schemeClr val="bg1"/>
              </a:solidFill>
              <a:latin typeface="+mj-lt"/>
            </a:endParaRPr>
          </a:p>
        </p:txBody>
      </p:sp>
      <p:cxnSp>
        <p:nvCxnSpPr>
          <p:cNvPr id="10" name="Прямая соединительная линия 9"/>
          <p:cNvCxnSpPr/>
          <p:nvPr/>
        </p:nvCxnSpPr>
        <p:spPr>
          <a:xfrm>
            <a:off x="1201479" y="3372014"/>
            <a:ext cx="3827721" cy="0"/>
          </a:xfrm>
          <a:prstGeom prst="line">
            <a:avLst/>
          </a:prstGeom>
          <a:ln w="28575">
            <a:solidFill>
              <a:schemeClr val="bg1">
                <a:lumMod val="95000"/>
                <a:alpha val="18000"/>
              </a:schemeClr>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a:off x="3487994" y="3372014"/>
            <a:ext cx="1541206" cy="0"/>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2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7"/>
                                        </p:tgtEl>
                                        <p:attrNameLst>
                                          <p:attrName>ppt_y</p:attrName>
                                        </p:attrNameLst>
                                      </p:cBhvr>
                                      <p:tavLst>
                                        <p:tav tm="0">
                                          <p:val>
                                            <p:strVal val="#ppt_y"/>
                                          </p:val>
                                        </p:tav>
                                        <p:tav tm="100000">
                                          <p:val>
                                            <p:strVal val="#ppt_y"/>
                                          </p:val>
                                        </p:tav>
                                      </p:tavLst>
                                    </p:anim>
                                    <p:anim calcmode="lin" valueType="num">
                                      <p:cBhvr>
                                        <p:cTn id="9" dur="2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7"/>
                                        </p:tgtEl>
                                      </p:cBhvr>
                                    </p:animEffect>
                                  </p:childTnLst>
                                </p:cTn>
                              </p:par>
                            </p:childTnLst>
                          </p:cTn>
                        </p:par>
                        <p:par>
                          <p:cTn id="12" fill="hold" nodeType="afterGroup">
                            <p:stCondLst>
                              <p:cond delay="25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350"/>
                                        <p:tgtEl>
                                          <p:spTgt spid="10"/>
                                        </p:tgtEl>
                                      </p:cBhvr>
                                    </p:animEffect>
                                  </p:childTnLst>
                                </p:cTn>
                              </p:par>
                            </p:childTnLst>
                          </p:cTn>
                        </p:par>
                        <p:par>
                          <p:cTn id="16" fill="hold" nodeType="afterGroup">
                            <p:stCondLst>
                              <p:cond delay="600"/>
                            </p:stCondLst>
                            <p:childTnLst>
                              <p:par>
                                <p:cTn id="17" presetID="22" presetClass="entr" presetSubtype="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350"/>
                                        <p:tgtEl>
                                          <p:spTgt spid="11"/>
                                        </p:tgtEl>
                                      </p:cBhvr>
                                    </p:animEffect>
                                  </p:childTnLst>
                                </p:cTn>
                              </p:par>
                            </p:childTnLst>
                          </p:cTn>
                        </p:par>
                        <p:par>
                          <p:cTn id="20" fill="hold" nodeType="afterGroup">
                            <p:stCondLst>
                              <p:cond delay="950"/>
                            </p:stCondLst>
                            <p:childTnLst>
                              <p:par>
                                <p:cTn id="21" presetID="22" presetClass="entr" presetSubtype="1"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4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tags/tag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4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60.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61.xml><?xml version="1.0" encoding="utf-8"?>
<p:tagLst xmlns:p="http://schemas.openxmlformats.org/presentationml/2006/main">
  <p:tag name="AS_NET" val="4.0.30319.42000"/>
  <p:tag name="AS_OS" val="Microsoft Windows NT 6.2.9200.0"/>
  <p:tag name="AS_RELEASE_DATE" val="2023.04.14"/>
  <p:tag name="AS_TITLE" val="Aspose.Slides for .NET 4.0 Client Profile"/>
  <p:tag name="AS_VERSION" val="23.4"/>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15"/>
  <p:tag name="ISPRING_SCORM_ENDPOINT" val="&lt;endpoint&gt;&lt;enable&gt;0&lt;/enable&gt;&lt;lrs&gt;http://&lt;/lrs&gt;&lt;auth&gt;0&lt;/auth&gt;&lt;login&gt;&lt;/login&gt;&lt;password&gt;&lt;/password&gt;&lt;key&gt;&lt;/key&gt;&lt;name&gt;&lt;/name&gt;&lt;email&gt;&lt;/email&gt;&lt;/endpoint&gt;&#10;"/>
  <p:tag name="ISPRING_SCORM_RATE_SLIDES" val="1"/>
  <p:tag name="ISPRING_ULTRA_SCORM_COURSE_ID" val="EED9094E-AAC3-4F78-8A54-6D3B8B8B8229"/>
  <p:tag name="ISPRINGCLOUDFOLDERID" val="0"/>
  <p:tag name="ISPRINGCLOUDFOLDERPATH" val="Repository"/>
  <p:tag name="ISPRINGONLINEFOLDERID" val="0"/>
  <p:tag name="ISPRINGONLINEFOLDERPATH" val="Content List"/>
</p:tagLst>
</file>

<file path=ppt/tags/tag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heme/theme1.xml><?xml version="1.0" encoding="utf-8"?>
<a:theme xmlns:r="http://schemas.openxmlformats.org/officeDocument/2006/relationships"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Другая 6">
      <a:majorFont>
        <a:latin typeface="Raleway SemiBold"/>
        <a:ea typeface="Raleway SemiBold"/>
        <a:cs typeface="Arial"/>
      </a:majorFont>
      <a:minorFont>
        <a:latin typeface="Raleway SemiBold"/>
        <a:ea typeface="Raleway SemiBold"/>
        <a:cs typeface="Arial"/>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PPT模板免费下载：PPT汇 www.ppthui.com">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Calibri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宽屏</PresentationFormat>
  <Paragraphs>303</Paragraphs>
  <Slides>35</Slides>
  <Notes>35</Notes>
  <TotalTime>0</TotalTime>
  <HiddenSlides>0</HiddenSlides>
  <MMClips>1</MMClips>
  <ScaleCrop>0</ScaleCrop>
  <HeadingPairs>
    <vt:vector baseType="variant" size="6">
      <vt:variant>
        <vt:lpstr>Fonts used</vt:lpstr>
      </vt:variant>
      <vt:variant>
        <vt:i4>22</vt:i4>
      </vt:variant>
      <vt:variant>
        <vt:lpstr>Theme</vt:lpstr>
      </vt:variant>
      <vt:variant>
        <vt:i4>1</vt:i4>
      </vt:variant>
      <vt:variant>
        <vt:lpstr>Slide Titles</vt:lpstr>
      </vt:variant>
      <vt:variant>
        <vt:i4>35</vt:i4>
      </vt:variant>
    </vt:vector>
  </HeadingPairs>
  <TitlesOfParts>
    <vt:vector baseType="lpstr" size="58">
      <vt:lpstr>Arial</vt:lpstr>
      <vt:lpstr>Raleway SemiBold</vt:lpstr>
      <vt:lpstr>Lato</vt:lpstr>
      <vt:lpstr>Poppins SemiBold</vt:lpstr>
      <vt:lpstr>Calibri Light</vt:lpstr>
      <vt:lpstr>Calibri</vt:lpstr>
      <vt:lpstr>Architext</vt:lpstr>
      <vt:lpstr>微软雅黑</vt:lpstr>
      <vt:lpstr>Raleway Medium</vt:lpstr>
      <vt:lpstr>Karla</vt:lpstr>
      <vt:lpstr>Poppins</vt:lpstr>
      <vt:lpstr>FontAwesome</vt:lpstr>
      <vt:lpstr>Montserrat</vt:lpstr>
      <vt:lpstr>Raleway ExtraBold</vt:lpstr>
      <vt:lpstr>Raleway</vt:lpstr>
      <vt:lpstr>Raleway Heavy</vt:lpstr>
      <vt:lpstr>Cardo</vt:lpstr>
      <vt:lpstr>Montserrat SemiBold</vt:lpstr>
      <vt:lpstr>MS PGothic</vt:lpstr>
      <vt:lpstr>Meiryo</vt:lpstr>
      <vt:lpstr>宋体</vt:lpstr>
      <vt:lpstr>Wingdings</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.NET</Application>
  <AppVersion>23.0400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PPT汇_PPT模板免费下载_www.ppthui.com</dc:title>
  <dc:creator>PPT汇_www.ppthui.com</dc:creator>
  <cp:lastModifiedBy>xiaoke</cp:lastModifiedBy>
  <cp:revision>1</cp:revision>
  <dcterms:created xsi:type="dcterms:W3CDTF">2020-12-07T05:12:33Z</dcterms:created>
  <dcterms:modified xsi:type="dcterms:W3CDTF">2023-05-08T04:59:21Z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KSOProductBuildVer">
    <vt:lpwstr>2052-11.1.0.9929</vt:lpwstr>
  </property>
</Properties>
</file>