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7" r:id="rId2"/>
  </p:sldMasterIdLst>
  <p:notesMasterIdLst>
    <p:notesMasterId r:id="rId3"/>
  </p:notesMasterIdLst>
  <p:sldIdLst>
    <p:sldId id="321" r:id="rId4"/>
    <p:sldId id="276" r:id="rId5"/>
    <p:sldId id="316" r:id="rId6"/>
    <p:sldId id="308" r:id="rId7"/>
    <p:sldId id="266" r:id="rId8"/>
    <p:sldId id="283" r:id="rId9"/>
    <p:sldId id="278" r:id="rId10"/>
    <p:sldId id="279" r:id="rId11"/>
    <p:sldId id="317" r:id="rId12"/>
    <p:sldId id="258" r:id="rId13"/>
    <p:sldId id="273" r:id="rId14"/>
    <p:sldId id="307" r:id="rId15"/>
    <p:sldId id="313" r:id="rId16"/>
    <p:sldId id="263" r:id="rId17"/>
    <p:sldId id="318" r:id="rId18"/>
    <p:sldId id="260" r:id="rId19"/>
    <p:sldId id="306" r:id="rId20"/>
    <p:sldId id="304" r:id="rId21"/>
    <p:sldId id="305" r:id="rId22"/>
    <p:sldId id="262" r:id="rId23"/>
    <p:sldId id="319" r:id="rId24"/>
    <p:sldId id="271" r:id="rId25"/>
    <p:sldId id="269" r:id="rId26"/>
    <p:sldId id="270" r:id="rId27"/>
    <p:sldId id="281" r:id="rId28"/>
    <p:sldId id="320" r:id="rId29"/>
    <p:sldId id="267" r:id="rId30"/>
    <p:sldId id="272" r:id="rId31"/>
    <p:sldId id="298" r:id="rId32"/>
    <p:sldId id="277" r:id="rId33"/>
    <p:sldId id="261" r:id="rId34"/>
    <p:sldId id="310" r:id="rId35"/>
    <p:sldId id="322" r:id="rId36"/>
    <p:sldId id="354" r:id="rId37"/>
    <p:sldId id="390" r:id="rId38"/>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45" autoAdjust="0"/>
    <p:restoredTop sz="94731" autoAdjust="0"/>
  </p:normalViewPr>
  <p:slideViewPr>
    <p:cSldViewPr>
      <p:cViewPr varScale="1">
        <p:scale>
          <a:sx n="150" d="100"/>
          <a:sy n="150" d="100"/>
        </p:scale>
        <p:origin x="546" y="126"/>
      </p:cViewPr>
      <p:guideLst>
        <p:guide orient="horz" pos="162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tags" Target="tags/tag62.xml" /><Relationship Id="rId4" Type="http://schemas.openxmlformats.org/officeDocument/2006/relationships/slide" Target="slides/slide1.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heme" Target="theme/theme1.xml" /><Relationship Id="rId43"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oleObject" Target="file:///F:\&#22823;&#35745;&#21010;&#27169;&#26495;\PPT&#22270;&#34920;&#20043;&#36947;\PPT&#22270;&#34920;&#20043;&#36947;.xlsx" TargetMode="External" /></Relationships>
</file>

<file path=ppt/charts/_rels/chart2.xml.rels>&#65279;<?xml version="1.0" encoding="utf-8" standalone="yes"?><Relationships xmlns="http://schemas.openxmlformats.org/package/2006/relationships"><Relationship Id="rId1" Type="http://schemas.openxmlformats.org/officeDocument/2006/relationships/oleObject" Target="file:///F:\&#22823;&#35745;&#21010;&#27169;&#26495;\PPT&#22270;&#34920;&#20043;&#36947;\PPT&#22270;&#34920;&#20043;&#36947;.xlsx" TargetMode="External" /></Relationships>
</file>

<file path=ppt/charts/_rels/chart3.xml.rels>&#65279;<?xml version="1.0" encoding="utf-8" standalone="yes"?><Relationships xmlns="http://schemas.openxmlformats.org/package/2006/relationships"><Relationship Id="rId1" Type="http://schemas.openxmlformats.org/officeDocument/2006/relationships/oleObject" Target="file:///F:\&#22823;&#35745;&#21010;&#27169;&#26495;\PPT&#22270;&#34920;&#20043;&#36947;\PPT&#22270;&#34920;&#20043;&#36947;.xlsx" TargetMode="Externa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Sheet1!$W$69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0"/>
            <c:invertIfNegative val="1"/>
            <c:spPr>
              <a:solidFill>
                <a:schemeClr val="accent2"/>
              </a:solidFill>
              <a:ln w="25400">
                <a:solidFill>
                  <a:schemeClr val="bg1"/>
                </a:solidFill>
              </a:ln>
              <a:effectLst>
                <a:outerShdw blurRad="127000" dist="38100" dir="8100000" algn="tr" rotWithShape="0">
                  <a:prstClr val="black">
                    <a:alpha val="40000"/>
                  </a:prstClr>
                </a:outerShdw>
              </a:effectLst>
            </c:spPr>
          </c:dPt>
          <c:dPt>
            <c:idx val="1"/>
            <c:invertIfNegative val="1"/>
            <c:spPr>
              <a:solidFill>
                <a:schemeClr val="accent2"/>
              </a:solidFill>
              <a:ln w="25400">
                <a:solidFill>
                  <a:schemeClr val="bg1"/>
                </a:solidFill>
              </a:ln>
              <a:effectLst>
                <a:outerShdw blurRad="127000" dist="38100" dir="8100000" algn="tr" rotWithShape="0">
                  <a:prstClr val="black">
                    <a:alpha val="40000"/>
                  </a:prstClr>
                </a:outerShdw>
              </a:effectLst>
            </c:spPr>
          </c:dPt>
          <c:dPt>
            <c:idx val="2"/>
            <c:invertIfNegative val="1"/>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cat>
            <c:strRef>
              <c:f>Sheet1!$V$70:$V$72</c:f>
              <c:strCache>
                <c:ptCount val="3"/>
                <c:pt idx="0">
                  <c:v>A</c:v>
                </c:pt>
                <c:pt idx="2">
                  <c:v>B</c:v>
                </c:pt>
              </c:strCache>
            </c:strRef>
          </c:cat>
          <c:val>
            <c:numRef>
              <c:f>Sheet1!$W$70:$W$72</c:f>
              <c:numCache>
                <c:formatCode>General</c:formatCode>
                <c:ptCount val="3"/>
                <c:pt idx="0">
                  <c:v>9</c:v>
                </c:pt>
                <c:pt idx="2">
                  <c:v>1</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c:showDLblsOverMax val="0"/>
  </c:chart>
  <c:spPr>
    <a:noFill/>
    <a:ln w="9525" cap="flat" cmpd="sng" algn="ctr">
      <a:noFill/>
      <a:round/>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Sheet1!$N$69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0"/>
            <c:invertIfNegative val="1"/>
            <c:spPr>
              <a:solidFill>
                <a:schemeClr val="accent1"/>
              </a:solidFill>
              <a:ln w="25400">
                <a:solidFill>
                  <a:schemeClr val="bg1"/>
                </a:solidFill>
              </a:ln>
              <a:effectLst>
                <a:outerShdw blurRad="127000" dist="38100" dir="8100000" algn="tr" rotWithShape="0">
                  <a:prstClr val="black">
                    <a:alpha val="40000"/>
                  </a:prstClr>
                </a:outerShdw>
              </a:effectLst>
            </c:spPr>
          </c:dPt>
          <c:dPt>
            <c:idx val="1"/>
            <c:invertIfNegative val="1"/>
            <c:spPr>
              <a:solidFill>
                <a:schemeClr val="accent2"/>
              </a:solidFill>
              <a:ln w="25400">
                <a:solidFill>
                  <a:schemeClr val="bg1"/>
                </a:solidFill>
              </a:ln>
              <a:effectLst>
                <a:outerShdw blurRad="127000" dist="38100" dir="8100000" algn="tr" rotWithShape="0">
                  <a:prstClr val="black">
                    <a:alpha val="40000"/>
                  </a:prstClr>
                </a:outerShdw>
              </a:effectLst>
            </c:spPr>
          </c:dPt>
          <c:dPt>
            <c:idx val="2"/>
            <c:invertIfNegative val="1"/>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cat>
            <c:strRef>
              <c:f>Sheet1!$M$70:$M$72</c:f>
              <c:strCache>
                <c:ptCount val="3"/>
                <c:pt idx="0">
                  <c:v>A</c:v>
                </c:pt>
                <c:pt idx="2">
                  <c:v>B</c:v>
                </c:pt>
              </c:strCache>
            </c:strRef>
          </c:cat>
          <c:val>
            <c:numRef>
              <c:f>Sheet1!$N$70:$N$72</c:f>
              <c:numCache>
                <c:formatCode>General</c:formatCode>
                <c:ptCount val="3"/>
                <c:pt idx="0">
                  <c:v>5</c:v>
                </c:pt>
                <c:pt idx="2">
                  <c:v>5</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c:showDLblsOverMax val="0"/>
  </c:chart>
  <c:spPr>
    <a:noFill/>
    <a:ln w="9525" cap="flat" cmpd="sng" algn="ctr">
      <a:noFill/>
      <a:round/>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Sheet1!$AG$69</c:f>
              <c:strCache>
                <c:ptCount val="1"/>
                <c:pt idx="0">
                  <c:v>SALE</c:v>
                </c:pt>
              </c:strCache>
            </c:strRef>
          </c:tx>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idx val="0"/>
            <c:invertIfNegative val="1"/>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dPt>
            <c:idx val="1"/>
            <c:invertIfNegative val="1"/>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dPt>
            <c:idx val="2"/>
            <c:invertIfNegative val="1"/>
            <c:spPr>
              <a:solidFill>
                <a:schemeClr val="accent3"/>
              </a:solidFill>
              <a:ln w="25400">
                <a:solidFill>
                  <a:schemeClr val="bg1"/>
                </a:solidFill>
              </a:ln>
              <a:effectLst>
                <a:outerShdw blurRad="127000" dist="38100" dir="8100000" algn="tr" rotWithShape="0">
                  <a:prstClr val="black">
                    <a:alpha val="40000"/>
                  </a:prstClr>
                </a:outerShdw>
              </a:effectLst>
            </c:spPr>
          </c:dPt>
          <c:cat>
            <c:strRef>
              <c:f>Sheet1!$AF$70:$AF$72</c:f>
              <c:strCache>
                <c:ptCount val="3"/>
                <c:pt idx="0">
                  <c:v>A</c:v>
                </c:pt>
                <c:pt idx="2">
                  <c:v>B</c:v>
                </c:pt>
              </c:strCache>
            </c:strRef>
          </c:cat>
          <c:val>
            <c:numRef>
              <c:f>Sheet1!$AG$70:$AG$72</c:f>
              <c:numCache>
                <c:formatCode>General</c:formatCode>
                <c:ptCount val="3"/>
                <c:pt idx="0">
                  <c:v>23</c:v>
                </c:pt>
                <c:pt idx="2">
                  <c:v>77</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c:showDLblsOverMax val="0"/>
  </c:chart>
  <c:spPr>
    <a:noFill/>
    <a:ln w="9525" cap="flat" cmpd="sng" algn="ctr">
      <a:noFill/>
      <a:round/>
    </a:ln>
    <a:effectLst/>
  </c:spPr>
  <c:txPr>
    <a:bodyPr/>
    <a:p>
      <a:pPr>
        <a:defRPr lang="zh-CN" smtId="4294967295"/>
      </a:pPr>
      <a:endParaRPr lang="zh-CN"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ED5F-AB97-47B5-9F7B-ACDF41A6E0F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36312-6A05-4643-B813-780AEBCA544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34</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35</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microsoft.com/office/2007/relationships/hdphoto" Target="../media/image2.wdp"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microsoft.com/office/2007/relationships/hdphoto" Target="../media/image2.wdp"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microsoft.com/office/2007/relationships/hdphoto" Target="../media/image2.wdp"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rgbClr val="F3F3F3"/>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1">
            <a:extLst>
              <a:ext uri="{BEBA8EAE-BF5A-486C-A8C5-ECC9F3942E4B}">
                <a14:imgProps xmlns:a14="http://schemas.microsoft.com/office/drawing/2010/main">
                  <a14:imgLayer r:embed="rId2">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rgbClr val="F3F3F3"/>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1">
            <a:extLst>
              <a:ext uri="{BEBA8EAE-BF5A-486C-A8C5-ECC9F3942E4B}">
                <a14:imgProps xmlns:a14="http://schemas.microsoft.com/office/drawing/2010/main">
                  <a14:imgLayer r:embed="rId2">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rgbClr val="F3F3F3"/>
        </a:solidFill>
        <a:effectLst/>
      </p:bgPr>
    </p:bg>
    <p:spTree>
      <p:nvGrpSpPr>
        <p:cNvPr id="1" name=""/>
        <p:cNvGrpSpPr/>
        <p:nvPr/>
      </p:nvGrpSpPr>
      <p:grpSpPr>
        <a:xfrm>
          <a:off x="0" y="0"/>
          <a:ext cx="0" cy="0"/>
        </a:xfrm>
      </p:grpSpPr>
      <p:pic>
        <p:nvPicPr>
          <p:cNvPr id="45" name="图片 44"/>
          <p:cNvPicPr>
            <a:picLocks noChangeAspect="1"/>
          </p:cNvPicPr>
          <p:nvPr userDrawn="1"/>
        </p:nvPicPr>
        <p:blipFill>
          <a:blip r:embed="rId1">
            <a:extLst>
              <a:ext uri="{BEBA8EAE-BF5A-486C-A8C5-ECC9F3942E4B}">
                <a14:imgProps xmlns:a14="http://schemas.microsoft.com/office/drawing/2010/main">
                  <a14:imgLayer r:embed="rId2">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9144000" cy="5143500"/>
          </a:xfrm>
          <a:prstGeom prst="rect">
            <a:avLst/>
          </a:prstGeom>
        </p:spPr>
      </p:pic>
      <p:cxnSp>
        <p:nvCxnSpPr>
          <p:cNvPr id="3" name="直接连接符 2"/>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251520" y="208003"/>
            <a:ext cx="432048" cy="419531"/>
            <a:chOff x="298460" y="987574"/>
            <a:chExt cx="288032" cy="279687"/>
          </a:xfrm>
        </p:grpSpPr>
        <p:sp>
          <p:nvSpPr>
            <p:cNvPr id="5" name="矩形 4"/>
            <p:cNvSpPr/>
            <p:nvPr/>
          </p:nvSpPr>
          <p:spPr>
            <a:xfrm>
              <a:off x="298460" y="987574"/>
              <a:ext cx="216024" cy="216024"/>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slideLayout" Target="../slideLayouts/slideLayout17.xml" /><Relationship Id="rId11" Type="http://schemas.openxmlformats.org/officeDocument/2006/relationships/slideLayout" Target="../slideLayouts/slideLayout18.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9.xml" /><Relationship Id="rId3" Type="http://schemas.openxmlformats.org/officeDocument/2006/relationships/slideLayout" Target="../slideLayouts/slideLayout10.xml" /><Relationship Id="rId4" Type="http://schemas.openxmlformats.org/officeDocument/2006/relationships/slideLayout" Target="../slideLayouts/slideLayout11.xml" /><Relationship Id="rId5" Type="http://schemas.openxmlformats.org/officeDocument/2006/relationships/slideLayout" Target="../slideLayouts/slideLayout12.xml" /><Relationship Id="rId6" Type="http://schemas.openxmlformats.org/officeDocument/2006/relationships/slideLayout" Target="../slideLayouts/slideLayout13.xml" /><Relationship Id="rId7" Type="http://schemas.openxmlformats.org/officeDocument/2006/relationships/slideLayout" Target="../slideLayouts/slideLayout14.xml" /><Relationship Id="rId8" Type="http://schemas.openxmlformats.org/officeDocument/2006/relationships/slideLayout" Target="../slideLayouts/slideLayout15.xml" /><Relationship Id="rId9" Type="http://schemas.openxmlformats.org/officeDocument/2006/relationships/slideLayout" Target="../slideLayouts/slideLayout1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tags" Target="../tags/tag6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1.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6.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image" Target="../media/image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Text Box 2"/>
          <p:cNvSpPr txBox="1">
            <a:spLocks noChangeArrowheads="1"/>
          </p:cNvSpPr>
          <p:nvPr/>
        </p:nvSpPr>
        <p:spPr bwMode="auto">
          <a:xfrm>
            <a:off x="1645216" y="2643758"/>
            <a:ext cx="5879112" cy="754053"/>
          </a:xfrm>
          <a:prstGeom prst="rect">
            <a:avLst/>
          </a:prstGeom>
          <a:noFill/>
          <a:ln w="9525">
            <a:noFill/>
            <a:miter lim="800000"/>
          </a:ln>
        </p:spPr>
        <p:txBody>
          <a:bodyPr wrap="square">
            <a:spAutoFit/>
          </a:bodyPr>
          <a:lstStyle/>
          <a:p>
            <a:pPr algn="ctr"/>
            <a:r>
              <a:rPr lang="zh-CN" altLang="en-US" sz="4300" b="1">
                <a:solidFill>
                  <a:schemeClr val="tx1">
                    <a:lumMod val="85000"/>
                    <a:lumOff val="15000"/>
                  </a:schemeClr>
                </a:solidFill>
                <a:latin typeface="微软雅黑" panose="020b0503020204020204" pitchFamily="34" charset="-122"/>
                <a:ea typeface="微软雅黑" panose="020b0503020204020204" pitchFamily="34" charset="-122"/>
              </a:rPr>
              <a:t>时尚微立体</a:t>
            </a:r>
            <a:r>
              <a:rPr lang="en-US" altLang="zh-CN" sz="4300" b="1">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4300" b="1">
                <a:solidFill>
                  <a:schemeClr val="tx1">
                    <a:lumMod val="85000"/>
                    <a:lumOff val="15000"/>
                  </a:schemeClr>
                </a:solidFill>
                <a:latin typeface="微软雅黑" panose="020b0503020204020204" pitchFamily="34" charset="-122"/>
                <a:ea typeface="微软雅黑" panose="020b0503020204020204" pitchFamily="34" charset="-122"/>
              </a:rPr>
              <a:t>模板</a:t>
            </a:r>
            <a:endParaRPr lang="en-US" altLang="zh-CN" sz="43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 Box 2"/>
          <p:cNvSpPr txBox="1">
            <a:spLocks noChangeArrowheads="1"/>
          </p:cNvSpPr>
          <p:nvPr/>
        </p:nvSpPr>
        <p:spPr bwMode="auto">
          <a:xfrm>
            <a:off x="2434083" y="3320783"/>
            <a:ext cx="4271092" cy="292388"/>
          </a:xfrm>
          <a:prstGeom prst="rect">
            <a:avLst/>
          </a:prstGeom>
          <a:noFill/>
          <a:ln w="9525">
            <a:noFill/>
            <a:miter lim="800000"/>
          </a:ln>
        </p:spPr>
        <p:txBody>
          <a:bodyPr wrap="square">
            <a:spAutoFit/>
          </a:bodyPr>
          <a:lstStyle/>
          <a:p>
            <a:pPr algn="ctr"/>
            <a:r>
              <a:rPr lang="zh-CN" altLang="en-US" sz="1300">
                <a:solidFill>
                  <a:schemeClr val="accent1"/>
                </a:solidFill>
                <a:latin typeface="微软雅黑" panose="020b0503020204020204" pitchFamily="34" charset="-122"/>
                <a:ea typeface="微软雅黑" panose="020b0503020204020204" pitchFamily="34" charset="-122"/>
              </a:rPr>
              <a:t>适用于年终总结</a:t>
            </a:r>
            <a:r>
              <a:rPr lang="en-US" altLang="zh-CN" sz="1300">
                <a:solidFill>
                  <a:schemeClr val="accent1"/>
                </a:solidFill>
                <a:latin typeface="微软雅黑" panose="020b0503020204020204" pitchFamily="34" charset="-122"/>
                <a:ea typeface="微软雅黑" panose="020b0503020204020204" pitchFamily="34" charset="-122"/>
              </a:rPr>
              <a:t>/</a:t>
            </a:r>
            <a:r>
              <a:rPr lang="zh-CN" altLang="en-US" sz="1300">
                <a:solidFill>
                  <a:schemeClr val="accent1"/>
                </a:solidFill>
                <a:latin typeface="微软雅黑" panose="020b0503020204020204" pitchFamily="34" charset="-122"/>
                <a:ea typeface="微软雅黑" panose="020b0503020204020204" pitchFamily="34" charset="-122"/>
              </a:rPr>
              <a:t>工作计划</a:t>
            </a:r>
            <a:r>
              <a:rPr lang="en-US" altLang="zh-CN" sz="1300">
                <a:solidFill>
                  <a:schemeClr val="accent1"/>
                </a:solidFill>
                <a:latin typeface="微软雅黑" panose="020b0503020204020204" pitchFamily="34" charset="-122"/>
                <a:ea typeface="微软雅黑" panose="020b0503020204020204" pitchFamily="34" charset="-122"/>
              </a:rPr>
              <a:t>/</a:t>
            </a:r>
            <a:r>
              <a:rPr lang="zh-CN" altLang="en-US" sz="1300">
                <a:solidFill>
                  <a:schemeClr val="accent1"/>
                </a:solidFill>
                <a:latin typeface="微软雅黑" panose="020b0503020204020204" pitchFamily="34" charset="-122"/>
                <a:ea typeface="微软雅黑" panose="020b0503020204020204" pitchFamily="34" charset="-122"/>
              </a:rPr>
              <a:t>述职报告</a:t>
            </a:r>
            <a:r>
              <a:rPr lang="en-US" altLang="zh-CN" sz="1300">
                <a:solidFill>
                  <a:schemeClr val="accent1"/>
                </a:solidFill>
                <a:latin typeface="微软雅黑" panose="020b0503020204020204" pitchFamily="34" charset="-122"/>
                <a:ea typeface="微软雅黑" panose="020b0503020204020204" pitchFamily="34" charset="-122"/>
              </a:rPr>
              <a:t>/</a:t>
            </a:r>
            <a:r>
              <a:rPr lang="zh-CN" altLang="en-US" sz="1300">
                <a:solidFill>
                  <a:schemeClr val="accent1"/>
                </a:solidFill>
                <a:latin typeface="微软雅黑" panose="020b0503020204020204" pitchFamily="34" charset="-122"/>
                <a:ea typeface="微软雅黑" panose="020b0503020204020204" pitchFamily="34" charset="-122"/>
              </a:rPr>
              <a:t>策划方案等</a:t>
            </a:r>
            <a:endParaRPr lang="nl-NL" altLang="zh-CN" sz="1300">
              <a:solidFill>
                <a:schemeClr val="accent1"/>
              </a:solidFill>
              <a:latin typeface="微软雅黑" panose="020b0503020204020204" pitchFamily="34" charset="-122"/>
              <a:ea typeface="微软雅黑" panose="020b0503020204020204" pitchFamily="34" charset="-122"/>
            </a:endParaRPr>
          </a:p>
        </p:txBody>
      </p:sp>
      <p:sp>
        <p:nvSpPr>
          <p:cNvPr id="32" name="Text Box 58"/>
          <p:cNvSpPr txBox="1">
            <a:spLocks noChangeArrowheads="1"/>
          </p:cNvSpPr>
          <p:nvPr/>
        </p:nvSpPr>
        <p:spPr bwMode="auto">
          <a:xfrm>
            <a:off x="2544511" y="858926"/>
            <a:ext cx="4071597" cy="191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12000">
                <a:solidFill>
                  <a:schemeClr val="accent1"/>
                </a:solidFill>
                <a:latin typeface="Impact" panose="020b0806030902050204" pitchFamily="34" charset="0"/>
                <a:ea typeface="微软雅黑" panose="020b0503020204020204" pitchFamily="34" charset="-122"/>
              </a:rPr>
              <a:t>20XX</a:t>
            </a:r>
            <a:endParaRPr lang="en-US" altLang="zh-CN" sz="12000">
              <a:solidFill>
                <a:schemeClr val="accent1"/>
              </a:solidFill>
              <a:latin typeface="Impact" panose="020b0806030902050204" pitchFamily="34" charset="0"/>
              <a:ea typeface="微软雅黑" panose="020b0503020204020204" pitchFamily="34" charset="-122"/>
            </a:endParaRPr>
          </a:p>
        </p:txBody>
      </p:sp>
      <p:cxnSp>
        <p:nvCxnSpPr>
          <p:cNvPr id="4" name="直接连接符 3"/>
          <p:cNvCxnSpPr/>
          <p:nvPr/>
        </p:nvCxnSpPr>
        <p:spPr>
          <a:xfrm>
            <a:off x="2131412" y="2631803"/>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131412" y="3633650"/>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059832" y="3786594"/>
            <a:ext cx="3007555" cy="369332"/>
          </a:xfrm>
          <a:prstGeom prst="rect">
            <a:avLst/>
          </a:prstGeom>
          <a:noFill/>
        </p:spPr>
        <p:txBody>
          <a:bodyPr wrap="none" rtlCol="0">
            <a:spAutoFit/>
          </a:bodyPr>
          <a:lstStyle/>
          <a:p>
            <a:r>
              <a:rPr lang="zh-CN" altLang="en-US">
                <a:latin typeface="微软雅黑" panose="020b0503020204020204" pitchFamily="34" charset="-122"/>
                <a:ea typeface="微软雅黑" panose="020b0503020204020204" pitchFamily="34" charset="-122"/>
              </a:rPr>
              <a:t>诚信铸造品质 创新引领未来</a:t>
            </a:r>
            <a:endParaRPr lang="zh-CN" altLang="en-US">
              <a:latin typeface="微软雅黑" panose="020b0503020204020204" pitchFamily="34" charset="-122"/>
              <a:ea typeface="微软雅黑" panose="020b0503020204020204" pitchFamily="34" charset="-122"/>
            </a:endParaRPr>
          </a:p>
        </p:txBody>
      </p:sp>
      <p:pic>
        <p:nvPicPr>
          <p:cNvPr id="37" name="La Partida - 小提琴吉他和长笛合奏.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9252520" y="51470"/>
            <a:ext cx="339502" cy="339502"/>
          </a:xfrm>
          <a:prstGeom prst="rect">
            <a:avLst/>
          </a:prstGeom>
        </p:spPr>
      </p:pic>
    </p:spTree>
    <p:custDataLst>
      <p:tags r:id="rId6"/>
    </p:custDataLst>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par>
                          <p:cTn id="8" fill="hold" nodeType="afterGroup">
                            <p:stCondLst>
                              <p:cond delay="1"/>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nodeType="afterGroup">
                            <p:stCondLst>
                              <p:cond delay="501"/>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1+#ppt_w/2"/>
                                          </p:val>
                                        </p:tav>
                                        <p:tav tm="100000">
                                          <p:val>
                                            <p:strVal val="#ppt_x"/>
                                          </p:val>
                                        </p:tav>
                                      </p:tavLst>
                                    </p:anim>
                                    <p:anim calcmode="lin" valueType="num">
                                      <p:cBhvr additive="base">
                                        <p:cTn id="22" dur="500" fill="hold"/>
                                        <p:tgtEl>
                                          <p:spTgt spid="35"/>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001"/>
                            </p:stCondLst>
                            <p:childTnLst>
                              <p:par>
                                <p:cTn id="24" presetID="2" presetClass="entr" presetSubtype="2" fill="hold" grpId="0" nodeType="afterEffect">
                                  <p:stCondLst>
                                    <p:cond delay="0"/>
                                  </p:stCondLst>
                                  <p:iterate type="lt">
                                    <p:tmPct val="12000"/>
                                  </p:iterate>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1+#ppt_w/2"/>
                                          </p:val>
                                        </p:tav>
                                        <p:tav tm="100000">
                                          <p:val>
                                            <p:strVal val="#ppt_x"/>
                                          </p:val>
                                        </p:tav>
                                      </p:tavLst>
                                    </p:anim>
                                    <p:anim calcmode="lin" valueType="num">
                                      <p:cBhvr additive="base">
                                        <p:cTn id="27" dur="500" fill="hold"/>
                                        <p:tgtEl>
                                          <p:spTgt spid="30"/>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501"/>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par>
                          <p:cTn id="34" fill="hold" nodeType="afterGroup">
                            <p:stCondLst>
                              <p:cond delay="2001"/>
                            </p:stCondLst>
                            <p:childTnLst>
                              <p:par>
                                <p:cTn id="35" presetID="42"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7"/>
                </p:tgtEl>
              </p:cMediaNode>
            </p:audio>
          </p:childTnLst>
        </p:cTn>
      </p:par>
    </p:tnLst>
    <p:bldLst>
      <p:bldP spid="30" grpId="0"/>
      <p:bldP spid="31" grpId="0"/>
      <p:bldP spid="32" grpId="0"/>
      <p:bldP spid="3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Box 13"/>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箭头3"/>
          <p:cNvSpPr/>
          <p:nvPr/>
        </p:nvSpPr>
        <p:spPr bwMode="gray">
          <a:xfrm flipV="1">
            <a:off x="1391522" y="2889667"/>
            <a:ext cx="819764" cy="1140531"/>
          </a:xfrm>
          <a:custGeom>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8" name="箭头2"/>
          <p:cNvSpPr/>
          <p:nvPr/>
        </p:nvSpPr>
        <p:spPr bwMode="gray">
          <a:xfrm rot="16200000">
            <a:off x="1607533" y="2415012"/>
            <a:ext cx="243647" cy="974403"/>
          </a:xfrm>
          <a:custGeom>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9" name="箭头1"/>
          <p:cNvSpPr/>
          <p:nvPr/>
        </p:nvSpPr>
        <p:spPr bwMode="gray">
          <a:xfrm>
            <a:off x="1386251" y="1643759"/>
            <a:ext cx="819764" cy="1321191"/>
          </a:xfrm>
          <a:custGeom>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30" name="文本1"/>
          <p:cNvSpPr>
            <a:spLocks noChangeArrowheads="1"/>
          </p:cNvSpPr>
          <p:nvPr/>
        </p:nvSpPr>
        <p:spPr bwMode="gray">
          <a:xfrm>
            <a:off x="3381955" y="1352205"/>
            <a:ext cx="4578109" cy="896993"/>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gray">
          <a:xfrm>
            <a:off x="2305985" y="1347614"/>
            <a:ext cx="931954" cy="901585"/>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a:solidFill>
                  <a:schemeClr val="bg1"/>
                </a:solidFill>
                <a:latin typeface="微软雅黑" panose="020b0503020204020204" pitchFamily="34" charset="-122"/>
                <a:ea typeface="微软雅黑" panose="020b0503020204020204" pitchFamily="34" charset="-122"/>
              </a:rPr>
              <a:t>添加标题</a:t>
            </a:r>
            <a:endParaRPr lang="zh-CN" altLang="zh-CN" sz="1400">
              <a:solidFill>
                <a:schemeClr val="bg1"/>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gray">
          <a:xfrm>
            <a:off x="3381955" y="2442238"/>
            <a:ext cx="4578109" cy="894027"/>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gray">
          <a:xfrm>
            <a:off x="2305985" y="2442238"/>
            <a:ext cx="931955" cy="894027"/>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a:solidFill>
                  <a:schemeClr val="bg1"/>
                </a:solidFill>
                <a:latin typeface="微软雅黑" panose="020b0503020204020204" pitchFamily="34" charset="-122"/>
                <a:ea typeface="微软雅黑" panose="020b0503020204020204" pitchFamily="34" charset="-122"/>
              </a:rPr>
              <a:t>添加标题</a:t>
            </a:r>
            <a:endParaRPr lang="zh-CN" altLang="zh-CN" sz="1400">
              <a:solidFill>
                <a:schemeClr val="bg1"/>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ltGray">
          <a:xfrm>
            <a:off x="3381955" y="3523042"/>
            <a:ext cx="4578109" cy="886051"/>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gray">
          <a:xfrm>
            <a:off x="2305985" y="3523042"/>
            <a:ext cx="931954" cy="886051"/>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a:solidFill>
                  <a:schemeClr val="bg1"/>
                </a:solidFill>
                <a:latin typeface="微软雅黑" panose="020b0503020204020204" pitchFamily="34" charset="-122"/>
                <a:ea typeface="微软雅黑" panose="020b0503020204020204" pitchFamily="34" charset="-122"/>
              </a:rPr>
              <a:t>添加标题</a:t>
            </a:r>
            <a:endParaRPr lang="zh-CN" altLang="zh-CN" sz="1400">
              <a:solidFill>
                <a:schemeClr val="bg1"/>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825376" y="2370440"/>
            <a:ext cx="1036927" cy="1038223"/>
          </a:xfrm>
          <a:prstGeom prst="ellipse">
            <a:avLst/>
          </a:prstGeom>
          <a:solidFill>
            <a:schemeClr val="accent1"/>
          </a:solidFill>
          <a:ln w="63500">
            <a:solidFill>
              <a:schemeClr val="bg1"/>
            </a:solidFill>
            <a:round/>
          </a:ln>
          <a:effectLst>
            <a:outerShdw blurRad="127000" dist="38100" dir="5400000" algn="ctr" rotWithShape="0">
              <a:prstClr val="black">
                <a:alpha val="40000"/>
              </a:prstClr>
            </a:outerShdw>
          </a:effectLst>
        </p:spPr>
        <p:txBody>
          <a:bodyPr lIns="62118" tIns="31058" rIns="62118" bIns="31058" anchor="ctr"/>
          <a:lstStyle/>
          <a:p>
            <a:pPr algn="ctr">
              <a:lnSpc>
                <a:spcPct val="120000"/>
              </a:lnSpc>
              <a:defRPr/>
            </a:pPr>
            <a:r>
              <a:rPr lang="zh-CN" altLang="en-US" b="1" kern="0">
                <a:solidFill>
                  <a:schemeClr val="bg1"/>
                </a:solidFill>
                <a:latin typeface="微软雅黑" panose="020b0503020204020204" pitchFamily="34" charset="-122"/>
                <a:ea typeface="微软雅黑" panose="020b0503020204020204" pitchFamily="34" charset="-122"/>
              </a:rPr>
              <a:t>添加标题</a:t>
            </a:r>
            <a:endParaRPr lang="zh-CN" altLang="en-US" b="1" ker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nodeType="afterGroup">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nodeType="afterGroup">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nodeType="afterGroup">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nodeType="afterGroup">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7" name="直接连接符 46"/>
          <p:cNvCxnSpPr/>
          <p:nvPr/>
        </p:nvCxnSpPr>
        <p:spPr>
          <a:xfrm flipH="1">
            <a:off x="5924717" y="338069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4" y="4247835"/>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685583" y="337324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706386" y="215928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21832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115208" y="1952292"/>
            <a:ext cx="817690" cy="714916"/>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a:ln w="38100">
              <a:noFill/>
            </a:ln>
          </p:spPr>
          <p:txBody>
            <a:bodyPr wrap="square" rtlCol="0">
              <a:spAutoFit/>
            </a:bodyPr>
            <a:lstStyle/>
            <a:p>
              <a:pPr algn="ctr"/>
              <a:r>
                <a:rPr lang="en-US" altLang="zh-CN" sz="240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540" y="1387742"/>
            <a:ext cx="817690" cy="714917"/>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a:ln w="38100">
              <a:noFill/>
            </a:ln>
          </p:spPr>
          <p:txBody>
            <a:bodyPr wrap="square" rtlCol="0">
              <a:spAutoFit/>
            </a:bodyPr>
            <a:lstStyle/>
            <a:p>
              <a:pPr algn="ctr">
                <a:lnSpc>
                  <a:spcPct val="120000"/>
                </a:lnSpc>
              </a:pPr>
              <a:r>
                <a:rPr lang="en-US" altLang="zh-CN" sz="240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107028" y="3023238"/>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a:ln w="38100">
              <a:noFill/>
            </a:ln>
          </p:spPr>
          <p:txBody>
            <a:bodyPr wrap="square" rtlCol="0">
              <a:spAutoFit/>
            </a:bodyPr>
            <a:lstStyle/>
            <a:p>
              <a:pPr algn="ctr">
                <a:lnSpc>
                  <a:spcPct val="120000"/>
                </a:lnSpc>
              </a:pPr>
              <a:r>
                <a:rPr lang="en-US" altLang="zh-CN" sz="240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101231" y="3014501"/>
            <a:ext cx="817690" cy="714917"/>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727721"/>
            </a:xfrm>
            <a:prstGeom prst="rect">
              <a:avLst/>
            </a:prstGeom>
            <a:noFill/>
            <a:ln w="38100">
              <a:noFill/>
            </a:ln>
          </p:spPr>
          <p:txBody>
            <a:bodyPr wrap="square" rtlCol="0">
              <a:spAutoFit/>
            </a:bodyPr>
            <a:lstStyle/>
            <a:p>
              <a:pPr algn="ctr">
                <a:lnSpc>
                  <a:spcPct val="120000"/>
                </a:lnSpc>
              </a:pPr>
              <a:r>
                <a:rPr lang="en-US" altLang="zh-CN" sz="240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122033" y="1923678"/>
            <a:ext cx="817690" cy="714916"/>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a:ln w="38100">
              <a:noFill/>
            </a:ln>
          </p:spPr>
          <p:txBody>
            <a:bodyPr wrap="square" rtlCol="0">
              <a:spAutoFit/>
            </a:bodyPr>
            <a:lstStyle/>
            <a:p>
              <a:pPr algn="ctr"/>
              <a:r>
                <a:rPr lang="en-US" altLang="zh-CN" sz="240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2594291" y="1059582"/>
            <a:ext cx="971823" cy="231996"/>
          </a:xfrm>
          <a:prstGeom prst="rect">
            <a:avLst/>
          </a:prstGeom>
        </p:spPr>
        <p:txBody>
          <a:bodyPr wrap="none" lIns="62112" tIns="31056" rIns="62112" bIns="31056">
            <a:spAutoFit/>
          </a:bodyPr>
          <a:lstStyle/>
          <a:p>
            <a:pPr algn="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1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331640" y="1307696"/>
            <a:ext cx="2234476" cy="4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000">
              <a:solidFill>
                <a:schemeClr val="tx1">
                  <a:lumMod val="75000"/>
                  <a:lumOff val="25000"/>
                </a:schemeClr>
              </a:solidFill>
              <a:sym typeface="微软雅黑" panose="020b0503020204020204" pitchFamily="34" charset="-122"/>
            </a:endParaRPr>
          </a:p>
        </p:txBody>
      </p:sp>
      <p:sp>
        <p:nvSpPr>
          <p:cNvPr id="74" name="矩形 73"/>
          <p:cNvSpPr/>
          <p:nvPr/>
        </p:nvSpPr>
        <p:spPr>
          <a:xfrm>
            <a:off x="1681203" y="2001842"/>
            <a:ext cx="971823" cy="231996"/>
          </a:xfrm>
          <a:prstGeom prst="rect">
            <a:avLst/>
          </a:prstGeom>
        </p:spPr>
        <p:txBody>
          <a:bodyPr wrap="none" lIns="62112" tIns="31056" rIns="62112" bIns="31056">
            <a:spAutoFit/>
          </a:bodyPr>
          <a:lstStyle/>
          <a:p>
            <a:pPr algn="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1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942340" y="2249955"/>
            <a:ext cx="1707622"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000">
              <a:solidFill>
                <a:schemeClr val="tx1">
                  <a:lumMod val="75000"/>
                  <a:lumOff val="25000"/>
                </a:schemeClr>
              </a:solidFill>
              <a:sym typeface="微软雅黑" panose="020b0503020204020204" pitchFamily="34" charset="-122"/>
            </a:endParaRPr>
          </a:p>
        </p:txBody>
      </p:sp>
      <p:sp>
        <p:nvSpPr>
          <p:cNvPr id="76" name="矩形 75"/>
          <p:cNvSpPr/>
          <p:nvPr/>
        </p:nvSpPr>
        <p:spPr>
          <a:xfrm>
            <a:off x="1660401" y="3125138"/>
            <a:ext cx="971823" cy="231996"/>
          </a:xfrm>
          <a:prstGeom prst="rect">
            <a:avLst/>
          </a:prstGeom>
        </p:spPr>
        <p:txBody>
          <a:bodyPr wrap="none" lIns="62112" tIns="31056" rIns="62112" bIns="31056">
            <a:spAutoFit/>
          </a:bodyPr>
          <a:lstStyle/>
          <a:p>
            <a:pPr algn="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1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921537" y="3373249"/>
            <a:ext cx="1707621"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000">
              <a:solidFill>
                <a:schemeClr val="tx1">
                  <a:lumMod val="75000"/>
                  <a:lumOff val="25000"/>
                </a:schemeClr>
              </a:solidFill>
              <a:sym typeface="微软雅黑" panose="020b0503020204020204" pitchFamily="34" charset="-122"/>
            </a:endParaRPr>
          </a:p>
        </p:txBody>
      </p:sp>
      <p:sp>
        <p:nvSpPr>
          <p:cNvPr id="78" name="矩形 77"/>
          <p:cNvSpPr/>
          <p:nvPr/>
        </p:nvSpPr>
        <p:spPr>
          <a:xfrm>
            <a:off x="6361016" y="1628331"/>
            <a:ext cx="971823" cy="231996"/>
          </a:xfrm>
          <a:prstGeom prst="rect">
            <a:avLst/>
          </a:prstGeom>
        </p:spPr>
        <p:txBody>
          <a:bodyPr wrap="none" lIns="62112" tIns="31056" rIns="62112" bIns="31056">
            <a:spAutoFit/>
          </a:bodyPr>
          <a:lstStyle/>
          <a:p>
            <a:pPr algn="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1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6380670" y="1887161"/>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000">
              <a:solidFill>
                <a:schemeClr val="tx1">
                  <a:lumMod val="75000"/>
                  <a:lumOff val="25000"/>
                </a:schemeClr>
              </a:solidFill>
              <a:sym typeface="微软雅黑" panose="020b0503020204020204" pitchFamily="34" charset="-122"/>
            </a:endParaRPr>
          </a:p>
        </p:txBody>
      </p:sp>
      <p:sp>
        <p:nvSpPr>
          <p:cNvPr id="80" name="矩形 79"/>
          <p:cNvSpPr/>
          <p:nvPr/>
        </p:nvSpPr>
        <p:spPr>
          <a:xfrm>
            <a:off x="6382865" y="2921879"/>
            <a:ext cx="971823" cy="231996"/>
          </a:xfrm>
          <a:prstGeom prst="rect">
            <a:avLst/>
          </a:prstGeom>
        </p:spPr>
        <p:txBody>
          <a:bodyPr wrap="none" lIns="62112" tIns="31056" rIns="62112" bIns="31056">
            <a:spAutoFit/>
          </a:bodyPr>
          <a:lstStyle/>
          <a:p>
            <a:pPr algn="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1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6395300" y="3180710"/>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000">
              <a:solidFill>
                <a:schemeClr val="tx1">
                  <a:lumMod val="75000"/>
                  <a:lumOff val="25000"/>
                </a:schemeClr>
              </a:solidFill>
              <a:sym typeface="微软雅黑" panose="020b0503020204020204" pitchFamily="34" charset="-122"/>
            </a:endParaRPr>
          </a:p>
        </p:txBody>
      </p:sp>
      <p:sp>
        <p:nvSpPr>
          <p:cNvPr id="82" name="矩形 81"/>
          <p:cNvSpPr/>
          <p:nvPr/>
        </p:nvSpPr>
        <p:spPr>
          <a:xfrm>
            <a:off x="5678017" y="3897091"/>
            <a:ext cx="971823" cy="231996"/>
          </a:xfrm>
          <a:prstGeom prst="rect">
            <a:avLst/>
          </a:prstGeom>
        </p:spPr>
        <p:txBody>
          <a:bodyPr wrap="none" lIns="62112" tIns="31056" rIns="62112" bIns="31056">
            <a:spAutoFit/>
          </a:bodyPr>
          <a:lstStyle/>
          <a:p>
            <a:pPr algn="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1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5697675" y="4155924"/>
            <a:ext cx="2198750" cy="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000">
              <a:solidFill>
                <a:schemeClr val="tx1">
                  <a:lumMod val="75000"/>
                  <a:lumOff val="25000"/>
                </a:schemeClr>
              </a:solidFill>
              <a:sym typeface="微软雅黑" panose="020b0503020204020204" pitchFamily="34" charset="-122"/>
            </a:endParaRPr>
          </a:p>
        </p:txBody>
      </p:sp>
      <p:grpSp>
        <p:nvGrpSpPr>
          <p:cNvPr id="84" name="组合 83"/>
          <p:cNvGrpSpPr/>
          <p:nvPr/>
        </p:nvGrpSpPr>
        <p:grpSpPr>
          <a:xfrm flipH="1">
            <a:off x="5748086" y="1783021"/>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131762"/>
            </a:xfrm>
            <a:prstGeom prst="rect">
              <a:avLst/>
            </a:prstGeom>
            <a:noFill/>
            <a:ln w="38100">
              <a:noFill/>
            </a:ln>
          </p:spPr>
          <p:txBody>
            <a:bodyPr wrap="square" rtlCol="0">
              <a:spAutoFit/>
            </a:bodyPr>
            <a:lstStyle/>
            <a:p>
              <a:pPr algn="ctr"/>
              <a:r>
                <a:rPr lang="zh-CN" altLang="en-US" sz="2200" b="1">
                  <a:solidFill>
                    <a:schemeClr val="bg1"/>
                  </a:solidFill>
                  <a:latin typeface="微软雅黑" panose="020b0503020204020204" pitchFamily="34" charset="-122"/>
                  <a:ea typeface="微软雅黑" panose="020b0503020204020204" pitchFamily="34" charset="-122"/>
                </a:rPr>
                <a:t>添加标题</a:t>
              </a:r>
              <a:endParaRPr lang="zh-CN" altLang="en-US" sz="2200" b="1">
                <a:solidFill>
                  <a:schemeClr val="bg1"/>
                </a:solidFill>
                <a:latin typeface="微软雅黑" panose="020b0503020204020204" pitchFamily="34" charset="-122"/>
                <a:ea typeface="微软雅黑" panose="020b0503020204020204" pitchFamily="34" charset="-122"/>
              </a:endParaRPr>
            </a:p>
          </p:txBody>
        </p:sp>
      </p:grpSp>
      <p:sp>
        <p:nvSpPr>
          <p:cNvPr id="90" name="TextBox 89"/>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119540" y="3538778"/>
            <a:ext cx="817690" cy="714916"/>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a:ln w="38100">
              <a:noFill/>
            </a:ln>
          </p:spPr>
          <p:txBody>
            <a:bodyPr wrap="square" rtlCol="0">
              <a:spAutoFit/>
            </a:bodyPr>
            <a:lstStyle/>
            <a:p>
              <a:pPr algn="ctr"/>
              <a:r>
                <a:rPr lang="en-US" altLang="zh-CN" sz="240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10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nodeType="afterGroup">
                            <p:stCondLst>
                              <p:cond delay="17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nodeType="afterGroup">
                            <p:stCondLst>
                              <p:cond delay="22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75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nodeType="afterGroup">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nodeType="afterGroup">
                            <p:stCondLst>
                              <p:cond delay="375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nodeType="afterGroup">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nodeType="afterGroup">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575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nodeType="afterGroup">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nodeType="afterGroup">
                            <p:stCondLst>
                              <p:cond delay="675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72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nodeType="afterGroup">
                            <p:stCondLst>
                              <p:cond delay="750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nodeType="afterGroup">
                            <p:stCondLst>
                              <p:cond delay="800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8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nodeType="afterGroup">
                            <p:stCondLst>
                              <p:cond delay="875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a:solidFill>
                  <a:schemeClr val="tx1">
                    <a:lumMod val="85000"/>
                    <a:lumOff val="15000"/>
                  </a:schemeClr>
                </a:solidFill>
              </a:rPr>
              <a:t>点击添加</a:t>
            </a:r>
            <a:endParaRPr lang="en-US" altLang="zh-CN" sz="1300">
              <a:solidFill>
                <a:schemeClr val="tx1">
                  <a:lumMod val="85000"/>
                  <a:lumOff val="15000"/>
                </a:schemeClr>
              </a:solidFill>
            </a:endParaRPr>
          </a:p>
          <a:p>
            <a:r>
              <a:rPr lang="zh-CN" altLang="en-US" sz="1300">
                <a:solidFill>
                  <a:schemeClr val="tx1">
                    <a:lumMod val="85000"/>
                    <a:lumOff val="15000"/>
                  </a:schemeClr>
                </a:solidFill>
              </a:rPr>
              <a:t>文字</a:t>
            </a:r>
            <a:endParaRPr lang="zh-CN" altLang="en-US" sz="1300">
              <a:solidFill>
                <a:schemeClr val="tx1">
                  <a:lumMod val="85000"/>
                  <a:lumOff val="15000"/>
                </a:schemeClr>
              </a:solidFill>
            </a:endParaRPr>
          </a:p>
        </p:txBody>
      </p:sp>
      <p:sp>
        <p:nvSpPr>
          <p:cNvPr id="26" name="TextBox 25"/>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a:solidFill>
                  <a:schemeClr val="tx1">
                    <a:lumMod val="85000"/>
                    <a:lumOff val="15000"/>
                  </a:schemeClr>
                </a:solidFill>
              </a:rPr>
              <a:t>点击添加</a:t>
            </a:r>
            <a:endParaRPr lang="en-US" altLang="zh-CN" sz="1300">
              <a:solidFill>
                <a:schemeClr val="tx1">
                  <a:lumMod val="85000"/>
                  <a:lumOff val="15000"/>
                </a:schemeClr>
              </a:solidFill>
            </a:endParaRPr>
          </a:p>
          <a:p>
            <a:r>
              <a:rPr lang="zh-CN" altLang="en-US" sz="1300">
                <a:solidFill>
                  <a:schemeClr val="tx1">
                    <a:lumMod val="85000"/>
                    <a:lumOff val="15000"/>
                  </a:schemeClr>
                </a:solidFill>
              </a:rPr>
              <a:t>文字</a:t>
            </a:r>
            <a:endParaRPr lang="zh-CN" altLang="en-US" sz="1300">
              <a:solidFill>
                <a:schemeClr val="tx1">
                  <a:lumMod val="85000"/>
                  <a:lumOff val="15000"/>
                </a:schemeClr>
              </a:solidFill>
            </a:endParaRPr>
          </a:p>
        </p:txBody>
      </p:sp>
      <p:sp>
        <p:nvSpPr>
          <p:cNvPr id="37" name="TextBox 36"/>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文字点击</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1500" b="1">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3" name="Freeform 4"/>
          <p:cNvSpPr/>
          <p:nvPr/>
        </p:nvSpPr>
        <p:spPr bwMode="auto">
          <a:xfrm>
            <a:off x="1838595" y="1869787"/>
            <a:ext cx="1746805" cy="1747374"/>
          </a:xfrm>
          <a:custGeom>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algn="ctr" defTabSz="685165" fontAlgn="base">
              <a:lnSpc>
                <a:spcPct val="120000"/>
              </a:lnSpc>
              <a:spcBef>
                <a:spcPts val="450"/>
              </a:spcBef>
              <a:spcAft>
                <a:spcPts val="450"/>
              </a:spcAft>
              <a:defRPr/>
            </a:pPr>
            <a:endParaRPr lang="en-US" sz="2100" kern="0">
              <a:solidFill>
                <a:sysClr val="window" lastClr="FFFFFF"/>
              </a:solidFill>
              <a:latin typeface="微软雅黑" panose="020b0503020204020204" pitchFamily="34" charset="-122"/>
              <a:ea typeface="微软雅黑" panose="020b0503020204020204" pitchFamily="34" charset="-122"/>
            </a:endParaRPr>
          </a:p>
        </p:txBody>
      </p:sp>
      <p:sp>
        <p:nvSpPr>
          <p:cNvPr id="44" name="Freeform 6"/>
          <p:cNvSpPr/>
          <p:nvPr/>
        </p:nvSpPr>
        <p:spPr bwMode="auto">
          <a:xfrm>
            <a:off x="3330306" y="2822178"/>
            <a:ext cx="1380704" cy="1381156"/>
          </a:xfrm>
          <a:custGeom>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algn="ctr" defTabSz="685165" fontAlgn="base">
              <a:lnSpc>
                <a:spcPct val="120000"/>
              </a:lnSpc>
              <a:spcBef>
                <a:spcPts val="450"/>
              </a:spcBef>
              <a:spcAft>
                <a:spcPts val="450"/>
              </a:spcAft>
              <a:defRPr/>
            </a:pPr>
            <a:endParaRPr lang="en-US" sz="2100" kern="0">
              <a:solidFill>
                <a:srgbClr val="414455"/>
              </a:solidFill>
              <a:latin typeface="微软雅黑" panose="020b0503020204020204" pitchFamily="34" charset="-122"/>
              <a:ea typeface="微软雅黑" panose="020b0503020204020204" pitchFamily="34" charset="-122"/>
            </a:endParaRPr>
          </a:p>
        </p:txBody>
      </p:sp>
      <p:sp>
        <p:nvSpPr>
          <p:cNvPr id="45" name="Freeform 8"/>
          <p:cNvSpPr/>
          <p:nvPr/>
        </p:nvSpPr>
        <p:spPr bwMode="auto">
          <a:xfrm>
            <a:off x="685592" y="2955687"/>
            <a:ext cx="1523907" cy="1523500"/>
          </a:xfrm>
          <a:custGeom>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algn="ctr" defTabSz="685165" fontAlgn="base">
              <a:lnSpc>
                <a:spcPct val="120000"/>
              </a:lnSpc>
              <a:spcBef>
                <a:spcPts val="450"/>
              </a:spcBef>
              <a:spcAft>
                <a:spcPts val="450"/>
              </a:spcAft>
              <a:defRPr/>
            </a:pPr>
            <a:endParaRPr lang="en-US" sz="2100" kern="0">
              <a:solidFill>
                <a:sysClr val="window" lastClr="FFFFFF"/>
              </a:solidFill>
              <a:latin typeface="微软雅黑" panose="020b0503020204020204" pitchFamily="34" charset="-122"/>
              <a:ea typeface="微软雅黑" panose="020b0503020204020204" pitchFamily="34" charset="-122"/>
            </a:endParaRPr>
          </a:p>
        </p:txBody>
      </p:sp>
      <p:sp>
        <p:nvSpPr>
          <p:cNvPr id="46" name="Freeform 6"/>
          <p:cNvSpPr/>
          <p:nvPr/>
        </p:nvSpPr>
        <p:spPr bwMode="auto">
          <a:xfrm>
            <a:off x="4443769" y="1924815"/>
            <a:ext cx="1667814" cy="1668361"/>
          </a:xfrm>
          <a:custGeom>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algn="ctr" defTabSz="685165" fontAlgn="base">
              <a:lnSpc>
                <a:spcPct val="120000"/>
              </a:lnSpc>
              <a:spcBef>
                <a:spcPts val="450"/>
              </a:spcBef>
              <a:spcAft>
                <a:spcPts val="450"/>
              </a:spcAft>
            </a:pPr>
            <a:endParaRPr lang="en-US" sz="2100" kern="0">
              <a:solidFill>
                <a:sysClr val="window" lastClr="FFFFFF"/>
              </a:solidFill>
              <a:latin typeface="微软雅黑" panose="020b0503020204020204" pitchFamily="34" charset="-122"/>
              <a:ea typeface="微软雅黑" panose="020b0503020204020204" pitchFamily="34" charset="-122"/>
            </a:endParaRPr>
          </a:p>
        </p:txBody>
      </p:sp>
      <p:sp>
        <p:nvSpPr>
          <p:cNvPr id="47" name="矩形 46"/>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a:latin typeface="微软雅黑" panose="020b0503020204020204" pitchFamily="34" charset="-122"/>
                <a:ea typeface="微软雅黑" panose="020b0503020204020204" pitchFamily="34" charset="-122"/>
              </a:rPr>
              <a:t>点击添加小标题</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45"/>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43"/>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44"/>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6"/>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7" grpId="0"/>
      <p:bldP spid="38" grpId="0"/>
      <p:bldP spid="43" grpId="0" animBg="1"/>
      <p:bldP spid="43" grpId="1" animBg="1"/>
      <p:bldP spid="44" grpId="0" animBg="1"/>
      <p:bldP spid="44" grpId="1" animBg="1"/>
      <p:bldP spid="45" grpId="0" animBg="1"/>
      <p:bldP spid="45" grpId="1" animBg="1"/>
      <p:bldP spid="46" grpId="0" animBg="1"/>
      <p:bldP spid="46" grpId="1" animBg="1"/>
      <p:bldP spid="47"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 name="TextBox 47"/>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5" name="组合 32"/>
          <p:cNvGrpSpPr/>
          <p:nvPr/>
        </p:nvGrpSpPr>
        <p:grpSpPr>
          <a:xfrm>
            <a:off x="-108519" y="2506191"/>
            <a:ext cx="2967608" cy="506412"/>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51" name="椭圆 35"/>
          <p:cNvSpPr>
            <a:spLocks noChangeArrowheads="1"/>
          </p:cNvSpPr>
          <p:nvPr/>
        </p:nvSpPr>
        <p:spPr bwMode="auto">
          <a:xfrm>
            <a:off x="1360488" y="1191741"/>
            <a:ext cx="1060450" cy="1060450"/>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nvGrpSpPr>
          <p:cNvPr id="52" name="组合 36"/>
          <p:cNvGrpSpPr/>
          <p:nvPr/>
        </p:nvGrpSpPr>
        <p:grpSpPr>
          <a:xfrm flipV="1">
            <a:off x="2743200" y="2580803"/>
            <a:ext cx="1935163" cy="506413"/>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solidFill>
              <a:schemeClr val="accent6"/>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solidFill>
              <a:schemeClr val="accent6"/>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55" name="椭圆 39"/>
          <p:cNvSpPr>
            <a:spLocks noChangeArrowheads="1"/>
          </p:cNvSpPr>
          <p:nvPr/>
        </p:nvSpPr>
        <p:spPr bwMode="auto">
          <a:xfrm>
            <a:off x="3244850" y="3260253"/>
            <a:ext cx="1060450" cy="1060450"/>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nvGrpSpPr>
          <p:cNvPr id="56" name="组合 40"/>
          <p:cNvGrpSpPr/>
          <p:nvPr/>
        </p:nvGrpSpPr>
        <p:grpSpPr>
          <a:xfrm>
            <a:off x="4565650" y="2506191"/>
            <a:ext cx="1936750" cy="506412"/>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59" name="椭圆 43"/>
          <p:cNvSpPr>
            <a:spLocks noChangeArrowheads="1"/>
          </p:cNvSpPr>
          <p:nvPr/>
        </p:nvSpPr>
        <p:spPr bwMode="auto">
          <a:xfrm>
            <a:off x="5003800" y="1191741"/>
            <a:ext cx="1060450" cy="1060450"/>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60" name="椭圆 45"/>
          <p:cNvSpPr>
            <a:spLocks noChangeArrowheads="1"/>
          </p:cNvSpPr>
          <p:nvPr/>
        </p:nvSpPr>
        <p:spPr bwMode="auto">
          <a:xfrm>
            <a:off x="6823075" y="3260253"/>
            <a:ext cx="1060450" cy="1060450"/>
          </a:xfrm>
          <a:prstGeom prst="ellipse">
            <a:avLst/>
          </a:prstGeom>
          <a:solidFill>
            <a:schemeClr val="accent6"/>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61"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6" name="组合 53"/>
          <p:cNvGrpSpPr/>
          <p:nvPr/>
        </p:nvGrpSpPr>
        <p:grpSpPr>
          <a:xfrm flipV="1">
            <a:off x="6384924" y="2580802"/>
            <a:ext cx="2867595" cy="506414"/>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solidFill>
              <a:schemeClr val="accent6"/>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solidFill>
              <a:schemeClr val="accent6"/>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69"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filter="">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filter="">
                                      <p:cBhvr>
                                        <p:cTn id="14" dur="300"/>
                                        <p:tgtEl>
                                          <p:spTgt spid="25"/>
                                        </p:tgtEl>
                                      </p:cBhvr>
                                    </p:animEffect>
                                  </p:childTnLst>
                                </p:cTn>
                              </p:par>
                            </p:childTnLst>
                          </p:cTn>
                        </p:par>
                        <p:par>
                          <p:cTn id="15" fill="hold" nodeType="afterGroup">
                            <p:stCondLst>
                              <p:cond delay="3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filter="">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filter="">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filter="">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filter="">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9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filter="">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filter="">
                                      <p:cBhvr>
                                        <p:cTn id="46" dur="300"/>
                                        <p:tgtEl>
                                          <p:spTgt spid="52"/>
                                        </p:tgtEl>
                                      </p:cBhvr>
                                    </p:animEffect>
                                  </p:childTnLst>
                                </p:cTn>
                              </p:par>
                            </p:childTnLst>
                          </p:cTn>
                        </p:par>
                        <p:par>
                          <p:cTn id="47" fill="hold" nodeType="afterGroup">
                            <p:stCondLst>
                              <p:cond delay="12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filter="">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filter="">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filter="">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filter="">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18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filter="">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filter="">
                                      <p:cBhvr>
                                        <p:cTn id="78" dur="300"/>
                                        <p:tgtEl>
                                          <p:spTgt spid="56"/>
                                        </p:tgtEl>
                                      </p:cBhvr>
                                    </p:animEffect>
                                  </p:childTnLst>
                                </p:cTn>
                              </p:par>
                            </p:childTnLst>
                          </p:cTn>
                        </p:par>
                        <p:par>
                          <p:cTn id="79" fill="hold" nodeType="afterGroup">
                            <p:stCondLst>
                              <p:cond delay="21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filter="">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filter="">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filter="">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filter="">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27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filter="">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filter="">
                                      <p:cBhvr>
                                        <p:cTn id="110" dur="300"/>
                                        <p:tgtEl>
                                          <p:spTgt spid="66"/>
                                        </p:tgtEl>
                                      </p:cBhvr>
                                    </p:animEffect>
                                  </p:childTnLst>
                                </p:cTn>
                              </p:par>
                            </p:childTnLst>
                          </p:cTn>
                        </p:par>
                        <p:par>
                          <p:cTn id="111" fill="hold" nodeType="afterGroup">
                            <p:stCondLst>
                              <p:cond delay="3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filter="">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filter="">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filter="">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filter="">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animBg="1"/>
      <p:bldP spid="59" grpId="0" animBg="1"/>
      <p:bldP spid="60" grpId="0" animBg="1"/>
      <p:bldP spid="61" grpId="0"/>
      <p:bldP spid="62" grpId="0"/>
      <p:bldP spid="63" grpId="0"/>
      <p:bldP spid="64" grpId="0"/>
      <p:bldP spid="65" grpId="0"/>
      <p:bldP spid="69" grpId="0"/>
      <p:bldP spid="70" grpId="0"/>
      <p:bldP spid="71" grpId="0"/>
      <p:bldP spid="72" grpId="0"/>
      <p:bldP spid="73" grpId="0"/>
      <p:bldP spid="74" grpId="0"/>
      <p:bldP spid="75" grpId="0"/>
      <p:bldP spid="76" grpId="0"/>
      <p:bldP spid="77" grpId="0"/>
      <p:bldP spid="78" grpId="0"/>
      <p:bldP spid="7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2832027" y="1451588"/>
            <a:ext cx="1918068" cy="680813"/>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364755"/>
              <a:ext cx="2230360" cy="687235"/>
            </a:xfrm>
            <a:prstGeom prst="rect">
              <a:avLst/>
            </a:prstGeom>
            <a:noFill/>
            <a:ln w="50800">
              <a:noFill/>
            </a:ln>
          </p:spPr>
          <p:txBody>
            <a:bodyPr wrap="square" rtlCol="0" anchor="ctr">
              <a:spAutoFit/>
            </a:bodyPr>
            <a:lstStyle/>
            <a:p>
              <a:pPr algn="ctr"/>
              <a:r>
                <a:rPr lang="zh-CN" altLang="en-US" sz="1500" b="1">
                  <a:solidFill>
                    <a:schemeClr val="bg1"/>
                  </a:solidFill>
                  <a:latin typeface="Arial" panose="020b0604020202020204" pitchFamily="34" charset="0"/>
                  <a:ea typeface="微软雅黑" panose="020b0503020204020204" pitchFamily="34" charset="-122"/>
                  <a:cs typeface="Arial" panose="020b0604020202020204" pitchFamily="34" charset="0"/>
                </a:rPr>
                <a:t>第二季度</a:t>
              </a:r>
              <a:endParaRPr lang="zh-CN" altLang="en-US" sz="1500" b="1"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045336" y="1451588"/>
            <a:ext cx="1918068" cy="680813"/>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43"/>
            <p:cNvSpPr txBox="1"/>
            <p:nvPr/>
          </p:nvSpPr>
          <p:spPr>
            <a:xfrm>
              <a:off x="1709209" y="2340618"/>
              <a:ext cx="2293960" cy="735506"/>
            </a:xfrm>
            <a:prstGeom prst="rect">
              <a:avLst/>
            </a:prstGeom>
            <a:noFill/>
            <a:ln w="50800">
              <a:noFill/>
            </a:ln>
          </p:spPr>
          <p:txBody>
            <a:bodyPr wrap="square" rtlCol="0" anchor="ctr">
              <a:spAutoFit/>
            </a:bodyPr>
            <a:lstStyle/>
            <a:p>
              <a:pPr algn="ctr">
                <a:lnSpc>
                  <a:spcPct val="120000"/>
                </a:lnSpc>
              </a:pPr>
              <a:r>
                <a:rPr lang="zh-CN" altLang="en-US" sz="1500" b="1">
                  <a:solidFill>
                    <a:schemeClr val="bg1"/>
                  </a:solidFill>
                  <a:latin typeface="Arial" panose="020b0604020202020204" pitchFamily="34" charset="0"/>
                  <a:ea typeface="微软雅黑" panose="020b0503020204020204" pitchFamily="34" charset="-122"/>
                  <a:cs typeface="Arial" panose="020b0604020202020204" pitchFamily="34" charset="0"/>
                </a:rPr>
                <a:t>第一季度</a:t>
              </a:r>
              <a:endParaRPr lang="zh-CN" altLang="en-US" sz="1500" b="1"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6470356" y="1451588"/>
            <a:ext cx="1918068" cy="680813"/>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46"/>
            <p:cNvSpPr txBox="1"/>
            <p:nvPr/>
          </p:nvSpPr>
          <p:spPr>
            <a:xfrm>
              <a:off x="8439016" y="2340618"/>
              <a:ext cx="2230360" cy="735506"/>
            </a:xfrm>
            <a:prstGeom prst="rect">
              <a:avLst/>
            </a:prstGeom>
            <a:noFill/>
            <a:ln w="50800">
              <a:noFill/>
            </a:ln>
          </p:spPr>
          <p:txBody>
            <a:bodyPr wrap="square" rtlCol="0" anchor="ctr">
              <a:spAutoFit/>
            </a:bodyPr>
            <a:lstStyle/>
            <a:p>
              <a:pPr algn="ctr">
                <a:lnSpc>
                  <a:spcPct val="120000"/>
                </a:lnSpc>
              </a:pPr>
              <a:r>
                <a:rPr lang="zh-CN" altLang="en-US" sz="1500" b="1">
                  <a:solidFill>
                    <a:schemeClr val="bg1"/>
                  </a:solidFill>
                  <a:latin typeface="Arial" panose="020b0604020202020204" pitchFamily="34" charset="0"/>
                  <a:ea typeface="微软雅黑" panose="020b0503020204020204" pitchFamily="34" charset="-122"/>
                  <a:cs typeface="Arial" panose="020b0604020202020204" pitchFamily="34" charset="0"/>
                </a:rPr>
                <a:t>第四季度</a:t>
              </a:r>
              <a:endParaRPr lang="zh-CN" altLang="en-US" sz="1500" b="1"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4651191" y="1451588"/>
            <a:ext cx="1918068" cy="680813"/>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49"/>
            <p:cNvSpPr txBox="1"/>
            <p:nvPr/>
          </p:nvSpPr>
          <p:spPr>
            <a:xfrm>
              <a:off x="6227711" y="2340622"/>
              <a:ext cx="2205655" cy="735506"/>
            </a:xfrm>
            <a:prstGeom prst="rect">
              <a:avLst/>
            </a:prstGeom>
            <a:noFill/>
            <a:ln w="50800">
              <a:noFill/>
            </a:ln>
          </p:spPr>
          <p:txBody>
            <a:bodyPr wrap="square" rtlCol="0" anchor="ctr">
              <a:spAutoFit/>
            </a:bodyPr>
            <a:lstStyle/>
            <a:p>
              <a:pPr algn="ctr">
                <a:lnSpc>
                  <a:spcPct val="120000"/>
                </a:lnSpc>
              </a:pPr>
              <a:r>
                <a:rPr lang="zh-CN" altLang="en-US" sz="1500" b="1">
                  <a:solidFill>
                    <a:schemeClr val="bg1"/>
                  </a:solidFill>
                  <a:latin typeface="Arial" panose="020b0604020202020204" pitchFamily="34" charset="0"/>
                  <a:ea typeface="微软雅黑" panose="020b0503020204020204" pitchFamily="34" charset="-122"/>
                  <a:cs typeface="Arial" panose="020b0604020202020204" pitchFamily="34" charset="0"/>
                </a:rPr>
                <a:t>第三季度</a:t>
              </a:r>
              <a:endParaRPr lang="zh-CN" altLang="en-US" sz="1500" b="1"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6" name="矩形 47"/>
          <p:cNvSpPr>
            <a:spLocks noChangeArrowheads="1"/>
          </p:cNvSpPr>
          <p:nvPr/>
        </p:nvSpPr>
        <p:spPr bwMode="auto">
          <a:xfrm>
            <a:off x="1061304" y="4003331"/>
            <a:ext cx="7039088" cy="4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endParaRPr lang="zh-CN" altLang="en-US" sz="1000">
              <a:solidFill>
                <a:schemeClr val="tx1">
                  <a:lumMod val="75000"/>
                  <a:lumOff val="25000"/>
                </a:schemeClr>
              </a:solidFill>
              <a:sym typeface="微软雅黑" panose="020b0503020204020204" pitchFamily="34" charset="-122"/>
            </a:endParaRPr>
          </a:p>
        </p:txBody>
      </p:sp>
      <p:sp>
        <p:nvSpPr>
          <p:cNvPr id="17" name="矩形 16"/>
          <p:cNvSpPr/>
          <p:nvPr/>
        </p:nvSpPr>
        <p:spPr>
          <a:xfrm>
            <a:off x="1513959" y="2456293"/>
            <a:ext cx="1061816" cy="253910"/>
          </a:xfrm>
          <a:prstGeom prst="rect">
            <a:avLst/>
          </a:prstGeom>
        </p:spPr>
        <p:txBody>
          <a:bodyPr wrap="none" lIns="68573" tIns="34287" rIns="68573" bIns="34287">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187624" y="2815633"/>
            <a:ext cx="1685237"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000">
              <a:solidFill>
                <a:schemeClr val="tx1">
                  <a:lumMod val="75000"/>
                  <a:lumOff val="25000"/>
                </a:schemeClr>
              </a:solidFill>
              <a:sym typeface="微软雅黑" panose="020b0503020204020204" pitchFamily="34" charset="-122"/>
            </a:endParaRPr>
          </a:p>
        </p:txBody>
      </p:sp>
      <p:sp>
        <p:nvSpPr>
          <p:cNvPr id="19" name="矩形 18"/>
          <p:cNvSpPr/>
          <p:nvPr/>
        </p:nvSpPr>
        <p:spPr>
          <a:xfrm>
            <a:off x="3263325" y="2456293"/>
            <a:ext cx="1061816" cy="253910"/>
          </a:xfrm>
          <a:prstGeom prst="rect">
            <a:avLst/>
          </a:prstGeom>
        </p:spPr>
        <p:txBody>
          <a:bodyPr wrap="none" lIns="68573" tIns="34287" rIns="68573" bIns="34287">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2968994" y="2815633"/>
            <a:ext cx="1656509"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000">
              <a:solidFill>
                <a:schemeClr val="tx1">
                  <a:lumMod val="75000"/>
                  <a:lumOff val="25000"/>
                </a:schemeClr>
              </a:solidFill>
              <a:sym typeface="微软雅黑" panose="020b0503020204020204" pitchFamily="34" charset="-122"/>
            </a:endParaRPr>
          </a:p>
        </p:txBody>
      </p:sp>
      <p:sp>
        <p:nvSpPr>
          <p:cNvPr id="21" name="矩形 20"/>
          <p:cNvSpPr/>
          <p:nvPr/>
        </p:nvSpPr>
        <p:spPr>
          <a:xfrm>
            <a:off x="5074745" y="2456293"/>
            <a:ext cx="1061816" cy="253910"/>
          </a:xfrm>
          <a:prstGeom prst="rect">
            <a:avLst/>
          </a:prstGeom>
        </p:spPr>
        <p:txBody>
          <a:bodyPr wrap="none" lIns="68573" tIns="34287" rIns="68573" bIns="34287">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4788025" y="2815633"/>
            <a:ext cx="1671742"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000">
              <a:solidFill>
                <a:schemeClr val="tx1">
                  <a:lumMod val="75000"/>
                  <a:lumOff val="25000"/>
                </a:schemeClr>
              </a:solidFill>
              <a:sym typeface="微软雅黑" panose="020b0503020204020204" pitchFamily="34" charset="-122"/>
            </a:endParaRPr>
          </a:p>
        </p:txBody>
      </p:sp>
      <p:sp>
        <p:nvSpPr>
          <p:cNvPr id="23" name="矩形 22"/>
          <p:cNvSpPr/>
          <p:nvPr/>
        </p:nvSpPr>
        <p:spPr>
          <a:xfrm>
            <a:off x="6854400" y="2456293"/>
            <a:ext cx="1061816" cy="253910"/>
          </a:xfrm>
          <a:prstGeom prst="rect">
            <a:avLst/>
          </a:prstGeom>
        </p:spPr>
        <p:txBody>
          <a:bodyPr wrap="none" lIns="68573" tIns="34287" rIns="68573" bIns="34287">
            <a:spAutoFit/>
          </a:bodyPr>
          <a:lstStyle/>
          <a:p>
            <a:pPr algn="ct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6588225" y="2815633"/>
            <a:ext cx="1656184"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000">
              <a:solidFill>
                <a:schemeClr val="tx1">
                  <a:lumMod val="75000"/>
                  <a:lumOff val="25000"/>
                </a:schemeClr>
              </a:solidFill>
              <a:sym typeface="微软雅黑" panose="020b0503020204020204" pitchFamily="34" charset="-122"/>
            </a:endParaRPr>
          </a:p>
        </p:txBody>
      </p:sp>
      <p:cxnSp>
        <p:nvCxnSpPr>
          <p:cNvPr id="25" name="直接连接符 8"/>
          <p:cNvCxnSpPr/>
          <p:nvPr/>
        </p:nvCxnSpPr>
        <p:spPr>
          <a:xfrm>
            <a:off x="1070885" y="3911572"/>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nodeType="afterGroup">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nodeType="afterGroup">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nodeType="afterGroup">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nodeType="afterGroup">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成功项目展示</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Freeform 227"/>
              <p:cNvSpPr/>
              <p:nvPr/>
            </p:nvSpPr>
            <p:spPr bwMode="auto">
              <a:xfrm>
                <a:off x="3198348" y="3140191"/>
                <a:ext cx="224709" cy="247551"/>
              </a:xfrm>
              <a:custGeom>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Freeform 228"/>
              <p:cNvSpPr/>
              <p:nvPr/>
            </p:nvSpPr>
            <p:spPr bwMode="auto">
              <a:xfrm>
                <a:off x="3481875" y="3306367"/>
                <a:ext cx="233275" cy="180738"/>
              </a:xfrm>
              <a:custGeom>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1" name="Freeform 229"/>
              <p:cNvSpPr/>
              <p:nvPr/>
            </p:nvSpPr>
            <p:spPr bwMode="auto">
              <a:xfrm>
                <a:off x="3132963" y="3377178"/>
                <a:ext cx="355480" cy="298946"/>
              </a:xfrm>
              <a:custGeom>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2">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2" name="Freeform 230"/>
              <p:cNvSpPr/>
              <p:nvPr/>
            </p:nvSpPr>
            <p:spPr bwMode="auto">
              <a:xfrm>
                <a:off x="3598655" y="3487105"/>
                <a:ext cx="54536" cy="68241"/>
              </a:xfrm>
              <a:custGeom>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0">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5" name="Freeform 333"/>
              <p:cNvSpPr/>
              <p:nvPr/>
            </p:nvSpPr>
            <p:spPr bwMode="auto">
              <a:xfrm>
                <a:off x="5225867" y="4569073"/>
                <a:ext cx="40119" cy="41203"/>
              </a:xfrm>
              <a:custGeom>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6" name="Freeform 334"/>
              <p:cNvSpPr/>
              <p:nvPr/>
            </p:nvSpPr>
            <p:spPr bwMode="auto">
              <a:xfrm>
                <a:off x="5389594" y="4366311"/>
                <a:ext cx="76984" cy="79153"/>
              </a:xfrm>
              <a:custGeom>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7" name="Freeform 335"/>
              <p:cNvSpPr/>
              <p:nvPr/>
            </p:nvSpPr>
            <p:spPr bwMode="auto">
              <a:xfrm>
                <a:off x="5258396" y="4394503"/>
                <a:ext cx="182160" cy="182160"/>
              </a:xfrm>
              <a:custGeom>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Freeform 228"/>
              <p:cNvSpPr/>
              <p:nvPr/>
            </p:nvSpPr>
            <p:spPr bwMode="auto">
              <a:xfrm>
                <a:off x="3617909" y="2844302"/>
                <a:ext cx="125777" cy="210351"/>
              </a:xfrm>
              <a:custGeom>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4" name="Freeform 229"/>
              <p:cNvSpPr/>
              <p:nvPr/>
            </p:nvSpPr>
            <p:spPr bwMode="auto">
              <a:xfrm>
                <a:off x="3779467" y="2682744"/>
                <a:ext cx="122524" cy="371910"/>
              </a:xfrm>
              <a:custGeom>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5" name="Freeform 230"/>
              <p:cNvSpPr/>
              <p:nvPr/>
            </p:nvSpPr>
            <p:spPr bwMode="auto">
              <a:xfrm>
                <a:off x="3938857" y="2713104"/>
                <a:ext cx="124693" cy="341550"/>
              </a:xfrm>
              <a:custGeom>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Freeform 231"/>
              <p:cNvSpPr/>
              <p:nvPr/>
            </p:nvSpPr>
            <p:spPr bwMode="auto">
              <a:xfrm>
                <a:off x="4100415" y="2624193"/>
                <a:ext cx="122524" cy="430461"/>
              </a:xfrm>
              <a:custGeom>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Freeform 232"/>
              <p:cNvSpPr/>
              <p:nvPr/>
            </p:nvSpPr>
            <p:spPr bwMode="auto">
              <a:xfrm>
                <a:off x="4258721" y="2513596"/>
                <a:ext cx="125777" cy="541058"/>
              </a:xfrm>
              <a:custGeom>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8" name="Freeform 233"/>
              <p:cNvSpPr/>
              <p:nvPr/>
            </p:nvSpPr>
            <p:spPr bwMode="auto">
              <a:xfrm>
                <a:off x="3546346" y="2339026"/>
                <a:ext cx="871764" cy="610452"/>
              </a:xfrm>
              <a:custGeom>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a:solidFill>
                    <a:schemeClr val="bg1"/>
                  </a:solidFill>
                  <a:latin typeface="Impact" panose="020b0806030902050204" pitchFamily="34" charset="0"/>
                  <a:ea typeface="微软雅黑" panose="020b0503020204020204" pitchFamily="34" charset="-122"/>
                </a:rPr>
                <a:t>03</a:t>
              </a:r>
              <a:endParaRPr lang="en-US" altLang="zh-CN" sz="660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nodeType="afterGroup">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nodeType="afterGroup">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五边形 2"/>
          <p:cNvSpPr/>
          <p:nvPr/>
        </p:nvSpPr>
        <p:spPr>
          <a:xfrm flipH="1">
            <a:off x="1980407" y="2837406"/>
            <a:ext cx="2252381" cy="359517"/>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4" name="五边形 3"/>
          <p:cNvSpPr/>
          <p:nvPr/>
        </p:nvSpPr>
        <p:spPr>
          <a:xfrm flipH="1">
            <a:off x="2847579" y="3292213"/>
            <a:ext cx="1385210" cy="359517"/>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5" name="五边形 4"/>
          <p:cNvSpPr/>
          <p:nvPr/>
        </p:nvSpPr>
        <p:spPr>
          <a:xfrm flipH="1">
            <a:off x="2320612" y="3747020"/>
            <a:ext cx="1912176" cy="359517"/>
          </a:xfrm>
          <a:prstGeom prst="homePlate">
            <a:avLst/>
          </a:prstGeom>
          <a:solidFill>
            <a:schemeClr val="accent1"/>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6" name="五边形 5"/>
          <p:cNvSpPr/>
          <p:nvPr/>
        </p:nvSpPr>
        <p:spPr>
          <a:xfrm flipH="1">
            <a:off x="1475656" y="4201827"/>
            <a:ext cx="2757132" cy="359517"/>
          </a:xfrm>
          <a:prstGeom prst="homePlate">
            <a:avLst/>
          </a:prstGeom>
          <a:solidFill>
            <a:schemeClr val="accent3"/>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7" name="TextBox 159"/>
          <p:cNvSpPr txBox="1"/>
          <p:nvPr/>
        </p:nvSpPr>
        <p:spPr>
          <a:xfrm>
            <a:off x="3602427" y="2875317"/>
            <a:ext cx="582532" cy="315471"/>
          </a:xfrm>
          <a:prstGeom prst="rect">
            <a:avLst/>
          </a:prstGeom>
          <a:noFill/>
        </p:spPr>
        <p:txBody>
          <a:bodyPr wrap="none" lIns="68580" tIns="34290" rIns="68580" bIns="34290" rtlCol="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73%</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9" name="TextBox 160"/>
          <p:cNvSpPr txBox="1"/>
          <p:nvPr/>
        </p:nvSpPr>
        <p:spPr>
          <a:xfrm>
            <a:off x="3595213" y="3333742"/>
            <a:ext cx="582532" cy="315471"/>
          </a:xfrm>
          <a:prstGeom prst="rect">
            <a:avLst/>
          </a:prstGeom>
          <a:noFill/>
        </p:spPr>
        <p:txBody>
          <a:bodyPr wrap="none" lIns="68580" tIns="34290" rIns="68580" bIns="34290" rtlCol="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30%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0" name="TextBox 161"/>
          <p:cNvSpPr txBox="1"/>
          <p:nvPr/>
        </p:nvSpPr>
        <p:spPr>
          <a:xfrm>
            <a:off x="3595214" y="3788609"/>
            <a:ext cx="582532" cy="315471"/>
          </a:xfrm>
          <a:prstGeom prst="rect">
            <a:avLst/>
          </a:prstGeom>
          <a:noFill/>
        </p:spPr>
        <p:txBody>
          <a:bodyPr wrap="none" lIns="68580" tIns="34290" rIns="68580" bIns="34290" rtlCol="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50%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1" name="TextBox 162"/>
          <p:cNvSpPr txBox="1"/>
          <p:nvPr/>
        </p:nvSpPr>
        <p:spPr>
          <a:xfrm>
            <a:off x="3614451" y="4247864"/>
            <a:ext cx="582532" cy="315471"/>
          </a:xfrm>
          <a:prstGeom prst="rect">
            <a:avLst/>
          </a:prstGeom>
          <a:noFill/>
        </p:spPr>
        <p:txBody>
          <a:bodyPr wrap="none" lIns="68580" tIns="34290" rIns="68580" bIns="34290" rtlCol="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75%</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2" name="五边形 11"/>
          <p:cNvSpPr/>
          <p:nvPr/>
        </p:nvSpPr>
        <p:spPr>
          <a:xfrm>
            <a:off x="4959426" y="2839397"/>
            <a:ext cx="1149664" cy="359517"/>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anose="020b0503020204020204" pitchFamily="34" charset="-122"/>
              <a:ea typeface="微软雅黑" panose="020b0503020204020204" pitchFamily="34" charset="-122"/>
            </a:endParaRPr>
          </a:p>
        </p:txBody>
      </p:sp>
      <p:sp>
        <p:nvSpPr>
          <p:cNvPr id="13" name="五边形 12"/>
          <p:cNvSpPr/>
          <p:nvPr/>
        </p:nvSpPr>
        <p:spPr>
          <a:xfrm>
            <a:off x="4959427" y="3294204"/>
            <a:ext cx="2170277" cy="359517"/>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14" name="五边形 13"/>
          <p:cNvSpPr/>
          <p:nvPr/>
        </p:nvSpPr>
        <p:spPr>
          <a:xfrm>
            <a:off x="4959426" y="3749012"/>
            <a:ext cx="1360817" cy="359517"/>
          </a:xfrm>
          <a:prstGeom prst="homePlate">
            <a:avLst/>
          </a:prstGeom>
          <a:solidFill>
            <a:schemeClr val="accent2"/>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b="1">
              <a:solidFill>
                <a:schemeClr val="bg1"/>
              </a:solidFill>
              <a:latin typeface="微软雅黑" panose="020b0503020204020204" pitchFamily="34" charset="-122"/>
              <a:ea typeface="微软雅黑" panose="020b0503020204020204" pitchFamily="34" charset="-122"/>
            </a:endParaRPr>
          </a:p>
        </p:txBody>
      </p:sp>
      <p:sp>
        <p:nvSpPr>
          <p:cNvPr id="15" name="五边形 14"/>
          <p:cNvSpPr/>
          <p:nvPr/>
        </p:nvSpPr>
        <p:spPr>
          <a:xfrm>
            <a:off x="4959426" y="4203818"/>
            <a:ext cx="2900981" cy="359517"/>
          </a:xfrm>
          <a:prstGeom prst="homePlate">
            <a:avLst/>
          </a:prstGeom>
          <a:solidFill>
            <a:schemeClr val="accent4"/>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a:latin typeface="微软雅黑" panose="020b0503020204020204" pitchFamily="34" charset="-122"/>
              <a:ea typeface="微软雅黑" panose="020b0503020204020204" pitchFamily="34" charset="-122"/>
            </a:endParaRPr>
          </a:p>
        </p:txBody>
      </p:sp>
      <p:sp>
        <p:nvSpPr>
          <p:cNvPr id="16" name="TextBox 173"/>
          <p:cNvSpPr txBox="1"/>
          <p:nvPr/>
        </p:nvSpPr>
        <p:spPr>
          <a:xfrm>
            <a:off x="5029504" y="2881787"/>
            <a:ext cx="582532" cy="315471"/>
          </a:xfrm>
          <a:prstGeom prst="rect">
            <a:avLst/>
          </a:prstGeom>
          <a:noFill/>
        </p:spPr>
        <p:txBody>
          <a:bodyPr wrap="none" lIns="68580" tIns="34290" rIns="68580" bIns="34290" rtlCol="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20%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7" name="TextBox 174"/>
          <p:cNvSpPr txBox="1"/>
          <p:nvPr/>
        </p:nvSpPr>
        <p:spPr>
          <a:xfrm>
            <a:off x="5029503" y="3329205"/>
            <a:ext cx="582532" cy="315471"/>
          </a:xfrm>
          <a:prstGeom prst="rect">
            <a:avLst/>
          </a:prstGeom>
          <a:noFill/>
        </p:spPr>
        <p:txBody>
          <a:bodyPr wrap="none" lIns="68580" tIns="34290" rIns="68580" bIns="34290" rtlCol="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56%</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8" name="TextBox 175"/>
          <p:cNvSpPr txBox="1"/>
          <p:nvPr/>
        </p:nvSpPr>
        <p:spPr>
          <a:xfrm>
            <a:off x="5029505" y="3788607"/>
            <a:ext cx="582532" cy="315471"/>
          </a:xfrm>
          <a:prstGeom prst="rect">
            <a:avLst/>
          </a:prstGeom>
          <a:noFill/>
        </p:spPr>
        <p:txBody>
          <a:bodyPr wrap="none" lIns="68580" tIns="34290" rIns="68580" bIns="34290" rtlCol="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29%</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9" name="TextBox 176"/>
          <p:cNvSpPr txBox="1"/>
          <p:nvPr/>
        </p:nvSpPr>
        <p:spPr>
          <a:xfrm>
            <a:off x="5042237" y="4245407"/>
            <a:ext cx="582532" cy="315471"/>
          </a:xfrm>
          <a:prstGeom prst="rect">
            <a:avLst/>
          </a:prstGeom>
          <a:noFill/>
        </p:spPr>
        <p:txBody>
          <a:bodyPr wrap="none" lIns="68580" tIns="34290" rIns="68580" bIns="34290" rtlCol="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77%</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0" name="TextBox 180"/>
          <p:cNvSpPr txBox="1"/>
          <p:nvPr/>
        </p:nvSpPr>
        <p:spPr>
          <a:xfrm>
            <a:off x="4310732" y="2916721"/>
            <a:ext cx="571310" cy="242374"/>
          </a:xfrm>
          <a:prstGeom prst="rect">
            <a:avLst/>
          </a:prstGeom>
          <a:noFill/>
        </p:spPr>
        <p:txBody>
          <a:bodyPr wrap="none" lIns="68580" tIns="34290" rIns="68580" bIns="34290" rtlCol="0">
            <a:spAutoFit/>
          </a:bodyPr>
          <a:lstStyle/>
          <a:p>
            <a:pPr algn="ct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项目一</a:t>
            </a:r>
            <a:endParaRPr lang="zh-CN" altLang="en-US" sz="11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181"/>
          <p:cNvSpPr txBox="1"/>
          <p:nvPr/>
        </p:nvSpPr>
        <p:spPr>
          <a:xfrm>
            <a:off x="4310732" y="3368305"/>
            <a:ext cx="571310" cy="242374"/>
          </a:xfrm>
          <a:prstGeom prst="rect">
            <a:avLst/>
          </a:prstGeom>
          <a:noFill/>
        </p:spPr>
        <p:txBody>
          <a:bodyPr wrap="none" lIns="68580" tIns="34290" rIns="68580" bIns="34290" rtlCol="0">
            <a:spAutoFit/>
          </a:bodyPr>
          <a:lstStyle/>
          <a:p>
            <a:pPr algn="ct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项目二</a:t>
            </a:r>
            <a:endParaRPr lang="zh-CN" altLang="en-US" sz="11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182"/>
          <p:cNvSpPr txBox="1"/>
          <p:nvPr/>
        </p:nvSpPr>
        <p:spPr>
          <a:xfrm>
            <a:off x="4310906" y="3823112"/>
            <a:ext cx="571310" cy="242374"/>
          </a:xfrm>
          <a:prstGeom prst="rect">
            <a:avLst/>
          </a:prstGeom>
          <a:noFill/>
        </p:spPr>
        <p:txBody>
          <a:bodyPr wrap="none" lIns="68580" tIns="34290" rIns="68580" bIns="34290" rtlCol="0">
            <a:spAutoFit/>
          </a:bodyPr>
          <a:lstStyle/>
          <a:p>
            <a:pPr algn="ct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项目三</a:t>
            </a:r>
            <a:endParaRPr lang="zh-CN" altLang="en-US" sz="11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183"/>
          <p:cNvSpPr txBox="1"/>
          <p:nvPr/>
        </p:nvSpPr>
        <p:spPr>
          <a:xfrm>
            <a:off x="4310906" y="4279911"/>
            <a:ext cx="571310" cy="242374"/>
          </a:xfrm>
          <a:prstGeom prst="rect">
            <a:avLst/>
          </a:prstGeom>
          <a:noFill/>
        </p:spPr>
        <p:txBody>
          <a:bodyPr wrap="none" lIns="68580" tIns="34290" rIns="68580" bIns="34290" rtlCol="0">
            <a:spAutoFit/>
          </a:bodyPr>
          <a:lstStyle/>
          <a:p>
            <a:pPr algn="ct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项目四</a:t>
            </a:r>
            <a:endParaRPr lang="zh-CN" altLang="en-US" sz="11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Oval 4"/>
          <p:cNvSpPr/>
          <p:nvPr/>
        </p:nvSpPr>
        <p:spPr>
          <a:xfrm>
            <a:off x="4957546" y="1131590"/>
            <a:ext cx="838590" cy="790950"/>
          </a:xfrm>
          <a:prstGeom prst="ellipse">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sz="1400" b="1">
                <a:solidFill>
                  <a:schemeClr val="bg1"/>
                </a:solidFill>
                <a:latin typeface="微软雅黑" panose="020b0503020204020204" pitchFamily="34" charset="-122"/>
                <a:ea typeface="微软雅黑" panose="020b0503020204020204" pitchFamily="34" charset="-122"/>
              </a:rPr>
              <a:t>2016</a:t>
            </a:r>
            <a:endParaRPr lang="en-US" sz="1400" b="1">
              <a:solidFill>
                <a:schemeClr val="bg1"/>
              </a:solidFill>
              <a:latin typeface="微软雅黑" panose="020b0503020204020204" pitchFamily="34" charset="-122"/>
              <a:ea typeface="微软雅黑" panose="020b0503020204020204" pitchFamily="34" charset="-122"/>
            </a:endParaRPr>
          </a:p>
        </p:txBody>
      </p:sp>
      <p:sp>
        <p:nvSpPr>
          <p:cNvPr id="25" name="Oval 5"/>
          <p:cNvSpPr/>
          <p:nvPr/>
        </p:nvSpPr>
        <p:spPr>
          <a:xfrm>
            <a:off x="3411117" y="1131590"/>
            <a:ext cx="838590" cy="790950"/>
          </a:xfrm>
          <a:prstGeom prst="ellipse">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en-US" altLang="zh-CN" sz="1400" b="1">
                <a:solidFill>
                  <a:schemeClr val="bg1"/>
                </a:solidFill>
                <a:latin typeface="微软雅黑" panose="020b0503020204020204" pitchFamily="34" charset="-122"/>
                <a:ea typeface="微软雅黑" panose="020b0503020204020204" pitchFamily="34" charset="-122"/>
              </a:rPr>
              <a:t>2015</a:t>
            </a:r>
            <a:endParaRPr lang="en-US" sz="1400" b="1">
              <a:solidFill>
                <a:schemeClr val="bg1"/>
              </a:solidFill>
              <a:latin typeface="微软雅黑" panose="020b0503020204020204" pitchFamily="34" charset="-122"/>
              <a:ea typeface="微软雅黑" panose="020b0503020204020204" pitchFamily="34" charset="-122"/>
            </a:endParaRPr>
          </a:p>
        </p:txBody>
      </p:sp>
      <p:sp>
        <p:nvSpPr>
          <p:cNvPr id="26" name="Text Box 10"/>
          <p:cNvSpPr txBox="1">
            <a:spLocks noChangeArrowheads="1"/>
          </p:cNvSpPr>
          <p:nvPr/>
        </p:nvSpPr>
        <p:spPr bwMode="auto">
          <a:xfrm>
            <a:off x="4959426" y="2019822"/>
            <a:ext cx="3717030" cy="754822"/>
          </a:xfrm>
          <a:prstGeom prst="rect">
            <a:avLst/>
          </a:prstGeom>
          <a:noFill/>
          <a:ln w="9525">
            <a:noFill/>
            <a:miter lim="800000"/>
          </a:ln>
        </p:spPr>
        <p:txBody>
          <a:bodyPr wrap="square" lIns="34290" tIns="17145" rIns="34290" bIns="17145">
            <a:spAutoFit/>
          </a:bodyPr>
          <a:lstStyle/>
          <a:p>
            <a:pPr defTabSz="815975">
              <a:lnSpc>
                <a:spcPct val="130000"/>
              </a:lnSpc>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defTabSz="815975">
              <a:lnSpc>
                <a:spcPct val="13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sz="120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sp>
        <p:nvSpPr>
          <p:cNvPr id="27" name="Text Box 10"/>
          <p:cNvSpPr txBox="1">
            <a:spLocks noChangeArrowheads="1"/>
          </p:cNvSpPr>
          <p:nvPr/>
        </p:nvSpPr>
        <p:spPr bwMode="auto">
          <a:xfrm>
            <a:off x="611560" y="2019821"/>
            <a:ext cx="3631847" cy="754822"/>
          </a:xfrm>
          <a:prstGeom prst="rect">
            <a:avLst/>
          </a:prstGeom>
          <a:noFill/>
          <a:ln w="9525">
            <a:noFill/>
            <a:miter lim="800000"/>
          </a:ln>
        </p:spPr>
        <p:txBody>
          <a:bodyPr wrap="square" lIns="34290" tIns="17145" rIns="34290" bIns="17145">
            <a:spAutoFit/>
          </a:bodyPr>
          <a:lstStyle/>
          <a:p>
            <a:pPr algn="r" defTabSz="815975">
              <a:lnSpc>
                <a:spcPct val="130000"/>
              </a:lnSpc>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200" b="1">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r" defTabSz="815975">
              <a:lnSpc>
                <a:spcPct val="13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sz="120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sp>
        <p:nvSpPr>
          <p:cNvPr id="30" name="TextBox 29"/>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nodeType="afterGroup">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6"/>
                                        </p:tgtEl>
                                        <p:attrNameLst>
                                          <p:attrName>style.visibility</p:attrName>
                                        </p:attrNameLst>
                                      </p:cBhvr>
                                      <p:to>
                                        <p:strVal val="visible"/>
                                      </p:to>
                                    </p:set>
                                    <p:animEffect transition="in" filter="wipe(right)">
                                      <p:cBhvr>
                                        <p:cTn id="63" dur="500"/>
                                        <p:tgtEl>
                                          <p:spTgt spid="6"/>
                                        </p:tgtEl>
                                      </p:cBhvr>
                                    </p:animEffect>
                                  </p:childTnLst>
                                </p:cTn>
                              </p:par>
                            </p:childTnLst>
                          </p:cTn>
                        </p:par>
                        <p:par>
                          <p:cTn id="64" fill="hold" nodeType="afterGroup">
                            <p:stCondLst>
                              <p:cond delay="33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right)">
                                      <p:cBhvr>
                                        <p:cTn id="79" dur="500"/>
                                        <p:tgtEl>
                                          <p:spTgt spid="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9"/>
                                        </p:tgtEl>
                                        <p:attrNameLst>
                                          <p:attrName>style.visibility</p:attrName>
                                        </p:attrNameLst>
                                      </p:cBhvr>
                                      <p:to>
                                        <p:strVal val="visible"/>
                                      </p:to>
                                    </p:set>
                                    <p:animEffect transition="in" filter="wipe(right)">
                                      <p:cBhvr>
                                        <p:cTn id="82" dur="500"/>
                                        <p:tgtEl>
                                          <p:spTgt spid="9"/>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0"/>
                                        </p:tgtEl>
                                        <p:attrNameLst>
                                          <p:attrName>style.visibility</p:attrName>
                                        </p:attrNameLst>
                                      </p:cBhvr>
                                      <p:to>
                                        <p:strVal val="visible"/>
                                      </p:to>
                                    </p:set>
                                    <p:animEffect transition="in" filter="wipe(right)">
                                      <p:cBhvr>
                                        <p:cTn id="85" dur="500"/>
                                        <p:tgtEl>
                                          <p:spTgt spid="10"/>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1"/>
                                        </p:tgtEl>
                                        <p:attrNameLst>
                                          <p:attrName>style.visibility</p:attrName>
                                        </p:attrNameLst>
                                      </p:cBhvr>
                                      <p:to>
                                        <p:strVal val="visible"/>
                                      </p:to>
                                    </p:set>
                                    <p:animEffect transition="in" filter="wipe(right)">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animBg="1"/>
      <p:bldP spid="25" grpId="0" animBg="1"/>
      <p:bldP spid="26" grpId="0"/>
      <p:bldP spid="27"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a:off x="2822029"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78077"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3700055" y="3169341"/>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3079195"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4320911"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1619672" y="3524455"/>
            <a:ext cx="985600" cy="100113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4" name="TextBox 33"/>
          <p:cNvSpPr txBox="1"/>
          <p:nvPr/>
        </p:nvSpPr>
        <p:spPr>
          <a:xfrm>
            <a:off x="1664832" y="3705699"/>
            <a:ext cx="890944" cy="605811"/>
          </a:xfrm>
          <a:prstGeom prst="rect">
            <a:avLst/>
          </a:prstGeom>
          <a:noFill/>
        </p:spPr>
        <p:txBody>
          <a:bodyPr wrap="square" lIns="112274" tIns="56136" rIns="112274" bIns="56136"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关键字</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631556" y="2921865"/>
            <a:ext cx="1872208" cy="2674221"/>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Rectangle 11"/>
          <p:cNvSpPr>
            <a:spLocks noChangeArrowheads="1"/>
          </p:cNvSpPr>
          <p:nvPr/>
        </p:nvSpPr>
        <p:spPr bwMode="gray">
          <a:xfrm>
            <a:off x="3836056" y="3523161"/>
            <a:ext cx="1463708" cy="707886"/>
          </a:xfrm>
          <a:prstGeom prst="rect">
            <a:avLst/>
          </a:prstGeom>
          <a:noFill/>
          <a:ln>
            <a:noFill/>
          </a:ln>
        </p:spPr>
        <p:txBody>
          <a:bodyPr wrap="square">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点击添加</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标题内容</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41" name="椭圆 40"/>
          <p:cNvSpPr/>
          <p:nvPr/>
        </p:nvSpPr>
        <p:spPr>
          <a:xfrm>
            <a:off x="2362264" y="1807401"/>
            <a:ext cx="985600" cy="1001132"/>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42" name="椭圆 41"/>
          <p:cNvSpPr/>
          <p:nvPr/>
        </p:nvSpPr>
        <p:spPr>
          <a:xfrm>
            <a:off x="4090456" y="1155171"/>
            <a:ext cx="985600" cy="1001132"/>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68" name="椭圆 67"/>
          <p:cNvSpPr/>
          <p:nvPr/>
        </p:nvSpPr>
        <p:spPr>
          <a:xfrm>
            <a:off x="5746640" y="1861763"/>
            <a:ext cx="985600" cy="1001132"/>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69" name="椭圆 68"/>
          <p:cNvSpPr/>
          <p:nvPr/>
        </p:nvSpPr>
        <p:spPr>
          <a:xfrm>
            <a:off x="6456872" y="3524455"/>
            <a:ext cx="985600" cy="100113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70" name="TextBox 69"/>
          <p:cNvSpPr txBox="1"/>
          <p:nvPr/>
        </p:nvSpPr>
        <p:spPr>
          <a:xfrm>
            <a:off x="2411760" y="1998349"/>
            <a:ext cx="890944" cy="605811"/>
          </a:xfrm>
          <a:prstGeom prst="rect">
            <a:avLst/>
          </a:prstGeom>
          <a:noFill/>
        </p:spPr>
        <p:txBody>
          <a:bodyPr wrap="square" lIns="112274" tIns="56136" rIns="112274" bIns="56136"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关键字</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4139952" y="1350727"/>
            <a:ext cx="890944" cy="605811"/>
          </a:xfrm>
          <a:prstGeom prst="rect">
            <a:avLst/>
          </a:prstGeom>
          <a:noFill/>
        </p:spPr>
        <p:txBody>
          <a:bodyPr wrap="square" lIns="112274" tIns="56136" rIns="112274" bIns="56136"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关键字</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5796136" y="2041060"/>
            <a:ext cx="890944" cy="605811"/>
          </a:xfrm>
          <a:prstGeom prst="rect">
            <a:avLst/>
          </a:prstGeom>
          <a:noFill/>
        </p:spPr>
        <p:txBody>
          <a:bodyPr wrap="square" lIns="112274" tIns="56136" rIns="112274" bIns="56136"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关键字</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6516216" y="3706523"/>
            <a:ext cx="890944" cy="605811"/>
          </a:xfrm>
          <a:prstGeom prst="rect">
            <a:avLst/>
          </a:prstGeom>
          <a:noFill/>
        </p:spPr>
        <p:txBody>
          <a:bodyPr wrap="square" lIns="112274" tIns="56136" rIns="112274" bIns="56136"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关键字</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755576" y="1059582"/>
            <a:ext cx="2913592" cy="500137"/>
            <a:chOff x="539552" y="1182027"/>
            <a:chExt cx="2913592" cy="500137"/>
          </a:xfrm>
        </p:grpSpPr>
        <p:sp>
          <p:nvSpPr>
            <p:cNvPr id="75" name="TextBox 74"/>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详写内容</a:t>
              </a:r>
              <a:r>
                <a:rPr lang="en-US" altLang="zh-CN"/>
                <a:t>……</a:t>
              </a:r>
              <a:r>
                <a:rPr lang="zh-CN" altLang="en-US"/>
                <a:t>点击输入本页需要详写的文字内容，简明扼要，此为概念图解，根据您的具体内容酌情修改。</a:t>
              </a:r>
              <a:endParaRPr lang="en-US" altLang="zh-CN"/>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nodeType="afterGroup">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nodeType="afterGroup">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nodeType="afterGroup">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nodeType="afterGroup">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nodeType="afterGroup">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nodeType="afterGroup">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69" grpId="0" animBg="1"/>
      <p:bldP spid="70" grpId="0"/>
      <p:bldP spid="71" grpId="0"/>
      <p:bldP spid="72" grpId="0"/>
      <p:bldP spid="7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Shape 5166"/>
          <p:cNvSpPr/>
          <p:nvPr/>
        </p:nvSpPr>
        <p:spPr>
          <a:xfrm>
            <a:off x="1944344" y="1407431"/>
            <a:ext cx="1218057" cy="1079113"/>
          </a:xfrm>
          <a:custGeom>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4" name="Shape 5167"/>
          <p:cNvSpPr/>
          <p:nvPr/>
        </p:nvSpPr>
        <p:spPr>
          <a:xfrm>
            <a:off x="1574954" y="2047198"/>
            <a:ext cx="1961434" cy="1123417"/>
          </a:xfrm>
          <a:custGeom>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5" name="Shape 5168"/>
          <p:cNvSpPr/>
          <p:nvPr/>
        </p:nvSpPr>
        <p:spPr>
          <a:xfrm>
            <a:off x="1205564" y="2740899"/>
            <a:ext cx="2704811" cy="1123412"/>
          </a:xfrm>
          <a:custGeom>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6" name="Shape 5169"/>
          <p:cNvSpPr/>
          <p:nvPr/>
        </p:nvSpPr>
        <p:spPr>
          <a:xfrm>
            <a:off x="827584" y="3434599"/>
            <a:ext cx="3448181" cy="1123407"/>
          </a:xfrm>
          <a:custGeom>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grpSp>
        <p:nvGrpSpPr>
          <p:cNvPr id="7" name="组合 6"/>
          <p:cNvGrpSpPr/>
          <p:nvPr/>
        </p:nvGrpSpPr>
        <p:grpSpPr>
          <a:xfrm>
            <a:off x="2313735" y="1108481"/>
            <a:ext cx="857881" cy="735467"/>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wrap="square" lIns="0" tIns="0" rIns="0" bIns="0" numCol="1" anchor="t">
              <a:noAutofit/>
            </a:bodyPr>
            <a:lstStyle/>
            <a:p>
              <a:pPr lvl="0" algn="ctr">
                <a:defRPr>
                  <a:solidFill>
                    <a:srgbClr val="4C4C4C"/>
                  </a:solidFill>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r>
                <a:rPr lang="zh-CN" altLang="en-US" sz="1200" b="1">
                  <a:solidFill>
                    <a:schemeClr val="bg1"/>
                  </a:solidFill>
                  <a:latin typeface="微软雅黑" panose="020b0503020204020204" pitchFamily="34" charset="-122"/>
                  <a:ea typeface="微软雅黑" panose="020b0503020204020204" pitchFamily="34" charset="-122"/>
                </a:rPr>
                <a:t>输入文本</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944344" y="2047198"/>
            <a:ext cx="1589745" cy="432411"/>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r>
                <a:rPr lang="zh-CN" altLang="en-US" sz="1200" b="1">
                  <a:solidFill>
                    <a:schemeClr val="bg1"/>
                  </a:solidFill>
                  <a:latin typeface="微软雅黑" panose="020b0503020204020204" pitchFamily="34" charset="-122"/>
                  <a:ea typeface="微软雅黑" panose="020b0503020204020204" pitchFamily="34" charset="-122"/>
                </a:rPr>
                <a:t>点击输入文本</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574955" y="2740898"/>
            <a:ext cx="2333121" cy="432412"/>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r>
                <a:rPr lang="zh-CN" altLang="en-US" sz="1200" b="1">
                  <a:solidFill>
                    <a:schemeClr val="bg1"/>
                  </a:solidFill>
                  <a:latin typeface="微软雅黑" panose="020b0503020204020204" pitchFamily="34" charset="-122"/>
                  <a:ea typeface="微软雅黑" panose="020b0503020204020204" pitchFamily="34" charset="-122"/>
                </a:rPr>
                <a:t>点击输入标题文本</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205565" y="3434598"/>
            <a:ext cx="3076490" cy="432407"/>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r>
                <a:rPr lang="zh-CN" altLang="en-US" sz="1200" b="1">
                  <a:solidFill>
                    <a:schemeClr val="bg1"/>
                  </a:solidFill>
                  <a:latin typeface="微软雅黑" panose="020b0503020204020204" pitchFamily="34" charset="-122"/>
                  <a:ea typeface="微软雅黑" panose="020b0503020204020204" pitchFamily="34" charset="-122"/>
                </a:rPr>
                <a:t>点击输入标题文本</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27585" y="4118665"/>
            <a:ext cx="3819870" cy="432407"/>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wrap="square" lIns="38100" tIns="38100" rIns="38100" bIns="38100" numCol="1" anchor="ctr">
              <a:noAutofit/>
            </a:bodyPr>
            <a:lstStyle/>
            <a:p>
              <a:pPr lvl="0" algn="ctr">
                <a:defRPr>
                  <a:solidFill>
                    <a:srgbClr val="4C4C4C"/>
                  </a:solidFill>
                </a:defRPr>
              </a:pPr>
              <a:endParaRPr lang="en-US" sz="1200">
                <a:solidFill>
                  <a:schemeClr val="bg1"/>
                </a:solidFill>
                <a:latin typeface="微软雅黑" panose="020b0503020204020204" pitchFamily="34" charset="-122"/>
                <a:ea typeface="微软雅黑" panose="020b0503020204020204" pitchFamily="3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r>
                <a:rPr lang="zh-CN" altLang="en-US" sz="1200" b="1">
                  <a:solidFill>
                    <a:schemeClr val="bg1"/>
                  </a:solidFill>
                  <a:latin typeface="微软雅黑" panose="020b0503020204020204" pitchFamily="34" charset="-122"/>
                  <a:ea typeface="微软雅黑" panose="020b0503020204020204" pitchFamily="34" charset="-122"/>
                </a:rPr>
                <a:t>点击输入标题文本</a:t>
              </a:r>
              <a:endParaRPr lang="zh-CN" altLang="en-US" sz="1200" b="1">
                <a:solidFill>
                  <a:schemeClr val="bg1"/>
                </a:solidFill>
                <a:latin typeface="微软雅黑" panose="020b0503020204020204" pitchFamily="34" charset="-122"/>
                <a:ea typeface="微软雅黑" panose="020b0503020204020204" pitchFamily="34" charset="-122"/>
              </a:endParaRPr>
            </a:p>
          </p:txBody>
        </p:sp>
      </p:grpSp>
      <p:sp>
        <p:nvSpPr>
          <p:cNvPr id="22"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a:latin typeface="Calibri Light" panose="020f0302020204030204"/>
            </a:endParaRPr>
          </a:p>
        </p:txBody>
      </p:sp>
      <p:sp>
        <p:nvSpPr>
          <p:cNvPr id="24"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a:latin typeface="Calibri Light" panose="020f0302020204030204"/>
            </a:endParaRPr>
          </a:p>
        </p:txBody>
      </p:sp>
      <p:sp>
        <p:nvSpPr>
          <p:cNvPr id="25"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a:latin typeface="Calibri Light" panose="020f0302020204030204"/>
            </a:endParaRPr>
          </a:p>
        </p:txBody>
      </p:sp>
      <p:grpSp>
        <p:nvGrpSpPr>
          <p:cNvPr id="26" name="组合 25"/>
          <p:cNvGrpSpPr/>
          <p:nvPr/>
        </p:nvGrpSpPr>
        <p:grpSpPr>
          <a:xfrm>
            <a:off x="5228512" y="1109269"/>
            <a:ext cx="2871880" cy="582144"/>
            <a:chOff x="5228512" y="1109269"/>
            <a:chExt cx="2871880" cy="582144"/>
          </a:xfrm>
        </p:grpSpPr>
        <p:sp>
          <p:nvSpPr>
            <p:cNvPr id="27" name="TextBox 26"/>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228512" y="1869180"/>
            <a:ext cx="2871880" cy="582143"/>
            <a:chOff x="5228512" y="1869180"/>
            <a:chExt cx="2871880" cy="582143"/>
          </a:xfrm>
        </p:grpSpPr>
        <p:sp>
          <p:nvSpPr>
            <p:cNvPr id="30" name="TextBox 29"/>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228512" y="2629091"/>
            <a:ext cx="2871880" cy="582144"/>
            <a:chOff x="5228512" y="2629091"/>
            <a:chExt cx="2871880" cy="582144"/>
          </a:xfrm>
        </p:grpSpPr>
        <p:sp>
          <p:nvSpPr>
            <p:cNvPr id="33" name="TextBox 32"/>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a:latin typeface="Calibri Light" panose="020f0302020204030204"/>
            </a:endParaRPr>
          </a:p>
        </p:txBody>
      </p:sp>
      <p:sp>
        <p:nvSpPr>
          <p:cNvPr id="36"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a:latin typeface="Calibri Light" panose="020f0302020204030204"/>
            </a:endParaRPr>
          </a:p>
        </p:txBody>
      </p:sp>
      <p:grpSp>
        <p:nvGrpSpPr>
          <p:cNvPr id="37" name="组合 36"/>
          <p:cNvGrpSpPr/>
          <p:nvPr/>
        </p:nvGrpSpPr>
        <p:grpSpPr>
          <a:xfrm>
            <a:off x="5228512" y="3299800"/>
            <a:ext cx="2871880" cy="582144"/>
            <a:chOff x="5228512" y="3299800"/>
            <a:chExt cx="2871880" cy="582144"/>
          </a:xfrm>
        </p:grpSpPr>
        <p:sp>
          <p:nvSpPr>
            <p:cNvPr id="38" name="TextBox 37"/>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28512" y="4059711"/>
            <a:ext cx="2871880" cy="582144"/>
            <a:chOff x="5228512" y="4059711"/>
            <a:chExt cx="2871880" cy="582144"/>
          </a:xfrm>
        </p:grpSpPr>
        <p:sp>
          <p:nvSpPr>
            <p:cNvPr id="41" name="TextBox 4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nodeType="afterGroup">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nodeType="afterGroup">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nodeType="afterGroup">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nodeType="afterGroup">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nodeType="afterGroup">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nodeType="afterGroup">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nodeType="afterGroup">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nodeType="afterGroup">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2" grpId="0" animBg="1"/>
      <p:bldP spid="24" grpId="0" animBg="1"/>
      <p:bldP spid="25" grpId="0" animBg="1"/>
      <p:bldP spid="35" grpId="0" animBg="1"/>
      <p:bldP spid="36"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3" name="Group 14"/>
          <p:cNvGrpSpPr/>
          <p:nvPr/>
        </p:nvGrpSpPr>
        <p:grpSpPr>
          <a:xfrm>
            <a:off x="4034357" y="2296724"/>
            <a:ext cx="1061000" cy="1214343"/>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6" name="Group 12"/>
          <p:cNvGrpSpPr/>
          <p:nvPr/>
        </p:nvGrpSpPr>
        <p:grpSpPr>
          <a:xfrm>
            <a:off x="2672903" y="2452981"/>
            <a:ext cx="1061000" cy="1214343"/>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49" name="Group 11"/>
          <p:cNvGrpSpPr/>
          <p:nvPr/>
        </p:nvGrpSpPr>
        <p:grpSpPr>
          <a:xfrm>
            <a:off x="1259632" y="2296724"/>
            <a:ext cx="1061000" cy="1214343"/>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2" name="Group 15"/>
          <p:cNvGrpSpPr/>
          <p:nvPr/>
        </p:nvGrpSpPr>
        <p:grpSpPr>
          <a:xfrm>
            <a:off x="5399953" y="2452981"/>
            <a:ext cx="1061000" cy="1214344"/>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5" name="Group 16"/>
          <p:cNvGrpSpPr/>
          <p:nvPr/>
        </p:nvGrpSpPr>
        <p:grpSpPr>
          <a:xfrm>
            <a:off x="6761407" y="2296724"/>
            <a:ext cx="1061000" cy="1214343"/>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bg1">
                <a:lumMod val="6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58" name="Text Placeholder 4"/>
          <p:cNvSpPr txBox="1"/>
          <p:nvPr/>
        </p:nvSpPr>
        <p:spPr>
          <a:xfrm>
            <a:off x="133607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a:solidFill>
                  <a:schemeClr val="bg1"/>
                </a:solidFill>
                <a:latin typeface="微软雅黑" panose="020b0503020204020204" pitchFamily="34" charset="-122"/>
                <a:ea typeface="微软雅黑" panose="020b0503020204020204" pitchFamily="34" charset="-122"/>
              </a:rPr>
              <a:t>点击输入标题内容</a:t>
            </a:r>
            <a:endParaRPr lang="en-GB" altLang="zh-CN" sz="1200" b="1">
              <a:solidFill>
                <a:schemeClr val="bg1"/>
              </a:solidFill>
              <a:latin typeface="微软雅黑" panose="020b0503020204020204" pitchFamily="34" charset="-122"/>
              <a:ea typeface="微软雅黑" panose="020b0503020204020204" pitchFamily="34" charset="-122"/>
            </a:endParaRPr>
          </a:p>
        </p:txBody>
      </p:sp>
      <p:sp>
        <p:nvSpPr>
          <p:cNvPr id="59" name="Text Placeholder 4"/>
          <p:cNvSpPr txBox="1"/>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a:solidFill>
                  <a:schemeClr val="bg1"/>
                </a:solidFill>
                <a:latin typeface="微软雅黑" panose="020b0503020204020204" pitchFamily="34" charset="-122"/>
                <a:ea typeface="微软雅黑" panose="020b0503020204020204" pitchFamily="34" charset="-122"/>
              </a:rPr>
              <a:t>点击输入标题内容</a:t>
            </a:r>
            <a:endParaRPr lang="en-GB" altLang="zh-CN" sz="1200" b="1">
              <a:solidFill>
                <a:schemeClr val="bg1"/>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a:solidFill>
                  <a:schemeClr val="bg1"/>
                </a:solidFill>
                <a:latin typeface="微软雅黑" panose="020b0503020204020204" pitchFamily="34" charset="-122"/>
                <a:ea typeface="微软雅黑" panose="020b0503020204020204" pitchFamily="34" charset="-122"/>
              </a:rPr>
              <a:t>点击输入标题内容</a:t>
            </a:r>
            <a:endParaRPr lang="en-GB" altLang="zh-CN" sz="1200" b="1">
              <a:solidFill>
                <a:schemeClr val="bg1"/>
              </a:solidFill>
              <a:latin typeface="微软雅黑" panose="020b0503020204020204" pitchFamily="34" charset="-122"/>
              <a:ea typeface="微软雅黑" panose="020b0503020204020204" pitchFamily="34" charset="-122"/>
            </a:endParaRPr>
          </a:p>
        </p:txBody>
      </p:sp>
      <p:sp>
        <p:nvSpPr>
          <p:cNvPr id="61" name="Text Placeholder 4"/>
          <p:cNvSpPr txBox="1"/>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a:solidFill>
                  <a:schemeClr val="bg1"/>
                </a:solidFill>
                <a:latin typeface="微软雅黑" panose="020b0503020204020204" pitchFamily="34" charset="-122"/>
                <a:ea typeface="微软雅黑" panose="020b0503020204020204" pitchFamily="34" charset="-122"/>
              </a:rPr>
              <a:t>点击输入标题内容</a:t>
            </a:r>
            <a:endParaRPr lang="en-GB" altLang="zh-CN" sz="1200" b="1">
              <a:solidFill>
                <a:schemeClr val="bg1"/>
              </a:solidFill>
              <a:latin typeface="微软雅黑" panose="020b0503020204020204" pitchFamily="34" charset="-122"/>
              <a:ea typeface="微软雅黑" panose="020b0503020204020204" pitchFamily="34" charset="-122"/>
            </a:endParaRPr>
          </a:p>
        </p:txBody>
      </p:sp>
      <p:sp>
        <p:nvSpPr>
          <p:cNvPr id="62" name="Text Placeholder 4"/>
          <p:cNvSpPr txBox="1"/>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a:solidFill>
                  <a:schemeClr val="bg1"/>
                </a:solidFill>
                <a:latin typeface="微软雅黑" panose="020b0503020204020204" pitchFamily="34" charset="-122"/>
                <a:ea typeface="微软雅黑" panose="020b0503020204020204" pitchFamily="34" charset="-122"/>
              </a:rPr>
              <a:t>点击输入标题内容</a:t>
            </a:r>
            <a:endParaRPr lang="en-GB" altLang="zh-CN" sz="1200" b="1">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nodeType="afterGroup">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nodeType="afterGroup">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nodeType="afterGroup">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nodeType="afterGroup">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nodeType="afterGroup">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nodeType="afterGroup">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nodeType="afterGroup">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nodeType="afterGroup">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Text Placeholder 4"/>
          <p:cNvSpPr txBox="1"/>
          <p:nvPr/>
        </p:nvSpPr>
        <p:spPr>
          <a:xfrm>
            <a:off x="611560" y="346774"/>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400" b="1">
                <a:solidFill>
                  <a:schemeClr val="tx1">
                    <a:lumMod val="65000"/>
                    <a:lumOff val="35000"/>
                  </a:schemeClr>
                </a:solidFill>
                <a:latin typeface="微软雅黑" panose="020b0503020204020204" pitchFamily="34" charset="-122"/>
                <a:ea typeface="微软雅黑" panose="020b0503020204020204" pitchFamily="34" charset="-122"/>
              </a:rPr>
              <a:t>目录</a:t>
            </a:r>
            <a:r>
              <a:rPr lang="en-US" altLang="zh-CN" sz="2400" b="1">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400" b="1">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GB"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738572" y="843558"/>
            <a:ext cx="76498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Freeform 81"/>
          <p:cNvSpPr/>
          <p:nvPr/>
        </p:nvSpPr>
        <p:spPr bwMode="auto">
          <a:xfrm>
            <a:off x="1654306" y="2050294"/>
            <a:ext cx="5803772" cy="1678037"/>
          </a:xfrm>
          <a:custGeom>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a:off x="899592" y="2185916"/>
            <a:ext cx="1355247" cy="494850"/>
            <a:chOff x="899592" y="2185916"/>
            <a:chExt cx="1355247" cy="494850"/>
          </a:xfrm>
        </p:grpSpPr>
        <p:sp>
          <p:nvSpPr>
            <p:cNvPr id="34" name="Text Box 16"/>
            <p:cNvSpPr txBox="1">
              <a:spLocks noChangeArrowheads="1"/>
            </p:cNvSpPr>
            <p:nvPr/>
          </p:nvSpPr>
          <p:spPr bwMode="auto">
            <a:xfrm>
              <a:off x="899592" y="2185916"/>
              <a:ext cx="135524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工作概述</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Box 17"/>
            <p:cNvSpPr txBox="1">
              <a:spLocks noChangeArrowheads="1"/>
            </p:cNvSpPr>
            <p:nvPr/>
          </p:nvSpPr>
          <p:spPr bwMode="auto">
            <a:xfrm>
              <a:off x="1082881" y="2473017"/>
              <a:ext cx="98866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517572" y="2957122"/>
            <a:ext cx="1112593" cy="492551"/>
            <a:chOff x="2517572" y="2957122"/>
            <a:chExt cx="1112593" cy="492551"/>
          </a:xfrm>
        </p:grpSpPr>
        <p:sp>
          <p:nvSpPr>
            <p:cNvPr id="36" name="Text Box 38"/>
            <p:cNvSpPr txBox="1">
              <a:spLocks noChangeArrowheads="1"/>
            </p:cNvSpPr>
            <p:nvPr/>
          </p:nvSpPr>
          <p:spPr bwMode="auto">
            <a:xfrm>
              <a:off x="2535333" y="2957122"/>
              <a:ext cx="107707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完成情况</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Box 39"/>
            <p:cNvSpPr txBox="1">
              <a:spLocks noChangeArrowheads="1"/>
            </p:cNvSpPr>
            <p:nvPr/>
          </p:nvSpPr>
          <p:spPr bwMode="auto">
            <a:xfrm>
              <a:off x="2517572" y="3241924"/>
              <a:ext cx="1112593"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977423" y="2070981"/>
            <a:ext cx="1251795" cy="475311"/>
            <a:chOff x="3977423" y="2070981"/>
            <a:chExt cx="1251795" cy="475311"/>
          </a:xfrm>
        </p:grpSpPr>
        <p:sp>
          <p:nvSpPr>
            <p:cNvPr id="38" name="Text Box 40"/>
            <p:cNvSpPr txBox="1">
              <a:spLocks noChangeArrowheads="1"/>
            </p:cNvSpPr>
            <p:nvPr/>
          </p:nvSpPr>
          <p:spPr bwMode="auto">
            <a:xfrm>
              <a:off x="3977423" y="2070981"/>
              <a:ext cx="125179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成果展示</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Box 41"/>
            <p:cNvSpPr txBox="1">
              <a:spLocks noChangeArrowheads="1"/>
            </p:cNvSpPr>
            <p:nvPr/>
          </p:nvSpPr>
          <p:spPr bwMode="auto">
            <a:xfrm>
              <a:off x="4082028" y="2338543"/>
              <a:ext cx="104258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580112" y="3146763"/>
            <a:ext cx="1198917" cy="493701"/>
            <a:chOff x="5580112" y="3146763"/>
            <a:chExt cx="1198917" cy="493701"/>
          </a:xfrm>
        </p:grpSpPr>
        <p:sp>
          <p:nvSpPr>
            <p:cNvPr id="40" name="Text Box 42"/>
            <p:cNvSpPr txBox="1">
              <a:spLocks noChangeArrowheads="1"/>
            </p:cNvSpPr>
            <p:nvPr/>
          </p:nvSpPr>
          <p:spPr bwMode="auto">
            <a:xfrm>
              <a:off x="5641034" y="3146763"/>
              <a:ext cx="107707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工作不足</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Box 43"/>
            <p:cNvSpPr txBox="1">
              <a:spLocks noChangeArrowheads="1"/>
            </p:cNvSpPr>
            <p:nvPr/>
          </p:nvSpPr>
          <p:spPr bwMode="auto">
            <a:xfrm>
              <a:off x="5580112" y="3432715"/>
              <a:ext cx="119891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948264" y="2104313"/>
            <a:ext cx="1355247" cy="473328"/>
            <a:chOff x="6948264" y="2104313"/>
            <a:chExt cx="1355247" cy="473328"/>
          </a:xfrm>
        </p:grpSpPr>
        <p:sp>
          <p:nvSpPr>
            <p:cNvPr id="42" name="Text Box 44"/>
            <p:cNvSpPr txBox="1">
              <a:spLocks noChangeArrowheads="1"/>
            </p:cNvSpPr>
            <p:nvPr/>
          </p:nvSpPr>
          <p:spPr bwMode="auto">
            <a:xfrm>
              <a:off x="6948264" y="2104313"/>
              <a:ext cx="135524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明年计划</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Box 45"/>
            <p:cNvSpPr txBox="1">
              <a:spLocks noChangeArrowheads="1"/>
            </p:cNvSpPr>
            <p:nvPr/>
          </p:nvSpPr>
          <p:spPr bwMode="auto">
            <a:xfrm>
              <a:off x="7078155" y="2369892"/>
              <a:ext cx="109546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gn="ct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Work content</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2501743" y="1635646"/>
            <a:ext cx="1036261" cy="1036518"/>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a:latin typeface="微软雅黑" panose="020b0503020204020204" pitchFamily="34" charset="-122"/>
                <a:ea typeface="微软雅黑" panose="020b0503020204020204" pitchFamily="34" charset="-122"/>
              </a:endParaRPr>
            </a:p>
          </p:txBody>
        </p:sp>
        <p:sp>
          <p:nvSpPr>
            <p:cNvPr id="44" name="Text Box 59"/>
            <p:cNvSpPr txBox="1">
              <a:spLocks noChangeArrowheads="1"/>
            </p:cNvSpPr>
            <p:nvPr/>
          </p:nvSpPr>
          <p:spPr bwMode="auto">
            <a:xfrm>
              <a:off x="2639226" y="1835816"/>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a:solidFill>
                    <a:schemeClr val="bg1"/>
                  </a:solidFill>
                  <a:latin typeface="微软雅黑" panose="020b0503020204020204" pitchFamily="34" charset="-122"/>
                  <a:ea typeface="微软雅黑" panose="020b0503020204020204" pitchFamily="34" charset="-122"/>
                </a:rPr>
                <a:t>02</a:t>
              </a:r>
              <a:endParaRPr lang="en-US" altLang="zh-CN" sz="3800" b="1">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170801" y="2938997"/>
            <a:ext cx="1036261" cy="1036518"/>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a:latin typeface="微软雅黑" panose="020b0503020204020204" pitchFamily="34" charset="-122"/>
                <a:ea typeface="微软雅黑" panose="020b0503020204020204" pitchFamily="34" charset="-122"/>
              </a:endParaRPr>
            </a:p>
          </p:txBody>
        </p:sp>
        <p:sp>
          <p:nvSpPr>
            <p:cNvPr id="45" name="Text Box 60"/>
            <p:cNvSpPr txBox="1">
              <a:spLocks noChangeArrowheads="1"/>
            </p:cNvSpPr>
            <p:nvPr/>
          </p:nvSpPr>
          <p:spPr bwMode="auto">
            <a:xfrm>
              <a:off x="4292373"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a:solidFill>
                    <a:schemeClr val="bg1"/>
                  </a:solidFill>
                  <a:latin typeface="微软雅黑" panose="020b0503020204020204" pitchFamily="34" charset="-122"/>
                  <a:ea typeface="微软雅黑" panose="020b0503020204020204" pitchFamily="34" charset="-122"/>
                </a:rPr>
                <a:t>03</a:t>
              </a:r>
              <a:endParaRPr lang="en-US" altLang="zh-CN" sz="3800" b="1">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578926" y="1635646"/>
            <a:ext cx="1036261" cy="1036518"/>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chemeClr val="accent4"/>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a:latin typeface="微软雅黑" panose="020b0503020204020204" pitchFamily="34" charset="-122"/>
                <a:ea typeface="微软雅黑" panose="020b0503020204020204" pitchFamily="34" charset="-122"/>
              </a:endParaRPr>
            </a:p>
          </p:txBody>
        </p:sp>
        <p:sp>
          <p:nvSpPr>
            <p:cNvPr id="46" name="Text Box 61"/>
            <p:cNvSpPr txBox="1">
              <a:spLocks noChangeArrowheads="1"/>
            </p:cNvSpPr>
            <p:nvPr/>
          </p:nvSpPr>
          <p:spPr bwMode="auto">
            <a:xfrm>
              <a:off x="5721148" y="1835816"/>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a:solidFill>
                    <a:schemeClr val="bg1"/>
                  </a:solidFill>
                  <a:latin typeface="微软雅黑" panose="020b0503020204020204" pitchFamily="34" charset="-122"/>
                  <a:ea typeface="微软雅黑" panose="020b0503020204020204" pitchFamily="34" charset="-122"/>
                </a:rPr>
                <a:t>04</a:t>
              </a:r>
              <a:endParaRPr lang="en-US" altLang="zh-CN" sz="3800" b="1">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7090504" y="2893023"/>
            <a:ext cx="1036261" cy="1036518"/>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a:latin typeface="微软雅黑" panose="020b0503020204020204" pitchFamily="34" charset="-122"/>
                <a:ea typeface="微软雅黑" panose="020b0503020204020204" pitchFamily="34" charset="-122"/>
              </a:endParaRPr>
            </a:p>
          </p:txBody>
        </p:sp>
        <p:sp>
          <p:nvSpPr>
            <p:cNvPr id="47" name="Text Box 62"/>
            <p:cNvSpPr txBox="1">
              <a:spLocks noChangeArrowheads="1"/>
            </p:cNvSpPr>
            <p:nvPr/>
          </p:nvSpPr>
          <p:spPr bwMode="auto">
            <a:xfrm>
              <a:off x="7225896"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a:solidFill>
                    <a:schemeClr val="bg1"/>
                  </a:solidFill>
                  <a:latin typeface="微软雅黑" panose="020b0503020204020204" pitchFamily="34" charset="-122"/>
                  <a:ea typeface="微软雅黑" panose="020b0503020204020204" pitchFamily="34" charset="-122"/>
                </a:rPr>
                <a:t>05</a:t>
              </a:r>
              <a:endParaRPr lang="en-US" altLang="zh-CN" sz="3800" b="1">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041891" y="2887277"/>
            <a:ext cx="1036261" cy="1036518"/>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a:latin typeface="微软雅黑" panose="020b0503020204020204" pitchFamily="34" charset="-122"/>
                <a:ea typeface="微软雅黑" panose="020b0503020204020204" pitchFamily="34" charset="-122"/>
              </a:endParaRPr>
            </a:p>
          </p:txBody>
        </p:sp>
        <p:sp>
          <p:nvSpPr>
            <p:cNvPr id="48" name="Text Box 58"/>
            <p:cNvSpPr txBox="1">
              <a:spLocks noChangeArrowheads="1"/>
            </p:cNvSpPr>
            <p:nvPr/>
          </p:nvSpPr>
          <p:spPr bwMode="auto">
            <a:xfrm>
              <a:off x="1177282" y="3105837"/>
              <a:ext cx="782803" cy="63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3800" b="1">
                  <a:solidFill>
                    <a:schemeClr val="bg1"/>
                  </a:solidFill>
                  <a:latin typeface="微软雅黑" panose="020b0503020204020204" pitchFamily="34" charset="-122"/>
                  <a:ea typeface="微软雅黑" panose="020b0503020204020204" pitchFamily="34" charset="-122"/>
                </a:rPr>
                <a:t>01</a:t>
              </a:r>
              <a:endParaRPr lang="en-US" altLang="zh-CN" sz="38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2500"/>
                                        <p:tgtEl>
                                          <p:spTgt spid="28"/>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1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nodeType="withEffect">
                                  <p:stCondLst>
                                    <p:cond delay="150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20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nodeType="afterGroup">
                            <p:stCondLst>
                              <p:cond delay="3500"/>
                            </p:stCondLst>
                            <p:childTnLst>
                              <p:par>
                                <p:cTn id="42" presetID="42"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60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9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120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reeform 2"/>
          <p:cNvSpPr/>
          <p:nvPr/>
        </p:nvSpPr>
        <p:spPr bwMode="auto">
          <a:xfrm>
            <a:off x="1842358" y="1131590"/>
            <a:ext cx="4385826" cy="3697563"/>
          </a:xfrm>
          <a:custGeom>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62873" tIns="31437" rIns="62873" bIns="31437" anchor="ctr"/>
          <a:lstStyle/>
          <a:p>
            <a:pPr algn="ctr" fontAlgn="base">
              <a:spcBef>
                <a:spcPct val="0"/>
              </a:spcBef>
              <a:spcAft>
                <a:spcPct val="0"/>
              </a:spcAft>
              <a:defRPr/>
            </a:pPr>
            <a:endParaRPr lang="zh-CN" altLang="en-US" sz="1300"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990111" y="3477885"/>
            <a:ext cx="1591779" cy="294716"/>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a:latin typeface="微软雅黑" panose="020b0503020204020204" pitchFamily="34" charset="-122"/>
                <a:ea typeface="微软雅黑" panose="020b0503020204020204" pitchFamily="34" charset="-122"/>
              </a:rPr>
              <a:t>2012</a:t>
            </a:r>
            <a:r>
              <a:rPr lang="zh-CN" altLang="en-US" sz="1300">
                <a:latin typeface="微软雅黑" panose="020b0503020204020204" pitchFamily="34" charset="-122"/>
                <a:ea typeface="微软雅黑" panose="020b0503020204020204" pitchFamily="34" charset="-122"/>
              </a:rPr>
              <a:t>年</a:t>
            </a:r>
            <a:r>
              <a:rPr lang="en-US" altLang="zh-CN" sz="1300">
                <a:latin typeface="微软雅黑" panose="020b0503020204020204" pitchFamily="34" charset="-122"/>
                <a:ea typeface="微软雅黑" panose="020b0503020204020204" pitchFamily="34" charset="-122"/>
              </a:rPr>
              <a:t>4</a:t>
            </a:r>
            <a:r>
              <a:rPr lang="zh-CN" altLang="en-US" sz="1300">
                <a:latin typeface="微软雅黑" panose="020b0503020204020204" pitchFamily="34" charset="-122"/>
                <a:ea typeface="微软雅黑" panose="020b0503020204020204" pitchFamily="34" charset="-122"/>
              </a:rPr>
              <a:t>月</a:t>
            </a:r>
            <a:endParaRPr lang="zh-CN" altLang="en-US" sz="1300">
              <a:latin typeface="微软雅黑" panose="020b0503020204020204" pitchFamily="34" charset="-122"/>
              <a:ea typeface="微软雅黑" panose="020b0503020204020204" pitchFamily="34" charset="-122"/>
            </a:endParaRPr>
          </a:p>
        </p:txBody>
      </p:sp>
      <p:sp>
        <p:nvSpPr>
          <p:cNvPr id="5" name="圆角矩形 4"/>
          <p:cNvSpPr/>
          <p:nvPr/>
        </p:nvSpPr>
        <p:spPr>
          <a:xfrm>
            <a:off x="3657629" y="2842932"/>
            <a:ext cx="1591779" cy="294716"/>
          </a:xfrm>
          <a:prstGeom prst="roundRect">
            <a:avLst/>
          </a:prstGeom>
          <a:solidFill>
            <a:schemeClr val="accent3"/>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a:latin typeface="微软雅黑" panose="020b0503020204020204" pitchFamily="34" charset="-122"/>
                <a:ea typeface="微软雅黑" panose="020b0503020204020204" pitchFamily="34" charset="-122"/>
              </a:rPr>
              <a:t>2013</a:t>
            </a:r>
            <a:r>
              <a:rPr lang="zh-CN" altLang="en-US" sz="1300">
                <a:latin typeface="微软雅黑" panose="020b0503020204020204" pitchFamily="34" charset="-122"/>
                <a:ea typeface="微软雅黑" panose="020b0503020204020204" pitchFamily="34" charset="-122"/>
              </a:rPr>
              <a:t>年</a:t>
            </a:r>
            <a:r>
              <a:rPr lang="en-US" altLang="zh-CN" sz="1300">
                <a:latin typeface="微软雅黑" panose="020b0503020204020204" pitchFamily="34" charset="-122"/>
                <a:ea typeface="微软雅黑" panose="020b0503020204020204" pitchFamily="34" charset="-122"/>
              </a:rPr>
              <a:t>5</a:t>
            </a:r>
            <a:r>
              <a:rPr lang="zh-CN" altLang="en-US" sz="1300">
                <a:latin typeface="微软雅黑" panose="020b0503020204020204" pitchFamily="34" charset="-122"/>
                <a:ea typeface="微软雅黑" panose="020b0503020204020204" pitchFamily="34" charset="-122"/>
              </a:rPr>
              <a:t>月</a:t>
            </a:r>
            <a:endParaRPr lang="zh-CN" altLang="en-US" sz="1300">
              <a:latin typeface="微软雅黑" panose="020b0503020204020204" pitchFamily="34" charset="-122"/>
              <a:ea typeface="微软雅黑" panose="020b0503020204020204" pitchFamily="34" charset="-122"/>
            </a:endParaRPr>
          </a:p>
        </p:txBody>
      </p:sp>
      <p:sp>
        <p:nvSpPr>
          <p:cNvPr id="6" name="圆角矩形 5"/>
          <p:cNvSpPr/>
          <p:nvPr/>
        </p:nvSpPr>
        <p:spPr>
          <a:xfrm>
            <a:off x="4155060" y="2230346"/>
            <a:ext cx="1591779" cy="294716"/>
          </a:xfrm>
          <a:prstGeom prst="roundRect">
            <a:avLst/>
          </a:prstGeom>
          <a:solidFill>
            <a:schemeClr val="accent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a:latin typeface="微软雅黑" panose="020b0503020204020204" pitchFamily="34" charset="-122"/>
                <a:ea typeface="微软雅黑" panose="020b0503020204020204" pitchFamily="34" charset="-122"/>
              </a:rPr>
              <a:t>2014</a:t>
            </a:r>
            <a:r>
              <a:rPr lang="zh-CN" altLang="en-US" sz="1300">
                <a:latin typeface="微软雅黑" panose="020b0503020204020204" pitchFamily="34" charset="-122"/>
                <a:ea typeface="微软雅黑" panose="020b0503020204020204" pitchFamily="34" charset="-122"/>
              </a:rPr>
              <a:t>年</a:t>
            </a:r>
            <a:r>
              <a:rPr lang="en-US" altLang="zh-CN" sz="1300">
                <a:latin typeface="微软雅黑" panose="020b0503020204020204" pitchFamily="34" charset="-122"/>
                <a:ea typeface="微软雅黑" panose="020b0503020204020204" pitchFamily="34" charset="-122"/>
              </a:rPr>
              <a:t>6</a:t>
            </a:r>
            <a:r>
              <a:rPr lang="zh-CN" altLang="en-US" sz="1300">
                <a:latin typeface="微软雅黑" panose="020b0503020204020204" pitchFamily="34" charset="-122"/>
                <a:ea typeface="微软雅黑" panose="020b0503020204020204" pitchFamily="34" charset="-122"/>
              </a:rPr>
              <a:t>月</a:t>
            </a:r>
            <a:endParaRPr lang="zh-CN" altLang="en-US" sz="1300">
              <a:latin typeface="微软雅黑" panose="020b0503020204020204" pitchFamily="34" charset="-122"/>
              <a:ea typeface="微软雅黑" panose="020b0503020204020204" pitchFamily="34" charset="-122"/>
            </a:endParaRPr>
          </a:p>
        </p:txBody>
      </p:sp>
      <p:sp>
        <p:nvSpPr>
          <p:cNvPr id="7" name="圆角矩形 6"/>
          <p:cNvSpPr/>
          <p:nvPr/>
        </p:nvSpPr>
        <p:spPr>
          <a:xfrm>
            <a:off x="4712678" y="1652099"/>
            <a:ext cx="1591779" cy="294716"/>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a:latin typeface="微软雅黑" panose="020b0503020204020204" pitchFamily="34" charset="-122"/>
                <a:ea typeface="微软雅黑" panose="020b0503020204020204" pitchFamily="34" charset="-122"/>
              </a:rPr>
              <a:t>2015</a:t>
            </a:r>
            <a:r>
              <a:rPr lang="zh-CN" altLang="en-US" sz="1300">
                <a:latin typeface="微软雅黑" panose="020b0503020204020204" pitchFamily="34" charset="-122"/>
                <a:ea typeface="微软雅黑" panose="020b0503020204020204" pitchFamily="34" charset="-122"/>
              </a:rPr>
              <a:t>年</a:t>
            </a:r>
            <a:r>
              <a:rPr lang="en-US" altLang="zh-CN" sz="1300">
                <a:latin typeface="微软雅黑" panose="020b0503020204020204" pitchFamily="34" charset="-122"/>
                <a:ea typeface="微软雅黑" panose="020b0503020204020204" pitchFamily="34" charset="-122"/>
              </a:rPr>
              <a:t>12</a:t>
            </a:r>
            <a:r>
              <a:rPr lang="zh-CN" altLang="en-US" sz="1300">
                <a:latin typeface="微软雅黑" panose="020b0503020204020204" pitchFamily="34" charset="-122"/>
                <a:ea typeface="微软雅黑" panose="020b0503020204020204" pitchFamily="34" charset="-122"/>
              </a:rPr>
              <a:t>月</a:t>
            </a:r>
            <a:endParaRPr lang="zh-CN" altLang="en-US" sz="1300">
              <a:latin typeface="微软雅黑" panose="020b0503020204020204" pitchFamily="34" charset="-122"/>
              <a:ea typeface="微软雅黑" panose="020b0503020204020204" pitchFamily="34" charset="-122"/>
            </a:endParaRPr>
          </a:p>
        </p:txBody>
      </p:sp>
      <p:sp>
        <p:nvSpPr>
          <p:cNvPr id="9" name="圆角矩形 8"/>
          <p:cNvSpPr/>
          <p:nvPr/>
        </p:nvSpPr>
        <p:spPr>
          <a:xfrm>
            <a:off x="2358503" y="4059217"/>
            <a:ext cx="1591779" cy="294716"/>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en-US" altLang="zh-CN" sz="1300">
                <a:latin typeface="微软雅黑" panose="020b0503020204020204" pitchFamily="34" charset="-122"/>
                <a:ea typeface="微软雅黑" panose="020b0503020204020204" pitchFamily="34" charset="-122"/>
              </a:rPr>
              <a:t>2011</a:t>
            </a:r>
            <a:r>
              <a:rPr lang="zh-CN" altLang="en-US" sz="1300">
                <a:latin typeface="微软雅黑" panose="020b0503020204020204" pitchFamily="34" charset="-122"/>
                <a:ea typeface="微软雅黑" panose="020b0503020204020204" pitchFamily="34" charset="-122"/>
              </a:rPr>
              <a:t>年</a:t>
            </a:r>
            <a:r>
              <a:rPr lang="en-US" altLang="zh-CN" sz="1300">
                <a:latin typeface="微软雅黑" panose="020b0503020204020204" pitchFamily="34" charset="-122"/>
                <a:ea typeface="微软雅黑" panose="020b0503020204020204" pitchFamily="34" charset="-122"/>
              </a:rPr>
              <a:t>3</a:t>
            </a:r>
            <a:r>
              <a:rPr lang="zh-CN" altLang="en-US" sz="1300">
                <a:latin typeface="微软雅黑" panose="020b0503020204020204" pitchFamily="34" charset="-122"/>
                <a:ea typeface="微软雅黑" panose="020b0503020204020204" pitchFamily="34" charset="-122"/>
              </a:rPr>
              <a:t>月</a:t>
            </a:r>
            <a:endParaRPr lang="zh-CN" altLang="en-US" sz="1300">
              <a:latin typeface="微软雅黑" panose="020b0503020204020204" pitchFamily="34" charset="-122"/>
              <a:ea typeface="微软雅黑" panose="020b0503020204020204" pitchFamily="34" charset="-122"/>
            </a:endParaRPr>
          </a:p>
        </p:txBody>
      </p:sp>
      <p:sp>
        <p:nvSpPr>
          <p:cNvPr id="10" name="矩形 9"/>
          <p:cNvSpPr/>
          <p:nvPr/>
        </p:nvSpPr>
        <p:spPr>
          <a:xfrm>
            <a:off x="4856694" y="4039585"/>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5277369" y="341581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5685578" y="2792046"/>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6066953" y="2168277"/>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6665240" y="1601214"/>
            <a:ext cx="1579168" cy="432820"/>
          </a:xfrm>
          <a:prstGeom prst="rect">
            <a:avLst/>
          </a:prstGeom>
          <a:ln>
            <a:solidFill>
              <a:srgbClr val="01458E"/>
            </a:solidFill>
            <a:prstDash val="dash"/>
          </a:ln>
        </p:spPr>
        <p:txBody>
          <a:bodyPr wrap="square" lIns="62873" tIns="31437" rIns="62873" bIns="31437">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Content Placeholder 2"/>
          <p:cNvSpPr txBox="1"/>
          <p:nvPr/>
        </p:nvSpPr>
        <p:spPr>
          <a:xfrm>
            <a:off x="1018280" y="1761009"/>
            <a:ext cx="2545608" cy="905004"/>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itle 13"/>
          <p:cNvSpPr txBox="1"/>
          <p:nvPr/>
        </p:nvSpPr>
        <p:spPr>
          <a:xfrm>
            <a:off x="1040529" y="1381646"/>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400" b="1">
                <a:solidFill>
                  <a:schemeClr val="accent1"/>
                </a:solidFill>
                <a:latin typeface="微软雅黑" panose="020b0503020204020204" pitchFamily="34" charset="-122"/>
                <a:ea typeface="微软雅黑" panose="020b0503020204020204" pitchFamily="34" charset="-122"/>
              </a:rPr>
              <a:t>添加标题内容文字</a:t>
            </a:r>
            <a:endParaRPr lang="en-US" sz="1400" b="1">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17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nodeType="afterGroup">
                            <p:stCondLst>
                              <p:cond delay="22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工作不足之处</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Freeform 227"/>
              <p:cNvSpPr/>
              <p:nvPr/>
            </p:nvSpPr>
            <p:spPr bwMode="auto">
              <a:xfrm>
                <a:off x="3198348" y="3140191"/>
                <a:ext cx="224709" cy="247551"/>
              </a:xfrm>
              <a:custGeom>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Freeform 228"/>
              <p:cNvSpPr/>
              <p:nvPr/>
            </p:nvSpPr>
            <p:spPr bwMode="auto">
              <a:xfrm>
                <a:off x="3481875" y="3306367"/>
                <a:ext cx="233275" cy="180738"/>
              </a:xfrm>
              <a:custGeom>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1" name="Freeform 229"/>
              <p:cNvSpPr/>
              <p:nvPr/>
            </p:nvSpPr>
            <p:spPr bwMode="auto">
              <a:xfrm>
                <a:off x="3132963" y="3377178"/>
                <a:ext cx="355480" cy="298946"/>
              </a:xfrm>
              <a:custGeom>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2">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2" name="Freeform 230"/>
              <p:cNvSpPr/>
              <p:nvPr/>
            </p:nvSpPr>
            <p:spPr bwMode="auto">
              <a:xfrm>
                <a:off x="3598655" y="3487105"/>
                <a:ext cx="54536" cy="68241"/>
              </a:xfrm>
              <a:custGeom>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0">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5" name="Freeform 333"/>
              <p:cNvSpPr/>
              <p:nvPr/>
            </p:nvSpPr>
            <p:spPr bwMode="auto">
              <a:xfrm>
                <a:off x="5225867" y="4569073"/>
                <a:ext cx="40119" cy="41203"/>
              </a:xfrm>
              <a:custGeom>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6" name="Freeform 334"/>
              <p:cNvSpPr/>
              <p:nvPr/>
            </p:nvSpPr>
            <p:spPr bwMode="auto">
              <a:xfrm>
                <a:off x="5389594" y="4366311"/>
                <a:ext cx="76984" cy="79153"/>
              </a:xfrm>
              <a:custGeom>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7" name="Freeform 335"/>
              <p:cNvSpPr/>
              <p:nvPr/>
            </p:nvSpPr>
            <p:spPr bwMode="auto">
              <a:xfrm>
                <a:off x="5258396" y="4394503"/>
                <a:ext cx="182160" cy="182160"/>
              </a:xfrm>
              <a:custGeom>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Freeform 228"/>
              <p:cNvSpPr/>
              <p:nvPr/>
            </p:nvSpPr>
            <p:spPr bwMode="auto">
              <a:xfrm>
                <a:off x="3617909" y="2844302"/>
                <a:ext cx="125777" cy="210351"/>
              </a:xfrm>
              <a:custGeom>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4" name="Freeform 229"/>
              <p:cNvSpPr/>
              <p:nvPr/>
            </p:nvSpPr>
            <p:spPr bwMode="auto">
              <a:xfrm>
                <a:off x="3779467" y="2682744"/>
                <a:ext cx="122524" cy="371910"/>
              </a:xfrm>
              <a:custGeom>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5" name="Freeform 230"/>
              <p:cNvSpPr/>
              <p:nvPr/>
            </p:nvSpPr>
            <p:spPr bwMode="auto">
              <a:xfrm>
                <a:off x="3938857" y="2713104"/>
                <a:ext cx="124693" cy="341550"/>
              </a:xfrm>
              <a:custGeom>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Freeform 231"/>
              <p:cNvSpPr/>
              <p:nvPr/>
            </p:nvSpPr>
            <p:spPr bwMode="auto">
              <a:xfrm>
                <a:off x="4100415" y="2624193"/>
                <a:ext cx="122524" cy="430461"/>
              </a:xfrm>
              <a:custGeom>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Freeform 232"/>
              <p:cNvSpPr/>
              <p:nvPr/>
            </p:nvSpPr>
            <p:spPr bwMode="auto">
              <a:xfrm>
                <a:off x="4258721" y="2513596"/>
                <a:ext cx="125777" cy="541058"/>
              </a:xfrm>
              <a:custGeom>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8" name="Freeform 233"/>
              <p:cNvSpPr/>
              <p:nvPr/>
            </p:nvSpPr>
            <p:spPr bwMode="auto">
              <a:xfrm>
                <a:off x="3546346" y="2339026"/>
                <a:ext cx="871764" cy="610452"/>
              </a:xfrm>
              <a:custGeom>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a:solidFill>
                    <a:schemeClr val="bg1"/>
                  </a:solidFill>
                  <a:latin typeface="Impact" panose="020b0806030902050204" pitchFamily="34" charset="0"/>
                  <a:ea typeface="微软雅黑" panose="020b0503020204020204" pitchFamily="34" charset="-122"/>
                </a:rPr>
                <a:t>04</a:t>
              </a:r>
              <a:endParaRPr lang="en-US" altLang="zh-CN" sz="660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nodeType="afterGroup">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nodeType="afterGroup">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AutoShape 10"/>
          <p:cNvSpPr>
            <a:spLocks noChangeArrowheads="1"/>
          </p:cNvSpPr>
          <p:nvPr/>
        </p:nvSpPr>
        <p:spPr bwMode="auto">
          <a:xfrm rot="16200000">
            <a:off x="4045857" y="-1392948"/>
            <a:ext cx="1268310" cy="8424936"/>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endParaRPr lang="zh-CN" altLang="en-US" sz="190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843808" y="2248353"/>
            <a:ext cx="1540705" cy="1206113"/>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ln>
          </p:spPr>
          <p:txBody>
            <a:bodyP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点击添加</a:t>
              </a:r>
              <a:endParaRPr lang="en-US" altLang="zh-CN" sz="140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文本内容</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637716" y="2248351"/>
            <a:ext cx="1540704" cy="1206112"/>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ln>
          </p:spPr>
          <p:txBody>
            <a:bodyP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点击添加</a:t>
              </a:r>
              <a:endParaRPr lang="en-US" altLang="zh-CN" sz="140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文本内容</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6429017" y="2248354"/>
            <a:ext cx="1540705" cy="1206113"/>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ln>
          </p:spPr>
          <p:txBody>
            <a:bodyPr/>
            <a:lstStyle/>
            <a:p>
              <a:pPr>
                <a:defRPr/>
              </a:pP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点击添加</a:t>
              </a:r>
              <a:endParaRPr lang="en-US" altLang="zh-CN" sz="140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文本内容</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grpSp>
        <p:nvGrpSpPr>
          <p:cNvPr id="47" name="组合 40"/>
          <p:cNvGrpSpPr/>
          <p:nvPr/>
        </p:nvGrpSpPr>
        <p:grpSpPr>
          <a:xfrm>
            <a:off x="1043608" y="2248352"/>
            <a:ext cx="1540705" cy="1206112"/>
            <a:chOff x="1214414" y="2904671"/>
            <a:chExt cx="1935848" cy="1512816"/>
          </a:xfrm>
        </p:grpSpPr>
        <p:sp>
          <p:nvSpPr>
            <p:cNvPr id="51" name="Oval 8"/>
            <p:cNvSpPr>
              <a:spLocks noChangeArrowheads="1"/>
            </p:cNvSpPr>
            <p:nvPr/>
          </p:nvSpPr>
          <p:spPr bwMode="auto">
            <a:xfrm>
              <a:off x="1415152" y="2904671"/>
              <a:ext cx="1514918" cy="1512816"/>
            </a:xfrm>
            <a:prstGeom prst="ellipse">
              <a:avLst/>
            </a:prstGeom>
            <a:solidFill>
              <a:schemeClr val="accent1"/>
            </a:solidFill>
            <a:ln w="76200">
              <a:solidFill>
                <a:srgbClr val="FFFFFF"/>
              </a:solidFill>
              <a:round/>
            </a:ln>
            <a:effectLst>
              <a:outerShdw blurRad="127000" dist="38100" dir="8100000" algn="tr" rotWithShape="0">
                <a:prstClr val="black">
                  <a:alpha val="40000"/>
                </a:prstClr>
              </a:outerShdw>
            </a:effectLst>
          </p:spPr>
          <p:txBody>
            <a:bodyPr/>
            <a:lstStyle/>
            <a:p>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9"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点击添加</a:t>
              </a:r>
              <a:endParaRPr lang="en-US" altLang="zh-CN" sz="140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400" b="1">
                  <a:solidFill>
                    <a:schemeClr val="bg1"/>
                  </a:solidFill>
                  <a:latin typeface="微软雅黑" panose="020b0503020204020204" pitchFamily="34" charset="-122"/>
                  <a:ea typeface="微软雅黑" panose="020b0503020204020204" pitchFamily="34" charset="-122"/>
                </a:rPr>
                <a:t>文本内容</a:t>
              </a:r>
              <a:endParaRPr lang="zh-CN" altLang="en-US" sz="1400" b="1">
                <a:solidFill>
                  <a:schemeClr val="bg1"/>
                </a:solidFill>
                <a:latin typeface="微软雅黑" panose="020b0503020204020204" pitchFamily="34" charset="-122"/>
                <a:ea typeface="微软雅黑" panose="020b0503020204020204" pitchFamily="34" charset="-122"/>
              </a:endParaRPr>
            </a:p>
          </p:txBody>
        </p:sp>
      </p:grpSp>
      <p:sp>
        <p:nvSpPr>
          <p:cNvPr id="52" name="矩形标注 51"/>
          <p:cNvSpPr/>
          <p:nvPr/>
        </p:nvSpPr>
        <p:spPr>
          <a:xfrm>
            <a:off x="3144112" y="3801954"/>
            <a:ext cx="1338108" cy="4145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3" name="矩形标注 52"/>
          <p:cNvSpPr/>
          <p:nvPr/>
        </p:nvSpPr>
        <p:spPr>
          <a:xfrm>
            <a:off x="1319172" y="1839508"/>
            <a:ext cx="1434974" cy="58155"/>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4" name="Rectangle 28"/>
          <p:cNvSpPr>
            <a:spLocks noChangeArrowheads="1"/>
          </p:cNvSpPr>
          <p:nvPr/>
        </p:nvSpPr>
        <p:spPr bwMode="auto">
          <a:xfrm>
            <a:off x="2773748" y="3939902"/>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955954" y="1142045"/>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标注 55"/>
          <p:cNvSpPr/>
          <p:nvPr/>
        </p:nvSpPr>
        <p:spPr>
          <a:xfrm>
            <a:off x="4865218" y="1839508"/>
            <a:ext cx="1434974" cy="58155"/>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7" name="Rectangle 28"/>
          <p:cNvSpPr>
            <a:spLocks noChangeArrowheads="1"/>
          </p:cNvSpPr>
          <p:nvPr/>
        </p:nvSpPr>
        <p:spPr bwMode="auto">
          <a:xfrm>
            <a:off x="4502001" y="1142045"/>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矩形标注 57"/>
          <p:cNvSpPr/>
          <p:nvPr/>
        </p:nvSpPr>
        <p:spPr>
          <a:xfrm>
            <a:off x="6762284" y="3801954"/>
            <a:ext cx="1338108" cy="4145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algn="ctr"/>
            <a:endParaRPr lang="zh-CN" altLang="en-US">
              <a:solidFill>
                <a:schemeClr val="tx1">
                  <a:lumMod val="85000"/>
                  <a:lumOff val="15000"/>
                </a:schemeClr>
              </a:solidFill>
            </a:endParaRPr>
          </a:p>
        </p:txBody>
      </p:sp>
      <p:sp>
        <p:nvSpPr>
          <p:cNvPr id="59" name="Rectangle 28"/>
          <p:cNvSpPr>
            <a:spLocks noChangeArrowheads="1"/>
          </p:cNvSpPr>
          <p:nvPr/>
        </p:nvSpPr>
        <p:spPr bwMode="auto">
          <a:xfrm>
            <a:off x="6391922" y="3939902"/>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a:lnSpc>
                <a:spcPct val="12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nodeType="afterGroup">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nodeType="afterGroup">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nodeType="afterGroup">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nodeType="afterGroup">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nodeType="afterGroup">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nodeType="afterGroup">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nodeType="afterGroup">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nodeType="afterGroup">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nodeType="afterGroup">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nodeType="afterGroup">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8" name="直接连接符 17"/>
          <p:cNvCxnSpPr/>
          <p:nvPr/>
        </p:nvCxnSpPr>
        <p:spPr>
          <a:xfrm rot="5400000">
            <a:off x="1807867"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234"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3" y="1478155"/>
            <a:ext cx="1976209" cy="78784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b="1" kern="0">
                <a:solidFill>
                  <a:schemeClr val="bg1"/>
                </a:solidFill>
                <a:latin typeface="微软雅黑" panose="020b0503020204020204" pitchFamily="34" charset="-122"/>
                <a:ea typeface="微软雅黑" panose="020b0503020204020204" pitchFamily="34" charset="-122"/>
              </a:rPr>
              <a:t>添加标题</a:t>
            </a:r>
            <a:endParaRPr lang="en-US" altLang="zh-CN" b="1" kern="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868236" y="2732491"/>
            <a:ext cx="1833514" cy="1126864"/>
            <a:chOff x="503238" y="2548492"/>
            <a:chExt cx="2191599" cy="1126865"/>
          </a:xfrm>
        </p:grpSpPr>
        <p:sp>
          <p:nvSpPr>
            <p:cNvPr id="22" name="矩形 21"/>
            <p:cNvSpPr/>
            <p:nvPr/>
          </p:nvSpPr>
          <p:spPr>
            <a:xfrm>
              <a:off x="503238" y="2548492"/>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69441"/>
            </a:xfrm>
            <a:prstGeom prst="rect">
              <a:avLst/>
            </a:prstGeom>
          </p:spPr>
          <p:txBody>
            <a:bodyPr wrap="square">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147" y="1478156"/>
            <a:ext cx="1976210" cy="787840"/>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a:solidFill>
                  <a:schemeClr val="bg1"/>
                </a:solidFill>
                <a:latin typeface="微软雅黑" panose="020b0503020204020204" pitchFamily="34" charset="-122"/>
                <a:ea typeface="微软雅黑" panose="020b0503020204020204" pitchFamily="34" charset="-122"/>
              </a:rPr>
              <a:t>添加标题</a:t>
            </a:r>
            <a:endParaRPr lang="en-US" altLang="zh-CN" b="1" kern="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3393149" y="2732491"/>
            <a:ext cx="1833514" cy="1126865"/>
            <a:chOff x="471218" y="2548491"/>
            <a:chExt cx="2191599" cy="1126866"/>
          </a:xfrm>
        </p:grpSpPr>
        <p:sp>
          <p:nvSpPr>
            <p:cNvPr id="26" name="矩形 25"/>
            <p:cNvSpPr/>
            <p:nvPr/>
          </p:nvSpPr>
          <p:spPr>
            <a:xfrm>
              <a:off x="471218"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69441"/>
            </a:xfrm>
            <a:prstGeom prst="rect">
              <a:avLst/>
            </a:prstGeom>
          </p:spPr>
          <p:txBody>
            <a:bodyPr wrap="square">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6837" y="1478156"/>
            <a:ext cx="1977532" cy="787839"/>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lvl="0" algn="ctr" eaLnBrk="0" fontAlgn="base" hangingPunct="0">
              <a:spcBef>
                <a:spcPct val="0"/>
              </a:spcBef>
              <a:spcAft>
                <a:spcPct val="0"/>
              </a:spcAft>
              <a:defRPr/>
            </a:pPr>
            <a:r>
              <a:rPr lang="zh-CN" altLang="en-US" b="1" kern="0">
                <a:solidFill>
                  <a:schemeClr val="bg1"/>
                </a:solidFill>
                <a:latin typeface="微软雅黑" panose="020b0503020204020204" pitchFamily="34" charset="-122"/>
                <a:ea typeface="微软雅黑" panose="020b0503020204020204" pitchFamily="34" charset="-122"/>
              </a:rPr>
              <a:t>添加标题</a:t>
            </a:r>
            <a:endParaRPr lang="en-US" altLang="zh-CN" b="1" kern="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5906839" y="2732491"/>
            <a:ext cx="1833514" cy="1126865"/>
            <a:chOff x="467746" y="2548491"/>
            <a:chExt cx="2191599" cy="1126866"/>
          </a:xfrm>
        </p:grpSpPr>
        <p:sp>
          <p:nvSpPr>
            <p:cNvPr id="30" name="矩形 29"/>
            <p:cNvSpPr/>
            <p:nvPr/>
          </p:nvSpPr>
          <p:spPr>
            <a:xfrm>
              <a:off x="467746" y="2548491"/>
              <a:ext cx="1005403" cy="338554"/>
            </a:xfrm>
            <a:prstGeom prst="rect">
              <a:avLst/>
            </a:prstGeom>
          </p:spPr>
          <p:txBody>
            <a:bodyPr wrap="none">
              <a:spAutoFit/>
            </a:bodyPr>
            <a:lstStyle/>
            <a:p>
              <a:pPr lvl="0" eaLnBrk="0" fontAlgn="base" hangingPunct="0">
                <a:spcBef>
                  <a:spcPct val="0"/>
                </a:spcBef>
                <a:spcAft>
                  <a:spcPct val="0"/>
                </a:spcAft>
                <a:defRPr/>
              </a:pPr>
              <a:r>
                <a:rPr lang="zh-CN" altLang="en-US" sz="1600" ker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69441"/>
            </a:xfrm>
            <a:prstGeom prst="rect">
              <a:avLst/>
            </a:prstGeom>
          </p:spPr>
          <p:txBody>
            <a:bodyPr wrap="square">
              <a:spAutoFit/>
            </a:bodyP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nodeType="afterGroup">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nodeType="afterGroup">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nodeType="afterGroup">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nodeType="afterGroup">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2" name="组合 31"/>
          <p:cNvGrpSpPr/>
          <p:nvPr/>
        </p:nvGrpSpPr>
        <p:grpSpPr>
          <a:xfrm>
            <a:off x="1020618" y="1526273"/>
            <a:ext cx="1675446" cy="2629653"/>
            <a:chOff x="778084" y="1038958"/>
            <a:chExt cx="1850186" cy="2900945"/>
          </a:xfrm>
        </p:grpSpPr>
        <p:sp>
          <p:nvSpPr>
            <p:cNvPr id="33" name="圆角矩形 32"/>
            <p:cNvSpPr/>
            <p:nvPr/>
          </p:nvSpPr>
          <p:spPr>
            <a:xfrm>
              <a:off x="887052" y="1038958"/>
              <a:ext cx="1632254" cy="1502650"/>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34" name="任意多边形 33"/>
            <p:cNvSpPr/>
            <p:nvPr/>
          </p:nvSpPr>
          <p:spPr>
            <a:xfrm>
              <a:off x="778084" y="1947913"/>
              <a:ext cx="1850186" cy="1991990"/>
            </a:xfrm>
            <a:custGeom>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35" name="椭圆 34"/>
            <p:cNvSpPr/>
            <p:nvPr/>
          </p:nvSpPr>
          <p:spPr>
            <a:xfrm>
              <a:off x="1403141" y="1647875"/>
              <a:ext cx="600075" cy="6000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36" name="文本框 11"/>
            <p:cNvSpPr txBox="1"/>
            <p:nvPr/>
          </p:nvSpPr>
          <p:spPr>
            <a:xfrm>
              <a:off x="1304926" y="1222952"/>
              <a:ext cx="839367" cy="641613"/>
            </a:xfrm>
            <a:prstGeom prst="rect">
              <a:avLst/>
            </a:prstGeom>
            <a:noFill/>
          </p:spPr>
          <p:txBody>
            <a:bodyPr wrap="square" lIns="68580" tIns="34290" rIns="68580" bIns="34290" rtlCol="0">
              <a:spAutoFit/>
            </a:bodyPr>
            <a:lstStyle/>
            <a:p>
              <a:pPr algn="ctr"/>
              <a:r>
                <a:rPr lang="en-US" altLang="zh-HK" sz="3300">
                  <a:solidFill>
                    <a:schemeClr val="bg1"/>
                  </a:solidFill>
                  <a:latin typeface="Impact" panose="020b0806030902050204" pitchFamily="34" charset="0"/>
                  <a:ea typeface="张海山锐谐体2.0-授权联系：Samtype@QQ.com" panose="02000000000000000000" pitchFamily="2" charset="-122"/>
                </a:rPr>
                <a:t>01</a:t>
              </a:r>
              <a:endParaRPr lang="zh-HK" altLang="en-US" sz="3300">
                <a:solidFill>
                  <a:schemeClr val="bg1"/>
                </a:solidFill>
                <a:latin typeface="Impact" panose="020b0806030902050204" pitchFamily="34" charset="0"/>
                <a:ea typeface="张海山锐谐体2.0-授权联系：Samtype@QQ.com" panose="02000000000000000000" pitchFamily="2" charset="-122"/>
              </a:endParaRPr>
            </a:p>
          </p:txBody>
        </p:sp>
        <p:sp>
          <p:nvSpPr>
            <p:cNvPr id="37" name="文本框 64"/>
            <p:cNvSpPr txBox="1"/>
            <p:nvPr/>
          </p:nvSpPr>
          <p:spPr>
            <a:xfrm>
              <a:off x="1148007" y="2434566"/>
              <a:ext cx="1110344" cy="346249"/>
            </a:xfrm>
            <a:prstGeom prst="rect">
              <a:avLst/>
            </a:prstGeom>
            <a:noFill/>
          </p:spPr>
          <p:txBody>
            <a:bodyPr wrap="square" lIns="68580" tIns="34290" rIns="68580" bIns="34290" rtlCol="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65"/>
            <p:cNvSpPr txBox="1"/>
            <p:nvPr/>
          </p:nvSpPr>
          <p:spPr>
            <a:xfrm>
              <a:off x="1139623" y="2788385"/>
              <a:ext cx="1127111" cy="827587"/>
            </a:xfrm>
            <a:prstGeom prst="rect">
              <a:avLst/>
            </a:prstGeom>
            <a:noFill/>
          </p:spPr>
          <p:txBody>
            <a:bodyPr wrap="square" lIns="68580" tIns="34290" rIns="68580" bIns="34290" rtlCol="0">
              <a:spAutoFit/>
            </a:bodyPr>
            <a:lstStyle/>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完成模高和</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图高的作业</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争取尽快做</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好不能再拖</a:t>
              </a:r>
              <a:endParaRPr lang="zh-HK"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2824547" y="1526273"/>
            <a:ext cx="1675446" cy="2629653"/>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1" name="任意多边形 40"/>
            <p:cNvSpPr/>
            <p:nvPr/>
          </p:nvSpPr>
          <p:spPr>
            <a:xfrm>
              <a:off x="2690633" y="1947912"/>
              <a:ext cx="1850186" cy="1991991"/>
            </a:xfrm>
            <a:custGeom>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43" name="文本框 48"/>
            <p:cNvSpPr txBox="1"/>
            <p:nvPr/>
          </p:nvSpPr>
          <p:spPr>
            <a:xfrm>
              <a:off x="3185327" y="1222952"/>
              <a:ext cx="894944" cy="641613"/>
            </a:xfrm>
            <a:prstGeom prst="rect">
              <a:avLst/>
            </a:prstGeom>
            <a:noFill/>
          </p:spPr>
          <p:txBody>
            <a:bodyPr wrap="square" lIns="68580" tIns="34290" rIns="68580" bIns="34290" rtlCol="0">
              <a:spAutoFit/>
            </a:bodyPr>
            <a:lstStyle/>
            <a:p>
              <a:pPr algn="ctr"/>
              <a:r>
                <a:rPr lang="en-US" altLang="zh-HK" sz="3300">
                  <a:solidFill>
                    <a:schemeClr val="bg1"/>
                  </a:solidFill>
                  <a:latin typeface="Impact" panose="020b0806030902050204" pitchFamily="34" charset="0"/>
                  <a:ea typeface="张海山锐谐体2.0-授权联系：Samtype@QQ.com" panose="02000000000000000000" pitchFamily="2" charset="-122"/>
                </a:rPr>
                <a:t>02</a:t>
              </a:r>
              <a:endParaRPr lang="zh-HK" altLang="en-US" sz="3300">
                <a:solidFill>
                  <a:schemeClr val="bg1"/>
                </a:solidFill>
                <a:latin typeface="Impact" panose="020b0806030902050204" pitchFamily="34" charset="0"/>
                <a:ea typeface="张海山锐谐体2.0-授权联系：Samtype@QQ.com" panose="02000000000000000000" pitchFamily="2" charset="-122"/>
              </a:endParaRPr>
            </a:p>
          </p:txBody>
        </p:sp>
        <p:sp>
          <p:nvSpPr>
            <p:cNvPr id="44" name="文本框 66"/>
            <p:cNvSpPr txBox="1"/>
            <p:nvPr/>
          </p:nvSpPr>
          <p:spPr>
            <a:xfrm>
              <a:off x="3060555" y="2434566"/>
              <a:ext cx="1110344" cy="346249"/>
            </a:xfrm>
            <a:prstGeom prst="rect">
              <a:avLst/>
            </a:prstGeom>
            <a:noFill/>
          </p:spPr>
          <p:txBody>
            <a:bodyPr wrap="square" lIns="68580" tIns="34290" rIns="68580" bIns="34290" rtlCol="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67"/>
            <p:cNvSpPr txBox="1"/>
            <p:nvPr/>
          </p:nvSpPr>
          <p:spPr>
            <a:xfrm>
              <a:off x="2955048" y="2788385"/>
              <a:ext cx="1321356" cy="827587"/>
            </a:xfrm>
            <a:prstGeom prst="rect">
              <a:avLst/>
            </a:prstGeom>
            <a:noFill/>
          </p:spPr>
          <p:txBody>
            <a:bodyPr wrap="square" lIns="68580" tIns="34290" rIns="68580" bIns="34290" rtlCol="0">
              <a:spAutoFit/>
            </a:bodyPr>
            <a:lstStyle/>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辅助软件可以</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为幻灯片提供</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很好的辅助等</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有必要去学习</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621018" y="1526273"/>
            <a:ext cx="1675446" cy="2629653"/>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48" name="任意多边形 47"/>
            <p:cNvSpPr/>
            <p:nvPr/>
          </p:nvSpPr>
          <p:spPr>
            <a:xfrm>
              <a:off x="4603182" y="1947912"/>
              <a:ext cx="1850186" cy="1991991"/>
            </a:xfrm>
            <a:custGeom>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49" name="椭圆 48"/>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50" name="文本框 54"/>
            <p:cNvSpPr txBox="1"/>
            <p:nvPr/>
          </p:nvSpPr>
          <p:spPr>
            <a:xfrm>
              <a:off x="5044295" y="1222952"/>
              <a:ext cx="978584" cy="641613"/>
            </a:xfrm>
            <a:prstGeom prst="rect">
              <a:avLst/>
            </a:prstGeom>
            <a:noFill/>
          </p:spPr>
          <p:txBody>
            <a:bodyPr wrap="square" lIns="68580" tIns="34290" rIns="68580" bIns="34290" rtlCol="0">
              <a:spAutoFit/>
            </a:bodyPr>
            <a:lstStyle/>
            <a:p>
              <a:pPr algn="ctr"/>
              <a:r>
                <a:rPr lang="en-US" altLang="zh-HK" sz="3300">
                  <a:solidFill>
                    <a:schemeClr val="bg1"/>
                  </a:solidFill>
                  <a:latin typeface="Impact" panose="020b0806030902050204" pitchFamily="34" charset="0"/>
                  <a:ea typeface="张海山锐谐体2.0-授权联系：Samtype@QQ.com" panose="02000000000000000000" pitchFamily="2" charset="-122"/>
                </a:rPr>
                <a:t>03</a:t>
              </a:r>
              <a:endParaRPr lang="zh-HK" altLang="en-US" sz="3300">
                <a:solidFill>
                  <a:schemeClr val="bg1"/>
                </a:solidFill>
                <a:latin typeface="Impact" panose="020b0806030902050204" pitchFamily="34" charset="0"/>
                <a:ea typeface="张海山锐谐体2.0-授权联系：Samtype@QQ.com" panose="02000000000000000000" pitchFamily="2" charset="-122"/>
              </a:endParaRPr>
            </a:p>
          </p:txBody>
        </p:sp>
        <p:sp>
          <p:nvSpPr>
            <p:cNvPr id="51" name="文本框 68"/>
            <p:cNvSpPr txBox="1"/>
            <p:nvPr/>
          </p:nvSpPr>
          <p:spPr>
            <a:xfrm>
              <a:off x="4973104" y="2434566"/>
              <a:ext cx="1110344" cy="346249"/>
            </a:xfrm>
            <a:prstGeom prst="rect">
              <a:avLst/>
            </a:prstGeom>
            <a:noFill/>
          </p:spPr>
          <p:txBody>
            <a:bodyPr wrap="square" lIns="68580" tIns="34290" rIns="68580" bIns="34290" rtlCol="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69"/>
            <p:cNvSpPr txBox="1"/>
            <p:nvPr/>
          </p:nvSpPr>
          <p:spPr>
            <a:xfrm>
              <a:off x="4833160" y="2788385"/>
              <a:ext cx="1390229" cy="641613"/>
            </a:xfrm>
            <a:prstGeom prst="rect">
              <a:avLst/>
            </a:prstGeom>
            <a:noFill/>
          </p:spPr>
          <p:txBody>
            <a:bodyPr wrap="square" lIns="68580" tIns="34290" rIns="68580" bIns="34290" rtlCol="0">
              <a:spAutoFit/>
            </a:bodyPr>
            <a:lstStyle/>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形成思路风格</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仔细考量细节 </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把每一步做好</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6424946" y="1526273"/>
            <a:ext cx="1675446" cy="2629653"/>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55" name="任意多边形 54"/>
            <p:cNvSpPr/>
            <p:nvPr/>
          </p:nvSpPr>
          <p:spPr>
            <a:xfrm>
              <a:off x="6515731" y="1947912"/>
              <a:ext cx="1850186" cy="1991991"/>
            </a:xfrm>
            <a:custGeom>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56" name="椭圆 55"/>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anose="020b0806030902050204" pitchFamily="34" charset="0"/>
              </a:endParaRPr>
            </a:p>
          </p:txBody>
        </p:sp>
        <p:sp>
          <p:nvSpPr>
            <p:cNvPr id="57" name="文本框 60"/>
            <p:cNvSpPr txBox="1"/>
            <p:nvPr/>
          </p:nvSpPr>
          <p:spPr>
            <a:xfrm>
              <a:off x="6988992" y="1222952"/>
              <a:ext cx="876274" cy="641613"/>
            </a:xfrm>
            <a:prstGeom prst="rect">
              <a:avLst/>
            </a:prstGeom>
            <a:noFill/>
          </p:spPr>
          <p:txBody>
            <a:bodyPr wrap="square" lIns="68580" tIns="34290" rIns="68580" bIns="34290" rtlCol="0">
              <a:spAutoFit/>
            </a:bodyPr>
            <a:lstStyle/>
            <a:p>
              <a:pPr algn="ctr"/>
              <a:r>
                <a:rPr lang="en-US" altLang="zh-HK" sz="3300">
                  <a:solidFill>
                    <a:schemeClr val="bg1"/>
                  </a:solidFill>
                  <a:latin typeface="Impact" panose="020b0806030902050204" pitchFamily="34" charset="0"/>
                  <a:ea typeface="张海山锐谐体2.0-授权联系：Samtype@QQ.com" panose="02000000000000000000" pitchFamily="2" charset="-122"/>
                </a:rPr>
                <a:t>04</a:t>
              </a:r>
              <a:endParaRPr lang="zh-HK" altLang="en-US" sz="3300">
                <a:solidFill>
                  <a:schemeClr val="bg1"/>
                </a:solidFill>
                <a:latin typeface="Impact" panose="020b0806030902050204" pitchFamily="34" charset="0"/>
                <a:ea typeface="张海山锐谐体2.0-授权联系：Samtype@QQ.com" panose="02000000000000000000" pitchFamily="2" charset="-122"/>
              </a:endParaRPr>
            </a:p>
          </p:txBody>
        </p:sp>
        <p:sp>
          <p:nvSpPr>
            <p:cNvPr id="58" name="文本框 70"/>
            <p:cNvSpPr txBox="1"/>
            <p:nvPr/>
          </p:nvSpPr>
          <p:spPr>
            <a:xfrm>
              <a:off x="6885653" y="2434566"/>
              <a:ext cx="1110344" cy="346249"/>
            </a:xfrm>
            <a:prstGeom prst="rect">
              <a:avLst/>
            </a:prstGeom>
            <a:noFill/>
          </p:spPr>
          <p:txBody>
            <a:bodyPr wrap="square" lIns="68580" tIns="34290" rIns="68580" bIns="34290" rtlCol="0">
              <a:spAutoFit/>
            </a:bodyPr>
            <a:lstStyle/>
            <a:p>
              <a:pPr algn="ctr"/>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16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71"/>
            <p:cNvSpPr txBox="1"/>
            <p:nvPr/>
          </p:nvSpPr>
          <p:spPr>
            <a:xfrm>
              <a:off x="6770752" y="2788385"/>
              <a:ext cx="1340145" cy="827587"/>
            </a:xfrm>
            <a:prstGeom prst="rect">
              <a:avLst/>
            </a:prstGeom>
            <a:noFill/>
          </p:spPr>
          <p:txBody>
            <a:bodyPr wrap="square" lIns="68580" tIns="34290" rIns="68580" bIns="34290" rtlCol="0">
              <a:spAutoFit/>
            </a:bodyPr>
            <a:lstStyle/>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这是并列关系</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的表达方式之</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你可以输入其</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他的内容代替</a:t>
              </a:r>
              <a:endParaRPr lang="zh-HK" altLang="en-US" sz="1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60" name="TextBox 59"/>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Freeform 6"/>
          <p:cNvSpPr/>
          <p:nvPr/>
        </p:nvSpPr>
        <p:spPr bwMode="auto">
          <a:xfrm>
            <a:off x="755576" y="1424023"/>
            <a:ext cx="2349218" cy="2803911"/>
          </a:xfrm>
          <a:custGeom>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w="63500">
            <a:solidFill>
              <a:schemeClr val="bg1"/>
            </a:solidFill>
          </a:ln>
          <a:effectLst>
            <a:outerShdw blurRad="190500" dist="38100" dir="8100000" algn="tr" rotWithShape="0">
              <a:prstClr val="black">
                <a:alpha val="40000"/>
              </a:prstClr>
            </a:outerShdw>
          </a:effectLst>
        </p:spPr>
        <p:txBody>
          <a:bodyPr vert="horz" wrap="square" lIns="68562" tIns="34281" rIns="68562" bIns="34281"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 name="Freeform 6"/>
          <p:cNvSpPr/>
          <p:nvPr/>
        </p:nvSpPr>
        <p:spPr bwMode="auto">
          <a:xfrm>
            <a:off x="2831223" y="2474869"/>
            <a:ext cx="1494106" cy="1783291"/>
          </a:xfrm>
          <a:custGeom>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w="63500">
            <a:solidFill>
              <a:schemeClr val="bg1"/>
            </a:solidFill>
          </a:ln>
          <a:effectLst>
            <a:outerShdw blurRad="152400" dist="38100" dir="8100000" algn="tr" rotWithShape="0">
              <a:prstClr val="black">
                <a:alpha val="40000"/>
              </a:prstClr>
            </a:outerShdw>
          </a:effectLst>
        </p:spPr>
        <p:txBody>
          <a:bodyPr vert="horz" wrap="square" lIns="68562" tIns="34281" rIns="68562" bIns="34281"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bwMode="auto">
          <a:xfrm>
            <a:off x="2435171" y="1419622"/>
            <a:ext cx="701804" cy="702078"/>
          </a:xfrm>
          <a:prstGeom prst="ellipse">
            <a:avLst/>
          </a:prstGeom>
          <a:solidFill>
            <a:schemeClr val="accent3"/>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68562" tIns="34281" rIns="68562" bIns="34281" numCol="1" rtlCol="0" anchor="t" anchorCtr="0" compatLnSpc="1"/>
          <a:lstStyle/>
          <a:p>
            <a:pPr defTabSz="685165"/>
            <a:endParaRPr lang="zh-CN" altLang="en-US" sz="1300">
              <a:latin typeface="微软雅黑" panose="020b0503020204020204" pitchFamily="34" charset="-122"/>
              <a:ea typeface="微软雅黑" panose="020b0503020204020204" pitchFamily="34" charset="-122"/>
            </a:endParaRPr>
          </a:p>
        </p:txBody>
      </p:sp>
      <p:sp>
        <p:nvSpPr>
          <p:cNvPr id="6" name="椭圆 5"/>
          <p:cNvSpPr/>
          <p:nvPr/>
        </p:nvSpPr>
        <p:spPr bwMode="auto">
          <a:xfrm>
            <a:off x="4031927" y="2637864"/>
            <a:ext cx="586805" cy="587034"/>
          </a:xfrm>
          <a:prstGeom prst="ellipse">
            <a:avLst/>
          </a:prstGeom>
          <a:solidFill>
            <a:schemeClr val="accent4"/>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68562" tIns="34281" rIns="68562" bIns="34281" numCol="1" rtlCol="0" anchor="t" anchorCtr="0" compatLnSpc="1"/>
          <a:lstStyle/>
          <a:p>
            <a:pPr defTabSz="685165"/>
            <a:endParaRPr lang="zh-CN" altLang="en-US" sz="1300">
              <a:latin typeface="微软雅黑" panose="020b0503020204020204" pitchFamily="34" charset="-122"/>
              <a:ea typeface="微软雅黑" panose="020b0503020204020204" pitchFamily="34" charset="-122"/>
            </a:endParaRPr>
          </a:p>
        </p:txBody>
      </p:sp>
      <p:sp>
        <p:nvSpPr>
          <p:cNvPr id="7" name="TextBox 6"/>
          <p:cNvSpPr txBox="1"/>
          <p:nvPr/>
        </p:nvSpPr>
        <p:spPr>
          <a:xfrm>
            <a:off x="2461823" y="1574788"/>
            <a:ext cx="667454" cy="377008"/>
          </a:xfrm>
          <a:prstGeom prst="rect">
            <a:avLst/>
          </a:prstGeom>
          <a:noFill/>
        </p:spPr>
        <p:txBody>
          <a:bodyPr wrap="none" lIns="68562" tIns="34281" rIns="68562" bIns="34281" rtlCol="0">
            <a:spAutoFit/>
          </a:bodyPr>
          <a:lstStyle/>
          <a:p>
            <a:pPr algn="ctr"/>
            <a:r>
              <a:rPr lang="en-US" altLang="zh-CN" sz="2000">
                <a:solidFill>
                  <a:srgbClr val="F8F8F8"/>
                </a:solidFill>
                <a:latin typeface="微软雅黑" panose="020b0503020204020204" pitchFamily="34" charset="-122"/>
                <a:ea typeface="微软雅黑" panose="020b0503020204020204" pitchFamily="34" charset="-122"/>
              </a:rPr>
              <a:t>75%</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031056" y="2758266"/>
            <a:ext cx="612952" cy="346230"/>
          </a:xfrm>
          <a:prstGeom prst="rect">
            <a:avLst/>
          </a:prstGeom>
          <a:noFill/>
        </p:spPr>
        <p:txBody>
          <a:bodyPr wrap="none" lIns="68562" tIns="34281" rIns="68562" bIns="34281" rtlCol="0">
            <a:spAutoFit/>
          </a:bodyPr>
          <a:lstStyle/>
          <a:p>
            <a:r>
              <a:rPr lang="en-US" altLang="zh-CN">
                <a:solidFill>
                  <a:srgbClr val="F8F8F8"/>
                </a:solidFill>
                <a:latin typeface="微软雅黑" panose="020b0503020204020204" pitchFamily="34" charset="-122"/>
                <a:ea typeface="微软雅黑" panose="020b0503020204020204" pitchFamily="34" charset="-122"/>
              </a:rPr>
              <a:t>34%</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619786" y="1851670"/>
            <a:ext cx="753758" cy="438581"/>
          </a:xfrm>
          <a:prstGeom prst="rect">
            <a:avLst/>
          </a:prstGeom>
          <a:noFill/>
        </p:spPr>
        <p:txBody>
          <a:bodyPr wrap="none" lIns="68562" tIns="34281" rIns="68562" bIns="34281" rtlCol="0">
            <a:spAutoFit/>
          </a:bodyPr>
          <a:lstStyle/>
          <a:p>
            <a:r>
              <a:rPr lang="zh-CN" altLang="en-US" sz="2400">
                <a:solidFill>
                  <a:srgbClr val="F8F8F8"/>
                </a:solidFill>
                <a:latin typeface="微软雅黑" panose="020b0503020204020204" pitchFamily="34" charset="-122"/>
                <a:ea typeface="微软雅黑" panose="020b0503020204020204" pitchFamily="34" charset="-122"/>
              </a:rPr>
              <a:t>目标</a:t>
            </a:r>
            <a:endParaRPr lang="zh-CN" altLang="en-US" sz="2400">
              <a:solidFill>
                <a:srgbClr val="F8F8F8"/>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940954" y="2419983"/>
            <a:ext cx="1957943" cy="992561"/>
          </a:xfrm>
          <a:prstGeom prst="rect">
            <a:avLst/>
          </a:prstGeom>
          <a:noFill/>
        </p:spPr>
        <p:txBody>
          <a:bodyPr wrap="square" lIns="68562" tIns="34281" rIns="68562" bIns="34281" rtlCol="0">
            <a:spAutoFit/>
          </a:bodyPr>
          <a:lstStyle/>
          <a:p>
            <a:pPr algn="ctr"/>
            <a:r>
              <a:rPr lang="zh-CN" altLang="en-US" sz="1200">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endParaRPr lang="zh-CN" altLang="en-US" sz="1200">
              <a:solidFill>
                <a:srgbClr val="F8F8F8"/>
              </a:solidFill>
              <a:latin typeface="微软雅黑" panose="020b0503020204020204" pitchFamily="34" charset="-122"/>
              <a:ea typeface="微软雅黑" panose="020b0503020204020204" pitchFamily="34" charset="-122"/>
            </a:endParaRPr>
          </a:p>
          <a:p>
            <a:pPr algn="ctr"/>
            <a:endParaRPr lang="zh-CN" altLang="en-US" sz="120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72504" y="2789983"/>
            <a:ext cx="651424" cy="377008"/>
          </a:xfrm>
          <a:prstGeom prst="rect">
            <a:avLst/>
          </a:prstGeom>
          <a:noFill/>
        </p:spPr>
        <p:txBody>
          <a:bodyPr wrap="none" lIns="68562" tIns="34281" rIns="68562" bIns="34281" rtlCol="0">
            <a:spAutoFit/>
          </a:bodyPr>
          <a:lstStyle/>
          <a:p>
            <a:r>
              <a:rPr lang="zh-CN" altLang="en-US" sz="2000">
                <a:solidFill>
                  <a:srgbClr val="F8F8F8"/>
                </a:solidFill>
                <a:latin typeface="微软雅黑" panose="020b0503020204020204" pitchFamily="34" charset="-122"/>
                <a:ea typeface="微软雅黑" panose="020b0503020204020204" pitchFamily="34" charset="-122"/>
              </a:rPr>
              <a:t>实际</a:t>
            </a:r>
            <a:endParaRPr lang="zh-CN" altLang="en-US" sz="2000">
              <a:solidFill>
                <a:srgbClr val="F8F8F8"/>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884632" y="3172076"/>
            <a:ext cx="1399336" cy="407786"/>
          </a:xfrm>
          <a:prstGeom prst="rect">
            <a:avLst/>
          </a:prstGeom>
          <a:noFill/>
        </p:spPr>
        <p:txBody>
          <a:bodyPr wrap="square" lIns="68562" tIns="34281" rIns="68562" bIns="34281" rtlCol="0">
            <a:spAutoFit/>
          </a:bodyPr>
          <a:lstStyle/>
          <a:p>
            <a:pPr algn="ctr"/>
            <a:r>
              <a:rPr lang="zh-CN" altLang="en-US" sz="1100">
                <a:solidFill>
                  <a:srgbClr val="F8F8F8"/>
                </a:solidFill>
                <a:latin typeface="微软雅黑" panose="020b0503020204020204" pitchFamily="34" charset="-122"/>
                <a:ea typeface="微软雅黑" panose="020b0503020204020204" pitchFamily="34" charset="-122"/>
              </a:rPr>
              <a:t>请输入您的文字对</a:t>
            </a:r>
            <a:endParaRPr lang="en-US" altLang="zh-CN" sz="1100">
              <a:solidFill>
                <a:srgbClr val="F8F8F8"/>
              </a:solidFill>
              <a:latin typeface="微软雅黑" panose="020b0503020204020204" pitchFamily="34" charset="-122"/>
              <a:ea typeface="微软雅黑" panose="020b0503020204020204" pitchFamily="34" charset="-122"/>
            </a:endParaRPr>
          </a:p>
          <a:p>
            <a:pPr algn="ctr"/>
            <a:r>
              <a:rPr lang="zh-CN" altLang="en-US" sz="1100">
                <a:solidFill>
                  <a:srgbClr val="F8F8F8"/>
                </a:solidFill>
                <a:latin typeface="微软雅黑" panose="020b0503020204020204" pitchFamily="34" charset="-122"/>
                <a:ea typeface="微软雅黑" panose="020b0503020204020204" pitchFamily="34" charset="-122"/>
              </a:rPr>
              <a:t>实际情况进行说明</a:t>
            </a:r>
            <a:endParaRPr lang="zh-CN" altLang="en-US" sz="1100">
              <a:solidFill>
                <a:srgbClr val="F8F8F8"/>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461571" y="1475823"/>
            <a:ext cx="4298963" cy="844828"/>
          </a:xfrm>
          <a:prstGeom prst="rect">
            <a:avLst/>
          </a:prstGeom>
          <a:noFill/>
        </p:spPr>
        <p:txBody>
          <a:bodyPr wrap="square" lIns="68562" tIns="34281" rIns="68562" bIns="34281" rtlCol="0">
            <a:spAutoFit/>
          </a:bodyPr>
          <a:lstStyle/>
          <a:p>
            <a:pPr>
              <a:lnSpc>
                <a:spcPct val="12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0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788024" y="2947341"/>
            <a:ext cx="3600399" cy="844828"/>
          </a:xfrm>
          <a:prstGeom prst="rect">
            <a:avLst/>
          </a:prstGeom>
          <a:noFill/>
        </p:spPr>
        <p:txBody>
          <a:bodyPr wrap="square" lIns="68562" tIns="34281" rIns="68562" bIns="34281" rtlCol="0">
            <a:spAutoFit/>
          </a:bodyPr>
          <a:lstStyle/>
          <a:p>
            <a:pPr>
              <a:lnSpc>
                <a:spcPct val="120000"/>
              </a:lnSpc>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05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par>
                          <p:cTn id="21" fill="hold" nodeType="afterGroup">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90"/>
                                          </p:val>
                                        </p:tav>
                                        <p:tav tm="100000">
                                          <p:val>
                                            <p:fltVal val="0"/>
                                          </p:val>
                                        </p:tav>
                                      </p:tavLst>
                                    </p:anim>
                                    <p:animEffect transition="in" filter="fade">
                                      <p:cBhvr>
                                        <p:cTn id="33" dur="500"/>
                                        <p:tgtEl>
                                          <p:spTgt spid="11"/>
                                        </p:tgtEl>
                                      </p:cBhvr>
                                    </p:animEffect>
                                  </p:childTnLst>
                                </p:cTn>
                              </p:par>
                            </p:childTnLst>
                          </p:cTn>
                        </p:par>
                        <p:par>
                          <p:cTn id="34" fill="hold" nodeType="afterGroup">
                            <p:stCondLst>
                              <p:cond delay="2000"/>
                            </p:stCondLst>
                            <p:childTnLst>
                              <p:par>
                                <p:cTn id="35" presetID="5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8" dur="1000" decel="50000" fill="hold">
                                          <p:stCondLst>
                                            <p:cond delay="0"/>
                                          </p:stCondLst>
                                        </p:cTn>
                                        <p:tgtEl>
                                          <p:spTgt spid="5"/>
                                        </p:tgtEl>
                                        <p:attrNameLst>
                                          <p:attrName>ppt_x</p:attrName>
                                          <p:attrName>ppt_y</p:attrName>
                                        </p:attrNameLst>
                                      </p:cBhvr>
                                    </p:animMotion>
                                    <p:animEffect transition="in" filter="fade">
                                      <p:cBhvr>
                                        <p:cTn id="39" dur="1000"/>
                                        <p:tgtEl>
                                          <p:spTgt spid="5"/>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Scale>
                                      <p:cBhvr>
                                        <p:cTn id="4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3" dur="1000" decel="50000" fill="hold">
                                          <p:stCondLst>
                                            <p:cond delay="0"/>
                                          </p:stCondLst>
                                        </p:cTn>
                                        <p:tgtEl>
                                          <p:spTgt spid="7"/>
                                        </p:tgtEl>
                                        <p:attrNameLst>
                                          <p:attrName>ppt_x</p:attrName>
                                          <p:attrName>ppt_y</p:attrName>
                                        </p:attrNameLst>
                                      </p:cBhvr>
                                    </p:animMotion>
                                    <p:animEffect transition="in" filter="fade">
                                      <p:cBhvr>
                                        <p:cTn id="44" dur="1000"/>
                                        <p:tgtEl>
                                          <p:spTgt spid="7"/>
                                        </p:tgtEl>
                                      </p:cBhvr>
                                    </p:animEffect>
                                  </p:childTnLst>
                                </p:cTn>
                              </p:par>
                            </p:childTnLst>
                          </p:cTn>
                        </p:par>
                        <p:par>
                          <p:cTn id="45" fill="hold" nodeType="afterGroup">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nodeType="afterGroup">
                            <p:stCondLst>
                              <p:cond delay="3500"/>
                            </p:stCondLst>
                            <p:childTnLst>
                              <p:par>
                                <p:cTn id="50" presetID="26"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435">
                                          <p:stCondLst>
                                            <p:cond delay="0"/>
                                          </p:stCondLst>
                                        </p:cTn>
                                        <p:tgtEl>
                                          <p:spTgt spid="4"/>
                                        </p:tgtEl>
                                      </p:cBhvr>
                                    </p:animEffect>
                                    <p:anim calcmode="lin" valueType="num">
                                      <p:cBhvr>
                                        <p:cTn id="5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5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5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58" dur="20">
                                          <p:stCondLst>
                                            <p:cond delay="487"/>
                                          </p:stCondLst>
                                        </p:cTn>
                                        <p:tgtEl>
                                          <p:spTgt spid="4"/>
                                        </p:tgtEl>
                                      </p:cBhvr>
                                      <p:to x="100000" y="60000"/>
                                    </p:animScale>
                                    <p:animScale>
                                      <p:cBhvr>
                                        <p:cTn id="59" dur="124" decel="50000">
                                          <p:stCondLst>
                                            <p:cond delay="507"/>
                                          </p:stCondLst>
                                        </p:cTn>
                                        <p:tgtEl>
                                          <p:spTgt spid="4"/>
                                        </p:tgtEl>
                                      </p:cBhvr>
                                      <p:to x="100000" y="100000"/>
                                    </p:animScale>
                                    <p:animScale>
                                      <p:cBhvr>
                                        <p:cTn id="60" dur="20">
                                          <p:stCondLst>
                                            <p:cond delay="984"/>
                                          </p:stCondLst>
                                        </p:cTn>
                                        <p:tgtEl>
                                          <p:spTgt spid="4"/>
                                        </p:tgtEl>
                                      </p:cBhvr>
                                      <p:to x="100000" y="80000"/>
                                    </p:animScale>
                                    <p:animScale>
                                      <p:cBhvr>
                                        <p:cTn id="61" dur="124" decel="50000">
                                          <p:stCondLst>
                                            <p:cond delay="1004"/>
                                          </p:stCondLst>
                                        </p:cTn>
                                        <p:tgtEl>
                                          <p:spTgt spid="4"/>
                                        </p:tgtEl>
                                      </p:cBhvr>
                                      <p:to x="100000" y="100000"/>
                                    </p:animScale>
                                    <p:animScale>
                                      <p:cBhvr>
                                        <p:cTn id="62" dur="20">
                                          <p:stCondLst>
                                            <p:cond delay="1231"/>
                                          </p:stCondLst>
                                        </p:cTn>
                                        <p:tgtEl>
                                          <p:spTgt spid="4"/>
                                        </p:tgtEl>
                                      </p:cBhvr>
                                      <p:to x="100000" y="90000"/>
                                    </p:animScale>
                                    <p:animScale>
                                      <p:cBhvr>
                                        <p:cTn id="63" dur="124" decel="50000">
                                          <p:stCondLst>
                                            <p:cond delay="1251"/>
                                          </p:stCondLst>
                                        </p:cTn>
                                        <p:tgtEl>
                                          <p:spTgt spid="4"/>
                                        </p:tgtEl>
                                      </p:cBhvr>
                                      <p:to x="100000" y="100000"/>
                                    </p:animScale>
                                    <p:animScale>
                                      <p:cBhvr>
                                        <p:cTn id="64" dur="20">
                                          <p:stCondLst>
                                            <p:cond delay="1356"/>
                                          </p:stCondLst>
                                        </p:cTn>
                                        <p:tgtEl>
                                          <p:spTgt spid="4"/>
                                        </p:tgtEl>
                                      </p:cBhvr>
                                      <p:to x="100000" y="95000"/>
                                    </p:animScale>
                                    <p:animScale>
                                      <p:cBhvr>
                                        <p:cTn id="65" dur="124" decel="50000">
                                          <p:stCondLst>
                                            <p:cond delay="1376"/>
                                          </p:stCondLst>
                                        </p:cTn>
                                        <p:tgtEl>
                                          <p:spTgt spid="4"/>
                                        </p:tgtEl>
                                      </p:cBhvr>
                                      <p:to x="100000" y="100000"/>
                                    </p:animScale>
                                  </p:childTnLst>
                                </p:cTn>
                              </p:par>
                            </p:childTnLst>
                          </p:cTn>
                        </p:par>
                        <p:par>
                          <p:cTn id="66" fill="hold" nodeType="afterGroup">
                            <p:stCondLst>
                              <p:cond delay="5000"/>
                            </p:stCondLst>
                            <p:childTnLst>
                              <p:par>
                                <p:cTn id="67" presetID="31"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 calcmode="lin" valueType="num">
                                      <p:cBhvr>
                                        <p:cTn id="71" dur="500" fill="hold"/>
                                        <p:tgtEl>
                                          <p:spTgt spid="12"/>
                                        </p:tgtEl>
                                        <p:attrNameLst>
                                          <p:attrName>style.rotation</p:attrName>
                                        </p:attrNameLst>
                                      </p:cBhvr>
                                      <p:tavLst>
                                        <p:tav tm="0">
                                          <p:val>
                                            <p:fltVal val="90"/>
                                          </p:val>
                                        </p:tav>
                                        <p:tav tm="100000">
                                          <p:val>
                                            <p:fltVal val="0"/>
                                          </p:val>
                                        </p:tav>
                                      </p:tavLst>
                                    </p:anim>
                                    <p:animEffect transition="in" filter="fade">
                                      <p:cBhvr>
                                        <p:cTn id="72" dur="500"/>
                                        <p:tgtEl>
                                          <p:spTgt spid="12"/>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 calcmode="lin" valueType="num">
                                      <p:cBhvr>
                                        <p:cTn id="77" dur="500" fill="hold"/>
                                        <p:tgtEl>
                                          <p:spTgt spid="13"/>
                                        </p:tgtEl>
                                        <p:attrNameLst>
                                          <p:attrName>style.rotation</p:attrName>
                                        </p:attrNameLst>
                                      </p:cBhvr>
                                      <p:tavLst>
                                        <p:tav tm="0">
                                          <p:val>
                                            <p:fltVal val="90"/>
                                          </p:val>
                                        </p:tav>
                                        <p:tav tm="100000">
                                          <p:val>
                                            <p:fltVal val="0"/>
                                          </p:val>
                                        </p:tav>
                                      </p:tavLst>
                                    </p:anim>
                                    <p:animEffect transition="in" filter="fade">
                                      <p:cBhvr>
                                        <p:cTn id="78" dur="500"/>
                                        <p:tgtEl>
                                          <p:spTgt spid="13"/>
                                        </p:tgtEl>
                                      </p:cBhvr>
                                    </p:animEffect>
                                  </p:childTnLst>
                                </p:cTn>
                              </p:par>
                            </p:childTnLst>
                          </p:cTn>
                        </p:par>
                        <p:par>
                          <p:cTn id="79" fill="hold" nodeType="afterGroup">
                            <p:stCondLst>
                              <p:cond delay="5500"/>
                            </p:stCondLst>
                            <p:childTnLst>
                              <p:par>
                                <p:cTn id="80" presetID="52" presetClass="entr" presetSubtype="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Scale>
                                      <p:cBhvr>
                                        <p:cTn id="8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3" dur="1000" decel="50000" fill="hold">
                                          <p:stCondLst>
                                            <p:cond delay="0"/>
                                          </p:stCondLst>
                                        </p:cTn>
                                        <p:tgtEl>
                                          <p:spTgt spid="6"/>
                                        </p:tgtEl>
                                        <p:attrNameLst>
                                          <p:attrName>ppt_x</p:attrName>
                                          <p:attrName>ppt_y</p:attrName>
                                        </p:attrNameLst>
                                      </p:cBhvr>
                                    </p:animMotion>
                                    <p:animEffect transition="in" filter="fade">
                                      <p:cBhvr>
                                        <p:cTn id="84" dur="1000"/>
                                        <p:tgtEl>
                                          <p:spTgt spid="6"/>
                                        </p:tgtEl>
                                      </p:cBhvr>
                                    </p:animEffect>
                                  </p:childTnLst>
                                </p:cTn>
                              </p:par>
                              <p:par>
                                <p:cTn id="85" presetID="52" presetClass="entr" presetSubtype="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Scale>
                                      <p:cBhvr>
                                        <p:cTn id="8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8" dur="1000" decel="50000" fill="hold">
                                          <p:stCondLst>
                                            <p:cond delay="0"/>
                                          </p:stCondLst>
                                        </p:cTn>
                                        <p:tgtEl>
                                          <p:spTgt spid="9"/>
                                        </p:tgtEl>
                                        <p:attrNameLst>
                                          <p:attrName>ppt_x</p:attrName>
                                          <p:attrName>ppt_y</p:attrName>
                                        </p:attrNameLst>
                                      </p:cBhvr>
                                    </p:animMotion>
                                    <p:animEffect transition="in" filter="fade">
                                      <p:cBhvr>
                                        <p:cTn id="89" dur="1000"/>
                                        <p:tgtEl>
                                          <p:spTgt spid="9"/>
                                        </p:tgtEl>
                                      </p:cBhvr>
                                    </p:animEffect>
                                  </p:childTnLst>
                                </p:cTn>
                              </p:par>
                            </p:childTnLst>
                          </p:cTn>
                        </p:par>
                        <p:par>
                          <p:cTn id="90" fill="hold" nodeType="afterGroup">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明年工作计划</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Freeform 227"/>
              <p:cNvSpPr/>
              <p:nvPr/>
            </p:nvSpPr>
            <p:spPr bwMode="auto">
              <a:xfrm>
                <a:off x="3198348" y="3140191"/>
                <a:ext cx="224709" cy="247551"/>
              </a:xfrm>
              <a:custGeom>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Freeform 228"/>
              <p:cNvSpPr/>
              <p:nvPr/>
            </p:nvSpPr>
            <p:spPr bwMode="auto">
              <a:xfrm>
                <a:off x="3481875" y="3306367"/>
                <a:ext cx="233275" cy="180738"/>
              </a:xfrm>
              <a:custGeom>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1" name="Freeform 229"/>
              <p:cNvSpPr/>
              <p:nvPr/>
            </p:nvSpPr>
            <p:spPr bwMode="auto">
              <a:xfrm>
                <a:off x="3132963" y="3377178"/>
                <a:ext cx="355480" cy="298946"/>
              </a:xfrm>
              <a:custGeom>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2">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2" name="Freeform 230"/>
              <p:cNvSpPr/>
              <p:nvPr/>
            </p:nvSpPr>
            <p:spPr bwMode="auto">
              <a:xfrm>
                <a:off x="3598655" y="3487105"/>
                <a:ext cx="54536" cy="68241"/>
              </a:xfrm>
              <a:custGeom>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0">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5" name="Freeform 333"/>
              <p:cNvSpPr/>
              <p:nvPr/>
            </p:nvSpPr>
            <p:spPr bwMode="auto">
              <a:xfrm>
                <a:off x="5225867" y="4569073"/>
                <a:ext cx="40119" cy="41203"/>
              </a:xfrm>
              <a:custGeom>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6" name="Freeform 334"/>
              <p:cNvSpPr/>
              <p:nvPr/>
            </p:nvSpPr>
            <p:spPr bwMode="auto">
              <a:xfrm>
                <a:off x="5389594" y="4366311"/>
                <a:ext cx="76984" cy="79153"/>
              </a:xfrm>
              <a:custGeom>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7" name="Freeform 335"/>
              <p:cNvSpPr/>
              <p:nvPr/>
            </p:nvSpPr>
            <p:spPr bwMode="auto">
              <a:xfrm>
                <a:off x="5258396" y="4394503"/>
                <a:ext cx="182160" cy="182160"/>
              </a:xfrm>
              <a:custGeom>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Freeform 228"/>
              <p:cNvSpPr/>
              <p:nvPr/>
            </p:nvSpPr>
            <p:spPr bwMode="auto">
              <a:xfrm>
                <a:off x="3617909" y="2844302"/>
                <a:ext cx="125777" cy="210351"/>
              </a:xfrm>
              <a:custGeom>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4" name="Freeform 229"/>
              <p:cNvSpPr/>
              <p:nvPr/>
            </p:nvSpPr>
            <p:spPr bwMode="auto">
              <a:xfrm>
                <a:off x="3779467" y="2682744"/>
                <a:ext cx="122524" cy="371910"/>
              </a:xfrm>
              <a:custGeom>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5" name="Freeform 230"/>
              <p:cNvSpPr/>
              <p:nvPr/>
            </p:nvSpPr>
            <p:spPr bwMode="auto">
              <a:xfrm>
                <a:off x="3938857" y="2713104"/>
                <a:ext cx="124693" cy="341550"/>
              </a:xfrm>
              <a:custGeom>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Freeform 231"/>
              <p:cNvSpPr/>
              <p:nvPr/>
            </p:nvSpPr>
            <p:spPr bwMode="auto">
              <a:xfrm>
                <a:off x="4100415" y="2624193"/>
                <a:ext cx="122524" cy="430461"/>
              </a:xfrm>
              <a:custGeom>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Freeform 232"/>
              <p:cNvSpPr/>
              <p:nvPr/>
            </p:nvSpPr>
            <p:spPr bwMode="auto">
              <a:xfrm>
                <a:off x="4258721" y="2513596"/>
                <a:ext cx="125777" cy="541058"/>
              </a:xfrm>
              <a:custGeom>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8" name="Freeform 233"/>
              <p:cNvSpPr/>
              <p:nvPr/>
            </p:nvSpPr>
            <p:spPr bwMode="auto">
              <a:xfrm>
                <a:off x="3546346" y="2339026"/>
                <a:ext cx="871764" cy="610452"/>
              </a:xfrm>
              <a:custGeom>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a:solidFill>
                    <a:schemeClr val="bg1"/>
                  </a:solidFill>
                  <a:latin typeface="Impact" panose="020b0806030902050204" pitchFamily="34" charset="0"/>
                  <a:ea typeface="微软雅黑" panose="020b0503020204020204" pitchFamily="34" charset="-122"/>
                </a:rPr>
                <a:t>05</a:t>
              </a:r>
              <a:endParaRPr lang="en-US" altLang="zh-CN" sz="660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nodeType="afterGroup">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nodeType="afterGroup">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五边形 25"/>
          <p:cNvSpPr/>
          <p:nvPr/>
        </p:nvSpPr>
        <p:spPr bwMode="auto">
          <a:xfrm>
            <a:off x="2087936" y="1447848"/>
            <a:ext cx="1258035" cy="386488"/>
          </a:xfrm>
          <a:prstGeom prst="homePlate">
            <a:avLst/>
          </a:pr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2224257" y="1509526"/>
            <a:ext cx="1056462"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200"/>
              <a:t>添加标题</a:t>
            </a:r>
            <a:endParaRPr lang="zh-CN" altLang="en-US" sz="1200"/>
          </a:p>
        </p:txBody>
      </p:sp>
      <p:sp>
        <p:nvSpPr>
          <p:cNvPr id="28" name="五边形 27"/>
          <p:cNvSpPr/>
          <p:nvPr/>
        </p:nvSpPr>
        <p:spPr bwMode="auto">
          <a:xfrm>
            <a:off x="2087935" y="2638075"/>
            <a:ext cx="1258036" cy="386488"/>
          </a:xfrm>
          <a:prstGeom prst="homePlate">
            <a:avLst/>
          </a:prstGeom>
          <a:solidFill>
            <a:schemeClr val="accent3"/>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2229928" y="2714277"/>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200"/>
              <a:t>添加标题</a:t>
            </a:r>
            <a:endParaRPr lang="zh-CN" altLang="en-US" sz="1200"/>
          </a:p>
        </p:txBody>
      </p:sp>
      <p:sp>
        <p:nvSpPr>
          <p:cNvPr id="30" name="五边形 29"/>
          <p:cNvSpPr/>
          <p:nvPr/>
        </p:nvSpPr>
        <p:spPr bwMode="auto">
          <a:xfrm>
            <a:off x="2087935" y="3885006"/>
            <a:ext cx="1258036" cy="386488"/>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a:endParaRPr lang="zh-CN" altLang="en-US" sz="1400" b="1">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2229928" y="3947512"/>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200"/>
              <a:t>添加标题</a:t>
            </a:r>
            <a:endParaRPr lang="zh-CN" altLang="en-US" sz="1200"/>
          </a:p>
        </p:txBody>
      </p:sp>
      <p:sp>
        <p:nvSpPr>
          <p:cNvPr id="32" name="任意多边形 31"/>
          <p:cNvSpPr/>
          <p:nvPr/>
        </p:nvSpPr>
        <p:spPr bwMode="auto">
          <a:xfrm>
            <a:off x="1215803" y="1629211"/>
            <a:ext cx="855695" cy="1204749"/>
          </a:xfrm>
          <a:custGeom>
            <a:gdLst>
              <a:gd name="connsiteX0" fmla="*/ 0 w 1092530"/>
              <a:gd name="connsiteY0" fmla="*/ 1068780 h 1068780"/>
              <a:gd name="connsiteX1" fmla="*/ 1092530 w 1092530"/>
              <a:gd name="connsiteY1" fmla="*/ 0 h 1068780"/>
            </a:gd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215805" y="2850912"/>
            <a:ext cx="855695" cy="1227338"/>
          </a:xfrm>
          <a:custGeom>
            <a:gdLst>
              <a:gd name="connsiteX0" fmla="*/ 0 w 1092530"/>
              <a:gd name="connsiteY0" fmla="*/ 1068780 h 1068780"/>
              <a:gd name="connsiteX1" fmla="*/ 1092530 w 1092530"/>
              <a:gd name="connsiteY1" fmla="*/ 0 h 1068780"/>
            </a:gd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100" b="1">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215803" y="2850908"/>
            <a:ext cx="855695" cy="2"/>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683568" y="2379807"/>
            <a:ext cx="943005" cy="942204"/>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algn="ctr"/>
            <a:r>
              <a:rPr lang="zh-CN" altLang="en-US" sz="1400" b="1">
                <a:solidFill>
                  <a:srgbClr val="F8F8F8"/>
                </a:solidFill>
                <a:ea typeface="微软雅黑" panose="020b0503020204020204" pitchFamily="34" charset="-122"/>
              </a:rPr>
              <a:t>添加</a:t>
            </a:r>
            <a:endParaRPr lang="en-US" altLang="zh-CN" sz="1400" b="1">
              <a:solidFill>
                <a:srgbClr val="F8F8F8"/>
              </a:solidFill>
              <a:ea typeface="微软雅黑" panose="020b0503020204020204" pitchFamily="34" charset="-122"/>
            </a:endParaRPr>
          </a:p>
          <a:p>
            <a:pPr algn="ctr"/>
            <a:r>
              <a:rPr lang="zh-CN" altLang="en-US" sz="1400" b="1">
                <a:solidFill>
                  <a:srgbClr val="F8F8F8"/>
                </a:solidFill>
                <a:ea typeface="微软雅黑" panose="020b0503020204020204" pitchFamily="34" charset="-122"/>
              </a:rPr>
              <a:t>标题</a:t>
            </a:r>
            <a:endParaRPr lang="zh-CN" altLang="en-US" sz="1400" b="1">
              <a:solidFill>
                <a:srgbClr val="F8F8F8"/>
              </a:solidFill>
              <a:ea typeface="微软雅黑" panose="020b0503020204020204" pitchFamily="34" charset="-122"/>
            </a:endParaRPr>
          </a:p>
        </p:txBody>
      </p:sp>
      <p:sp>
        <p:nvSpPr>
          <p:cNvPr id="36" name="右弧形箭头 35"/>
          <p:cNvSpPr/>
          <p:nvPr/>
        </p:nvSpPr>
        <p:spPr>
          <a:xfrm>
            <a:off x="6465291" y="1389622"/>
            <a:ext cx="673760" cy="1408981"/>
          </a:xfrm>
          <a:prstGeom prst="curvedLeftArrow">
            <a:avLst/>
          </a:prstGeom>
          <a:solidFill>
            <a:schemeClr val="accent1"/>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a:ea typeface="微软雅黑" panose="020b0503020204020204" pitchFamily="34" charset="-122"/>
            </a:endParaRPr>
          </a:p>
        </p:txBody>
      </p:sp>
      <p:sp>
        <p:nvSpPr>
          <p:cNvPr id="37" name="右弧形箭头 36"/>
          <p:cNvSpPr/>
          <p:nvPr/>
        </p:nvSpPr>
        <p:spPr>
          <a:xfrm>
            <a:off x="6472126" y="2801444"/>
            <a:ext cx="666924" cy="1557403"/>
          </a:xfrm>
          <a:prstGeom prst="curvedLeftArrow">
            <a:avLst/>
          </a:prstGeom>
          <a:solidFill>
            <a:schemeClr val="accent4"/>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a:ea typeface="微软雅黑" panose="020b0503020204020204" pitchFamily="34" charset="-122"/>
            </a:endParaRPr>
          </a:p>
        </p:txBody>
      </p:sp>
      <p:sp>
        <p:nvSpPr>
          <p:cNvPr id="38" name="右弧形箭头 37"/>
          <p:cNvSpPr/>
          <p:nvPr/>
        </p:nvSpPr>
        <p:spPr>
          <a:xfrm rot="10800000" flipH="1">
            <a:off x="6272926" y="1696865"/>
            <a:ext cx="770430" cy="2285921"/>
          </a:xfrm>
          <a:prstGeom prst="curvedLeftArrow">
            <a:avLst/>
          </a:prstGeom>
          <a:solidFill>
            <a:schemeClr val="accent3"/>
          </a:solidFill>
          <a:ln w="19050">
            <a:noFill/>
          </a:ln>
        </p:spPr>
        <p:txBody>
          <a:bodyPr vert="horz" wrap="square" lIns="55905" tIns="27953" rIns="55905" bIns="27953" numCol="1" anchor="t" anchorCtr="0" compatLnSpc="1"/>
          <a:lstStyle/>
          <a:p>
            <a:endParaRPr lang="zh-CN" altLang="en-US" sz="1100" kern="0">
              <a:solidFill>
                <a:schemeClr val="bg2">
                  <a:lumMod val="10000"/>
                </a:schemeClr>
              </a:solidFill>
              <a:latin typeface="Calibri"/>
              <a:ea typeface="微软雅黑" panose="020b0503020204020204" pitchFamily="34" charset="-122"/>
            </a:endParaRPr>
          </a:p>
        </p:txBody>
      </p:sp>
      <p:sp>
        <p:nvSpPr>
          <p:cNvPr id="39" name="TextBox 31"/>
          <p:cNvSpPr txBox="1"/>
          <p:nvPr/>
        </p:nvSpPr>
        <p:spPr>
          <a:xfrm>
            <a:off x="7136544" y="2724738"/>
            <a:ext cx="828020" cy="230170"/>
          </a:xfrm>
          <a:prstGeom prst="rect">
            <a:avLst/>
          </a:prstGeom>
          <a:noFill/>
        </p:spPr>
        <p:txBody>
          <a:bodyPr wrap="square" lIns="62118" tIns="31058" rIns="62118" bIns="31058" rtlCol="0">
            <a:spAutoFit/>
          </a:bodyPr>
          <a:lstStyle/>
          <a:p>
            <a:pPr algn="ctr"/>
            <a:r>
              <a:rPr lang="zh-CN" altLang="en-US" sz="1100" b="1">
                <a:solidFill>
                  <a:schemeClr val="tx1">
                    <a:lumMod val="75000"/>
                    <a:lumOff val="25000"/>
                  </a:schemeClr>
                </a:solidFill>
                <a:latin typeface="Broadway BT"/>
                <a:ea typeface="微软雅黑" panose="020b0503020204020204" pitchFamily="34" charset="-122"/>
              </a:rPr>
              <a:t>补充性文字</a:t>
            </a:r>
            <a:endParaRPr lang="zh-CN" altLang="en-US" sz="1100" b="1">
              <a:solidFill>
                <a:schemeClr val="tx1">
                  <a:lumMod val="75000"/>
                  <a:lumOff val="25000"/>
                </a:schemeClr>
              </a:solidFill>
              <a:latin typeface="Broadway BT"/>
              <a:ea typeface="微软雅黑" panose="020b0503020204020204" pitchFamily="34" charset="-122"/>
            </a:endParaRPr>
          </a:p>
        </p:txBody>
      </p:sp>
      <p:sp>
        <p:nvSpPr>
          <p:cNvPr id="40" name="TextBox 31"/>
          <p:cNvSpPr txBox="1"/>
          <p:nvPr/>
        </p:nvSpPr>
        <p:spPr>
          <a:xfrm>
            <a:off x="7272372" y="3471893"/>
            <a:ext cx="828020" cy="230170"/>
          </a:xfrm>
          <a:prstGeom prst="rect">
            <a:avLst/>
          </a:prstGeom>
          <a:noFill/>
        </p:spPr>
        <p:txBody>
          <a:bodyPr wrap="square" lIns="62118" tIns="31058" rIns="62118" bIns="31058" rtlCol="0">
            <a:spAutoFit/>
          </a:bodyPr>
          <a:lstStyle/>
          <a:p>
            <a:pPr algn="ctr"/>
            <a:r>
              <a:rPr lang="zh-CN" altLang="en-US" sz="1100" b="1">
                <a:solidFill>
                  <a:schemeClr val="tx1">
                    <a:lumMod val="75000"/>
                    <a:lumOff val="25000"/>
                  </a:schemeClr>
                </a:solidFill>
                <a:latin typeface="Broadway BT"/>
                <a:ea typeface="微软雅黑" panose="020b0503020204020204" pitchFamily="34" charset="-122"/>
              </a:rPr>
              <a:t>补充性文字</a:t>
            </a:r>
            <a:endParaRPr lang="zh-CN" altLang="en-US" sz="1100" b="1">
              <a:solidFill>
                <a:schemeClr val="tx1">
                  <a:lumMod val="75000"/>
                  <a:lumOff val="25000"/>
                </a:schemeClr>
              </a:solidFill>
              <a:latin typeface="Broadway BT"/>
              <a:ea typeface="微软雅黑" panose="020b0503020204020204" pitchFamily="34" charset="-122"/>
            </a:endParaRPr>
          </a:p>
        </p:txBody>
      </p:sp>
      <p:sp>
        <p:nvSpPr>
          <p:cNvPr id="41" name="TextBox 31"/>
          <p:cNvSpPr txBox="1"/>
          <p:nvPr/>
        </p:nvSpPr>
        <p:spPr>
          <a:xfrm>
            <a:off x="7272372" y="1958569"/>
            <a:ext cx="828020" cy="230170"/>
          </a:xfrm>
          <a:prstGeom prst="rect">
            <a:avLst/>
          </a:prstGeom>
          <a:noFill/>
        </p:spPr>
        <p:txBody>
          <a:bodyPr wrap="square" lIns="62118" tIns="31058" rIns="62118" bIns="31058" rtlCol="0">
            <a:spAutoFit/>
          </a:bodyPr>
          <a:lstStyle/>
          <a:p>
            <a:pPr algn="ctr"/>
            <a:r>
              <a:rPr lang="zh-CN" altLang="en-US" sz="1100" b="1">
                <a:solidFill>
                  <a:schemeClr val="tx1">
                    <a:lumMod val="75000"/>
                    <a:lumOff val="25000"/>
                  </a:schemeClr>
                </a:solidFill>
                <a:latin typeface="Broadway BT"/>
                <a:ea typeface="微软雅黑" panose="020b0503020204020204" pitchFamily="34" charset="-122"/>
              </a:rPr>
              <a:t>补充性文字</a:t>
            </a:r>
            <a:endParaRPr lang="zh-CN" altLang="en-US" sz="1100" b="1">
              <a:solidFill>
                <a:schemeClr val="tx1">
                  <a:lumMod val="75000"/>
                  <a:lumOff val="25000"/>
                </a:schemeClr>
              </a:solidFill>
              <a:latin typeface="Broadway BT"/>
              <a:ea typeface="微软雅黑" panose="020b0503020204020204" pitchFamily="34" charset="-122"/>
            </a:endParaRPr>
          </a:p>
        </p:txBody>
      </p:sp>
      <p:sp>
        <p:nvSpPr>
          <p:cNvPr id="42" name="圆角矩形 41"/>
          <p:cNvSpPr/>
          <p:nvPr/>
        </p:nvSpPr>
        <p:spPr bwMode="auto">
          <a:xfrm>
            <a:off x="3131840"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a:solidFill>
                <a:schemeClr val="accent2">
                  <a:lumMod val="75000"/>
                </a:schemeClr>
              </a:solidFill>
            </a:endParaRPr>
          </a:p>
        </p:txBody>
      </p:sp>
      <p:sp>
        <p:nvSpPr>
          <p:cNvPr id="43" name="圆角矩形 42"/>
          <p:cNvSpPr/>
          <p:nvPr/>
        </p:nvSpPr>
        <p:spPr bwMode="auto">
          <a:xfrm>
            <a:off x="3131840"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a:solidFill>
                <a:schemeClr val="accent2">
                  <a:lumMod val="75000"/>
                </a:schemeClr>
              </a:solidFill>
              <a:latin typeface="Arial" panose="020b0604020202020204" pitchFamily="34" charset="0"/>
              <a:ea typeface="宋体" panose="02010600030101010101" pitchFamily="2" charset="-122"/>
            </a:endParaRPr>
          </a:p>
        </p:txBody>
      </p:sp>
      <p:sp>
        <p:nvSpPr>
          <p:cNvPr id="44" name="圆角矩形 43"/>
          <p:cNvSpPr/>
          <p:nvPr/>
        </p:nvSpPr>
        <p:spPr bwMode="auto">
          <a:xfrm>
            <a:off x="3131840"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000">
              <a:solidFill>
                <a:schemeClr val="accent2">
                  <a:lumMod val="75000"/>
                </a:schemeClr>
              </a:solidFill>
              <a:latin typeface="Arial" panose="020b0604020202020204" pitchFamily="34" charset="0"/>
              <a:ea typeface="宋体" panose="02010600030101010101" pitchFamily="2" charset="-122"/>
            </a:endParaRPr>
          </a:p>
        </p:txBody>
      </p:sp>
      <p:sp>
        <p:nvSpPr>
          <p:cNvPr id="45" name="TextBox 32"/>
          <p:cNvSpPr txBox="1">
            <a:spLocks noChangeArrowheads="1"/>
          </p:cNvSpPr>
          <p:nvPr/>
        </p:nvSpPr>
        <p:spPr bwMode="auto">
          <a:xfrm>
            <a:off x="3323497" y="3859782"/>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sz="1200">
                <a:solidFill>
                  <a:schemeClr val="tx1">
                    <a:lumMod val="75000"/>
                    <a:lumOff val="25000"/>
                  </a:schemeClr>
                </a:solidFill>
              </a:rPr>
              <a:t>您的内容打在这里，或者通过复制您的文本后，在此框中选择粘贴，并选择只保留文字。</a:t>
            </a:r>
            <a:endParaRPr lang="zh-CN" altLang="en-US" sz="1200">
              <a:solidFill>
                <a:schemeClr val="tx1">
                  <a:lumMod val="75000"/>
                  <a:lumOff val="25000"/>
                </a:schemeClr>
              </a:solidFill>
            </a:endParaRPr>
          </a:p>
        </p:txBody>
      </p:sp>
      <p:sp>
        <p:nvSpPr>
          <p:cNvPr id="46" name="TextBox 32"/>
          <p:cNvSpPr txBox="1">
            <a:spLocks noChangeArrowheads="1"/>
          </p:cNvSpPr>
          <p:nvPr/>
        </p:nvSpPr>
        <p:spPr bwMode="auto">
          <a:xfrm>
            <a:off x="3311874" y="256715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sz="1200">
                <a:solidFill>
                  <a:schemeClr val="tx1">
                    <a:lumMod val="75000"/>
                    <a:lumOff val="25000"/>
                  </a:schemeClr>
                </a:solidFill>
              </a:rPr>
              <a:t>您的内容打在这里，或者通过复制您的文本后，在此框中选择粘贴，并选择只保留文字。</a:t>
            </a:r>
            <a:endParaRPr lang="zh-CN" altLang="en-US" sz="1200">
              <a:solidFill>
                <a:schemeClr val="tx1">
                  <a:lumMod val="75000"/>
                  <a:lumOff val="25000"/>
                </a:schemeClr>
              </a:solidFill>
            </a:endParaRPr>
          </a:p>
        </p:txBody>
      </p:sp>
      <p:sp>
        <p:nvSpPr>
          <p:cNvPr id="47" name="TextBox 32"/>
          <p:cNvSpPr txBox="1">
            <a:spLocks noChangeArrowheads="1"/>
          </p:cNvSpPr>
          <p:nvPr/>
        </p:nvSpPr>
        <p:spPr bwMode="auto">
          <a:xfrm>
            <a:off x="3315821" y="139373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sz="1200">
                <a:solidFill>
                  <a:schemeClr val="tx1">
                    <a:lumMod val="75000"/>
                    <a:lumOff val="25000"/>
                  </a:schemeClr>
                </a:solidFill>
              </a:rPr>
              <a:t>您的内容打在这里，或者通过复制您的文本后，在此框中选择粘贴，并选择只保留文字。</a:t>
            </a:r>
            <a:endParaRPr lang="zh-CN" altLang="en-US" sz="1200">
              <a:solidFill>
                <a:schemeClr val="tx1">
                  <a:lumMod val="75000"/>
                  <a:lumOff val="25000"/>
                </a:schemeClr>
              </a:solidFill>
            </a:endParaRPr>
          </a:p>
        </p:txBody>
      </p:sp>
      <p:sp>
        <p:nvSpPr>
          <p:cNvPr id="48" name="TextBox 47"/>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nodeType="afterGroup">
                            <p:stCondLst>
                              <p:cond delay="13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nodeType="afterGroup">
                            <p:stCondLst>
                              <p:cond delay="18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nodeType="afterGroup">
                            <p:stCondLst>
                              <p:cond delay="23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nodeType="afterGroup">
                            <p:stCondLst>
                              <p:cond delay="26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nodeType="afterGroup">
                            <p:stCondLst>
                              <p:cond delay="31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nodeType="afterGroup">
                            <p:stCondLst>
                              <p:cond delay="36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nodeType="afterGroup">
                            <p:stCondLst>
                              <p:cond delay="39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nodeType="afterGroup">
                            <p:stCondLst>
                              <p:cond delay="44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nodeType="afterGroup">
                            <p:stCondLst>
                              <p:cond delay="49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nodeType="afterGroup">
                            <p:stCondLst>
                              <p:cond delay="54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nodeType="afterGroup">
                            <p:stCondLst>
                              <p:cond delay="59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nodeType="afterGroup">
                            <p:stCondLst>
                              <p:cond delay="64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nodeType="afterGroup">
                            <p:stCondLst>
                              <p:cond delay="69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5" name="TextBox 44"/>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5227113" y="1649108"/>
            <a:ext cx="2513240" cy="2513240"/>
            <a:chOff x="5136360" y="1299207"/>
            <a:chExt cx="3142800" cy="3142800"/>
          </a:xfrm>
        </p:grpSpPr>
        <p:sp>
          <p:nvSpPr>
            <p:cNvPr id="87" name="Oval 18"/>
            <p:cNvSpPr/>
            <p:nvPr/>
          </p:nvSpPr>
          <p:spPr>
            <a:xfrm>
              <a:off x="5136360" y="1299207"/>
              <a:ext cx="3142800" cy="3142800"/>
            </a:xfrm>
            <a:prstGeom prst="ellipse">
              <a:avLst/>
            </a:prstGeom>
            <a:solidFill>
              <a:schemeClr val="accent4"/>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88" name="TextBox 87"/>
            <p:cNvSpPr txBox="1"/>
            <p:nvPr/>
          </p:nvSpPr>
          <p:spPr>
            <a:xfrm>
              <a:off x="5652171" y="3110883"/>
              <a:ext cx="2124555" cy="692773"/>
            </a:xfrm>
            <a:prstGeom prst="rect">
              <a:avLst/>
            </a:prstGeom>
            <a:noFill/>
          </p:spPr>
          <p:txBody>
            <a:bodyPr wrap="square" lIns="0" tIns="0" rIns="0" bIns="0" rtlCol="0">
              <a:spAutoFit/>
            </a:bodyPr>
            <a:lstStyle/>
            <a:p>
              <a:pPr algn="ctr">
                <a:lnSpc>
                  <a:spcPct val="120000"/>
                </a:lnSpc>
              </a:pPr>
              <a:r>
                <a:rPr lang="zh-CN" altLang="en-US" sz="100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5992957" y="1822648"/>
              <a:ext cx="1453301" cy="846722"/>
            </a:xfrm>
            <a:prstGeom prst="rect">
              <a:avLst/>
            </a:prstGeom>
            <a:noFill/>
          </p:spPr>
          <p:txBody>
            <a:bodyPr wrap="none" lIns="0" tIns="0" rIns="0" bIns="0" rtlCol="0">
              <a:spAutoFit/>
            </a:bodyPr>
            <a:lstStyle/>
            <a:p>
              <a:pPr algn="ctr"/>
              <a:r>
                <a:rPr lang="en-US" sz="4400">
                  <a:solidFill>
                    <a:schemeClr val="bg1"/>
                  </a:solidFill>
                  <a:latin typeface="微软雅黑" panose="020b0503020204020204" pitchFamily="34" charset="-122"/>
                  <a:ea typeface="微软雅黑" panose="020b0503020204020204" pitchFamily="34" charset="-122"/>
                  <a:cs typeface="Roboto Regular"/>
                </a:rPr>
                <a:t>86%</a:t>
              </a:r>
              <a:endParaRPr lang="en-US" sz="4400">
                <a:solidFill>
                  <a:schemeClr val="bg1"/>
                </a:solidFill>
                <a:latin typeface="微软雅黑" panose="020b0503020204020204" pitchFamily="34" charset="-122"/>
                <a:ea typeface="微软雅黑" panose="020b0503020204020204" pitchFamily="34" charset="-122"/>
                <a:cs typeface="Roboto Regular"/>
              </a:endParaRPr>
            </a:p>
          </p:txBody>
        </p:sp>
        <p:sp>
          <p:nvSpPr>
            <p:cNvPr id="90" name="TextBox 89"/>
            <p:cNvSpPr txBox="1"/>
            <p:nvPr/>
          </p:nvSpPr>
          <p:spPr>
            <a:xfrm>
              <a:off x="5909931" y="2707136"/>
              <a:ext cx="1539496" cy="307899"/>
            </a:xfrm>
            <a:prstGeom prst="rect">
              <a:avLst/>
            </a:prstGeom>
            <a:noFill/>
          </p:spPr>
          <p:txBody>
            <a:bodyPr wrap="none" lIns="0" tIns="0" rIns="0" bIns="0"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点击输入标题</a:t>
              </a:r>
              <a:endParaRPr lang="zh-CN" altLang="en-US" sz="1600" b="1">
                <a:solidFill>
                  <a:schemeClr val="bg1"/>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1115616" y="1221312"/>
            <a:ext cx="2372639" cy="2372639"/>
            <a:chOff x="909267" y="1241284"/>
            <a:chExt cx="2506980" cy="2506980"/>
          </a:xfrm>
        </p:grpSpPr>
        <p:sp>
          <p:nvSpPr>
            <p:cNvPr id="92" name="Oval 16"/>
            <p:cNvSpPr/>
            <p:nvPr/>
          </p:nvSpPr>
          <p:spPr>
            <a:xfrm>
              <a:off x="909267" y="1241284"/>
              <a:ext cx="2506980" cy="2506980"/>
            </a:xfrm>
            <a:prstGeom prst="ellipse">
              <a:avLst/>
            </a:prstGeom>
            <a:solidFill>
              <a:schemeClr val="accent1"/>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3" name="TextBox 92"/>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bg1"/>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1614212" y="1637353"/>
              <a:ext cx="1119579" cy="650406"/>
            </a:xfrm>
            <a:prstGeom prst="rect">
              <a:avLst/>
            </a:prstGeom>
            <a:noFill/>
          </p:spPr>
          <p:txBody>
            <a:bodyPr wrap="none" lIns="0" tIns="0" rIns="0" bIns="0" rtlCol="0">
              <a:spAutoFit/>
            </a:bodyPr>
            <a:lstStyle/>
            <a:p>
              <a:pPr algn="ctr"/>
              <a:r>
                <a:rPr lang="en-US" sz="4000">
                  <a:solidFill>
                    <a:schemeClr val="bg1"/>
                  </a:solidFill>
                  <a:latin typeface="微软雅黑" panose="020b0503020204020204" pitchFamily="34" charset="-122"/>
                  <a:ea typeface="微软雅黑" panose="020b0503020204020204" pitchFamily="34" charset="-122"/>
                  <a:cs typeface="Roboto Regular"/>
                </a:rPr>
                <a:t>76%</a:t>
              </a:r>
              <a:endParaRPr lang="en-US" sz="4000">
                <a:solidFill>
                  <a:schemeClr val="bg1"/>
                </a:solidFill>
                <a:latin typeface="微软雅黑" panose="020b0503020204020204" pitchFamily="34" charset="-122"/>
                <a:ea typeface="微软雅黑" panose="020b0503020204020204" pitchFamily="34" charset="-122"/>
                <a:cs typeface="Roboto Regular"/>
              </a:endParaRPr>
            </a:p>
          </p:txBody>
        </p:sp>
        <p:sp>
          <p:nvSpPr>
            <p:cNvPr id="95" name="TextBox 94"/>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点击输入标题</a:t>
              </a: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2995947" y="2605470"/>
            <a:ext cx="2034540" cy="2034540"/>
            <a:chOff x="2923938" y="2625442"/>
            <a:chExt cx="2034540" cy="2034540"/>
          </a:xfrm>
        </p:grpSpPr>
        <p:sp>
          <p:nvSpPr>
            <p:cNvPr id="97" name="Oval 14"/>
            <p:cNvSpPr/>
            <p:nvPr/>
          </p:nvSpPr>
          <p:spPr>
            <a:xfrm>
              <a:off x="2923938" y="2625442"/>
              <a:ext cx="2034540" cy="2034540"/>
            </a:xfrm>
            <a:prstGeom prst="ellipse">
              <a:avLst/>
            </a:prstGeom>
            <a:solidFill>
              <a:schemeClr val="accent2"/>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98" name="TextBox 97"/>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3529234" y="2957625"/>
              <a:ext cx="846386" cy="492443"/>
            </a:xfrm>
            <a:prstGeom prst="rect">
              <a:avLst/>
            </a:prstGeom>
            <a:noFill/>
          </p:spPr>
          <p:txBody>
            <a:bodyPr wrap="none" lIns="0" tIns="0" rIns="0" bIns="0" rtlCol="0">
              <a:spAutoFit/>
            </a:bodyPr>
            <a:lstStyle/>
            <a:p>
              <a:pPr algn="ctr"/>
              <a:r>
                <a:rPr lang="en-US" sz="3200">
                  <a:solidFill>
                    <a:schemeClr val="bg1"/>
                  </a:solidFill>
                  <a:latin typeface="微软雅黑" panose="020b0503020204020204" pitchFamily="34" charset="-122"/>
                  <a:ea typeface="微软雅黑" panose="020b0503020204020204" pitchFamily="34" charset="-122"/>
                  <a:cs typeface="Roboto Regular"/>
                </a:rPr>
                <a:t>53%</a:t>
              </a:r>
              <a:endParaRPr lang="en-US" sz="3200">
                <a:solidFill>
                  <a:schemeClr val="bg1"/>
                </a:solidFill>
                <a:latin typeface="微软雅黑" panose="020b0503020204020204" pitchFamily="34" charset="-122"/>
                <a:ea typeface="微软雅黑" panose="020b0503020204020204" pitchFamily="34" charset="-122"/>
                <a:cs typeface="Roboto Regular"/>
              </a:endParaRPr>
            </a:p>
          </p:txBody>
        </p:sp>
        <p:sp>
          <p:nvSpPr>
            <p:cNvPr id="100" name="TextBox 99"/>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a:solidFill>
                    <a:schemeClr val="bg1"/>
                  </a:solidFill>
                  <a:latin typeface="微软雅黑" panose="020b0503020204020204" pitchFamily="34" charset="-122"/>
                  <a:ea typeface="微软雅黑" panose="020b0503020204020204" pitchFamily="34" charset="-122"/>
                </a:rPr>
                <a:t>点击输入标题</a:t>
              </a:r>
              <a:endParaRPr lang="zh-CN" altLang="en-US" sz="1000" b="1">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3815083" y="1131590"/>
            <a:ext cx="1663582" cy="1663582"/>
            <a:chOff x="3743074" y="1151562"/>
            <a:chExt cx="1663582" cy="1663582"/>
          </a:xfrm>
        </p:grpSpPr>
        <p:sp>
          <p:nvSpPr>
            <p:cNvPr id="102" name="Oval 17"/>
            <p:cNvSpPr/>
            <p:nvPr/>
          </p:nvSpPr>
          <p:spPr>
            <a:xfrm>
              <a:off x="3743074" y="1151562"/>
              <a:ext cx="1663582" cy="1663582"/>
            </a:xfrm>
            <a:prstGeom prst="ellipse">
              <a:avLst/>
            </a:prstGeom>
            <a:solidFill>
              <a:schemeClr val="accent3"/>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solidFill>
                  <a:schemeClr val="bg1"/>
                </a:solidFill>
                <a:latin typeface="微软雅黑" panose="020b0503020204020204" pitchFamily="34" charset="-122"/>
                <a:ea typeface="微软雅黑" panose="020b0503020204020204" pitchFamily="34" charset="-122"/>
                <a:cs typeface="Helvetica Light"/>
              </a:endParaRPr>
            </a:p>
          </p:txBody>
        </p:sp>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algn="ctr"/>
              <a:r>
                <a:rPr lang="en-US" sz="3200">
                  <a:solidFill>
                    <a:schemeClr val="bg1"/>
                  </a:solidFill>
                  <a:latin typeface="微软雅黑" panose="020b0503020204020204" pitchFamily="34" charset="-122"/>
                  <a:ea typeface="微软雅黑" panose="020b0503020204020204" pitchFamily="34" charset="-122"/>
                  <a:cs typeface="Roboto Regular"/>
                </a:rPr>
                <a:t>38%</a:t>
              </a:r>
              <a:endParaRPr lang="en-US" sz="3200">
                <a:solidFill>
                  <a:schemeClr val="bg1"/>
                </a:solidFill>
                <a:latin typeface="微软雅黑" panose="020b0503020204020204" pitchFamily="34" charset="-122"/>
                <a:ea typeface="微软雅黑" panose="020b0503020204020204" pitchFamily="34" charset="-122"/>
                <a:cs typeface="Roboto Regular"/>
              </a:endParaRP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a:solidFill>
                    <a:schemeClr val="bg1"/>
                  </a:solidFill>
                  <a:latin typeface="微软雅黑" panose="020b0503020204020204" pitchFamily="34" charset="-122"/>
                  <a:ea typeface="微软雅黑" panose="020b0503020204020204" pitchFamily="34" charset="-122"/>
                </a:rPr>
                <a:t>点击输入标题</a:t>
              </a:r>
              <a:endParaRPr lang="zh-CN" altLang="en-US" sz="10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TextBox 7"/>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Oval 3"/>
          <p:cNvSpPr/>
          <p:nvPr/>
        </p:nvSpPr>
        <p:spPr>
          <a:xfrm>
            <a:off x="762790" y="1419622"/>
            <a:ext cx="1330785" cy="1330784"/>
          </a:xfrm>
          <a:prstGeom prst="ellipse">
            <a:avLst/>
          </a:prstGeom>
          <a:solidFill>
            <a:schemeClr val="accent1">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9" name="Oval 14"/>
          <p:cNvSpPr/>
          <p:nvPr/>
        </p:nvSpPr>
        <p:spPr>
          <a:xfrm>
            <a:off x="2884013" y="1425122"/>
            <a:ext cx="1330785" cy="1330784"/>
          </a:xfrm>
          <a:prstGeom prst="ellipse">
            <a:avLst/>
          </a:prstGeom>
          <a:solidFill>
            <a:schemeClr val="accent2">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0" name="Oval 17"/>
          <p:cNvSpPr/>
          <p:nvPr/>
        </p:nvSpPr>
        <p:spPr>
          <a:xfrm>
            <a:off x="5008213" y="1425122"/>
            <a:ext cx="1330785" cy="1330784"/>
          </a:xfrm>
          <a:prstGeom prst="ellipse">
            <a:avLst/>
          </a:prstGeom>
          <a:solidFill>
            <a:schemeClr val="accent3">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1" name="Oval 20"/>
          <p:cNvSpPr/>
          <p:nvPr/>
        </p:nvSpPr>
        <p:spPr>
          <a:xfrm>
            <a:off x="7129647" y="1425122"/>
            <a:ext cx="1330785" cy="1330784"/>
          </a:xfrm>
          <a:prstGeom prst="ellipse">
            <a:avLst/>
          </a:prstGeom>
          <a:solidFill>
            <a:schemeClr val="accent4">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12" name="TextBox 11"/>
          <p:cNvSpPr txBox="1"/>
          <p:nvPr/>
        </p:nvSpPr>
        <p:spPr>
          <a:xfrm>
            <a:off x="2066607" y="1602904"/>
            <a:ext cx="832074" cy="926779"/>
          </a:xfrm>
          <a:prstGeom prst="rect">
            <a:avLst/>
          </a:prstGeom>
          <a:noFill/>
        </p:spPr>
        <p:txBody>
          <a:bodyPr wrap="square" lIns="91420" tIns="45709" rIns="91420" bIns="45709" rtlCol="0">
            <a:spAutoFit/>
          </a:bodyPr>
          <a:lstStyle/>
          <a:p>
            <a:pPr algn="ctr"/>
            <a:r>
              <a:rPr lang="en-US" sz="5400" b="1">
                <a:solidFill>
                  <a:schemeClr val="bg1">
                    <a:lumMod val="65000"/>
                  </a:schemeClr>
                </a:solidFill>
                <a:latin typeface="+mn-ea"/>
                <a:cs typeface="Helvetica Neue"/>
              </a:rPr>
              <a:t>+</a:t>
            </a:r>
            <a:endParaRPr lang="ru-RU" sz="5400" b="1">
              <a:solidFill>
                <a:schemeClr val="bg1">
                  <a:lumMod val="65000"/>
                </a:schemeClr>
              </a:solidFill>
              <a:latin typeface="+mn-ea"/>
              <a:cs typeface="Helvetica Neue"/>
            </a:endParaRPr>
          </a:p>
        </p:txBody>
      </p:sp>
      <p:sp>
        <p:nvSpPr>
          <p:cNvPr id="13" name="TextBox 12"/>
          <p:cNvSpPr txBox="1"/>
          <p:nvPr/>
        </p:nvSpPr>
        <p:spPr>
          <a:xfrm>
            <a:off x="4189424" y="1602904"/>
            <a:ext cx="832074" cy="926779"/>
          </a:xfrm>
          <a:prstGeom prst="rect">
            <a:avLst/>
          </a:prstGeom>
          <a:noFill/>
        </p:spPr>
        <p:txBody>
          <a:bodyPr wrap="square" lIns="91420" tIns="45709" rIns="91420" bIns="45709" rtlCol="0">
            <a:spAutoFit/>
          </a:bodyPr>
          <a:lstStyle/>
          <a:p>
            <a:pPr algn="ctr"/>
            <a:r>
              <a:rPr lang="en-US" sz="5400" b="1">
                <a:solidFill>
                  <a:schemeClr val="bg1">
                    <a:lumMod val="65000"/>
                  </a:schemeClr>
                </a:solidFill>
                <a:latin typeface="+mn-ea"/>
                <a:cs typeface="Helvetica Neue"/>
              </a:rPr>
              <a:t>+</a:t>
            </a:r>
            <a:endParaRPr lang="ru-RU" sz="5400" b="1">
              <a:solidFill>
                <a:schemeClr val="bg1">
                  <a:lumMod val="65000"/>
                </a:schemeClr>
              </a:solidFill>
              <a:latin typeface="+mn-ea"/>
              <a:cs typeface="Helvetica Neue"/>
            </a:endParaRPr>
          </a:p>
        </p:txBody>
      </p:sp>
      <p:sp>
        <p:nvSpPr>
          <p:cNvPr id="14" name="TextBox 13"/>
          <p:cNvSpPr txBox="1"/>
          <p:nvPr/>
        </p:nvSpPr>
        <p:spPr>
          <a:xfrm>
            <a:off x="6300449" y="1613103"/>
            <a:ext cx="832074" cy="926779"/>
          </a:xfrm>
          <a:prstGeom prst="rect">
            <a:avLst/>
          </a:prstGeom>
          <a:noFill/>
        </p:spPr>
        <p:txBody>
          <a:bodyPr wrap="square" lIns="91420" tIns="45709" rIns="91420" bIns="45709" rtlCol="0">
            <a:spAutoFit/>
          </a:bodyPr>
          <a:lstStyle/>
          <a:p>
            <a:pPr algn="ctr"/>
            <a:r>
              <a:rPr lang="en-US" sz="5400" b="1">
                <a:solidFill>
                  <a:schemeClr val="bg1">
                    <a:lumMod val="65000"/>
                  </a:schemeClr>
                </a:solidFill>
                <a:latin typeface="+mn-ea"/>
                <a:cs typeface="Helvetica Neue"/>
              </a:rPr>
              <a:t>=</a:t>
            </a:r>
            <a:endParaRPr lang="ru-RU" sz="5400" b="1">
              <a:solidFill>
                <a:schemeClr val="bg1">
                  <a:lumMod val="65000"/>
                </a:schemeClr>
              </a:solidFill>
              <a:latin typeface="+mn-ea"/>
              <a:cs typeface="Helvetica Neue"/>
            </a:endParaRPr>
          </a:p>
        </p:txBody>
      </p:sp>
      <p:sp>
        <p:nvSpPr>
          <p:cNvPr id="15" name="TextBox 14"/>
          <p:cNvSpPr txBox="1"/>
          <p:nvPr/>
        </p:nvSpPr>
        <p:spPr>
          <a:xfrm>
            <a:off x="531754" y="3205395"/>
            <a:ext cx="1807998" cy="230832"/>
          </a:xfrm>
          <a:prstGeom prst="rect">
            <a:avLst/>
          </a:prstGeom>
          <a:noFill/>
        </p:spPr>
        <p:txBody>
          <a:bodyPr wrap="square" lIns="0" rIns="0" bIns="0" rtlCol="0">
            <a:spAutoFit/>
          </a:bodyPr>
          <a:lstStyle/>
          <a:p>
            <a:pPr algn="ctr">
              <a:tabLst>
                <a:tab pos="1025525"/>
              </a:tabLst>
            </a:pPr>
            <a:r>
              <a:rPr lang="zh-CN" altLang="en-US" sz="1200" b="1">
                <a:solidFill>
                  <a:schemeClr val="accent1"/>
                </a:solidFill>
                <a:latin typeface="微软雅黑" panose="020b0503020204020204" pitchFamily="34" charset="-122"/>
                <a:ea typeface="微软雅黑" panose="020b0503020204020204" pitchFamily="34" charset="-122"/>
                <a:cs typeface="Calibri" panose="020f0502020204030204"/>
              </a:rPr>
              <a:t>填加文字标题</a:t>
            </a:r>
            <a:endParaRPr lang="en-US" sz="1200" b="1">
              <a:solidFill>
                <a:schemeClr val="accent1"/>
              </a:solidFill>
              <a:latin typeface="微软雅黑" panose="020b0503020204020204" pitchFamily="34" charset="-122"/>
              <a:ea typeface="微软雅黑" panose="020b0503020204020204" pitchFamily="34" charset="-122"/>
              <a:cs typeface="Calibri" panose="020f0502020204030204"/>
            </a:endParaRPr>
          </a:p>
        </p:txBody>
      </p:sp>
      <p:sp>
        <p:nvSpPr>
          <p:cNvPr id="16" name="TextBox 15"/>
          <p:cNvSpPr txBox="1"/>
          <p:nvPr/>
        </p:nvSpPr>
        <p:spPr>
          <a:xfrm>
            <a:off x="658358" y="3509595"/>
            <a:ext cx="1547915" cy="646331"/>
          </a:xfrm>
          <a:prstGeom prst="rect">
            <a:avLst/>
          </a:prstGeom>
          <a:noFill/>
        </p:spPr>
        <p:txBody>
          <a:bodyPr wrap="square" lIns="0" rIns="0" bIns="0" rtlCol="0">
            <a:spAutoFit/>
          </a:bodyPr>
          <a:lstStyle/>
          <a:p>
            <a:pPr algn="ct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endParaRPr>
          </a:p>
        </p:txBody>
      </p:sp>
      <p:sp>
        <p:nvSpPr>
          <p:cNvPr id="17" name="TextBox 16"/>
          <p:cNvSpPr txBox="1"/>
          <p:nvPr/>
        </p:nvSpPr>
        <p:spPr>
          <a:xfrm>
            <a:off x="2626163" y="3202850"/>
            <a:ext cx="1807998" cy="231699"/>
          </a:xfrm>
          <a:prstGeom prst="rect">
            <a:avLst/>
          </a:prstGeom>
          <a:noFill/>
        </p:spPr>
        <p:txBody>
          <a:bodyPr wrap="square" lIns="0" rIns="0" bIns="0" rtlCol="0">
            <a:spAutoFit/>
          </a:bodyPr>
          <a:lstStyle/>
          <a:p>
            <a:pPr algn="ctr">
              <a:tabLst>
                <a:tab pos="1025525"/>
              </a:tabLst>
            </a:pPr>
            <a:r>
              <a:rPr lang="zh-CN" altLang="en-US" sz="1200" b="1">
                <a:solidFill>
                  <a:schemeClr val="accent2"/>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1200" b="1">
              <a:solidFill>
                <a:schemeClr val="accent2"/>
              </a:solidFill>
              <a:latin typeface="微软雅黑" panose="020b0503020204020204" pitchFamily="34" charset="-122"/>
              <a:ea typeface="微软雅黑" panose="020b0503020204020204" pitchFamily="34" charset="-122"/>
              <a:cs typeface="Calibri" panose="020f0502020204030204"/>
            </a:endParaRPr>
          </a:p>
        </p:txBody>
      </p:sp>
      <p:sp>
        <p:nvSpPr>
          <p:cNvPr id="18" name="TextBox 17"/>
          <p:cNvSpPr txBox="1"/>
          <p:nvPr/>
        </p:nvSpPr>
        <p:spPr>
          <a:xfrm>
            <a:off x="2752767" y="3507050"/>
            <a:ext cx="1547915" cy="646331"/>
          </a:xfrm>
          <a:prstGeom prst="rect">
            <a:avLst/>
          </a:prstGeom>
          <a:noFill/>
        </p:spPr>
        <p:txBody>
          <a:bodyPr wrap="square" lIns="0" rIns="0" bIns="0" rtlCol="0">
            <a:spAutoFit/>
          </a:bodyPr>
          <a:lstStyle/>
          <a:p>
            <a:pPr algn="ct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endParaRPr>
          </a:p>
        </p:txBody>
      </p:sp>
      <p:sp>
        <p:nvSpPr>
          <p:cNvPr id="19" name="TextBox 18"/>
          <p:cNvSpPr txBox="1"/>
          <p:nvPr/>
        </p:nvSpPr>
        <p:spPr>
          <a:xfrm>
            <a:off x="4757584" y="3200306"/>
            <a:ext cx="1807998" cy="231699"/>
          </a:xfrm>
          <a:prstGeom prst="rect">
            <a:avLst/>
          </a:prstGeom>
          <a:noFill/>
        </p:spPr>
        <p:txBody>
          <a:bodyPr wrap="square" lIns="0" rIns="0" bIns="0" rtlCol="0">
            <a:spAutoFit/>
          </a:bodyPr>
          <a:lstStyle/>
          <a:p>
            <a:pPr algn="ctr">
              <a:tabLst>
                <a:tab pos="1025525"/>
              </a:tabLst>
            </a:pPr>
            <a:r>
              <a:rPr lang="zh-CN" altLang="en-US" sz="1200" b="1">
                <a:solidFill>
                  <a:schemeClr val="accent3"/>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1200" b="1">
              <a:solidFill>
                <a:schemeClr val="accent3"/>
              </a:solidFill>
              <a:latin typeface="微软雅黑" panose="020b0503020204020204" pitchFamily="34" charset="-122"/>
              <a:ea typeface="微软雅黑" panose="020b0503020204020204" pitchFamily="34" charset="-122"/>
              <a:cs typeface="Calibri" panose="020f0502020204030204"/>
            </a:endParaRPr>
          </a:p>
        </p:txBody>
      </p:sp>
      <p:sp>
        <p:nvSpPr>
          <p:cNvPr id="20" name="TextBox 19"/>
          <p:cNvSpPr txBox="1"/>
          <p:nvPr/>
        </p:nvSpPr>
        <p:spPr>
          <a:xfrm>
            <a:off x="4884188" y="3504506"/>
            <a:ext cx="1547915" cy="646331"/>
          </a:xfrm>
          <a:prstGeom prst="rect">
            <a:avLst/>
          </a:prstGeom>
          <a:noFill/>
        </p:spPr>
        <p:txBody>
          <a:bodyPr wrap="square" lIns="0" rIns="0" bIns="0" rtlCol="0">
            <a:spAutoFit/>
          </a:bodyPr>
          <a:lstStyle/>
          <a:p>
            <a:pPr algn="ct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endParaRPr>
          </a:p>
        </p:txBody>
      </p:sp>
      <p:sp>
        <p:nvSpPr>
          <p:cNvPr id="21" name="TextBox 20"/>
          <p:cNvSpPr txBox="1"/>
          <p:nvPr/>
        </p:nvSpPr>
        <p:spPr>
          <a:xfrm>
            <a:off x="6940466" y="3205395"/>
            <a:ext cx="1807998" cy="231699"/>
          </a:xfrm>
          <a:prstGeom prst="rect">
            <a:avLst/>
          </a:prstGeom>
          <a:noFill/>
        </p:spPr>
        <p:txBody>
          <a:bodyPr wrap="square" lIns="0" rIns="0" bIns="0" rtlCol="0">
            <a:spAutoFit/>
          </a:bodyPr>
          <a:lstStyle/>
          <a:p>
            <a:pPr algn="ctr">
              <a:tabLst>
                <a:tab pos="1025525"/>
              </a:tabLst>
            </a:pPr>
            <a:r>
              <a:rPr lang="zh-CN" altLang="en-US" sz="1200" b="1">
                <a:solidFill>
                  <a:schemeClr val="accent4"/>
                </a:solidFill>
                <a:latin typeface="微软雅黑" panose="020b0503020204020204" pitchFamily="34" charset="-122"/>
                <a:ea typeface="微软雅黑" panose="020b0503020204020204" pitchFamily="34" charset="-122"/>
                <a:cs typeface="Calibri" panose="020f0502020204030204"/>
              </a:rPr>
              <a:t>填加文字标题</a:t>
            </a:r>
            <a:endParaRPr lang="en-US" altLang="zh-CN" sz="1200" b="1">
              <a:solidFill>
                <a:schemeClr val="accent4"/>
              </a:solidFill>
              <a:latin typeface="微软雅黑" panose="020b0503020204020204" pitchFamily="34" charset="-122"/>
              <a:ea typeface="微软雅黑" panose="020b0503020204020204" pitchFamily="34" charset="-122"/>
              <a:cs typeface="Calibri" panose="020f0502020204030204"/>
            </a:endParaRPr>
          </a:p>
        </p:txBody>
      </p:sp>
      <p:sp>
        <p:nvSpPr>
          <p:cNvPr id="22" name="TextBox 21"/>
          <p:cNvSpPr txBox="1"/>
          <p:nvPr/>
        </p:nvSpPr>
        <p:spPr>
          <a:xfrm>
            <a:off x="7067070" y="3509595"/>
            <a:ext cx="1547915" cy="646331"/>
          </a:xfrm>
          <a:prstGeom prst="rect">
            <a:avLst/>
          </a:prstGeom>
          <a:noFill/>
        </p:spPr>
        <p:txBody>
          <a:bodyPr wrap="square" lIns="0" rIns="0" bIns="0" rtlCol="0">
            <a:spAutoFit/>
          </a:bodyPr>
          <a:lstStyle/>
          <a:p>
            <a:pPr algn="ctr">
              <a:lnSpc>
                <a:spcPct val="13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a:endParaRPr>
          </a:p>
        </p:txBody>
      </p:sp>
      <p:sp>
        <p:nvSpPr>
          <p:cNvPr id="23" name="Freeform 12"/>
          <p:cNvSpPr>
            <a:spLocks noEditPoints="1"/>
          </p:cNvSpPr>
          <p:nvPr/>
        </p:nvSpPr>
        <p:spPr bwMode="auto">
          <a:xfrm>
            <a:off x="5292080" y="1724446"/>
            <a:ext cx="798745" cy="729289"/>
          </a:xfrm>
          <a:custGeom>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nvGrpSpPr>
          <p:cNvPr id="24" name="Group 71"/>
          <p:cNvGrpSpPr/>
          <p:nvPr/>
        </p:nvGrpSpPr>
        <p:grpSpPr>
          <a:xfrm>
            <a:off x="3241580" y="1794607"/>
            <a:ext cx="584222" cy="583209"/>
            <a:chOff x="3810000" y="2265363"/>
            <a:chExt cx="915988" cy="914400"/>
          </a:xfrm>
          <a:solidFill>
            <a:schemeClr val="bg1"/>
          </a:solidFill>
        </p:grpSpPr>
        <p:sp>
          <p:nvSpPr>
            <p:cNvPr id="25"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6" name="Freeform 119"/>
            <p:cNvSpPr/>
            <p:nvPr/>
          </p:nvSpPr>
          <p:spPr bwMode="auto">
            <a:xfrm>
              <a:off x="3844925" y="2951163"/>
              <a:ext cx="841375" cy="228600"/>
            </a:xfrm>
            <a:custGeom>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1" name="Freeform 120"/>
            <p:cNvSpPr/>
            <p:nvPr/>
          </p:nvSpPr>
          <p:spPr bwMode="auto">
            <a:xfrm>
              <a:off x="4438650" y="2725738"/>
              <a:ext cx="285750" cy="419100"/>
            </a:xfrm>
            <a:custGeom>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2" name="Freeform 121"/>
            <p:cNvSpPr/>
            <p:nvPr/>
          </p:nvSpPr>
          <p:spPr bwMode="auto">
            <a:xfrm>
              <a:off x="4603750" y="2576513"/>
              <a:ext cx="120650" cy="174625"/>
            </a:xfrm>
            <a:custGeom>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3" name="Freeform 122"/>
            <p:cNvSpPr/>
            <p:nvPr/>
          </p:nvSpPr>
          <p:spPr bwMode="auto">
            <a:xfrm>
              <a:off x="3810000" y="2725738"/>
              <a:ext cx="282575" cy="419100"/>
            </a:xfrm>
            <a:custGeom>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4" name="Freeform 123"/>
            <p:cNvSpPr/>
            <p:nvPr/>
          </p:nvSpPr>
          <p:spPr bwMode="auto">
            <a:xfrm>
              <a:off x="3810000" y="2576513"/>
              <a:ext cx="120650" cy="174625"/>
            </a:xfrm>
            <a:custGeom>
              <a:gdLst>
                <a:gd name="T0" fmla="*/ 76 w 76"/>
                <a:gd name="T1" fmla="*/ 0 h 110"/>
                <a:gd name="T2" fmla="*/ 0 w 76"/>
                <a:gd name="T3" fmla="*/ 54 h 110"/>
                <a:gd name="T4" fmla="*/ 76 w 76"/>
                <a:gd name="T5" fmla="*/ 110 h 110"/>
                <a:gd name="T6" fmla="*/ 76 w 76"/>
                <a:gd name="T7" fmla="*/ 0 h 110"/>
              </a:gd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5" name="Freeform 124"/>
            <p:cNvSpPr/>
            <p:nvPr/>
          </p:nvSpPr>
          <p:spPr bwMode="auto">
            <a:xfrm>
              <a:off x="3981450" y="2265363"/>
              <a:ext cx="571500" cy="638175"/>
            </a:xfrm>
            <a:custGeom>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6" name="Freeform 125"/>
            <p:cNvSpPr/>
            <p:nvPr/>
          </p:nvSpPr>
          <p:spPr bwMode="auto">
            <a:xfrm>
              <a:off x="3981450" y="2265363"/>
              <a:ext cx="114300" cy="114300"/>
            </a:xfrm>
            <a:custGeom>
              <a:gdLst>
                <a:gd name="T0" fmla="*/ 0 w 72"/>
                <a:gd name="T1" fmla="*/ 72 h 72"/>
                <a:gd name="T2" fmla="*/ 72 w 72"/>
                <a:gd name="T3" fmla="*/ 72 h 72"/>
                <a:gd name="T4" fmla="*/ 72 w 72"/>
                <a:gd name="T5" fmla="*/ 0 h 72"/>
                <a:gd name="T6" fmla="*/ 0 w 72"/>
                <a:gd name="T7" fmla="*/ 72 h 72"/>
              </a:gd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37" name="Group 173"/>
          <p:cNvGrpSpPr/>
          <p:nvPr/>
        </p:nvGrpSpPr>
        <p:grpSpPr>
          <a:xfrm>
            <a:off x="7468222" y="1758815"/>
            <a:ext cx="648072" cy="643352"/>
            <a:chOff x="6400800" y="1195388"/>
            <a:chExt cx="654050" cy="649287"/>
          </a:xfrm>
          <a:solidFill>
            <a:schemeClr val="bg1"/>
          </a:solidFill>
        </p:grpSpPr>
        <p:sp>
          <p:nvSpPr>
            <p:cNvPr id="38" name="Freeform 289"/>
            <p:cNvSpPr>
              <a:spLocks noEditPoints="1"/>
            </p:cNvSpPr>
            <p:nvPr/>
          </p:nvSpPr>
          <p:spPr bwMode="auto">
            <a:xfrm>
              <a:off x="6400800" y="1195388"/>
              <a:ext cx="654050" cy="649287"/>
            </a:xfrm>
            <a:custGeom>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39"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0"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1"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2"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43" name="Group 162"/>
          <p:cNvGrpSpPr/>
          <p:nvPr/>
        </p:nvGrpSpPr>
        <p:grpSpPr>
          <a:xfrm>
            <a:off x="1124599" y="1731515"/>
            <a:ext cx="604289" cy="646302"/>
            <a:chOff x="4267200" y="1196975"/>
            <a:chExt cx="593725" cy="635001"/>
          </a:xfrm>
          <a:solidFill>
            <a:schemeClr val="bg1"/>
          </a:solidFill>
        </p:grpSpPr>
        <p:sp>
          <p:nvSpPr>
            <p:cNvPr id="44" name="Freeform 272"/>
            <p:cNvSpPr/>
            <p:nvPr/>
          </p:nvSpPr>
          <p:spPr bwMode="auto">
            <a:xfrm>
              <a:off x="4267200" y="1566863"/>
              <a:ext cx="593725" cy="265113"/>
            </a:xfrm>
            <a:custGeom>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5"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6" name="Freeform 274"/>
            <p:cNvSpPr>
              <a:spLocks noEditPoints="1"/>
            </p:cNvSpPr>
            <p:nvPr/>
          </p:nvSpPr>
          <p:spPr bwMode="auto">
            <a:xfrm>
              <a:off x="4422775" y="1196975"/>
              <a:ext cx="282575" cy="508000"/>
            </a:xfrm>
            <a:custGeom>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nodeType="afterGroup">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nodeType="afterGroup">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nodeType="afterGroup">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nodeType="afterGroup">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nodeType="afterGroup">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nodeType="afterGroup">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nodeType="afterGroup">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nodeType="afterGroup">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nodeType="afterGroup">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nodeType="afterGroup">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nodeType="afterGroup">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nodeType="afterGroup">
                            <p:stCondLst>
                              <p:cond delay="8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nodeType="afterGroup">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nodeType="afterGroup">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年度工作概述</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Freeform 227"/>
              <p:cNvSpPr/>
              <p:nvPr/>
            </p:nvSpPr>
            <p:spPr bwMode="auto">
              <a:xfrm>
                <a:off x="3198348" y="3140191"/>
                <a:ext cx="224709" cy="247551"/>
              </a:xfrm>
              <a:custGeom>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Freeform 228"/>
              <p:cNvSpPr/>
              <p:nvPr/>
            </p:nvSpPr>
            <p:spPr bwMode="auto">
              <a:xfrm>
                <a:off x="3481875" y="3306367"/>
                <a:ext cx="233275" cy="180738"/>
              </a:xfrm>
              <a:custGeom>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1" name="Freeform 229"/>
              <p:cNvSpPr/>
              <p:nvPr/>
            </p:nvSpPr>
            <p:spPr bwMode="auto">
              <a:xfrm>
                <a:off x="3132963" y="3377178"/>
                <a:ext cx="355480" cy="298946"/>
              </a:xfrm>
              <a:custGeom>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2">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2" name="Freeform 230"/>
              <p:cNvSpPr/>
              <p:nvPr/>
            </p:nvSpPr>
            <p:spPr bwMode="auto">
              <a:xfrm>
                <a:off x="3598655" y="3487105"/>
                <a:ext cx="54536" cy="68241"/>
              </a:xfrm>
              <a:custGeom>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0">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5" name="Freeform 333"/>
              <p:cNvSpPr/>
              <p:nvPr/>
            </p:nvSpPr>
            <p:spPr bwMode="auto">
              <a:xfrm>
                <a:off x="5225867" y="4569073"/>
                <a:ext cx="40119" cy="41203"/>
              </a:xfrm>
              <a:custGeom>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6" name="Freeform 334"/>
              <p:cNvSpPr/>
              <p:nvPr/>
            </p:nvSpPr>
            <p:spPr bwMode="auto">
              <a:xfrm>
                <a:off x="5389594" y="4366311"/>
                <a:ext cx="76984" cy="79153"/>
              </a:xfrm>
              <a:custGeom>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7" name="Freeform 335"/>
              <p:cNvSpPr/>
              <p:nvPr/>
            </p:nvSpPr>
            <p:spPr bwMode="auto">
              <a:xfrm>
                <a:off x="5258396" y="4394503"/>
                <a:ext cx="182160" cy="182160"/>
              </a:xfrm>
              <a:custGeom>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Freeform 228"/>
              <p:cNvSpPr/>
              <p:nvPr/>
            </p:nvSpPr>
            <p:spPr bwMode="auto">
              <a:xfrm>
                <a:off x="3617909" y="2844302"/>
                <a:ext cx="125777" cy="210351"/>
              </a:xfrm>
              <a:custGeom>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4" name="Freeform 229"/>
              <p:cNvSpPr/>
              <p:nvPr/>
            </p:nvSpPr>
            <p:spPr bwMode="auto">
              <a:xfrm>
                <a:off x="3779467" y="2682744"/>
                <a:ext cx="122524" cy="371910"/>
              </a:xfrm>
              <a:custGeom>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5" name="Freeform 230"/>
              <p:cNvSpPr/>
              <p:nvPr/>
            </p:nvSpPr>
            <p:spPr bwMode="auto">
              <a:xfrm>
                <a:off x="3938857" y="2713104"/>
                <a:ext cx="124693" cy="341550"/>
              </a:xfrm>
              <a:custGeom>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Freeform 231"/>
              <p:cNvSpPr/>
              <p:nvPr/>
            </p:nvSpPr>
            <p:spPr bwMode="auto">
              <a:xfrm>
                <a:off x="4100415" y="2624193"/>
                <a:ext cx="122524" cy="430461"/>
              </a:xfrm>
              <a:custGeom>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Freeform 232"/>
              <p:cNvSpPr/>
              <p:nvPr/>
            </p:nvSpPr>
            <p:spPr bwMode="auto">
              <a:xfrm>
                <a:off x="4258721" y="2513596"/>
                <a:ext cx="125777" cy="541058"/>
              </a:xfrm>
              <a:custGeom>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8" name="Freeform 233"/>
              <p:cNvSpPr/>
              <p:nvPr/>
            </p:nvSpPr>
            <p:spPr bwMode="auto">
              <a:xfrm>
                <a:off x="3546346" y="2339026"/>
                <a:ext cx="871764" cy="610452"/>
              </a:xfrm>
              <a:custGeom>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a:solidFill>
                    <a:schemeClr val="bg1"/>
                  </a:solidFill>
                  <a:latin typeface="Impact" panose="020b0806030902050204" pitchFamily="34" charset="0"/>
                  <a:ea typeface="微软雅黑" panose="020b0503020204020204" pitchFamily="34" charset="-122"/>
                </a:rPr>
                <a:t>01</a:t>
              </a:r>
              <a:endParaRPr lang="en-US" altLang="zh-CN" sz="660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nodeType="afterGroup">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nodeType="afterGroup">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1" name="Group 8"/>
          <p:cNvGrpSpPr/>
          <p:nvPr/>
        </p:nvGrpSpPr>
        <p:grpSpPr>
          <a:xfrm>
            <a:off x="2267744" y="1059582"/>
            <a:ext cx="1442867" cy="845091"/>
            <a:chExt cx="9801" cy="6692"/>
          </a:xfrm>
          <a:solidFill>
            <a:schemeClr val="accent1"/>
          </a:solidFill>
          <a:effectLst>
            <a:outerShdw blurRad="127000" dist="38100" dir="8100000" algn="tr" rotWithShape="0">
              <a:prstClr val="black">
                <a:alpha val="40000"/>
              </a:prstClr>
            </a:outerShdw>
          </a:effectLst>
        </p:grpSpPr>
        <p:sp>
          <p:nvSpPr>
            <p:cNvPr id="22" name="曲线 948"/>
            <p:cNvSpPr/>
            <p:nvPr/>
          </p:nvSpPr>
          <p:spPr bwMode="auto">
            <a:xfrm>
              <a:off x="2263" y="0"/>
              <a:ext cx="5780" cy="6693"/>
            </a:xfrm>
            <a:custGeom>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endParaRPr lang="zh-CN" altLang="en-US"/>
            </a:p>
          </p:txBody>
        </p:sp>
        <p:sp>
          <p:nvSpPr>
            <p:cNvPr id="23" name="曲线 948"/>
            <p:cNvSpPr/>
            <p:nvPr/>
          </p:nvSpPr>
          <p:spPr bwMode="auto">
            <a:xfrm>
              <a:off x="0" y="0"/>
              <a:ext cx="3885" cy="4606"/>
            </a:xfrm>
            <a:custGeom>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endParaRPr lang="zh-CN" altLang="en-US"/>
            </a:p>
          </p:txBody>
        </p:sp>
        <p:sp>
          <p:nvSpPr>
            <p:cNvPr id="24" name="曲线 950"/>
            <p:cNvSpPr/>
            <p:nvPr/>
          </p:nvSpPr>
          <p:spPr bwMode="auto">
            <a:xfrm>
              <a:off x="6721" y="290"/>
              <a:ext cx="3080" cy="4121"/>
            </a:xfrm>
            <a:custGeom>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endParaRPr lang="zh-CN" altLang="en-US"/>
            </a:p>
          </p:txBody>
        </p:sp>
      </p:grpSp>
      <p:grpSp>
        <p:nvGrpSpPr>
          <p:cNvPr id="25" name="Group 12"/>
          <p:cNvGrpSpPr/>
          <p:nvPr/>
        </p:nvGrpSpPr>
        <p:grpSpPr>
          <a:xfrm>
            <a:off x="5264381" y="1059582"/>
            <a:ext cx="1442867" cy="845091"/>
            <a:chExt cx="9801" cy="6692"/>
          </a:xfrm>
          <a:solidFill>
            <a:schemeClr val="accent2"/>
          </a:solidFill>
          <a:effectLst>
            <a:outerShdw blurRad="127000" dist="38100" dir="8100000" algn="tr" rotWithShape="0">
              <a:prstClr val="black">
                <a:alpha val="40000"/>
              </a:prstClr>
            </a:outerShdw>
          </a:effectLst>
        </p:grpSpPr>
        <p:sp>
          <p:nvSpPr>
            <p:cNvPr id="45" name="曲线 948"/>
            <p:cNvSpPr/>
            <p:nvPr/>
          </p:nvSpPr>
          <p:spPr bwMode="auto">
            <a:xfrm>
              <a:off x="2263" y="0"/>
              <a:ext cx="5780" cy="6693"/>
            </a:xfrm>
            <a:custGeom>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pPr algn="ctr"/>
              <a:endParaRPr lang="zh-CN" altLang="en-US" sz="1400" b="1">
                <a:solidFill>
                  <a:srgbClr val="F8F8F8"/>
                </a:solidFill>
                <a:ea typeface="微软雅黑" panose="020b0503020204020204" pitchFamily="34" charset="-122"/>
              </a:endParaRPr>
            </a:p>
          </p:txBody>
        </p:sp>
        <p:sp>
          <p:nvSpPr>
            <p:cNvPr id="46" name="曲线 948"/>
            <p:cNvSpPr/>
            <p:nvPr/>
          </p:nvSpPr>
          <p:spPr bwMode="auto">
            <a:xfrm>
              <a:off x="0" y="0"/>
              <a:ext cx="3885" cy="4606"/>
            </a:xfrm>
            <a:custGeom>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pPr algn="ctr"/>
              <a:endParaRPr lang="zh-CN" altLang="en-US" sz="1400" b="1">
                <a:solidFill>
                  <a:srgbClr val="F8F8F8"/>
                </a:solidFill>
                <a:ea typeface="微软雅黑" panose="020b0503020204020204" pitchFamily="34" charset="-122"/>
              </a:endParaRPr>
            </a:p>
          </p:txBody>
        </p:sp>
        <p:sp>
          <p:nvSpPr>
            <p:cNvPr id="47" name="曲线 950"/>
            <p:cNvSpPr/>
            <p:nvPr/>
          </p:nvSpPr>
          <p:spPr bwMode="auto">
            <a:xfrm>
              <a:off x="6721" y="290"/>
              <a:ext cx="3080" cy="4121"/>
            </a:xfrm>
            <a:custGeom>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pPr algn="ctr"/>
              <a:endParaRPr lang="zh-CN" altLang="en-US" sz="1400" b="1">
                <a:solidFill>
                  <a:srgbClr val="F8F8F8"/>
                </a:solidFill>
                <a:ea typeface="微软雅黑" panose="020b0503020204020204" pitchFamily="34" charset="-122"/>
              </a:endParaRPr>
            </a:p>
          </p:txBody>
        </p:sp>
      </p:grpSp>
      <p:sp>
        <p:nvSpPr>
          <p:cNvPr id="48" name="Text Box 16"/>
          <p:cNvSpPr txBox="1">
            <a:spLocks noChangeArrowheads="1"/>
          </p:cNvSpPr>
          <p:nvPr/>
        </p:nvSpPr>
        <p:spPr bwMode="auto">
          <a:xfrm>
            <a:off x="2267744" y="2019035"/>
            <a:ext cx="1611874" cy="251094"/>
          </a:xfrm>
          <a:prstGeom prst="rect">
            <a:avLst/>
          </a:prstGeom>
          <a:solidFill>
            <a:schemeClr val="accent1"/>
          </a:solidFill>
          <a:ln w="38100" cap="flat" cmpd="sng">
            <a:solidFill>
              <a:schemeClr val="bg1"/>
            </a:solidFill>
            <a:bevel/>
          </a:ln>
          <a:effectLst>
            <a:outerShdw blurRad="127000" dist="38100" dir="8100000" algn="tr" rotWithShape="0">
              <a:prstClr val="black">
                <a:alpha val="40000"/>
              </a:prstClr>
            </a:outerShdw>
          </a:effectLst>
        </p:spPr>
        <p:txBody>
          <a:bodyPr lIns="62118" tIns="31058" rIns="62118" bIns="31058" anchor="ctr"/>
          <a:lstStyle>
            <a:defPPr>
              <a:defRPr lang="zh-CN"/>
            </a:defPPr>
          </a:lstStyle>
          <a:p>
            <a:pPr algn="ctr">
              <a:lnSpc>
                <a:spcPct val="130000"/>
              </a:lnSpc>
            </a:pPr>
            <a:r>
              <a:rPr lang="en-US" altLang="zh-CN" sz="1100" b="1">
                <a:solidFill>
                  <a:srgbClr val="F8F8F8"/>
                </a:solidFill>
                <a:latin typeface="微软雅黑" panose="020b0503020204020204" pitchFamily="34" charset="-122"/>
                <a:ea typeface="微软雅黑" panose="020b0503020204020204" pitchFamily="34" charset="-122"/>
              </a:rPr>
              <a:t>A</a:t>
            </a:r>
            <a:r>
              <a:rPr lang="zh-CN" altLang="en-US" sz="1100" b="1">
                <a:solidFill>
                  <a:srgbClr val="F8F8F8"/>
                </a:solidFill>
                <a:latin typeface="微软雅黑" panose="020b0503020204020204" pitchFamily="34" charset="-122"/>
                <a:ea typeface="微软雅黑" panose="020b0503020204020204" pitchFamily="34" charset="-122"/>
              </a:rPr>
              <a:t>团队</a:t>
            </a:r>
            <a:endParaRPr lang="zh-CN" altLang="en-US" sz="1100" b="1">
              <a:solidFill>
                <a:srgbClr val="F8F8F8"/>
              </a:solidFill>
              <a:latin typeface="微软雅黑" panose="020b0503020204020204" pitchFamily="34" charset="-122"/>
              <a:ea typeface="微软雅黑" panose="020b0503020204020204" pitchFamily="34" charset="-122"/>
            </a:endParaRPr>
          </a:p>
        </p:txBody>
      </p:sp>
      <p:sp>
        <p:nvSpPr>
          <p:cNvPr id="49" name="Rectangle 17"/>
          <p:cNvSpPr>
            <a:spLocks noChangeArrowheads="1"/>
          </p:cNvSpPr>
          <p:nvPr/>
        </p:nvSpPr>
        <p:spPr bwMode="auto">
          <a:xfrm>
            <a:off x="2267745" y="2389774"/>
            <a:ext cx="1612953" cy="1462218"/>
          </a:xfrm>
          <a:prstGeom prst="rect">
            <a:avLst/>
          </a:prstGeom>
          <a:solidFill>
            <a:schemeClr val="accent1"/>
          </a:solidFill>
          <a:ln w="38100">
            <a:solidFill>
              <a:schemeClr val="bg1"/>
            </a:solidFill>
          </a:ln>
          <a:effectLst>
            <a:outerShdw blurRad="127000" dist="38100" dir="8100000" algn="tr" rotWithShape="0">
              <a:prstClr val="black">
                <a:alpha val="40000"/>
              </a:prstClr>
            </a:outerShdw>
          </a:effectLst>
        </p:spPr>
        <p:txBody>
          <a:bodyPr lIns="62118" tIns="31058" rIns="62118" bIns="31058" anchor="ctr"/>
          <a:lstStyle/>
          <a:p>
            <a:pPr>
              <a:lnSpc>
                <a:spcPct val="130000"/>
              </a:lnSpc>
            </a:pPr>
            <a:endParaRPr lang="zh-CN" altLang="en-US" sz="1000">
              <a:latin typeface="微软雅黑" panose="020b0503020204020204" pitchFamily="34" charset="-122"/>
              <a:ea typeface="微软雅黑" panose="020b0503020204020204" pitchFamily="34" charset="-122"/>
            </a:endParaRPr>
          </a:p>
        </p:txBody>
      </p:sp>
      <p:sp>
        <p:nvSpPr>
          <p:cNvPr id="50" name="Text Box 18"/>
          <p:cNvSpPr txBox="1">
            <a:spLocks noChangeArrowheads="1"/>
          </p:cNvSpPr>
          <p:nvPr/>
        </p:nvSpPr>
        <p:spPr bwMode="auto">
          <a:xfrm>
            <a:off x="5263303" y="2019036"/>
            <a:ext cx="1612953" cy="272019"/>
          </a:xfrm>
          <a:prstGeom prst="rect">
            <a:avLst/>
          </a:prstGeom>
          <a:solidFill>
            <a:schemeClr val="accent2"/>
          </a:solidFill>
          <a:ln w="38100" cap="flat" cmpd="sng">
            <a:solidFill>
              <a:schemeClr val="bg1"/>
            </a:solidFill>
            <a:bevel/>
          </a:ln>
          <a:effectLst>
            <a:outerShdw blurRad="127000" dist="38100" dir="8100000" algn="tr" rotWithShape="0">
              <a:prstClr val="black">
                <a:alpha val="40000"/>
              </a:prstClr>
            </a:outerShdw>
          </a:effectLst>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nSpc>
                <a:spcPct val="130000"/>
              </a:lnSpc>
            </a:pPr>
            <a:r>
              <a:rPr lang="en-US" altLang="zh-CN" sz="1100">
                <a:latin typeface="微软雅黑" panose="020b0503020204020204" pitchFamily="34" charset="-122"/>
              </a:rPr>
              <a:t>B</a:t>
            </a:r>
            <a:r>
              <a:rPr lang="zh-CN" altLang="en-US" sz="1100">
                <a:latin typeface="微软雅黑" panose="020b0503020204020204" pitchFamily="34" charset="-122"/>
              </a:rPr>
              <a:t>团队</a:t>
            </a:r>
            <a:endParaRPr lang="zh-CN" altLang="en-US" sz="1100">
              <a:latin typeface="微软雅黑" panose="020b0503020204020204" pitchFamily="34" charset="-122"/>
            </a:endParaRPr>
          </a:p>
        </p:txBody>
      </p:sp>
      <p:sp>
        <p:nvSpPr>
          <p:cNvPr id="51" name="Rectangle 19"/>
          <p:cNvSpPr>
            <a:spLocks noChangeArrowheads="1"/>
          </p:cNvSpPr>
          <p:nvPr/>
        </p:nvSpPr>
        <p:spPr bwMode="auto">
          <a:xfrm>
            <a:off x="5263303" y="2405676"/>
            <a:ext cx="1612953" cy="1462218"/>
          </a:xfrm>
          <a:prstGeom prst="rect">
            <a:avLst/>
          </a:prstGeom>
          <a:solidFill>
            <a:schemeClr val="accent2"/>
          </a:solidFill>
          <a:ln w="38100">
            <a:solidFill>
              <a:schemeClr val="bg1"/>
            </a:solidFill>
          </a:ln>
          <a:effectLst>
            <a:outerShdw blurRad="127000" dist="38100" dir="8100000" algn="tr" rotWithShape="0">
              <a:prstClr val="black">
                <a:alpha val="40000"/>
              </a:prstClr>
            </a:outerShdw>
          </a:effectLst>
        </p:spPr>
        <p:txBody>
          <a:bodyPr lIns="62118" tIns="31058" rIns="62118" bIns="31058" anchor="ctr"/>
          <a:lstStyle/>
          <a:p>
            <a:pPr>
              <a:lnSpc>
                <a:spcPct val="130000"/>
              </a:lnSpc>
            </a:pPr>
            <a:endParaRPr lang="zh-CN" altLang="en-US" sz="1000">
              <a:latin typeface="微软雅黑" panose="020b0503020204020204" pitchFamily="34" charset="-122"/>
              <a:ea typeface="微软雅黑" panose="020b0503020204020204" pitchFamily="34" charset="-122"/>
            </a:endParaRPr>
          </a:p>
        </p:txBody>
      </p:sp>
      <p:sp>
        <p:nvSpPr>
          <p:cNvPr id="52" name="Text Box 20"/>
          <p:cNvSpPr txBox="1">
            <a:spLocks noChangeArrowheads="1"/>
          </p:cNvSpPr>
          <p:nvPr/>
        </p:nvSpPr>
        <p:spPr bwMode="auto">
          <a:xfrm>
            <a:off x="2387422" y="2486926"/>
            <a:ext cx="1401631" cy="1239648"/>
          </a:xfrm>
          <a:prstGeom prst="rect">
            <a:avLst/>
          </a:prstGeom>
          <a:noFill/>
          <a:ln>
            <a:noFill/>
          </a:ln>
          <a:effectLst/>
        </p:spPr>
        <p:txBody>
          <a:bodyPr lIns="62118" tIns="31058" rIns="62118" bIns="31058">
            <a:spAutoFit/>
          </a:bodyPr>
          <a:lstStyle/>
          <a:p>
            <a:pPr>
              <a:lnSpc>
                <a:spcPct val="130000"/>
              </a:lnSpc>
            </a:pPr>
            <a:r>
              <a:rPr lang="zh-CN" altLang="en-US" sz="120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rgbClr val="F8F8F8"/>
              </a:solidFill>
              <a:latin typeface="微软雅黑" panose="020b0503020204020204" pitchFamily="34" charset="-122"/>
              <a:ea typeface="微软雅黑" panose="020b0503020204020204" pitchFamily="34" charset="-122"/>
            </a:endParaRPr>
          </a:p>
        </p:txBody>
      </p:sp>
      <p:sp>
        <p:nvSpPr>
          <p:cNvPr id="53" name="Text Box 21"/>
          <p:cNvSpPr txBox="1">
            <a:spLocks noChangeArrowheads="1"/>
          </p:cNvSpPr>
          <p:nvPr/>
        </p:nvSpPr>
        <p:spPr bwMode="auto">
          <a:xfrm>
            <a:off x="5384058" y="2486926"/>
            <a:ext cx="1401631" cy="1239648"/>
          </a:xfrm>
          <a:prstGeom prst="rect">
            <a:avLst/>
          </a:prstGeom>
          <a:noFill/>
          <a:ln>
            <a:noFill/>
          </a:ln>
          <a:effectLst/>
        </p:spPr>
        <p:txBody>
          <a:bodyPr lIns="62118" tIns="31058" rIns="62118" bIns="31058">
            <a:spAutoFit/>
          </a:bodyPr>
          <a:lstStyle/>
          <a:p>
            <a:pPr>
              <a:lnSpc>
                <a:spcPct val="130000"/>
              </a:lnSpc>
            </a:pPr>
            <a:r>
              <a:rPr lang="zh-CN" altLang="en-US" sz="120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rgbClr val="F8F8F8"/>
              </a:solidFill>
              <a:latin typeface="微软雅黑" panose="020b0503020204020204" pitchFamily="34" charset="-122"/>
              <a:ea typeface="微软雅黑" panose="020b0503020204020204" pitchFamily="34" charset="-122"/>
            </a:endParaRPr>
          </a:p>
        </p:txBody>
      </p:sp>
      <p:grpSp>
        <p:nvGrpSpPr>
          <p:cNvPr id="54" name="Group 22"/>
          <p:cNvGrpSpPr/>
          <p:nvPr/>
        </p:nvGrpSpPr>
        <p:grpSpPr>
          <a:xfrm>
            <a:off x="4199673" y="2053864"/>
            <a:ext cx="733160" cy="73391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w="50800">
              <a:solidFill>
                <a:schemeClr val="bg1"/>
              </a:solidFill>
              <a:round/>
            </a:ln>
            <a:effectLst>
              <a:outerShdw blurRad="127000" dist="38100" dir="8100000" algn="tr" rotWithShape="0">
                <a:prstClr val="black">
                  <a:alpha val="40000"/>
                </a:prstClr>
              </a:outerShdw>
            </a:effectLst>
          </p:spPr>
          <p:txBody>
            <a:bodyPr anchor="ctr"/>
            <a:lstStyle/>
            <a:p>
              <a:pPr>
                <a:lnSpc>
                  <a:spcPct val="130000"/>
                </a:lnSpc>
              </a:pPr>
              <a:endParaRPr lang="zh-CN" altLang="en-US" sz="1000">
                <a:latin typeface="微软雅黑" panose="020b0503020204020204" pitchFamily="34" charset="-122"/>
                <a:ea typeface="微软雅黑" panose="020b0503020204020204" pitchFamily="34" charset="-122"/>
              </a:endParaRPr>
            </a:p>
          </p:txBody>
        </p:sp>
        <p:sp>
          <p:nvSpPr>
            <p:cNvPr id="56" name="WordArt 24"/>
            <p:cNvSpPr>
              <a:spLocks noChangeArrowheads="1" noChangeShapeType="1"/>
            </p:cNvSpPr>
            <p:nvPr/>
          </p:nvSpPr>
          <p:spPr bwMode="auto">
            <a:xfrm>
              <a:off x="269" y="459"/>
              <a:ext cx="1149" cy="877"/>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30000"/>
                </a:lnSpc>
              </a:pPr>
              <a:r>
                <a:rPr lang="en-US" altLang="zh-CN" sz="300" b="1">
                  <a:solidFill>
                    <a:srgbClr val="F8F8F8"/>
                  </a:solidFill>
                  <a:latin typeface="微软雅黑" panose="020b0503020204020204" pitchFamily="34" charset="-122"/>
                  <a:ea typeface="微软雅黑" panose="020b0503020204020204" pitchFamily="34" charset="-122"/>
                </a:rPr>
                <a:t>VS</a:t>
              </a:r>
              <a:endParaRPr lang="zh-CN" altLang="en-US" sz="300" b="1">
                <a:solidFill>
                  <a:srgbClr val="F8F8F8"/>
                </a:solidFill>
                <a:latin typeface="微软雅黑" panose="020b0503020204020204" pitchFamily="34" charset="-122"/>
                <a:ea typeface="微软雅黑" panose="020b0503020204020204" pitchFamily="34" charset="-122"/>
              </a:endParaRPr>
            </a:p>
          </p:txBody>
        </p:sp>
      </p:grpSp>
      <p:sp>
        <p:nvSpPr>
          <p:cNvPr id="57" name="Rectangle 269"/>
          <p:cNvSpPr/>
          <p:nvPr/>
        </p:nvSpPr>
        <p:spPr>
          <a:xfrm>
            <a:off x="1115616" y="4083918"/>
            <a:ext cx="6984776" cy="669141"/>
          </a:xfrm>
          <a:prstGeom prst="rect">
            <a:avLst/>
          </a:prstGeom>
          <a:solidFill>
            <a:schemeClr val="accent3"/>
          </a:solidFill>
          <a:ln w="381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rtlCol="0" anchor="ctr"/>
          <a:lstStyle/>
          <a:p>
            <a:pPr algn="ctr"/>
            <a:endParaRPr lang="en-US" sz="70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8" name="Text Box 7"/>
          <p:cNvSpPr txBox="1">
            <a:spLocks noChangeArrowheads="1"/>
          </p:cNvSpPr>
          <p:nvPr/>
        </p:nvSpPr>
        <p:spPr bwMode="auto">
          <a:xfrm>
            <a:off x="1547664" y="4176995"/>
            <a:ext cx="5986642" cy="488091"/>
          </a:xfrm>
          <a:prstGeom prst="rect">
            <a:avLst/>
          </a:prstGeom>
          <a:noFill/>
          <a:ln w="9525">
            <a:noFill/>
            <a:miter lim="800000"/>
          </a:ln>
        </p:spPr>
        <p:txBody>
          <a:bodyPr wrap="square" lIns="31058" tIns="15530" rIns="31058" bIns="15530" anchor="ctr">
            <a:spAutoFit/>
          </a:bodyPr>
          <a:lstStyle/>
          <a:p>
            <a:pPr algn="ctr" defTabSz="739140">
              <a:lnSpc>
                <a:spcPct val="130000"/>
              </a:lnSpc>
            </a:pPr>
            <a:r>
              <a:rPr lang="zh-CN" altLang="en-US" sz="1200">
                <a:solidFill>
                  <a:schemeClr val="bg1"/>
                </a:solidFill>
                <a:latin typeface="微软雅黑" panose="020b0503020204020204" pitchFamily="34" charset="-122"/>
                <a:ea typeface="微软雅黑" panose="020b0503020204020204" pitchFamily="3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lang="en-US" sz="120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sp>
        <p:nvSpPr>
          <p:cNvPr id="28" name="TextBox 27"/>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7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nodeType="afterGroup">
                            <p:stCondLst>
                              <p:cond delay="18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nodeType="afterGroup">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nodeType="afterGroup">
                            <p:stCondLst>
                              <p:cond delay="3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nodeType="afterGroup">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425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p:bldP spid="53" grpId="0"/>
      <p:bldP spid="57" grpId="0" animBg="1"/>
      <p:bldP spid="58"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2939606" y="1277413"/>
            <a:ext cx="2881617" cy="1728971"/>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r:id="rId3"/>
            </a:graphicData>
          </a:graphic>
        </p:graphicFrame>
        <p:sp>
          <p:nvSpPr>
            <p:cNvPr id="5" name="矩形 4"/>
            <p:cNvSpPr/>
            <p:nvPr/>
          </p:nvSpPr>
          <p:spPr>
            <a:xfrm>
              <a:off x="5461998" y="3230413"/>
              <a:ext cx="1526513" cy="830145"/>
            </a:xfrm>
            <a:prstGeom prst="rect">
              <a:avLst/>
            </a:prstGeom>
          </p:spPr>
          <p:txBody>
            <a:bodyPr wrap="none">
              <a:spAutoFit/>
            </a:bodyPr>
            <a:lstStyle/>
            <a:p>
              <a:pPr algn="ctr"/>
              <a:r>
                <a:rPr lang="en-US" altLang="zh-CN" sz="2800" b="1">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323900" y="1294105"/>
            <a:ext cx="2155756" cy="1728970"/>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r:id="rId4"/>
            </a:graphicData>
          </a:graphic>
        </p:graphicFrame>
        <p:sp>
          <p:nvSpPr>
            <p:cNvPr id="9" name="矩形 8"/>
            <p:cNvSpPr/>
            <p:nvPr/>
          </p:nvSpPr>
          <p:spPr>
            <a:xfrm>
              <a:off x="1621669" y="3131922"/>
              <a:ext cx="1526513" cy="830146"/>
            </a:xfrm>
            <a:prstGeom prst="rect">
              <a:avLst/>
            </a:prstGeom>
          </p:spPr>
          <p:txBody>
            <a:bodyPr wrap="none">
              <a:spAutoFit/>
            </a:bodyPr>
            <a:lstStyle/>
            <a:p>
              <a:pPr algn="ctr"/>
              <a:r>
                <a:rPr lang="en-US" altLang="zh-CN" sz="2800" b="1">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018456" y="1275606"/>
            <a:ext cx="2881617" cy="1728971"/>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r:id="rId5"/>
            </a:graphicData>
          </a:graphic>
        </p:graphicFrame>
        <p:sp>
          <p:nvSpPr>
            <p:cNvPr id="12" name="矩形 11"/>
            <p:cNvSpPr/>
            <p:nvPr/>
          </p:nvSpPr>
          <p:spPr>
            <a:xfrm>
              <a:off x="8927482" y="3219166"/>
              <a:ext cx="1526513" cy="830145"/>
            </a:xfrm>
            <a:prstGeom prst="rect">
              <a:avLst/>
            </a:prstGeom>
          </p:spPr>
          <p:txBody>
            <a:bodyPr wrap="none">
              <a:spAutoFit/>
            </a:bodyPr>
            <a:lstStyle/>
            <a:p>
              <a:pPr algn="ctr"/>
              <a:r>
                <a:rPr lang="en-US" altLang="zh-CN" sz="2800" b="1">
                  <a:solidFill>
                    <a:schemeClr val="tx1">
                      <a:lumMod val="75000"/>
                      <a:lumOff val="25000"/>
                    </a:schemeClr>
                  </a:solidFill>
                  <a:latin typeface="微软雅黑" panose="020b0503020204020204" pitchFamily="34" charset="-122"/>
                  <a:ea typeface="微软雅黑" panose="020b0503020204020204" pitchFamily="34" charset="-122"/>
                </a:rPr>
                <a:t>23%</a:t>
              </a:r>
              <a:endParaRPr lang="zh-CN" altLang="en-US" sz="28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494651" y="3116373"/>
            <a:ext cx="1936711" cy="914814"/>
            <a:chOff x="1494651" y="3223483"/>
            <a:chExt cx="1936711" cy="914814"/>
          </a:xfrm>
        </p:grpSpPr>
        <p:sp>
          <p:nvSpPr>
            <p:cNvPr id="14" name="Rectangle 42"/>
            <p:cNvSpPr/>
            <p:nvPr/>
          </p:nvSpPr>
          <p:spPr>
            <a:xfrm>
              <a:off x="1494652"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5"/>
            <p:cNvSpPr txBox="1"/>
            <p:nvPr/>
          </p:nvSpPr>
          <p:spPr>
            <a:xfrm>
              <a:off x="1494651" y="3223483"/>
              <a:ext cx="1936711" cy="284693"/>
            </a:xfrm>
            <a:prstGeom prst="rect">
              <a:avLst/>
            </a:prstGeom>
            <a:noFill/>
          </p:spPr>
          <p:txBody>
            <a:bodyPr wrap="square" lIns="68580" tIns="34290" rIns="68580" bIns="34290" rtlCol="0">
              <a:spAutoFit/>
            </a:bodyPr>
            <a:lstStyle/>
            <a:p>
              <a:r>
                <a:rPr lang="zh-CN" altLang="en-US" sz="1400" b="1">
                  <a:solidFill>
                    <a:schemeClr val="accent1"/>
                  </a:solidFill>
                  <a:latin typeface="微软雅黑" panose="020b0503020204020204" pitchFamily="34" charset="-122"/>
                  <a:ea typeface="微软雅黑" panose="020b0503020204020204" pitchFamily="34" charset="-122"/>
                </a:rPr>
                <a:t>销售量全年提高</a:t>
              </a:r>
              <a:r>
                <a:rPr lang="en-US" altLang="zh-CN" sz="1400" b="1">
                  <a:solidFill>
                    <a:schemeClr val="accent1"/>
                  </a:solidFill>
                  <a:latin typeface="微软雅黑" panose="020b0503020204020204" pitchFamily="34" charset="-122"/>
                  <a:ea typeface="微软雅黑" panose="020b0503020204020204" pitchFamily="34" charset="-122"/>
                </a:rPr>
                <a:t>50%</a:t>
              </a:r>
              <a:endParaRPr lang="zh-CN" altLang="en-US" sz="1400" b="1">
                <a:solidFill>
                  <a:schemeClr val="accent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688474" y="3116373"/>
            <a:ext cx="1936711" cy="914814"/>
            <a:chOff x="3688474" y="3223483"/>
            <a:chExt cx="1936711" cy="914814"/>
          </a:xfrm>
        </p:grpSpPr>
        <p:sp>
          <p:nvSpPr>
            <p:cNvPr id="17" name="Rectangle 42"/>
            <p:cNvSpPr/>
            <p:nvPr/>
          </p:nvSpPr>
          <p:spPr>
            <a:xfrm>
              <a:off x="3688474"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p:cNvSpPr txBox="1"/>
            <p:nvPr/>
          </p:nvSpPr>
          <p:spPr>
            <a:xfrm>
              <a:off x="3688474" y="3223483"/>
              <a:ext cx="1936711" cy="284693"/>
            </a:xfrm>
            <a:prstGeom prst="rect">
              <a:avLst/>
            </a:prstGeom>
            <a:noFill/>
          </p:spPr>
          <p:txBody>
            <a:bodyPr wrap="square" lIns="68580" tIns="34290" rIns="68580" bIns="34290" rtlCol="0">
              <a:spAutoFit/>
            </a:bodyPr>
            <a:lstStyle/>
            <a:p>
              <a:r>
                <a:rPr lang="zh-CN" altLang="en-US" sz="1400" b="1">
                  <a:solidFill>
                    <a:schemeClr val="accent2"/>
                  </a:solidFill>
                  <a:latin typeface="微软雅黑" panose="020b0503020204020204" pitchFamily="34" charset="-122"/>
                  <a:ea typeface="微软雅黑" panose="020b0503020204020204" pitchFamily="34" charset="-122"/>
                </a:rPr>
                <a:t>签约成功率达</a:t>
              </a:r>
              <a:r>
                <a:rPr lang="en-US" altLang="zh-CN" sz="1400" b="1">
                  <a:solidFill>
                    <a:schemeClr val="accent2"/>
                  </a:solidFill>
                  <a:latin typeface="微软雅黑" panose="020b0503020204020204" pitchFamily="34" charset="-122"/>
                  <a:ea typeface="微软雅黑" panose="020b0503020204020204" pitchFamily="34" charset="-122"/>
                </a:rPr>
                <a:t>90%</a:t>
              </a:r>
              <a:endParaRPr lang="zh-CN" altLang="en-US" sz="1400" b="1">
                <a:solidFill>
                  <a:schemeClr val="accent2"/>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882297" y="3116373"/>
            <a:ext cx="2002071" cy="914814"/>
            <a:chOff x="5882297" y="3223483"/>
            <a:chExt cx="2002071" cy="914814"/>
          </a:xfrm>
        </p:grpSpPr>
        <p:sp>
          <p:nvSpPr>
            <p:cNvPr id="20" name="Rectangle 42"/>
            <p:cNvSpPr/>
            <p:nvPr/>
          </p:nvSpPr>
          <p:spPr>
            <a:xfrm>
              <a:off x="5882297" y="3672556"/>
              <a:ext cx="1779491" cy="465741"/>
            </a:xfrm>
            <a:prstGeom prst="rect">
              <a:avLst/>
            </a:prstGeom>
            <a:noFill/>
            <a:ln w="12700" cap="flat" cmpd="sng" algn="ctr">
              <a:noFill/>
              <a:prstDash val="solid"/>
            </a:ln>
            <a:effectLst/>
          </p:spPr>
          <p:txBody>
            <a:bodyPr lIns="68580" tIns="0" rIns="68580" bIns="0" rtlCol="0" anchor="t"/>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19"/>
            <p:cNvSpPr txBox="1"/>
            <p:nvPr/>
          </p:nvSpPr>
          <p:spPr>
            <a:xfrm>
              <a:off x="5882297" y="3223483"/>
              <a:ext cx="2002071" cy="284693"/>
            </a:xfrm>
            <a:prstGeom prst="rect">
              <a:avLst/>
            </a:prstGeom>
            <a:noFill/>
          </p:spPr>
          <p:txBody>
            <a:bodyPr wrap="square" lIns="68580" tIns="34290" rIns="68580" bIns="34290" rtlCol="0">
              <a:spAutoFit/>
            </a:bodyPr>
            <a:lstStyle/>
            <a:p>
              <a:r>
                <a:rPr lang="zh-CN" altLang="en-US" sz="1400" b="1">
                  <a:solidFill>
                    <a:schemeClr val="accent3"/>
                  </a:solidFill>
                  <a:latin typeface="微软雅黑" panose="020b0503020204020204" pitchFamily="34" charset="-122"/>
                  <a:ea typeface="微软雅黑" panose="020b0503020204020204" pitchFamily="34" charset="-122"/>
                </a:rPr>
                <a:t>公司利润提高</a:t>
              </a:r>
              <a:r>
                <a:rPr lang="en-US" altLang="zh-CN" sz="1400" b="1">
                  <a:solidFill>
                    <a:schemeClr val="accent3"/>
                  </a:solidFill>
                  <a:latin typeface="微软雅黑" panose="020b0503020204020204" pitchFamily="34" charset="-122"/>
                  <a:ea typeface="微软雅黑" panose="020b0503020204020204" pitchFamily="34" charset="-122"/>
                </a:rPr>
                <a:t>23%</a:t>
              </a:r>
              <a:endParaRPr lang="zh-CN" altLang="en-US" sz="1400" b="1">
                <a:solidFill>
                  <a:schemeClr val="accent3"/>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TextBox 23"/>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Shape 1624"/>
          <p:cNvSpPr/>
          <p:nvPr/>
        </p:nvSpPr>
        <p:spPr>
          <a:xfrm>
            <a:off x="1959834" y="1678086"/>
            <a:ext cx="5196206" cy="2909888"/>
          </a:xfrm>
          <a:custGeom>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a:p>
        </p:txBody>
      </p:sp>
      <p:sp>
        <p:nvSpPr>
          <p:cNvPr id="23" name="Text Placeholder 3"/>
          <p:cNvSpPr txBox="1"/>
          <p:nvPr/>
        </p:nvSpPr>
        <p:spPr>
          <a:xfrm>
            <a:off x="467544" y="2982050"/>
            <a:ext cx="1564386"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 Placeholder 4"/>
          <p:cNvSpPr txBox="1"/>
          <p:nvPr/>
        </p:nvSpPr>
        <p:spPr>
          <a:xfrm>
            <a:off x="539552" y="3288008"/>
            <a:ext cx="1500567" cy="4658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Shape 1626"/>
          <p:cNvSpPr/>
          <p:nvPr/>
        </p:nvSpPr>
        <p:spPr>
          <a:xfrm flipV="1">
            <a:off x="2346871" y="3142180"/>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27" name="Shape 1627"/>
          <p:cNvSpPr/>
          <p:nvPr/>
        </p:nvSpPr>
        <p:spPr>
          <a:xfrm flipV="1">
            <a:off x="3343063" y="2006194"/>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28" name="Shape 1628"/>
          <p:cNvSpPr/>
          <p:nvPr/>
        </p:nvSpPr>
        <p:spPr>
          <a:xfrm flipV="1">
            <a:off x="4303514" y="1502838"/>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29" name="Shape 1629"/>
          <p:cNvSpPr/>
          <p:nvPr/>
        </p:nvSpPr>
        <p:spPr>
          <a:xfrm flipV="1">
            <a:off x="5649206" y="2622674"/>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30" name="Shape 1630"/>
          <p:cNvSpPr/>
          <p:nvPr/>
        </p:nvSpPr>
        <p:spPr>
          <a:xfrm>
            <a:off x="2178113" y="2953337"/>
            <a:ext cx="358924" cy="35892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1" name="Shape 1636"/>
          <p:cNvSpPr/>
          <p:nvPr/>
        </p:nvSpPr>
        <p:spPr>
          <a:xfrm>
            <a:off x="3171796" y="1801461"/>
            <a:ext cx="358925" cy="35892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2" name="Shape 1642"/>
          <p:cNvSpPr/>
          <p:nvPr/>
        </p:nvSpPr>
        <p:spPr>
          <a:xfrm>
            <a:off x="4136874" y="1173196"/>
            <a:ext cx="358925" cy="35892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3" name="Shape 1648"/>
          <p:cNvSpPr/>
          <p:nvPr/>
        </p:nvSpPr>
        <p:spPr>
          <a:xfrm>
            <a:off x="5479113" y="3483469"/>
            <a:ext cx="358925" cy="35892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14288" tIns="14288" rIns="14288" bIns="14288" numCol="1" anchor="ctr">
            <a:noAutofit/>
          </a:bodyPr>
          <a:lstStyle/>
          <a:p>
            <a:pPr lvl="0"/>
            <a:endParaRPr sz="1300"/>
          </a:p>
        </p:txBody>
      </p:sp>
      <p:sp>
        <p:nvSpPr>
          <p:cNvPr id="34" name="Shape 1653"/>
          <p:cNvSpPr/>
          <p:nvPr/>
        </p:nvSpPr>
        <p:spPr>
          <a:xfrm>
            <a:off x="2303541" y="4145232"/>
            <a:ext cx="86660" cy="8666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5" name="Shape 1654"/>
          <p:cNvSpPr/>
          <p:nvPr/>
        </p:nvSpPr>
        <p:spPr>
          <a:xfrm>
            <a:off x="3275651" y="3417899"/>
            <a:ext cx="134823" cy="134823"/>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6" name="Shape 1655"/>
          <p:cNvSpPr/>
          <p:nvPr/>
        </p:nvSpPr>
        <p:spPr>
          <a:xfrm>
            <a:off x="4216862" y="2956064"/>
            <a:ext cx="173305" cy="17330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7" name="Shape 1656"/>
          <p:cNvSpPr/>
          <p:nvPr/>
        </p:nvSpPr>
        <p:spPr>
          <a:xfrm>
            <a:off x="5539713" y="2517640"/>
            <a:ext cx="214313" cy="214313"/>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38" name="Text Placeholder 3"/>
          <p:cNvSpPr txBox="1"/>
          <p:nvPr/>
        </p:nvSpPr>
        <p:spPr>
          <a:xfrm>
            <a:off x="1331641" y="1842284"/>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p:nvPr/>
        </p:nvSpPr>
        <p:spPr>
          <a:xfrm>
            <a:off x="1298086" y="2144670"/>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3"/>
          <p:cNvSpPr txBox="1"/>
          <p:nvPr/>
        </p:nvSpPr>
        <p:spPr>
          <a:xfrm>
            <a:off x="4620570" y="1226876"/>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p:nvPr/>
        </p:nvSpPr>
        <p:spPr>
          <a:xfrm>
            <a:off x="4610454" y="1528322"/>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3"/>
          <p:cNvSpPr txBox="1"/>
          <p:nvPr/>
        </p:nvSpPr>
        <p:spPr>
          <a:xfrm>
            <a:off x="5964472" y="3535836"/>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5940152" y="3831925"/>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p:nvPr/>
        </p:nvSpPr>
        <p:spPr>
          <a:xfrm>
            <a:off x="2258394" y="3022261"/>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a:solidFill>
                  <a:srgbClr val="FCFCFC"/>
                </a:solidFill>
                <a:latin typeface="微软雅黑" panose="020b0503020204020204" pitchFamily="34" charset="-122"/>
                <a:ea typeface="微软雅黑" panose="020b0503020204020204" pitchFamily="34" charset="-122"/>
              </a:rPr>
              <a:t>01</a:t>
            </a:r>
            <a:endParaRPr lang="id-ID" sz="1200" b="1">
              <a:solidFill>
                <a:srgbClr val="FCFCFC"/>
              </a:solidFill>
              <a:latin typeface="微软雅黑" panose="020b0503020204020204" pitchFamily="34" charset="-122"/>
              <a:ea typeface="微软雅黑" panose="020b0503020204020204" pitchFamily="34" charset="-122"/>
            </a:endParaRPr>
          </a:p>
        </p:txBody>
      </p:sp>
      <p:sp>
        <p:nvSpPr>
          <p:cNvPr id="45" name="Text Placeholder 4"/>
          <p:cNvSpPr txBox="1"/>
          <p:nvPr/>
        </p:nvSpPr>
        <p:spPr>
          <a:xfrm>
            <a:off x="3252080" y="1859828"/>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a:solidFill>
                  <a:srgbClr val="FCFCFC"/>
                </a:solidFill>
                <a:latin typeface="微软雅黑" panose="020b0503020204020204" pitchFamily="34" charset="-122"/>
                <a:ea typeface="微软雅黑" panose="020b0503020204020204" pitchFamily="34" charset="-122"/>
              </a:rPr>
              <a:t>02</a:t>
            </a:r>
            <a:endParaRPr lang="id-ID" sz="1200" b="1">
              <a:solidFill>
                <a:srgbClr val="FCFCFC"/>
              </a:solidFill>
              <a:latin typeface="微软雅黑" panose="020b0503020204020204" pitchFamily="34" charset="-122"/>
              <a:ea typeface="微软雅黑" panose="020b0503020204020204" pitchFamily="34" charset="-122"/>
            </a:endParaRPr>
          </a:p>
        </p:txBody>
      </p:sp>
      <p:sp>
        <p:nvSpPr>
          <p:cNvPr id="46" name="Text Placeholder 4"/>
          <p:cNvSpPr txBox="1"/>
          <p:nvPr/>
        </p:nvSpPr>
        <p:spPr>
          <a:xfrm>
            <a:off x="4219995" y="1231566"/>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a:solidFill>
                  <a:srgbClr val="FCFCFC"/>
                </a:solidFill>
                <a:latin typeface="微软雅黑" panose="020b0503020204020204" pitchFamily="34" charset="-122"/>
                <a:ea typeface="微软雅黑" panose="020b0503020204020204" pitchFamily="34" charset="-122"/>
              </a:rPr>
              <a:t>03</a:t>
            </a:r>
            <a:endParaRPr lang="id-ID" sz="1200" b="1">
              <a:solidFill>
                <a:srgbClr val="FCFCFC"/>
              </a:solidFill>
              <a:latin typeface="微软雅黑" panose="020b0503020204020204" pitchFamily="34" charset="-122"/>
              <a:ea typeface="微软雅黑" panose="020b0503020204020204" pitchFamily="34" charset="-122"/>
            </a:endParaRPr>
          </a:p>
        </p:txBody>
      </p:sp>
      <p:sp>
        <p:nvSpPr>
          <p:cNvPr id="47" name="Text Placeholder 4"/>
          <p:cNvSpPr txBox="1"/>
          <p:nvPr/>
        </p:nvSpPr>
        <p:spPr>
          <a:xfrm>
            <a:off x="5559397" y="355731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200" b="1">
                <a:solidFill>
                  <a:srgbClr val="FCFCFC"/>
                </a:solidFill>
                <a:latin typeface="微软雅黑" panose="020b0503020204020204" pitchFamily="34" charset="-122"/>
                <a:ea typeface="微软雅黑" panose="020b0503020204020204" pitchFamily="34" charset="-122"/>
              </a:rPr>
              <a:t>04</a:t>
            </a:r>
            <a:endParaRPr lang="id-ID" sz="1200" b="1">
              <a:solidFill>
                <a:srgbClr val="FCFCFC"/>
              </a:solidFill>
              <a:latin typeface="微软雅黑" panose="020b0503020204020204" pitchFamily="34" charset="-122"/>
              <a:ea typeface="微软雅黑" panose="020b0503020204020204" pitchFamily="34" charset="-122"/>
            </a:endParaRPr>
          </a:p>
        </p:txBody>
      </p:sp>
      <p:sp>
        <p:nvSpPr>
          <p:cNvPr id="48" name="Shape 1625"/>
          <p:cNvSpPr/>
          <p:nvPr/>
        </p:nvSpPr>
        <p:spPr>
          <a:xfrm>
            <a:off x="7236296" y="1633803"/>
            <a:ext cx="1040216" cy="1040216"/>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lvl="0"/>
            <a:endParaRPr sz="1300"/>
          </a:p>
        </p:txBody>
      </p:sp>
      <p:sp>
        <p:nvSpPr>
          <p:cNvPr id="49" name="Shape 1657"/>
          <p:cNvSpPr/>
          <p:nvPr/>
        </p:nvSpPr>
        <p:spPr>
          <a:xfrm>
            <a:off x="7601425" y="1803515"/>
            <a:ext cx="310148" cy="317057"/>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50" name="Text Placeholder 3"/>
          <p:cNvSpPr txBox="1"/>
          <p:nvPr/>
        </p:nvSpPr>
        <p:spPr>
          <a:xfrm>
            <a:off x="7367484" y="2163555"/>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a:solidFill>
                  <a:schemeClr val="bg1"/>
                </a:solidFill>
                <a:latin typeface="微软雅黑" panose="020b0503020204020204" pitchFamily="34" charset="-122"/>
                <a:ea typeface="微软雅黑" panose="020b0503020204020204" pitchFamily="34" charset="-122"/>
              </a:rPr>
              <a:t>输入文本</a:t>
            </a:r>
            <a:endParaRPr lang="id-ID" sz="1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nodeType="afterGroup">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nodeType="afterGroup">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strips(downLeft)">
                                      <p:cBhvr>
                                        <p:cTn id="30" dur="500"/>
                                        <p:tgtEl>
                                          <p:spTgt spid="2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Effect transition="in" filter="strips(downLeft)">
                                      <p:cBhvr>
                                        <p:cTn id="33" dur="500"/>
                                        <p:tgtEl>
                                          <p:spTgt spid="25">
                                            <p:txEl>
                                              <p:pRg st="0" end="0"/>
                                            </p:txEl>
                                          </p:spTgt>
                                        </p:tgtEl>
                                      </p:cBhvr>
                                    </p:animEffect>
                                  </p:childTnLst>
                                </p:cTn>
                              </p:par>
                            </p:childTnLst>
                          </p:cTn>
                        </p:par>
                        <p:par>
                          <p:cTn id="34" fill="hold" nodeType="afterGroup">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nodeType="afterGroup">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par>
                          <p:cTn id="42" fill="hold" nodeType="afterGroup">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childTnLst>
                          </p:cTn>
                        </p:par>
                        <p:par>
                          <p:cTn id="53" fill="hold" nodeType="afterGroup">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strips(downLeft)">
                                      <p:cBhvr>
                                        <p:cTn id="56" dur="500"/>
                                        <p:tgtEl>
                                          <p:spTgt spid="38"/>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strips(downLeft)">
                                      <p:cBhvr>
                                        <p:cTn id="59" dur="500"/>
                                        <p:tgtEl>
                                          <p:spTgt spid="39"/>
                                        </p:tgtEl>
                                      </p:cBhvr>
                                    </p:animEffect>
                                  </p:childTnLst>
                                </p:cTn>
                              </p:par>
                            </p:childTnLst>
                          </p:cTn>
                        </p:par>
                        <p:par>
                          <p:cTn id="60" fill="hold" nodeType="afterGroup">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par>
                          <p:cTn id="64" fill="hold" nodeType="afterGroup">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par>
                          <p:cTn id="68" fill="hold" nodeType="afterGroup">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nodeType="afterGroup">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strips(downRight)">
                                      <p:cBhvr>
                                        <p:cTn id="82" dur="500"/>
                                        <p:tgtEl>
                                          <p:spTgt spid="40"/>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strips(downRight)">
                                      <p:cBhvr>
                                        <p:cTn id="85" dur="500"/>
                                        <p:tgtEl>
                                          <p:spTgt spid="41"/>
                                        </p:tgtEl>
                                      </p:cBhvr>
                                    </p:animEffect>
                                  </p:childTnLst>
                                </p:cTn>
                              </p:par>
                            </p:childTnLst>
                          </p:cTn>
                        </p:par>
                        <p:par>
                          <p:cTn id="86" fill="hold" nodeType="afterGroup">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par>
                          <p:cTn id="90" fill="hold" nodeType="afterGroup">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par>
                          <p:cTn id="94" fill="hold" nodeType="afterGroup">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500" fill="hold"/>
                                        <p:tgtEl>
                                          <p:spTgt spid="33"/>
                                        </p:tgtEl>
                                        <p:attrNameLst>
                                          <p:attrName>ppt_w</p:attrName>
                                        </p:attrNameLst>
                                      </p:cBhvr>
                                      <p:tavLst>
                                        <p:tav tm="0">
                                          <p:val>
                                            <p:fltVal val="0"/>
                                          </p:val>
                                        </p:tav>
                                        <p:tav tm="100000">
                                          <p:val>
                                            <p:strVal val="#ppt_w"/>
                                          </p:val>
                                        </p:tav>
                                      </p:tavLst>
                                    </p:anim>
                                    <p:anim calcmode="lin" valueType="num">
                                      <p:cBhvr>
                                        <p:cTn id="98" dur="500" fill="hold"/>
                                        <p:tgtEl>
                                          <p:spTgt spid="33"/>
                                        </p:tgtEl>
                                        <p:attrNameLst>
                                          <p:attrName>ppt_h</p:attrName>
                                        </p:attrNameLst>
                                      </p:cBhvr>
                                      <p:tavLst>
                                        <p:tav tm="0">
                                          <p:val>
                                            <p:fltVal val="0"/>
                                          </p:val>
                                        </p:tav>
                                        <p:tav tm="100000">
                                          <p:val>
                                            <p:strVal val="#ppt_h"/>
                                          </p:val>
                                        </p:tav>
                                      </p:tavLst>
                                    </p:anim>
                                    <p:animEffect transition="in" filter="fade">
                                      <p:cBhvr>
                                        <p:cTn id="99" dur="500"/>
                                        <p:tgtEl>
                                          <p:spTgt spid="33"/>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fltVal val="0"/>
                                          </p:val>
                                        </p:tav>
                                        <p:tav tm="100000">
                                          <p:val>
                                            <p:strVal val="#ppt_w"/>
                                          </p:val>
                                        </p:tav>
                                      </p:tavLst>
                                    </p:anim>
                                    <p:anim calcmode="lin" valueType="num">
                                      <p:cBhvr>
                                        <p:cTn id="103" dur="500" fill="hold"/>
                                        <p:tgtEl>
                                          <p:spTgt spid="47"/>
                                        </p:tgtEl>
                                        <p:attrNameLst>
                                          <p:attrName>ppt_h</p:attrName>
                                        </p:attrNameLst>
                                      </p:cBhvr>
                                      <p:tavLst>
                                        <p:tav tm="0">
                                          <p:val>
                                            <p:fltVal val="0"/>
                                          </p:val>
                                        </p:tav>
                                        <p:tav tm="100000">
                                          <p:val>
                                            <p:strVal val="#ppt_h"/>
                                          </p:val>
                                        </p:tav>
                                      </p:tavLst>
                                    </p:anim>
                                    <p:animEffect transition="in" filter="fade">
                                      <p:cBhvr>
                                        <p:cTn id="104" dur="500"/>
                                        <p:tgtEl>
                                          <p:spTgt spid="47"/>
                                        </p:tgtEl>
                                      </p:cBhvr>
                                    </p:animEffect>
                                  </p:childTnLst>
                                </p:cTn>
                              </p:par>
                            </p:childTnLst>
                          </p:cTn>
                        </p:par>
                        <p:par>
                          <p:cTn id="105" fill="hold" nodeType="afterGroup">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strips(downRight)">
                                      <p:cBhvr>
                                        <p:cTn id="108" dur="500"/>
                                        <p:tgtEl>
                                          <p:spTgt spid="4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strips(downRight)">
                                      <p:cBhvr>
                                        <p:cTn id="111" dur="500"/>
                                        <p:tgtEl>
                                          <p:spTgt spid="43"/>
                                        </p:tgtEl>
                                      </p:cBhvr>
                                    </p:animEffect>
                                  </p:childTnLst>
                                </p:cTn>
                              </p:par>
                            </p:childTnLst>
                          </p:cTn>
                        </p:par>
                        <p:par>
                          <p:cTn id="112" fill="hold" nodeType="afterGroup">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48"/>
                                        </p:tgtEl>
                                        <p:attrNameLst>
                                          <p:attrName>style.color</p:attrName>
                                        </p:attrNameLst>
                                      </p:cBhvr>
                                      <p:to>
                                        <a:schemeClr val="bg1"/>
                                      </p:to>
                                    </p:animClr>
                                    <p:animClr clrSpc="rgb" dir="cw">
                                      <p:cBhvr>
                                        <p:cTn id="117" dur="250" autoRev="1" fill="remove"/>
                                        <p:tgtEl>
                                          <p:spTgt spid="48"/>
                                        </p:tgtEl>
                                        <p:attrNameLst>
                                          <p:attrName>fillcolor</p:attrName>
                                        </p:attrNameLst>
                                      </p:cBhvr>
                                      <p:to>
                                        <a:schemeClr val="bg1"/>
                                      </p:to>
                                    </p:animClr>
                                    <p:set>
                                      <p:cBhvr>
                                        <p:cTn id="118" dur="250" autoRev="1" fill="remove"/>
                                        <p:tgtEl>
                                          <p:spTgt spid="48"/>
                                        </p:tgtEl>
                                        <p:attrNameLst>
                                          <p:attrName>fill.type</p:attrName>
                                        </p:attrNameLst>
                                      </p:cBhvr>
                                      <p:to>
                                        <p:strVal val="solid"/>
                                      </p:to>
                                    </p:set>
                                    <p:set>
                                      <p:cBhvr>
                                        <p:cTn id="119" dur="250" autoRev="1" fill="remove"/>
                                        <p:tgtEl>
                                          <p:spTgt spid="48"/>
                                        </p:tgtEl>
                                        <p:attrNameLst>
                                          <p:attrName>fill.on</p:attrName>
                                        </p:attrNameLst>
                                      </p:cBhvr>
                                      <p:to>
                                        <p:strVal val="true"/>
                                      </p:to>
                                    </p:set>
                                  </p:childTnLst>
                                </p:cTn>
                              </p:par>
                            </p:childTnLst>
                          </p:cTn>
                        </p:par>
                        <p:par>
                          <p:cTn id="120" fill="hold" nodeType="afterGroup">
                            <p:stCondLst>
                              <p:cond delay="8750"/>
                            </p:stCondLst>
                            <p:childTnLst>
                              <p:par>
                                <p:cTn id="121" presetID="10" presetClass="entr" presetSubtype="0" fill="hold" grpId="0" nodeType="after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500"/>
                                        <p:tgtEl>
                                          <p:spTgt spid="4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build="p"/>
      <p:bldP spid="25" grpId="0" build="p"/>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46" grpId="0"/>
      <p:bldP spid="47" grpId="0"/>
      <p:bldP spid="48" grpId="0" animBg="1"/>
      <p:bldP spid="48" grpId="1" animBg="1"/>
      <p:bldP spid="49" grpId="0" animBg="1"/>
      <p:bldP spid="50"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Box 2"/>
          <p:cNvSpPr txBox="1">
            <a:spLocks noChangeArrowheads="1"/>
          </p:cNvSpPr>
          <p:nvPr/>
        </p:nvSpPr>
        <p:spPr bwMode="auto">
          <a:xfrm>
            <a:off x="1645216" y="2643758"/>
            <a:ext cx="5879112" cy="707886"/>
          </a:xfrm>
          <a:prstGeom prst="rect">
            <a:avLst/>
          </a:prstGeom>
          <a:noFill/>
          <a:ln w="9525">
            <a:noFill/>
            <a:miter lim="800000"/>
          </a:ln>
        </p:spPr>
        <p:txBody>
          <a:bodyPr wrap="square">
            <a:spAutoFit/>
          </a:bodyPr>
          <a:lstStyle/>
          <a:p>
            <a:pPr algn="ctr"/>
            <a:r>
              <a:rPr lang="en-US" altLang="zh-CN" sz="4000" b="1">
                <a:solidFill>
                  <a:schemeClr val="accent1"/>
                </a:solidFill>
                <a:latin typeface="微软雅黑" panose="020b0503020204020204" pitchFamily="34" charset="-122"/>
                <a:ea typeface="微软雅黑" panose="020b0503020204020204" pitchFamily="34" charset="-122"/>
              </a:rPr>
              <a:t>THANKS</a:t>
            </a:r>
            <a:endParaRPr lang="en-US" altLang="zh-CN" sz="4000" b="1">
              <a:solidFill>
                <a:schemeClr val="accent1"/>
              </a:solidFill>
              <a:latin typeface="微软雅黑" panose="020b0503020204020204" pitchFamily="34" charset="-122"/>
              <a:ea typeface="微软雅黑" panose="020b0503020204020204" pitchFamily="34" charset="-122"/>
            </a:endParaRPr>
          </a:p>
        </p:txBody>
      </p:sp>
      <p:sp>
        <p:nvSpPr>
          <p:cNvPr id="12" name="Text Box 2"/>
          <p:cNvSpPr txBox="1">
            <a:spLocks noChangeArrowheads="1"/>
          </p:cNvSpPr>
          <p:nvPr/>
        </p:nvSpPr>
        <p:spPr bwMode="auto">
          <a:xfrm>
            <a:off x="3782682" y="3320783"/>
            <a:ext cx="1561853" cy="276999"/>
          </a:xfrm>
          <a:prstGeom prst="rect">
            <a:avLst/>
          </a:prstGeom>
          <a:noFill/>
          <a:ln w="9525">
            <a:noFill/>
            <a:miter lim="800000"/>
          </a:ln>
        </p:spPr>
        <p:txBody>
          <a:bodyPr wrap="square">
            <a:spAutoFit/>
          </a:bodyPr>
          <a:lstStyle/>
          <a:p>
            <a:pPr algn="dist">
              <a:defRPr/>
            </a:pPr>
            <a:r>
              <a:rPr lang="zh-CN" altLang="en-US" sz="1200">
                <a:solidFill>
                  <a:schemeClr val="accent1"/>
                </a:solidFill>
                <a:latin typeface="微软雅黑" panose="020b0503020204020204" pitchFamily="34" charset="-122"/>
                <a:ea typeface="微软雅黑" panose="020b0503020204020204" pitchFamily="34" charset="-122"/>
              </a:rPr>
              <a:t>谢谢聆听</a:t>
            </a:r>
            <a:endParaRPr lang="zh-CN" altLang="en-US" sz="1200">
              <a:solidFill>
                <a:schemeClr val="accent1"/>
              </a:solidFill>
              <a:latin typeface="微软雅黑" panose="020b0503020204020204" pitchFamily="34" charset="-122"/>
              <a:ea typeface="微软雅黑" panose="020b0503020204020204" pitchFamily="34" charset="-122"/>
            </a:endParaRPr>
          </a:p>
        </p:txBody>
      </p:sp>
      <p:sp>
        <p:nvSpPr>
          <p:cNvPr id="13" name="Text Box 58"/>
          <p:cNvSpPr txBox="1">
            <a:spLocks noChangeArrowheads="1"/>
          </p:cNvSpPr>
          <p:nvPr/>
        </p:nvSpPr>
        <p:spPr bwMode="auto">
          <a:xfrm>
            <a:off x="2544511" y="858926"/>
            <a:ext cx="4071597" cy="191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12000">
                <a:solidFill>
                  <a:schemeClr val="accent1"/>
                </a:solidFill>
                <a:latin typeface="Impact" panose="020b0806030902050204" pitchFamily="34" charset="0"/>
                <a:ea typeface="微软雅黑" panose="020b0503020204020204" pitchFamily="34" charset="-122"/>
              </a:rPr>
              <a:t>20XX</a:t>
            </a:r>
            <a:endParaRPr lang="en-US" altLang="zh-CN" sz="12000">
              <a:solidFill>
                <a:schemeClr val="accent1"/>
              </a:solidFill>
              <a:latin typeface="Impact" panose="020b0806030902050204" pitchFamily="34" charset="0"/>
              <a:ea typeface="微软雅黑" panose="020b0503020204020204" pitchFamily="34" charset="-122"/>
            </a:endParaRPr>
          </a:p>
        </p:txBody>
      </p:sp>
      <p:cxnSp>
        <p:nvCxnSpPr>
          <p:cNvPr id="14" name="直接连接符 13"/>
          <p:cNvCxnSpPr/>
          <p:nvPr/>
        </p:nvCxnSpPr>
        <p:spPr>
          <a:xfrm>
            <a:off x="2131412" y="2631803"/>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131412" y="3633650"/>
            <a:ext cx="489654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59832" y="3786594"/>
            <a:ext cx="3007555" cy="369332"/>
          </a:xfrm>
          <a:prstGeom prst="rect">
            <a:avLst/>
          </a:prstGeom>
          <a:noFill/>
        </p:spPr>
        <p:txBody>
          <a:bodyPr wrap="none" rtlCol="0">
            <a:spAutoFit/>
          </a:bodyPr>
          <a:lstStyle/>
          <a:p>
            <a:r>
              <a:rPr lang="zh-CN" altLang="en-US">
                <a:latin typeface="微软雅黑" panose="020b0503020204020204" pitchFamily="34" charset="-122"/>
                <a:ea typeface="微软雅黑" panose="020b0503020204020204" pitchFamily="34" charset="-122"/>
              </a:rPr>
              <a:t>诚信铸造品质 创新引领未来</a:t>
            </a: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2" presetClass="entr" presetSubtype="2" fill="hold" grpId="0" nodeType="afterEffect">
                                  <p:stCondLst>
                                    <p:cond delay="0"/>
                                  </p:stCondLst>
                                  <p:iterate type="lt">
                                    <p:tmPct val="12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5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nodeType="afterGroup">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1682666" y="220983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2124339" y="221222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494" y="163721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3945" y="163363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1390994" y="294080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098166" y="116946"/>
            <a:ext cx="2857192" cy="1428596"/>
          </a:xfrm>
          <a:prstGeom prst="rect">
            <a:avLst/>
          </a:prstGeom>
          <a:noFill/>
          <a:ln w="9525">
            <a:noFill/>
          </a:ln>
        </p:spPr>
      </p:pic>
    </p:spTree>
  </p:cSld>
  <p:clrMapOvr>
    <a:masterClrMapping/>
  </p:clrMapOvr>
  <p:transition spd="med" advClick="0" advTm="0">
    <p:push dir="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rcRect l="1544" t="16006" r="1792" b="21838"/>
          <a:stretch>
            <a:fillRect/>
          </a:stretch>
        </p:blipFill>
        <p:spPr>
          <a:xfrm>
            <a:off x="577277" y="2106429"/>
            <a:ext cx="5303520" cy="2419988"/>
          </a:xfrm>
          <a:prstGeom prst="rect">
            <a:avLst/>
          </a:prstGeom>
        </p:spPr>
      </p:pic>
      <p:sp>
        <p:nvSpPr>
          <p:cNvPr id="8" name="TextBox 7"/>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120252" y="2139702"/>
            <a:ext cx="414516" cy="414516"/>
            <a:chOff x="3543574" y="4265651"/>
            <a:chExt cx="414516" cy="414516"/>
          </a:xfrm>
        </p:grpSpPr>
        <p:sp>
          <p:nvSpPr>
            <p:cNvPr id="9" name="椭圆 8"/>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0" name="组合 9"/>
            <p:cNvGrpSpPr/>
            <p:nvPr/>
          </p:nvGrpSpPr>
          <p:grpSpPr>
            <a:xfrm>
              <a:off x="3629640" y="4325788"/>
              <a:ext cx="259976" cy="261734"/>
              <a:chOff x="5042691" y="2273922"/>
              <a:chExt cx="702937" cy="707690"/>
            </a:xfrm>
            <a:solidFill>
              <a:schemeClr val="bg1"/>
            </a:solidFill>
          </p:grpSpPr>
          <p:sp>
            <p:nvSpPr>
              <p:cNvPr id="11"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 name="Freeform 13"/>
              <p:cNvSpPr>
                <a:spLocks noEditPoints="1"/>
              </p:cNvSpPr>
              <p:nvPr/>
            </p:nvSpPr>
            <p:spPr bwMode="auto">
              <a:xfrm>
                <a:off x="5042691" y="2273922"/>
                <a:ext cx="529215" cy="655759"/>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3" name="组合 12"/>
          <p:cNvGrpSpPr/>
          <p:nvPr/>
        </p:nvGrpSpPr>
        <p:grpSpPr>
          <a:xfrm>
            <a:off x="6120252" y="2805306"/>
            <a:ext cx="414516" cy="414516"/>
            <a:chOff x="4102125" y="4265651"/>
            <a:chExt cx="414516" cy="414516"/>
          </a:xfrm>
        </p:grpSpPr>
        <p:sp>
          <p:nvSpPr>
            <p:cNvPr id="14" name="椭圆 13"/>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5" name="组合 14"/>
            <p:cNvGrpSpPr/>
            <p:nvPr/>
          </p:nvGrpSpPr>
          <p:grpSpPr>
            <a:xfrm>
              <a:off x="4199233" y="4358783"/>
              <a:ext cx="238761" cy="198211"/>
              <a:chOff x="3132963" y="3140191"/>
              <a:chExt cx="645573" cy="535933"/>
            </a:xfrm>
            <a:solidFill>
              <a:schemeClr val="bg1"/>
            </a:solidFill>
          </p:grpSpPr>
          <p:sp>
            <p:nvSpPr>
              <p:cNvPr id="16" name="Freeform 226"/>
              <p:cNvSpPr/>
              <p:nvPr/>
            </p:nvSpPr>
            <p:spPr bwMode="auto">
              <a:xfrm>
                <a:off x="3421629" y="3217854"/>
                <a:ext cx="356907" cy="392027"/>
              </a:xfrm>
              <a:custGeom>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227"/>
              <p:cNvSpPr/>
              <p:nvPr/>
            </p:nvSpPr>
            <p:spPr bwMode="auto">
              <a:xfrm>
                <a:off x="3198348" y="3140191"/>
                <a:ext cx="224709" cy="247551"/>
              </a:xfrm>
              <a:custGeom>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 name="Freeform 228"/>
              <p:cNvSpPr/>
              <p:nvPr/>
            </p:nvSpPr>
            <p:spPr bwMode="auto">
              <a:xfrm>
                <a:off x="3481875" y="3306367"/>
                <a:ext cx="233275" cy="180738"/>
              </a:xfrm>
              <a:custGeom>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 name="Freeform 229"/>
              <p:cNvSpPr/>
              <p:nvPr/>
            </p:nvSpPr>
            <p:spPr bwMode="auto">
              <a:xfrm>
                <a:off x="3132963" y="3377178"/>
                <a:ext cx="355480" cy="298946"/>
              </a:xfrm>
              <a:custGeom>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2">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230"/>
              <p:cNvSpPr/>
              <p:nvPr/>
            </p:nvSpPr>
            <p:spPr bwMode="auto">
              <a:xfrm>
                <a:off x="3598655" y="3487105"/>
                <a:ext cx="54536" cy="68241"/>
              </a:xfrm>
              <a:custGeom>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0">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 name="Freeform 231"/>
              <p:cNvSpPr>
                <a:spLocks noEditPoints="1"/>
              </p:cNvSpPr>
              <p:nvPr/>
            </p:nvSpPr>
            <p:spPr bwMode="auto">
              <a:xfrm>
                <a:off x="3666040" y="3486534"/>
                <a:ext cx="47968" cy="67384"/>
              </a:xfrm>
              <a:custGeom>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22" name="组合 21"/>
          <p:cNvGrpSpPr/>
          <p:nvPr/>
        </p:nvGrpSpPr>
        <p:grpSpPr>
          <a:xfrm>
            <a:off x="6120252" y="4101450"/>
            <a:ext cx="414516" cy="414516"/>
            <a:chOff x="5181486" y="4265651"/>
            <a:chExt cx="414516" cy="414516"/>
          </a:xfrm>
        </p:grpSpPr>
        <p:sp>
          <p:nvSpPr>
            <p:cNvPr id="23" name="椭圆 2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24" name="组合 23"/>
            <p:cNvGrpSpPr/>
            <p:nvPr/>
          </p:nvGrpSpPr>
          <p:grpSpPr>
            <a:xfrm>
              <a:off x="5287222" y="4375239"/>
              <a:ext cx="253419" cy="172633"/>
              <a:chOff x="4895160" y="4287159"/>
              <a:chExt cx="571418" cy="389258"/>
            </a:xfrm>
            <a:solidFill>
              <a:schemeClr val="bg1"/>
            </a:solidFill>
          </p:grpSpPr>
          <p:sp>
            <p:nvSpPr>
              <p:cNvPr id="25" name="Freeform 327"/>
              <p:cNvSpPr>
                <a:spLocks noEditPoints="1"/>
              </p:cNvSpPr>
              <p:nvPr/>
            </p:nvSpPr>
            <p:spPr bwMode="auto">
              <a:xfrm>
                <a:off x="4895160" y="4287159"/>
                <a:ext cx="438051" cy="389258"/>
              </a:xfrm>
              <a:custGeom>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Freeform 333"/>
              <p:cNvSpPr/>
              <p:nvPr/>
            </p:nvSpPr>
            <p:spPr bwMode="auto">
              <a:xfrm>
                <a:off x="5225867" y="4569073"/>
                <a:ext cx="40119" cy="41203"/>
              </a:xfrm>
              <a:custGeom>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Freeform 334"/>
              <p:cNvSpPr/>
              <p:nvPr/>
            </p:nvSpPr>
            <p:spPr bwMode="auto">
              <a:xfrm>
                <a:off x="5389594" y="4366311"/>
                <a:ext cx="76984" cy="79153"/>
              </a:xfrm>
              <a:custGeom>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Freeform 335"/>
              <p:cNvSpPr/>
              <p:nvPr/>
            </p:nvSpPr>
            <p:spPr bwMode="auto">
              <a:xfrm>
                <a:off x="5258396" y="4394503"/>
                <a:ext cx="182160" cy="182160"/>
              </a:xfrm>
              <a:custGeom>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38" name="组合 37"/>
          <p:cNvGrpSpPr/>
          <p:nvPr/>
        </p:nvGrpSpPr>
        <p:grpSpPr>
          <a:xfrm>
            <a:off x="6120252" y="3453378"/>
            <a:ext cx="414516" cy="414516"/>
            <a:chOff x="4626437" y="4265651"/>
            <a:chExt cx="414516" cy="414516"/>
          </a:xfrm>
        </p:grpSpPr>
        <p:sp>
          <p:nvSpPr>
            <p:cNvPr id="39" name="椭圆 3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40" name="组合 39"/>
            <p:cNvGrpSpPr/>
            <p:nvPr/>
          </p:nvGrpSpPr>
          <p:grpSpPr>
            <a:xfrm>
              <a:off x="4710891" y="4356960"/>
              <a:ext cx="232896" cy="199705"/>
              <a:chOff x="3546346" y="2339026"/>
              <a:chExt cx="897787" cy="769842"/>
            </a:xfrm>
            <a:solidFill>
              <a:schemeClr val="bg1"/>
            </a:solidFill>
          </p:grpSpPr>
          <p:sp>
            <p:nvSpPr>
              <p:cNvPr id="4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Freeform 228"/>
              <p:cNvSpPr/>
              <p:nvPr/>
            </p:nvSpPr>
            <p:spPr bwMode="auto">
              <a:xfrm>
                <a:off x="3617909" y="2844302"/>
                <a:ext cx="125777" cy="210351"/>
              </a:xfrm>
              <a:custGeom>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Freeform 229"/>
              <p:cNvSpPr/>
              <p:nvPr/>
            </p:nvSpPr>
            <p:spPr bwMode="auto">
              <a:xfrm>
                <a:off x="3779467" y="2682744"/>
                <a:ext cx="122524" cy="371910"/>
              </a:xfrm>
              <a:custGeom>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4" name="Freeform 230"/>
              <p:cNvSpPr/>
              <p:nvPr/>
            </p:nvSpPr>
            <p:spPr bwMode="auto">
              <a:xfrm>
                <a:off x="3938857" y="2713104"/>
                <a:ext cx="124693" cy="341550"/>
              </a:xfrm>
              <a:custGeom>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5" name="Freeform 231"/>
              <p:cNvSpPr/>
              <p:nvPr/>
            </p:nvSpPr>
            <p:spPr bwMode="auto">
              <a:xfrm>
                <a:off x="4100415" y="2624193"/>
                <a:ext cx="122524" cy="430461"/>
              </a:xfrm>
              <a:custGeom>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Freeform 232"/>
              <p:cNvSpPr/>
              <p:nvPr/>
            </p:nvSpPr>
            <p:spPr bwMode="auto">
              <a:xfrm>
                <a:off x="4258721" y="2513596"/>
                <a:ext cx="125777" cy="541058"/>
              </a:xfrm>
              <a:custGeom>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Freeform 233"/>
              <p:cNvSpPr/>
              <p:nvPr/>
            </p:nvSpPr>
            <p:spPr bwMode="auto">
              <a:xfrm>
                <a:off x="3546346" y="2339026"/>
                <a:ext cx="871764" cy="610452"/>
              </a:xfrm>
              <a:custGeom>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48" name="Content Placeholder 2"/>
          <p:cNvSpPr txBox="1"/>
          <p:nvPr/>
        </p:nvSpPr>
        <p:spPr>
          <a:xfrm>
            <a:off x="6701076" y="2126181"/>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Content Placeholder 2"/>
          <p:cNvSpPr txBox="1"/>
          <p:nvPr/>
        </p:nvSpPr>
        <p:spPr>
          <a:xfrm>
            <a:off x="6701076" y="2763774"/>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Content Placeholder 2"/>
          <p:cNvSpPr txBox="1"/>
          <p:nvPr/>
        </p:nvSpPr>
        <p:spPr>
          <a:xfrm>
            <a:off x="6701076" y="3439857"/>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Content Placeholder 2"/>
          <p:cNvSpPr txBox="1"/>
          <p:nvPr/>
        </p:nvSpPr>
        <p:spPr>
          <a:xfrm>
            <a:off x="6701076" y="4083918"/>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nodeType="afterGroup">
                            <p:stCondLst>
                              <p:cond delay="3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8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3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6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16" fill="hold" nodeType="withEffect">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nodeType="afterGroup">
                            <p:stCondLst>
                              <p:cond delay="2200"/>
                            </p:stCondLst>
                            <p:childTnLst>
                              <p:par>
                                <p:cTn id="35" presetID="2" presetClass="entr" presetSubtype="2"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1+#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1+#ppt_w/2"/>
                                          </p:val>
                                        </p:tav>
                                        <p:tav tm="100000">
                                          <p:val>
                                            <p:strVal val="#ppt_x"/>
                                          </p:val>
                                        </p:tav>
                                      </p:tavLst>
                                    </p:anim>
                                    <p:anim calcmode="lin" valueType="num">
                                      <p:cBhvr additive="base">
                                        <p:cTn id="42" dur="500" fill="hold"/>
                                        <p:tgtEl>
                                          <p:spTgt spid="4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1+#ppt_w/2"/>
                                          </p:val>
                                        </p:tav>
                                        <p:tav tm="100000">
                                          <p:val>
                                            <p:strVal val="#ppt_x"/>
                                          </p:val>
                                        </p:tav>
                                      </p:tavLst>
                                    </p:anim>
                                    <p:anim calcmode="lin" valueType="num">
                                      <p:cBhvr additive="base">
                                        <p:cTn id="46" dur="500" fill="hold"/>
                                        <p:tgtEl>
                                          <p:spTgt spid="5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1+#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圆角矩形 2"/>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196625" y="1491630"/>
            <a:ext cx="6750750" cy="867610"/>
          </a:xfrm>
          <a:prstGeom prst="rect">
            <a:avLst/>
          </a:prstGeom>
          <a:noFill/>
        </p:spPr>
        <p:txBody>
          <a:bodyPr wrap="square" lIns="0" tIns="0" rIns="0" bIns="0" rtlCol="0">
            <a:spAutoFit/>
          </a:bodyPr>
          <a:lstStyle/>
          <a:p>
            <a:pPr algn="just">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93"/>
          <p:cNvSpPr/>
          <p:nvPr/>
        </p:nvSpPr>
        <p:spPr>
          <a:xfrm>
            <a:off x="861492" y="1203598"/>
            <a:ext cx="288032" cy="288032"/>
          </a:xfrm>
          <a:custGeom>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93"/>
          <p:cNvSpPr/>
          <p:nvPr/>
        </p:nvSpPr>
        <p:spPr>
          <a:xfrm rot="10800000">
            <a:off x="7996471" y="2400102"/>
            <a:ext cx="288032" cy="288032"/>
          </a:xfrm>
          <a:custGeom>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p:nvPr/>
        </p:nvSpPr>
        <p:spPr bwMode="auto">
          <a:xfrm>
            <a:off x="3004976" y="3003798"/>
            <a:ext cx="1467988" cy="132355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8" name="TextBox 7"/>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a:t>添加</a:t>
            </a:r>
            <a:endParaRPr lang="en-US" altLang="zh-CN" sz="1800" b="1"/>
          </a:p>
          <a:p>
            <a:pPr algn="ctr"/>
            <a:r>
              <a:rPr lang="zh-CN" altLang="en-US" sz="1800" b="1"/>
              <a:t>关键字</a:t>
            </a:r>
            <a:endParaRPr lang="zh-CN" altLang="en-US" sz="1800" b="1"/>
          </a:p>
        </p:txBody>
      </p:sp>
      <p:sp>
        <p:nvSpPr>
          <p:cNvPr id="9" name="Freeform 5"/>
          <p:cNvSpPr/>
          <p:nvPr/>
        </p:nvSpPr>
        <p:spPr bwMode="auto">
          <a:xfrm>
            <a:off x="1410924" y="3003798"/>
            <a:ext cx="1467988" cy="132355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10" name="Freeform 5"/>
          <p:cNvSpPr/>
          <p:nvPr/>
        </p:nvSpPr>
        <p:spPr bwMode="auto">
          <a:xfrm>
            <a:off x="4599028" y="3003798"/>
            <a:ext cx="1467988" cy="132355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11" name="Freeform 5"/>
          <p:cNvSpPr/>
          <p:nvPr/>
        </p:nvSpPr>
        <p:spPr bwMode="auto">
          <a:xfrm>
            <a:off x="6193080" y="3003798"/>
            <a:ext cx="1467988" cy="1323555"/>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12" name="TextBox 11"/>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a:t>添加</a:t>
            </a:r>
            <a:endParaRPr lang="en-US" altLang="zh-CN" sz="1800" b="1"/>
          </a:p>
          <a:p>
            <a:pPr algn="ctr"/>
            <a:r>
              <a:rPr lang="zh-CN" altLang="en-US" sz="1800" b="1"/>
              <a:t>关键字</a:t>
            </a:r>
            <a:endParaRPr lang="zh-CN" altLang="en-US" sz="1800" b="1"/>
          </a:p>
        </p:txBody>
      </p:sp>
      <p:sp>
        <p:nvSpPr>
          <p:cNvPr id="13" name="TextBox 12"/>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a:t>添加</a:t>
            </a:r>
            <a:endParaRPr lang="en-US" altLang="zh-CN" sz="1800" b="1"/>
          </a:p>
          <a:p>
            <a:pPr algn="ctr"/>
            <a:r>
              <a:rPr lang="zh-CN" altLang="en-US" sz="1800" b="1"/>
              <a:t>关键字</a:t>
            </a:r>
            <a:endParaRPr lang="zh-CN" altLang="en-US" sz="1800" b="1"/>
          </a:p>
        </p:txBody>
      </p:sp>
      <p:sp>
        <p:nvSpPr>
          <p:cNvPr id="14" name="TextBox 13"/>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a:t>添加</a:t>
            </a:r>
            <a:endParaRPr lang="en-US" altLang="zh-CN" sz="1800" b="1"/>
          </a:p>
          <a:p>
            <a:pPr algn="ctr"/>
            <a:r>
              <a:rPr lang="zh-CN" altLang="en-US" sz="1800" b="1"/>
              <a:t>关键字</a:t>
            </a:r>
            <a:endParaRPr lang="zh-CN" altLang="en-US" sz="1800" b="1"/>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nodeType="afterGroup">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nodeType="afterGroup">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TextBox 7"/>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rcRect t="22172" b="17447"/>
          <a:stretch>
            <a:fillRect/>
          </a:stretch>
        </p:blipFill>
        <p:spPr>
          <a:xfrm>
            <a:off x="0" y="2037787"/>
            <a:ext cx="9144000" cy="3105714"/>
          </a:xfrm>
          <a:prstGeom prst="rect">
            <a:avLst/>
          </a:prstGeom>
        </p:spPr>
      </p:pic>
      <p:grpSp>
        <p:nvGrpSpPr>
          <p:cNvPr id="7" name="组合 6"/>
          <p:cNvGrpSpPr/>
          <p:nvPr/>
        </p:nvGrpSpPr>
        <p:grpSpPr>
          <a:xfrm rot="1534880">
            <a:off x="450109" y="2567042"/>
            <a:ext cx="992271" cy="1148109"/>
            <a:chOff x="450109" y="2513252"/>
            <a:chExt cx="992271" cy="1148109"/>
          </a:xfrm>
        </p:grpSpPr>
        <p:sp>
          <p:nvSpPr>
            <p:cNvPr id="10" name="等腰三角形 2"/>
            <p:cNvSpPr/>
            <p:nvPr/>
          </p:nvSpPr>
          <p:spPr bwMode="auto">
            <a:xfrm rot="9051066">
              <a:off x="450109" y="2513252"/>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5" name="TextBox 4"/>
            <p:cNvSpPr txBox="1"/>
            <p:nvPr/>
          </p:nvSpPr>
          <p:spPr>
            <a:xfrm rot="20065120">
              <a:off x="535309" y="2819332"/>
              <a:ext cx="787395" cy="40011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2013</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403586" y="3306955"/>
            <a:ext cx="992271" cy="1148109"/>
            <a:chOff x="2385656" y="3199375"/>
            <a:chExt cx="992271" cy="1148109"/>
          </a:xfrm>
        </p:grpSpPr>
        <p:sp>
          <p:nvSpPr>
            <p:cNvPr id="13" name="等腰三角形 2"/>
            <p:cNvSpPr/>
            <p:nvPr/>
          </p:nvSpPr>
          <p:spPr bwMode="auto">
            <a:xfrm rot="19861646">
              <a:off x="2385656" y="3199375"/>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519628" y="3642553"/>
              <a:ext cx="787395" cy="40011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2014</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084638" y="1338649"/>
            <a:ext cx="992271" cy="1148109"/>
            <a:chOff x="3132595" y="1372556"/>
            <a:chExt cx="992271" cy="1148109"/>
          </a:xfrm>
        </p:grpSpPr>
        <p:sp>
          <p:nvSpPr>
            <p:cNvPr id="11" name="等腰三角形 2"/>
            <p:cNvSpPr/>
            <p:nvPr/>
          </p:nvSpPr>
          <p:spPr bwMode="auto">
            <a:xfrm rot="9725433">
              <a:off x="3132595" y="1372556"/>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3"/>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236759" y="1671584"/>
              <a:ext cx="787395" cy="40011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2015</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847977" y="2578893"/>
            <a:ext cx="992271" cy="1148109"/>
            <a:chOff x="4856942" y="2489243"/>
            <a:chExt cx="992271" cy="1148109"/>
          </a:xfrm>
        </p:grpSpPr>
        <p:sp>
          <p:nvSpPr>
            <p:cNvPr id="14" name="等腰三角形 2"/>
            <p:cNvSpPr/>
            <p:nvPr/>
          </p:nvSpPr>
          <p:spPr bwMode="auto">
            <a:xfrm rot="20624090">
              <a:off x="4856942" y="2489243"/>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4"/>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995932" y="2947465"/>
              <a:ext cx="787395" cy="40011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2016</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202332" y="850858"/>
            <a:ext cx="992271" cy="1148109"/>
            <a:chOff x="6300947" y="940508"/>
            <a:chExt cx="992271" cy="1148109"/>
          </a:xfrm>
        </p:grpSpPr>
        <p:sp>
          <p:nvSpPr>
            <p:cNvPr id="12" name="等腰三角形 2"/>
            <p:cNvSpPr/>
            <p:nvPr/>
          </p:nvSpPr>
          <p:spPr bwMode="auto">
            <a:xfrm rot="10800000">
              <a:off x="6300947" y="940508"/>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413042" y="1227242"/>
              <a:ext cx="787395" cy="40011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2017</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7444397" y="2555040"/>
            <a:ext cx="992271" cy="1148109"/>
            <a:chOff x="7525082" y="2483320"/>
            <a:chExt cx="992271" cy="1148109"/>
          </a:xfrm>
        </p:grpSpPr>
        <p:sp>
          <p:nvSpPr>
            <p:cNvPr id="15" name="等腰三角形 2"/>
            <p:cNvSpPr/>
            <p:nvPr/>
          </p:nvSpPr>
          <p:spPr bwMode="auto">
            <a:xfrm rot="430599">
              <a:off x="7525082" y="2483320"/>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628212" y="2933985"/>
              <a:ext cx="787395" cy="400110"/>
            </a:xfrm>
            <a:prstGeom prst="rect">
              <a:avLst/>
            </a:prstGeom>
            <a:noFill/>
          </p:spPr>
          <p:txBody>
            <a:bodyPr wrap="none" rtlCol="0">
              <a:spAutoFit/>
            </a:bodyPr>
            <a:lstStyle/>
            <a:p>
              <a:r>
                <a:rPr lang="en-US" altLang="zh-CN" sz="2000">
                  <a:solidFill>
                    <a:schemeClr val="bg1"/>
                  </a:solidFill>
                  <a:latin typeface="微软雅黑" panose="020b0503020204020204" pitchFamily="34" charset="-122"/>
                  <a:ea typeface="微软雅黑" panose="020b0503020204020204" pitchFamily="34" charset="-122"/>
                </a:rPr>
                <a:t>2018</a:t>
              </a: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6" name="椭圆 5"/>
          <p:cNvSpPr/>
          <p:nvPr/>
        </p:nvSpPr>
        <p:spPr>
          <a:xfrm>
            <a:off x="934015" y="4042231"/>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411616" y="3068944"/>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736956" y="2555335"/>
            <a:ext cx="216024" cy="216024"/>
          </a:xfrm>
          <a:prstGeom prst="ellipse">
            <a:avLst/>
          </a:prstGeom>
          <a:solidFill>
            <a:schemeClr val="accent3"/>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003898" y="2256677"/>
            <a:ext cx="216024" cy="216024"/>
          </a:xfrm>
          <a:prstGeom prst="ellipse">
            <a:avLst/>
          </a:prstGeom>
          <a:solidFill>
            <a:schemeClr val="accent4"/>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591147" y="2150384"/>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958462" y="2211025"/>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993526" y="4322008"/>
            <a:ext cx="1419818" cy="553998"/>
          </a:xfrm>
          <a:prstGeom prst="rect">
            <a:avLst/>
          </a:prstGeom>
          <a:noFill/>
        </p:spPr>
        <p:txBody>
          <a:bodyPr wrap="squar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a:solidFill>
                <a:schemeClr val="tx1">
                  <a:lumMod val="75000"/>
                  <a:lumOff val="25000"/>
                </a:schemeClr>
              </a:solidFill>
            </a:endParaRPr>
          </a:p>
        </p:txBody>
      </p:sp>
      <p:sp>
        <p:nvSpPr>
          <p:cNvPr id="36" name="TextBox 35"/>
          <p:cNvSpPr txBox="1"/>
          <p:nvPr/>
        </p:nvSpPr>
        <p:spPr>
          <a:xfrm>
            <a:off x="1641598" y="2305784"/>
            <a:ext cx="1419818" cy="553998"/>
          </a:xfrm>
          <a:prstGeom prst="rect">
            <a:avLst/>
          </a:prstGeom>
          <a:noFill/>
        </p:spPr>
        <p:txBody>
          <a:bodyPr wrap="squar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a:solidFill>
                <a:schemeClr val="tx1">
                  <a:lumMod val="75000"/>
                  <a:lumOff val="25000"/>
                </a:schemeClr>
              </a:solidFill>
            </a:endParaRPr>
          </a:p>
        </p:txBody>
      </p:sp>
      <p:sp>
        <p:nvSpPr>
          <p:cNvPr id="37" name="TextBox 36"/>
          <p:cNvSpPr txBox="1"/>
          <p:nvPr/>
        </p:nvSpPr>
        <p:spPr>
          <a:xfrm>
            <a:off x="3262613" y="2928761"/>
            <a:ext cx="1419818" cy="553998"/>
          </a:xfrm>
          <a:prstGeom prst="rect">
            <a:avLst/>
          </a:prstGeom>
          <a:noFill/>
        </p:spPr>
        <p:txBody>
          <a:bodyPr wrap="squar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a:solidFill>
                <a:schemeClr val="tx1">
                  <a:lumMod val="75000"/>
                  <a:lumOff val="25000"/>
                </a:schemeClr>
              </a:solidFill>
            </a:endParaRPr>
          </a:p>
        </p:txBody>
      </p:sp>
      <p:sp>
        <p:nvSpPr>
          <p:cNvPr id="38" name="TextBox 37"/>
          <p:cNvSpPr txBox="1"/>
          <p:nvPr/>
        </p:nvSpPr>
        <p:spPr>
          <a:xfrm>
            <a:off x="4356128" y="1560733"/>
            <a:ext cx="1419818" cy="553998"/>
          </a:xfrm>
          <a:prstGeom prst="rect">
            <a:avLst/>
          </a:prstGeom>
          <a:noFill/>
        </p:spPr>
        <p:txBody>
          <a:bodyPr wrap="squar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a:solidFill>
                <a:schemeClr val="tx1">
                  <a:lumMod val="75000"/>
                  <a:lumOff val="25000"/>
                </a:schemeClr>
              </a:solidFill>
            </a:endParaRPr>
          </a:p>
        </p:txBody>
      </p:sp>
      <p:sp>
        <p:nvSpPr>
          <p:cNvPr id="39" name="TextBox 38"/>
          <p:cNvSpPr txBox="1"/>
          <p:nvPr/>
        </p:nvSpPr>
        <p:spPr>
          <a:xfrm>
            <a:off x="5958333" y="2483117"/>
            <a:ext cx="1419818" cy="553998"/>
          </a:xfrm>
          <a:prstGeom prst="rect">
            <a:avLst/>
          </a:prstGeom>
          <a:noFill/>
        </p:spPr>
        <p:txBody>
          <a:bodyPr wrap="squar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a:solidFill>
                <a:schemeClr val="tx1">
                  <a:lumMod val="75000"/>
                  <a:lumOff val="25000"/>
                </a:schemeClr>
              </a:solidFill>
            </a:endParaRPr>
          </a:p>
        </p:txBody>
      </p:sp>
      <p:sp>
        <p:nvSpPr>
          <p:cNvPr id="40" name="TextBox 39"/>
          <p:cNvSpPr txBox="1"/>
          <p:nvPr/>
        </p:nvSpPr>
        <p:spPr>
          <a:xfrm>
            <a:off x="7474246" y="1444862"/>
            <a:ext cx="1419818" cy="553998"/>
          </a:xfrm>
          <a:prstGeom prst="rect">
            <a:avLst/>
          </a:prstGeom>
          <a:noFill/>
        </p:spPr>
        <p:txBody>
          <a:bodyPr wrap="squar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zh-CN" altLang="en-US" sz="1000">
              <a:solidFill>
                <a:schemeClr val="tx1">
                  <a:lumMod val="75000"/>
                  <a:lumOff val="25000"/>
                </a:schemeClr>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nodeType="afterGroup">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nodeType="afterGroup">
                            <p:stCondLst>
                              <p:cond delay="3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nodeType="afterGroup">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nodeType="afterGroup">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nodeType="afterGroup">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nodeType="afterGroup">
                            <p:stCondLst>
                              <p:cond delay="700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nodeType="afterGroup">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nodeType="afterGroup">
                            <p:stCondLst>
                              <p:cond delay="9000"/>
                            </p:stCondLst>
                            <p:childTnLst>
                              <p:par>
                                <p:cTn id="69" presetID="42"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10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nodeType="afterGroup">
                            <p:stCondLst>
                              <p:cond delay="10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nodeType="afterGroup">
                            <p:stCondLst>
                              <p:cond delay="11000"/>
                            </p:stCondLst>
                            <p:childTnLst>
                              <p:par>
                                <p:cTn id="83" presetID="47" presetClass="entr" presetSubtype="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31" grpId="0" animBg="1"/>
      <p:bldP spid="32" grpId="0" animBg="1"/>
      <p:bldP spid="35" grpId="0"/>
      <p:bldP spid="3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TextBox 19"/>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 name="Group 66"/>
          <p:cNvGrpSpPr/>
          <p:nvPr/>
        </p:nvGrpSpPr>
        <p:grpSpPr>
          <a:xfrm>
            <a:off x="395641" y="986284"/>
            <a:ext cx="4453517" cy="3745706"/>
            <a:chOff x="720" y="839"/>
            <a:chExt cx="3740" cy="3146"/>
          </a:xfrm>
          <a:solidFill>
            <a:schemeClr val="bg1">
              <a:lumMod val="75000"/>
            </a:schemeClr>
          </a:solidFill>
        </p:grpSpPr>
        <p:sp>
          <p:nvSpPr>
            <p:cNvPr id="15" name="Freeform 67"/>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endParaRPr lang="zh-CN" altLang="en-US"/>
            </a:p>
          </p:txBody>
        </p:sp>
        <p:sp>
          <p:nvSpPr>
            <p:cNvPr id="16" name="Freeform 68"/>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endParaRPr lang="zh-CN" altLang="en-US"/>
            </a:p>
          </p:txBody>
        </p:sp>
        <p:sp>
          <p:nvSpPr>
            <p:cNvPr id="17" name="Freeform 69"/>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endParaRPr lang="zh-CN" altLang="en-US"/>
            </a:p>
          </p:txBody>
        </p:sp>
        <p:sp>
          <p:nvSpPr>
            <p:cNvPr id="18" name="Freeform 70"/>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endParaRPr lang="zh-CN" altLang="en-US"/>
            </a:p>
          </p:txBody>
        </p:sp>
        <p:sp>
          <p:nvSpPr>
            <p:cNvPr id="19" name="Freeform 71"/>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endParaRPr lang="zh-CN" altLang="en-US"/>
            </a:p>
          </p:txBody>
        </p:sp>
        <p:sp>
          <p:nvSpPr>
            <p:cNvPr id="32" name="Freeform 72"/>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endParaRPr lang="zh-CN" altLang="en-US"/>
            </a:p>
          </p:txBody>
        </p:sp>
        <p:sp>
          <p:nvSpPr>
            <p:cNvPr id="33" name="Freeform 73"/>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endParaRPr lang="zh-CN" altLang="en-US"/>
            </a:p>
          </p:txBody>
        </p:sp>
        <p:sp>
          <p:nvSpPr>
            <p:cNvPr id="34" name="Freeform 74"/>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endParaRPr lang="zh-CN" altLang="en-US"/>
            </a:p>
          </p:txBody>
        </p:sp>
        <p:sp>
          <p:nvSpPr>
            <p:cNvPr id="35" name="Freeform 75"/>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endParaRPr lang="zh-CN" altLang="en-US"/>
            </a:p>
          </p:txBody>
        </p:sp>
        <p:sp>
          <p:nvSpPr>
            <p:cNvPr id="36" name="Freeform 76"/>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endParaRPr lang="zh-CN" altLang="en-US"/>
            </a:p>
          </p:txBody>
        </p:sp>
        <p:sp>
          <p:nvSpPr>
            <p:cNvPr id="37" name="Freeform 77"/>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endParaRPr lang="zh-CN" altLang="en-US"/>
            </a:p>
          </p:txBody>
        </p:sp>
        <p:sp>
          <p:nvSpPr>
            <p:cNvPr id="38" name="Freeform 78"/>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endParaRPr lang="zh-CN" altLang="en-US"/>
            </a:p>
          </p:txBody>
        </p:sp>
        <p:sp>
          <p:nvSpPr>
            <p:cNvPr id="39" name="Freeform 79"/>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endParaRPr lang="zh-CN" altLang="en-US"/>
            </a:p>
          </p:txBody>
        </p:sp>
        <p:sp>
          <p:nvSpPr>
            <p:cNvPr id="40" name="Freeform 80"/>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endParaRPr lang="zh-CN" altLang="en-US"/>
            </a:p>
          </p:txBody>
        </p:sp>
        <p:sp>
          <p:nvSpPr>
            <p:cNvPr id="41" name="Freeform 81"/>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endParaRPr lang="zh-CN" altLang="en-US"/>
            </a:p>
          </p:txBody>
        </p:sp>
        <p:sp>
          <p:nvSpPr>
            <p:cNvPr id="42" name="Freeform 82"/>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endParaRPr lang="zh-CN" altLang="en-US"/>
            </a:p>
          </p:txBody>
        </p:sp>
        <p:sp>
          <p:nvSpPr>
            <p:cNvPr id="43" name="Freeform 83"/>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endParaRPr lang="zh-CN" altLang="en-US"/>
            </a:p>
          </p:txBody>
        </p:sp>
        <p:sp>
          <p:nvSpPr>
            <p:cNvPr id="44" name="Freeform 84"/>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endParaRPr lang="zh-CN" altLang="en-US"/>
            </a:p>
          </p:txBody>
        </p:sp>
        <p:sp>
          <p:nvSpPr>
            <p:cNvPr id="45" name="Freeform 85"/>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endParaRPr lang="zh-CN" altLang="en-US"/>
            </a:p>
          </p:txBody>
        </p:sp>
        <p:sp>
          <p:nvSpPr>
            <p:cNvPr id="46" name="Freeform 86"/>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endParaRPr lang="zh-CN" altLang="en-US"/>
            </a:p>
          </p:txBody>
        </p:sp>
        <p:sp>
          <p:nvSpPr>
            <p:cNvPr id="47" name="Freeform 87"/>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endParaRPr lang="zh-CN" altLang="en-US"/>
            </a:p>
          </p:txBody>
        </p:sp>
        <p:sp>
          <p:nvSpPr>
            <p:cNvPr id="48" name="Freeform 88"/>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endParaRPr lang="zh-CN" altLang="en-US"/>
            </a:p>
          </p:txBody>
        </p:sp>
        <p:sp>
          <p:nvSpPr>
            <p:cNvPr id="49" name="Freeform 89"/>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endParaRPr lang="zh-CN" altLang="en-US"/>
            </a:p>
          </p:txBody>
        </p:sp>
        <p:sp>
          <p:nvSpPr>
            <p:cNvPr id="50" name="Freeform 90"/>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endParaRPr lang="zh-CN" altLang="en-US"/>
            </a:p>
          </p:txBody>
        </p:sp>
        <p:sp>
          <p:nvSpPr>
            <p:cNvPr id="51" name="Freeform 91"/>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endParaRPr lang="zh-CN" altLang="en-US"/>
            </a:p>
          </p:txBody>
        </p:sp>
        <p:sp>
          <p:nvSpPr>
            <p:cNvPr id="52" name="Freeform 92"/>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endParaRPr lang="zh-CN" altLang="en-US"/>
            </a:p>
          </p:txBody>
        </p:sp>
        <p:sp>
          <p:nvSpPr>
            <p:cNvPr id="53" name="Freeform 93"/>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endParaRPr lang="zh-CN" altLang="en-US"/>
            </a:p>
          </p:txBody>
        </p:sp>
        <p:sp>
          <p:nvSpPr>
            <p:cNvPr id="54" name="Freeform 94"/>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endParaRPr lang="zh-CN" altLang="en-US"/>
            </a:p>
          </p:txBody>
        </p:sp>
        <p:sp>
          <p:nvSpPr>
            <p:cNvPr id="55" name="Freeform 95"/>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endParaRPr lang="zh-CN" altLang="en-US"/>
            </a:p>
          </p:txBody>
        </p:sp>
        <p:sp>
          <p:nvSpPr>
            <p:cNvPr id="56" name="Freeform 96"/>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endParaRPr lang="zh-CN" altLang="en-US"/>
            </a:p>
          </p:txBody>
        </p:sp>
        <p:sp>
          <p:nvSpPr>
            <p:cNvPr id="57" name="Freeform 97"/>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endParaRPr lang="zh-CN" altLang="en-US"/>
            </a:p>
          </p:txBody>
        </p:sp>
        <p:sp>
          <p:nvSpPr>
            <p:cNvPr id="58" name="Freeform 98"/>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endParaRPr lang="zh-CN" altLang="en-US"/>
            </a:p>
          </p:txBody>
        </p:sp>
        <p:sp>
          <p:nvSpPr>
            <p:cNvPr id="59" name="Freeform 99"/>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endParaRPr lang="zh-CN" altLang="en-US"/>
            </a:p>
          </p:txBody>
        </p:sp>
        <p:sp>
          <p:nvSpPr>
            <p:cNvPr id="60" name="Freeform 100"/>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endParaRPr lang="zh-CN" altLang="en-US"/>
            </a:p>
          </p:txBody>
        </p:sp>
        <p:sp>
          <p:nvSpPr>
            <p:cNvPr id="61" name="Freeform 101"/>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endParaRPr lang="zh-CN" altLang="en-US"/>
            </a:p>
          </p:txBody>
        </p:sp>
        <p:sp>
          <p:nvSpPr>
            <p:cNvPr id="62" name="Freeform 102"/>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endParaRPr lang="zh-CN" altLang="en-US"/>
            </a:p>
          </p:txBody>
        </p:sp>
        <p:sp>
          <p:nvSpPr>
            <p:cNvPr id="63" name="Freeform 103"/>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endParaRPr lang="zh-CN" altLang="en-US"/>
            </a:p>
          </p:txBody>
        </p:sp>
        <p:sp>
          <p:nvSpPr>
            <p:cNvPr id="64" name="Freeform 104"/>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endParaRPr lang="zh-CN" altLang="en-US"/>
            </a:p>
          </p:txBody>
        </p:sp>
        <p:sp>
          <p:nvSpPr>
            <p:cNvPr id="65" name="Freeform 105"/>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endParaRPr lang="zh-CN" altLang="en-US"/>
            </a:p>
          </p:txBody>
        </p:sp>
        <p:sp>
          <p:nvSpPr>
            <p:cNvPr id="66" name="Freeform 106"/>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endParaRPr lang="zh-CN" altLang="en-US"/>
            </a:p>
          </p:txBody>
        </p:sp>
        <p:sp>
          <p:nvSpPr>
            <p:cNvPr id="67" name="Freeform 107"/>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endParaRPr lang="zh-CN" altLang="en-US"/>
            </a:p>
          </p:txBody>
        </p:sp>
        <p:sp>
          <p:nvSpPr>
            <p:cNvPr id="68" name="Freeform 108"/>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endParaRPr lang="zh-CN" altLang="en-US"/>
            </a:p>
          </p:txBody>
        </p:sp>
        <p:sp>
          <p:nvSpPr>
            <p:cNvPr id="69" name="Freeform 109"/>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endParaRPr lang="zh-CN" altLang="en-US"/>
            </a:p>
          </p:txBody>
        </p:sp>
        <p:sp>
          <p:nvSpPr>
            <p:cNvPr id="70" name="Freeform 110"/>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endParaRPr lang="zh-CN" altLang="en-US"/>
            </a:p>
          </p:txBody>
        </p:sp>
        <p:sp>
          <p:nvSpPr>
            <p:cNvPr id="71" name="Freeform 111"/>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endParaRPr lang="zh-CN" altLang="en-US"/>
            </a:p>
          </p:txBody>
        </p:sp>
        <p:sp>
          <p:nvSpPr>
            <p:cNvPr id="72" name="Freeform 112"/>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endParaRPr lang="zh-CN" altLang="en-US"/>
            </a:p>
          </p:txBody>
        </p:sp>
        <p:sp>
          <p:nvSpPr>
            <p:cNvPr id="73" name="Freeform 113"/>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endParaRPr lang="zh-CN" altLang="en-US"/>
            </a:p>
          </p:txBody>
        </p:sp>
        <p:sp>
          <p:nvSpPr>
            <p:cNvPr id="74" name="Freeform 114"/>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endParaRPr lang="zh-CN" altLang="en-US"/>
            </a:p>
          </p:txBody>
        </p:sp>
        <p:sp>
          <p:nvSpPr>
            <p:cNvPr id="75" name="Freeform 115"/>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endParaRPr lang="zh-CN" altLang="en-US"/>
            </a:p>
          </p:txBody>
        </p:sp>
        <p:sp>
          <p:nvSpPr>
            <p:cNvPr id="76" name="Freeform 116"/>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endParaRPr lang="zh-CN" altLang="en-US"/>
            </a:p>
          </p:txBody>
        </p:sp>
        <p:sp>
          <p:nvSpPr>
            <p:cNvPr id="77" name="Freeform 117"/>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endParaRPr lang="zh-CN" altLang="en-US"/>
            </a:p>
          </p:txBody>
        </p:sp>
        <p:sp>
          <p:nvSpPr>
            <p:cNvPr id="78" name="Freeform 118"/>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endParaRPr lang="zh-CN" altLang="en-US"/>
            </a:p>
          </p:txBody>
        </p:sp>
        <p:sp>
          <p:nvSpPr>
            <p:cNvPr id="79" name="Freeform 119"/>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endParaRPr lang="zh-CN" altLang="en-US"/>
            </a:p>
          </p:txBody>
        </p:sp>
        <p:sp>
          <p:nvSpPr>
            <p:cNvPr id="80" name="Freeform 120"/>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endParaRPr lang="zh-CN" altLang="en-US"/>
            </a:p>
          </p:txBody>
        </p:sp>
        <p:sp>
          <p:nvSpPr>
            <p:cNvPr id="81" name="Freeform 121"/>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endParaRPr lang="zh-CN" altLang="en-US"/>
            </a:p>
          </p:txBody>
        </p:sp>
        <p:sp>
          <p:nvSpPr>
            <p:cNvPr id="82" name="Freeform 122"/>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endParaRPr lang="zh-CN" altLang="en-US"/>
            </a:p>
          </p:txBody>
        </p:sp>
        <p:sp>
          <p:nvSpPr>
            <p:cNvPr id="83" name="Freeform 123"/>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endParaRPr lang="zh-CN" altLang="en-US"/>
            </a:p>
          </p:txBody>
        </p:sp>
        <p:sp>
          <p:nvSpPr>
            <p:cNvPr id="84" name="Freeform 124"/>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endParaRPr lang="zh-CN" altLang="en-US"/>
            </a:p>
          </p:txBody>
        </p:sp>
        <p:sp>
          <p:nvSpPr>
            <p:cNvPr id="85" name="Freeform 125"/>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endParaRPr lang="zh-CN" altLang="en-US"/>
            </a:p>
          </p:txBody>
        </p:sp>
        <p:sp>
          <p:nvSpPr>
            <p:cNvPr id="86" name="Freeform 126"/>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endParaRPr lang="zh-CN" altLang="en-US"/>
            </a:p>
          </p:txBody>
        </p:sp>
        <p:sp>
          <p:nvSpPr>
            <p:cNvPr id="87" name="Freeform 127"/>
            <p:cNvSpPr/>
            <p:nvPr/>
          </p:nvSpPr>
          <p:spPr bwMode="gray">
            <a:xfrm>
              <a:off x="2736" y="2154"/>
              <a:ext cx="464" cy="664"/>
            </a:xfrm>
            <a:custGeom>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endParaRPr lang="zh-CN" altLang="en-US"/>
            </a:p>
          </p:txBody>
        </p:sp>
        <p:sp>
          <p:nvSpPr>
            <p:cNvPr id="88" name="Freeform 128"/>
            <p:cNvSpPr/>
            <p:nvPr/>
          </p:nvSpPr>
          <p:spPr bwMode="gray">
            <a:xfrm>
              <a:off x="3987" y="3238"/>
              <a:ext cx="121" cy="305"/>
            </a:xfrm>
            <a:custGeom>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endParaRPr lang="zh-CN" altLang="en-US"/>
            </a:p>
          </p:txBody>
        </p:sp>
      </p:grpSp>
      <p:sp>
        <p:nvSpPr>
          <p:cNvPr id="89" name="Freeform 78"/>
          <p:cNvSpPr/>
          <p:nvPr/>
        </p:nvSpPr>
        <p:spPr bwMode="gray">
          <a:xfrm>
            <a:off x="3334486" y="3939033"/>
            <a:ext cx="671600" cy="57150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endParaRPr lang="zh-CN" altLang="en-US"/>
          </a:p>
        </p:txBody>
      </p:sp>
      <p:sp>
        <p:nvSpPr>
          <p:cNvPr id="90" name="Freeform 92"/>
          <p:cNvSpPr/>
          <p:nvPr/>
        </p:nvSpPr>
        <p:spPr bwMode="gray">
          <a:xfrm>
            <a:off x="3647662" y="2615059"/>
            <a:ext cx="587055" cy="394097"/>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endParaRPr lang="zh-CN" altLang="en-US"/>
          </a:p>
        </p:txBody>
      </p:sp>
      <p:sp>
        <p:nvSpPr>
          <p:cNvPr id="91" name="Freeform 100"/>
          <p:cNvSpPr/>
          <p:nvPr/>
        </p:nvSpPr>
        <p:spPr bwMode="gray">
          <a:xfrm>
            <a:off x="3876292" y="2010221"/>
            <a:ext cx="512035" cy="51077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endParaRPr lang="zh-CN" altLang="en-US"/>
          </a:p>
        </p:txBody>
      </p:sp>
      <p:sp>
        <p:nvSpPr>
          <p:cNvPr id="92" name="Freeform 82"/>
          <p:cNvSpPr/>
          <p:nvPr/>
        </p:nvSpPr>
        <p:spPr bwMode="gray">
          <a:xfrm>
            <a:off x="4001417" y="3293714"/>
            <a:ext cx="336991" cy="378619"/>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endParaRPr lang="zh-CN" altLang="en-US"/>
          </a:p>
        </p:txBody>
      </p:sp>
      <p:cxnSp>
        <p:nvCxnSpPr>
          <p:cNvPr id="93" name="直接连接符 92"/>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5027553" y="221171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4993600" y="4140047"/>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矩形标注 104"/>
          <p:cNvSpPr/>
          <p:nvPr/>
        </p:nvSpPr>
        <p:spPr>
          <a:xfrm>
            <a:off x="6607141" y="1498393"/>
            <a:ext cx="1957258" cy="3017573"/>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106" name="TextBox 105"/>
          <p:cNvSpPr txBox="1"/>
          <p:nvPr/>
        </p:nvSpPr>
        <p:spPr>
          <a:xfrm>
            <a:off x="6781196" y="1660770"/>
            <a:ext cx="1656184" cy="1638898"/>
          </a:xfrm>
          <a:prstGeom prst="rect">
            <a:avLst/>
          </a:prstGeom>
          <a:noFill/>
        </p:spPr>
        <p:txBody>
          <a:bodyPr wrap="square" lIns="68567" tIns="34284" rIns="68567" bIns="34284" rtlCol="0">
            <a:spAutoFit/>
          </a:bodyPr>
          <a:lstStyle/>
          <a:p>
            <a:pPr algn="just">
              <a:lnSpc>
                <a:spcPct val="200000"/>
              </a:lnSpc>
            </a:pPr>
            <a:r>
              <a:rPr lang="zh-CN" altLang="en-US" sz="1200" b="1">
                <a:solidFill>
                  <a:schemeClr val="bg1"/>
                </a:solidFill>
                <a:latin typeface="微软雅黑" panose="020b0503020204020204" pitchFamily="34" charset="-122"/>
                <a:ea typeface="微软雅黑" panose="020b0503020204020204" pitchFamily="34" charset="-122"/>
              </a:rPr>
              <a:t>所有省份可任意编辑</a:t>
            </a:r>
            <a:endParaRPr lang="en-US" altLang="zh-CN" sz="1100" b="1">
              <a:solidFill>
                <a:schemeClr val="bg1"/>
              </a:solidFill>
              <a:latin typeface="微软雅黑" panose="020b0503020204020204" pitchFamily="34" charset="-122"/>
              <a:ea typeface="微软雅黑" panose="020b0503020204020204" pitchFamily="34" charset="-122"/>
            </a:endParaRPr>
          </a:p>
          <a:p>
            <a:pPr algn="just">
              <a:lnSpc>
                <a:spcPct val="130000"/>
              </a:lnSpc>
            </a:pPr>
            <a:r>
              <a:rPr lang="zh-CN" altLang="en-US" sz="10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a:t>
            </a:r>
            <a:endParaRPr lang="zh-CN" altLang="en-US" sz="1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nodeType="afterGroup">
                            <p:stCondLst>
                              <p:cond delay="23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nodeType="afterGroup">
                            <p:stCondLst>
                              <p:cond delay="28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nodeType="afterGroup">
                            <p:stCondLst>
                              <p:cond delay="33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Freeform 42"/>
          <p:cNvSpPr/>
          <p:nvPr/>
        </p:nvSpPr>
        <p:spPr bwMode="auto">
          <a:xfrm>
            <a:off x="1823376" y="1435592"/>
            <a:ext cx="2203725" cy="502828"/>
          </a:xfrm>
          <a:custGeom>
            <a:gdLst>
              <a:gd name="T0" fmla="*/ 0 w 4673"/>
              <a:gd name="T1" fmla="*/ 739775 h 1547"/>
              <a:gd name="T2" fmla="*/ 0 w 4673"/>
              <a:gd name="T3" fmla="*/ 0 h 1547"/>
              <a:gd name="T4" fmla="*/ 3246437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p:nvPr/>
        </p:nvSpPr>
        <p:spPr bwMode="auto">
          <a:xfrm flipH="1">
            <a:off x="5072368" y="1435592"/>
            <a:ext cx="2203725" cy="502828"/>
          </a:xfrm>
          <a:custGeom>
            <a:gdLst>
              <a:gd name="T0" fmla="*/ 0 w 4673"/>
              <a:gd name="T1" fmla="*/ 739775 h 1547"/>
              <a:gd name="T2" fmla="*/ 0 w 4673"/>
              <a:gd name="T3" fmla="*/ 0 h 1547"/>
              <a:gd name="T4" fmla="*/ 3246438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p:nvPr/>
        </p:nvSpPr>
        <p:spPr bwMode="auto">
          <a:xfrm flipV="1">
            <a:off x="1823376" y="3700475"/>
            <a:ext cx="2203725" cy="501748"/>
          </a:xfrm>
          <a:custGeom>
            <a:gdLst>
              <a:gd name="T0" fmla="*/ 0 w 4673"/>
              <a:gd name="T1" fmla="*/ 738187 h 1547"/>
              <a:gd name="T2" fmla="*/ 0 w 4673"/>
              <a:gd name="T3" fmla="*/ 0 h 1547"/>
              <a:gd name="T4" fmla="*/ 3246437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p:nvPr/>
        </p:nvSpPr>
        <p:spPr bwMode="auto">
          <a:xfrm flipH="1" flipV="1">
            <a:off x="5072368" y="3700475"/>
            <a:ext cx="2203725" cy="501748"/>
          </a:xfrm>
          <a:custGeom>
            <a:gdLst>
              <a:gd name="T0" fmla="*/ 0 w 4673"/>
              <a:gd name="T1" fmla="*/ 738187 h 1547"/>
              <a:gd name="T2" fmla="*/ 0 w 4673"/>
              <a:gd name="T3" fmla="*/ 0 h 1547"/>
              <a:gd name="T4" fmla="*/ 3246438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lumMod val="75000"/>
                    <a:lumOff val="25000"/>
                  </a:schemeClr>
                </a:solidFill>
                <a:latin typeface="微软雅黑" panose="020b0503020204020204" pitchFamily="34" charset="-122"/>
              </a:rPr>
              <a:t>点击添加表述内容标题</a:t>
            </a:r>
            <a:endParaRPr lang="zh-CN" altLang="en-US" b="1">
              <a:solidFill>
                <a:schemeClr val="tx1">
                  <a:lumMod val="75000"/>
                  <a:lumOff val="25000"/>
                </a:schemeClr>
              </a:solidFill>
              <a:latin typeface="微软雅黑" panose="020b0503020204020204" pitchFamily="34" charset="-122"/>
            </a:endParaRPr>
          </a:p>
        </p:txBody>
      </p:sp>
      <p:grpSp>
        <p:nvGrpSpPr>
          <p:cNvPr id="36" name="组合 34"/>
          <p:cNvGrpSpPr/>
          <p:nvPr/>
        </p:nvGrpSpPr>
        <p:grpSpPr>
          <a:xfrm>
            <a:off x="1442977" y="1889864"/>
            <a:ext cx="783427" cy="785533"/>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7"/>
          <p:cNvGrpSpPr/>
          <p:nvPr/>
        </p:nvGrpSpPr>
        <p:grpSpPr>
          <a:xfrm>
            <a:off x="1460219" y="2960261"/>
            <a:ext cx="783427" cy="785533"/>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2" name="组合 40"/>
          <p:cNvGrpSpPr/>
          <p:nvPr/>
        </p:nvGrpSpPr>
        <p:grpSpPr>
          <a:xfrm>
            <a:off x="6852588" y="1911444"/>
            <a:ext cx="784505" cy="785533"/>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3"/>
          <p:cNvGrpSpPr/>
          <p:nvPr/>
        </p:nvGrpSpPr>
        <p:grpSpPr>
          <a:xfrm>
            <a:off x="6884917" y="2980763"/>
            <a:ext cx="783427" cy="785533"/>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a:latin typeface="微软雅黑" panose="020b0503020204020204" pitchFamily="34" charset="-122"/>
              </a:rPr>
              <a:t>添加标题内容</a:t>
            </a:r>
            <a:endParaRPr lang="en-US" altLang="zh-CN" sz="1400" b="1">
              <a:latin typeface="微软雅黑" panose="020b0503020204020204" pitchFamily="34" charset="-122"/>
            </a:endParaRPr>
          </a:p>
        </p:txBody>
      </p:sp>
      <p:sp>
        <p:nvSpPr>
          <p:cNvPr id="4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100">
              <a:solidFill>
                <a:schemeClr val="tx1"/>
              </a:solidFill>
              <a:latin typeface="微软雅黑" panose="020b0503020204020204" pitchFamily="34" charset="-122"/>
            </a:endParaRP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400" b="1">
                <a:solidFill>
                  <a:schemeClr val="accent3"/>
                </a:solidFill>
                <a:latin typeface="微软雅黑" panose="020b0503020204020204" pitchFamily="34" charset="-122"/>
              </a:rPr>
              <a:t>添加标题内容</a:t>
            </a:r>
            <a:endParaRPr lang="en-US" altLang="zh-CN" sz="1400" b="1">
              <a:solidFill>
                <a:schemeClr val="accent3"/>
              </a:solidFill>
              <a:latin typeface="微软雅黑" panose="020b0503020204020204" pitchFamily="34" charset="-122"/>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100">
              <a:solidFill>
                <a:schemeClr val="tx1"/>
              </a:solidFill>
              <a:latin typeface="微软雅黑" panose="020b0503020204020204" pitchFamily="34" charset="-122"/>
            </a:endParaRP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1400" b="1">
                <a:solidFill>
                  <a:schemeClr val="accent2"/>
                </a:solidFill>
                <a:latin typeface="微软雅黑" panose="020b0503020204020204" pitchFamily="34" charset="-122"/>
              </a:rPr>
              <a:t>添加标题内容</a:t>
            </a:r>
            <a:endParaRPr lang="en-US" altLang="zh-CN" sz="1400" b="1">
              <a:solidFill>
                <a:schemeClr val="accent2"/>
              </a:solidFill>
              <a:latin typeface="微软雅黑" panose="020b0503020204020204" pitchFamily="34" charset="-122"/>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100">
              <a:solidFill>
                <a:schemeClr val="tx1"/>
              </a:solidFill>
              <a:latin typeface="微软雅黑" panose="020b0503020204020204" pitchFamily="34" charset="-122"/>
            </a:endParaRP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400" b="1">
                <a:solidFill>
                  <a:schemeClr val="accent4"/>
                </a:solidFill>
                <a:latin typeface="微软雅黑" panose="020b0503020204020204" pitchFamily="34" charset="-122"/>
              </a:rPr>
              <a:t>添加标题内容</a:t>
            </a:r>
            <a:endParaRPr lang="en-US" altLang="zh-CN" sz="1400" b="1">
              <a:solidFill>
                <a:schemeClr val="accent4"/>
              </a:solidFill>
              <a:latin typeface="微软雅黑" panose="020b0503020204020204" pitchFamily="34" charset="-122"/>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100">
              <a:solidFill>
                <a:schemeClr val="tx1"/>
              </a:solidFill>
              <a:latin typeface="微软雅黑" panose="020b0503020204020204" pitchFamily="34" charset="-122"/>
            </a:endParaRPr>
          </a:p>
        </p:txBody>
      </p:sp>
      <p:sp>
        <p:nvSpPr>
          <p:cNvPr id="56" name="TextBox 55"/>
          <p:cNvSpPr txBox="1"/>
          <p:nvPr/>
        </p:nvSpPr>
        <p:spPr>
          <a:xfrm>
            <a:off x="823322" y="205624"/>
            <a:ext cx="2236510"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点击添加标题文本</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06 -2.96296E-06 L -0.313 -0.10856"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07 4.81481E-06 L 0.30831 0.12546"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06 -4.81481E-06 L 0.30623 -0.10416"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06 -4.81481E-06 L -0.30923 0.12084"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nodeType="afterGroup">
                            <p:stCondLst>
                              <p:cond delay="250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50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1791818"/>
            <a:ext cx="9144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7"/>
          <p:cNvSpPr txBox="1"/>
          <p:nvPr/>
        </p:nvSpPr>
        <p:spPr>
          <a:xfrm>
            <a:off x="3337583" y="2014975"/>
            <a:ext cx="3239569" cy="584775"/>
          </a:xfrm>
          <a:prstGeom prst="rect">
            <a:avLst/>
          </a:prstGeom>
          <a:noFill/>
        </p:spPr>
        <p:txBody>
          <a:bodyPr wrap="squar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工作完成情况</a:t>
            </a:r>
            <a:endParaRPr lang="en-US" altLang="zh-CN" sz="3200" b="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p:nvPr/>
        </p:nvSpPr>
        <p:spPr bwMode="auto">
          <a:xfrm>
            <a:off x="3337583" y="2933022"/>
            <a:ext cx="4257871" cy="955646"/>
          </a:xfrm>
          <a:prstGeom prst="rect">
            <a:avLst/>
          </a:prstGeom>
          <a:noFill/>
        </p:spPr>
        <p:txBody>
          <a:bodyPr wrap="square" lIns="68580" tIns="34290" rIns="68580" bIns="34290">
            <a:spAutoFit/>
          </a:bodyPr>
          <a:lstStyle/>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详细内容</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3491880" y="1149122"/>
            <a:ext cx="414516" cy="414516"/>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Freeform 13"/>
              <p:cNvSpPr>
                <a:spLocks noEditPoints="1"/>
              </p:cNvSpPr>
              <p:nvPr/>
            </p:nvSpPr>
            <p:spPr bwMode="auto">
              <a:xfrm>
                <a:off x="5042691" y="2273922"/>
                <a:ext cx="529215" cy="655759"/>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7" name="组合 76"/>
          <p:cNvGrpSpPr/>
          <p:nvPr/>
        </p:nvGrpSpPr>
        <p:grpSpPr>
          <a:xfrm>
            <a:off x="4050431" y="1149122"/>
            <a:ext cx="414516" cy="414516"/>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Freeform 227"/>
              <p:cNvSpPr/>
              <p:nvPr/>
            </p:nvSpPr>
            <p:spPr bwMode="auto">
              <a:xfrm>
                <a:off x="3198348" y="3140191"/>
                <a:ext cx="224709" cy="247551"/>
              </a:xfrm>
              <a:custGeom>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Freeform 228"/>
              <p:cNvSpPr/>
              <p:nvPr/>
            </p:nvSpPr>
            <p:spPr bwMode="auto">
              <a:xfrm>
                <a:off x="3481875" y="3306367"/>
                <a:ext cx="233275" cy="180738"/>
              </a:xfrm>
              <a:custGeom>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1" name="Freeform 229"/>
              <p:cNvSpPr/>
              <p:nvPr/>
            </p:nvSpPr>
            <p:spPr bwMode="auto">
              <a:xfrm>
                <a:off x="3132963" y="3377178"/>
                <a:ext cx="355480" cy="298946"/>
              </a:xfrm>
              <a:custGeom>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2">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2" name="Freeform 230"/>
              <p:cNvSpPr/>
              <p:nvPr/>
            </p:nvSpPr>
            <p:spPr bwMode="auto">
              <a:xfrm>
                <a:off x="3598655" y="3487105"/>
                <a:ext cx="54536" cy="68241"/>
              </a:xfrm>
              <a:custGeom>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0">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3" name="Freeform 231"/>
              <p:cNvSpPr>
                <a:spLocks noEditPoints="1"/>
              </p:cNvSpPr>
              <p:nvPr/>
            </p:nvSpPr>
            <p:spPr bwMode="auto">
              <a:xfrm>
                <a:off x="3666040" y="3486534"/>
                <a:ext cx="47968" cy="67384"/>
              </a:xfrm>
              <a:custGeom>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9" name="组合 78"/>
          <p:cNvGrpSpPr/>
          <p:nvPr/>
        </p:nvGrpSpPr>
        <p:grpSpPr>
          <a:xfrm>
            <a:off x="5129792" y="1149122"/>
            <a:ext cx="414516" cy="414516"/>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5" name="Freeform 333"/>
              <p:cNvSpPr/>
              <p:nvPr/>
            </p:nvSpPr>
            <p:spPr bwMode="auto">
              <a:xfrm>
                <a:off x="5225867" y="4569073"/>
                <a:ext cx="40119" cy="41203"/>
              </a:xfrm>
              <a:custGeom>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6" name="Freeform 334"/>
              <p:cNvSpPr/>
              <p:nvPr/>
            </p:nvSpPr>
            <p:spPr bwMode="auto">
              <a:xfrm>
                <a:off x="5389594" y="4366311"/>
                <a:ext cx="76984" cy="79153"/>
              </a:xfrm>
              <a:custGeom>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7" name="Freeform 335"/>
              <p:cNvSpPr/>
              <p:nvPr/>
            </p:nvSpPr>
            <p:spPr bwMode="auto">
              <a:xfrm>
                <a:off x="5258396" y="4394503"/>
                <a:ext cx="182160" cy="182160"/>
              </a:xfrm>
              <a:custGeom>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8" name="组合 77"/>
          <p:cNvGrpSpPr/>
          <p:nvPr/>
        </p:nvGrpSpPr>
        <p:grpSpPr>
          <a:xfrm>
            <a:off x="4574743" y="1149122"/>
            <a:ext cx="414516" cy="414516"/>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Freeform 228"/>
              <p:cNvSpPr/>
              <p:nvPr/>
            </p:nvSpPr>
            <p:spPr bwMode="auto">
              <a:xfrm>
                <a:off x="3617909" y="2844302"/>
                <a:ext cx="125777" cy="210351"/>
              </a:xfrm>
              <a:custGeom>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4" name="Freeform 229"/>
              <p:cNvSpPr/>
              <p:nvPr/>
            </p:nvSpPr>
            <p:spPr bwMode="auto">
              <a:xfrm>
                <a:off x="3779467" y="2682744"/>
                <a:ext cx="122524" cy="371910"/>
              </a:xfrm>
              <a:custGeom>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5" name="Freeform 230"/>
              <p:cNvSpPr/>
              <p:nvPr/>
            </p:nvSpPr>
            <p:spPr bwMode="auto">
              <a:xfrm>
                <a:off x="3938857" y="2713104"/>
                <a:ext cx="124693" cy="341550"/>
              </a:xfrm>
              <a:custGeom>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Freeform 231"/>
              <p:cNvSpPr/>
              <p:nvPr/>
            </p:nvSpPr>
            <p:spPr bwMode="auto">
              <a:xfrm>
                <a:off x="4100415" y="2624193"/>
                <a:ext cx="122524" cy="430461"/>
              </a:xfrm>
              <a:custGeom>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Freeform 232"/>
              <p:cNvSpPr/>
              <p:nvPr/>
            </p:nvSpPr>
            <p:spPr bwMode="auto">
              <a:xfrm>
                <a:off x="4258721" y="2513596"/>
                <a:ext cx="125777" cy="541058"/>
              </a:xfrm>
              <a:custGeom>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8" name="Freeform 233"/>
              <p:cNvSpPr/>
              <p:nvPr/>
            </p:nvSpPr>
            <p:spPr bwMode="auto">
              <a:xfrm>
                <a:off x="3546346" y="2339026"/>
                <a:ext cx="871764" cy="610452"/>
              </a:xfrm>
              <a:custGeom>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83" name="组合 82"/>
          <p:cNvGrpSpPr/>
          <p:nvPr/>
        </p:nvGrpSpPr>
        <p:grpSpPr>
          <a:xfrm>
            <a:off x="1366956" y="1489357"/>
            <a:ext cx="1586056" cy="1586449"/>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zh-CN" altLang="en-US" sz="4400">
                <a:latin typeface="微软雅黑" panose="020b0503020204020204" pitchFamily="34" charset="-122"/>
                <a:ea typeface="微软雅黑" panose="020b0503020204020204" pitchFamily="34" charset="-122"/>
              </a:endParaRPr>
            </a:p>
          </p:txBody>
        </p:sp>
        <p:sp>
          <p:nvSpPr>
            <p:cNvPr id="85" name="Text Box 58"/>
            <p:cNvSpPr txBox="1">
              <a:spLocks noChangeArrowheads="1"/>
            </p:cNvSpPr>
            <p:nvPr/>
          </p:nvSpPr>
          <p:spPr bwMode="auto">
            <a:xfrm>
              <a:off x="1159958" y="3077737"/>
              <a:ext cx="782803" cy="7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en-US" altLang="zh-CN" sz="6600">
                  <a:solidFill>
                    <a:schemeClr val="bg1"/>
                  </a:solidFill>
                  <a:latin typeface="Impact" panose="020b0806030902050204" pitchFamily="34" charset="0"/>
                  <a:ea typeface="微软雅黑" panose="020b0503020204020204" pitchFamily="34" charset="-122"/>
                </a:rPr>
                <a:t>02</a:t>
              </a:r>
              <a:endParaRPr lang="en-US" altLang="zh-CN" sz="660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20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nodeType="afterGroup">
                            <p:stCondLst>
                              <p:cond delay="11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nodeType="afterGroup">
                            <p:stCondLst>
                              <p:cond delay="255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nodeType="afterGroup">
                            <p:stCondLst>
                              <p:cond delay="305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TEMPLATE_JOB_ID" val="2"/>
  <p:tag name="KSO_WM_TEMPLATE_OUTLINE_ID" val="15"/>
  <p:tag name="KSO_WM_TEMPLATE_SCENE_ID" val="1"/>
  <p:tag name="KSO_WM_TEMPLATE_TOPIC_DEFAULT" val="1"/>
  <p:tag name="KSO_WM_TEMPLATE_TOPIC_ID" val="2869567"/>
</p:tagLst>
</file>

<file path=ppt/tags/tag6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258">
      <a:dk1>
        <a:sysClr val="windowText" lastClr="000000"/>
      </a:dk1>
      <a:lt1>
        <a:sysClr val="window" lastClr="FFFFFF"/>
      </a:lt1>
      <a:dk2>
        <a:srgbClr val="1F497D"/>
      </a:dk2>
      <a:lt2>
        <a:srgbClr val="EEECE1"/>
      </a:lt2>
      <a:accent1>
        <a:srgbClr val="002161"/>
      </a:accent1>
      <a:accent2>
        <a:srgbClr val="002161"/>
      </a:accent2>
      <a:accent3>
        <a:srgbClr val="002161"/>
      </a:accent3>
      <a:accent4>
        <a:srgbClr val="002161"/>
      </a:accent4>
      <a:accent5>
        <a:srgbClr val="7F7F7F"/>
      </a:accent5>
      <a:accent6>
        <a:srgbClr val="7F7F7F"/>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Angles</Template>
  <Company/>
  <PresentationFormat>On-screen Show (16:9)</PresentationFormat>
  <Paragraphs>382</Paragraphs>
  <Slides>35</Slides>
  <Notes>35</Notes>
  <TotalTime>0</TotalTime>
  <HiddenSlides>0</HiddenSlides>
  <MMClips>1</MMClips>
  <ScaleCrop>0</ScaleCrop>
  <HeadingPairs>
    <vt:vector baseType="variant" size="6">
      <vt:variant>
        <vt:lpstr>Fonts used</vt:lpstr>
      </vt:variant>
      <vt:variant>
        <vt:i4>21</vt:i4>
      </vt:variant>
      <vt:variant>
        <vt:lpstr>Theme</vt:lpstr>
      </vt:variant>
      <vt:variant>
        <vt:i4>1</vt:i4>
      </vt:variant>
      <vt:variant>
        <vt:lpstr>Slide Titles</vt:lpstr>
      </vt:variant>
      <vt:variant>
        <vt:i4>35</vt:i4>
      </vt:variant>
    </vt:vector>
  </HeadingPairs>
  <TitlesOfParts>
    <vt:vector baseType="lpstr" size="57">
      <vt:lpstr>Arial</vt:lpstr>
      <vt:lpstr>Calibri</vt:lpstr>
      <vt:lpstr>微软雅黑</vt:lpstr>
      <vt:lpstr>Impact</vt:lpstr>
      <vt:lpstr>宋体</vt:lpstr>
      <vt:lpstr>华文黑体</vt:lpstr>
      <vt:lpstr>仿宋_GB2312</vt:lpstr>
      <vt:lpstr>Open Sans</vt:lpstr>
      <vt:lpstr>Gill Sans</vt:lpstr>
      <vt:lpstr>Lato Light</vt:lpstr>
      <vt:lpstr>Helvetica Neue</vt:lpstr>
      <vt:lpstr>Calibri Light</vt:lpstr>
      <vt:lpstr>Aller Light</vt:lpstr>
      <vt:lpstr>Source Sans Pro Light</vt:lpstr>
      <vt:lpstr>张海山锐谐体2.0-授权联系：Samtype@QQ.com</vt:lpstr>
      <vt:lpstr>Broadway BT</vt:lpstr>
      <vt:lpstr>Helvetica Light</vt:lpstr>
      <vt:lpstr>Roboto Regular</vt:lpstr>
      <vt:lpstr>Open Sans Semibold</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133</cp:revision>
  <dcterms:created xsi:type="dcterms:W3CDTF">2015-10-16T03:54:00Z</dcterms:created>
  <dcterms:modified xsi:type="dcterms:W3CDTF">2023-05-08T05:20:21Z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y fmtid="{D5CDD505-2E9C-101B-9397-08002B2CF9AE}" pid="3" name="KSORubyTemplateID">
    <vt:lpwstr>2</vt:lpwstr>
  </property>
</Properties>
</file>