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wdp" ContentType="image/vnd.ms-photo"/>
  <Default Extension="mp3" ContentType="audio/mp3"/>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64" r:id="rId2"/>
  </p:sldMasterIdLst>
  <p:notesMasterIdLst>
    <p:notesMasterId r:id="rId3"/>
  </p:notesMasterIdLst>
  <p:sldIdLst>
    <p:sldId id="435" r:id="rId4"/>
    <p:sldId id="404" r:id="rId5"/>
    <p:sldId id="403" r:id="rId6"/>
    <p:sldId id="393" r:id="rId7"/>
    <p:sldId id="400" r:id="rId8"/>
    <p:sldId id="432" r:id="rId9"/>
    <p:sldId id="405" r:id="rId10"/>
    <p:sldId id="433" r:id="rId11"/>
    <p:sldId id="408" r:id="rId12"/>
    <p:sldId id="406" r:id="rId13"/>
    <p:sldId id="407" r:id="rId14"/>
    <p:sldId id="410" r:id="rId15"/>
    <p:sldId id="411" r:id="rId16"/>
    <p:sldId id="414" r:id="rId17"/>
    <p:sldId id="412" r:id="rId18"/>
    <p:sldId id="413" r:id="rId19"/>
    <p:sldId id="415" r:id="rId20"/>
    <p:sldId id="416" r:id="rId21"/>
    <p:sldId id="417" r:id="rId22"/>
    <p:sldId id="418" r:id="rId23"/>
    <p:sldId id="434" r:id="rId24"/>
    <p:sldId id="419" r:id="rId25"/>
    <p:sldId id="420" r:id="rId26"/>
    <p:sldId id="421" r:id="rId27"/>
    <p:sldId id="422" r:id="rId28"/>
    <p:sldId id="423" r:id="rId29"/>
    <p:sldId id="424" r:id="rId30"/>
    <p:sldId id="425" r:id="rId31"/>
    <p:sldId id="426" r:id="rId32"/>
    <p:sldId id="427" r:id="rId33"/>
    <p:sldId id="428" r:id="rId34"/>
    <p:sldId id="429" r:id="rId35"/>
    <p:sldId id="430" r:id="rId36"/>
    <p:sldId id="436" r:id="rId37"/>
    <p:sldId id="438" r:id="rId38"/>
    <p:sldId id="437" r:id="rId39"/>
    <p:sldId id="439" r:id="rId40"/>
    <p:sldId id="440" r:id="rId41"/>
    <p:sldId id="441" r:id="rId42"/>
    <p:sldId id="442" r:id="rId43"/>
    <p:sldId id="443" r:id="rId44"/>
    <p:sldId id="431" r:id="rId45"/>
    <p:sldId id="477" r:id="rId46"/>
    <p:sldId id="522" r:id="rId47"/>
  </p:sldIdLst>
  <p:sldSz cx="9144000" cy="5143500" type="screen16x9"/>
  <p:notesSz cx="6858000" cy="9144000"/>
  <p:custDataLst>
    <p:tags r:id="rId4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06" autoAdjust="0"/>
    <p:restoredTop sz="94660"/>
  </p:normalViewPr>
  <p:slideViewPr>
    <p:cSldViewPr>
      <p:cViewPr>
        <p:scale>
          <a:sx n="66" d="100"/>
          <a:sy n="66" d="100"/>
        </p:scale>
        <p:origin x="-3024" y="-1278"/>
      </p:cViewPr>
      <p:guideLst>
        <p:guide orient="horz" pos="1620"/>
        <p:guide pos="2880"/>
      </p:guideLst>
    </p:cSldViewPr>
  </p:slideViewPr>
  <p:notesTextViewPr>
    <p:cViewPr>
      <p:scale>
        <a:sx n="125" d="100"/>
        <a:sy n="125" d="100"/>
      </p:scale>
      <p:origin x="0" y="0"/>
    </p:cViewPr>
  </p:notesTextViewPr>
  <p:sorterViewPr>
    <p:cViewPr>
      <p:scale>
        <a:sx n="150" d="100"/>
        <a:sy n="150" d="100"/>
      </p:scale>
      <p:origin x="0" y="0"/>
    </p:cViewPr>
  </p:sorter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slideMaster" Target="slideMasters/slideMaster2.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notesMaster" Target="notesMasters/notes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tags" Target="tags/tag63.xml" /><Relationship Id="rId49" Type="http://schemas.openxmlformats.org/officeDocument/2006/relationships/presProps" Target="presProps.xml" /><Relationship Id="rId5" Type="http://schemas.openxmlformats.org/officeDocument/2006/relationships/slide" Target="slides/slide2.xml" /><Relationship Id="rId50" Type="http://schemas.openxmlformats.org/officeDocument/2006/relationships/viewProps" Target="viewProps.xml" /><Relationship Id="rId51" Type="http://schemas.openxmlformats.org/officeDocument/2006/relationships/theme" Target="theme/theme1.xml" /><Relationship Id="rId52"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ea typeface="微软雅黑" panose="020b0503020204020204" pitchFamily="34" charset="-122"/>
              </a:defRPr>
            </a:lvl1pPr>
          </a:lstStyle>
          <a:p>
            <a:fld id="{673B58EF-4ABD-40F4-ACA4-FE81D742E6DD}"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11FC198-2D83-4DFC-8CDD-7D23AF44D411}"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39.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40.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41.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1BF2980-540F-4F7F-A4CC-709C5E980331}"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14</a:t>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15</a:t>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16</a:t>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17</a:t>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18</a:t>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19</a:t>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a:t>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20</a:t>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21</a:t>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22</a:t>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23</a:t>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24</a:t>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25</a:t>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26</a:t>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27</a:t>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28</a:t>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29</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30</a:t>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31</a:t>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32</a:t>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33</a:t>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34</a:t>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35</a:t>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36</a:t>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37</a:t>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38</a:t>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39</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40</a:t>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41</a:t>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solidFill>
                  <a:prstClr val="black"/>
                </a:solidFill>
              </a:rPr>
              <a:t>42</a:t>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43</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2913460" y="6513910"/>
            <a:ext cx="2228850" cy="344090"/>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900">
                <a:solidFill>
                  <a:srgbClr val="000000"/>
                </a:solidFill>
                <a:latin typeface="Calibri"/>
                <a:ea typeface="宋体" panose="02010600030101010101" pitchFamily="2" charset="-122"/>
              </a:rPr>
              <a:t>44</a:t>
            </a:fld>
            <a:endParaRPr lang="zh-CN" altLang="en-US" sz="900">
              <a:solidFill>
                <a:srgbClr val="000000"/>
              </a:solidFill>
              <a:latin typeface="Calibri"/>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12.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bg>
      <p:bgPr>
        <a:solidFill>
          <a:srgbClr val="FCFCFC"/>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456300" y="1166400"/>
            <a:ext cx="3924808" cy="3456000"/>
          </a:xfrm>
        </p:spPr>
        <p:txBody>
          <a:bodyPr vert="horz" lIns="90000" tIns="46800" rIns="90000" bIns="46800" rtlCol="0">
            <a:normAutofit/>
          </a:bodyPr>
          <a:lstStyle>
            <a:lvl1pPr>
              <a:buNone/>
              <a:defRPr sz="1200"/>
            </a:lvl1pPr>
          </a:lstStyle>
          <a:p>
            <a:pPr lvl="0"/>
            <a:endParaRPr lang="zh-CN" altLang="en-US"/>
          </a:p>
        </p:txBody>
      </p:sp>
      <p:sp>
        <p:nvSpPr>
          <p:cNvPr id="4" name="文本占位符 3"/>
          <p:cNvSpPr>
            <a:spLocks noGrp="1"/>
          </p:cNvSpPr>
          <p:nvPr>
            <p:ph type="body" sz="half" idx="2"/>
            <p:custDataLst>
              <p:tags r:id="rId2"/>
            </p:custDataLst>
          </p:nvPr>
        </p:nvSpPr>
        <p:spPr>
          <a:xfrm>
            <a:off x="4762800" y="1166400"/>
            <a:ext cx="3920400" cy="3456000"/>
          </a:xfrm>
        </p:spPr>
        <p:txBody>
          <a:bodyPr vert="horz" lIns="90000" tIns="46800" rIns="90000" bIns="46800" rtlCol="0">
            <a:normAutofit/>
          </a:bodyPr>
          <a:lstStyle>
            <a:lvl1pPr>
              <a:buNone/>
              <a:defRPr sz="12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456300" y="456300"/>
            <a:ext cx="8226900" cy="5292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7676100" y="685800"/>
            <a:ext cx="783000" cy="3771900"/>
          </a:xfrm>
        </p:spPr>
        <p:txBody>
          <a:bodyPr vert="eaVert" lIns="90000" tIns="46800" rIns="90000" bIns="46800" rtlCol="0" anchor="ctr" anchorCtr="0">
            <a:normAutofit/>
          </a:bodyPr>
          <a:lstStyle>
            <a:lvl1pPr>
              <a:buNone/>
              <a:defRPr sz="21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685800" y="685800"/>
            <a:ext cx="6876900" cy="3771900"/>
          </a:xfrm>
        </p:spPr>
        <p:txBody>
          <a:bodyPr vert="eaVert" lIns="46800" tIns="46800" rIns="46800" bIns="46800"/>
          <a:lstStyle>
            <a:lvl1pPr marL="171450" indent="-171450">
              <a:spcAft>
                <a:spcPts val="750"/>
              </a:spcAft>
              <a:defRPr spc="225"/>
            </a:lvl1pPr>
            <a:lvl2pPr marL="514350" indent="-171450">
              <a:defRPr spc="225"/>
            </a:lvl2pPr>
            <a:lvl3pPr marL="857250" indent="-171450">
              <a:defRPr spc="225"/>
            </a:lvl3pPr>
            <a:lvl4pPr marL="1200150" indent="-171450">
              <a:defRPr spc="225"/>
            </a:lvl4pPr>
            <a:lvl5pPr marL="1543050" indent="-171450">
              <a:defRPr spc="225"/>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456300" y="580500"/>
            <a:ext cx="8229600" cy="41121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899100" y="1863000"/>
            <a:ext cx="7349400" cy="764100"/>
          </a:xfrm>
        </p:spPr>
        <p:txBody>
          <a:bodyPr vert="horz" lIns="90000" tIns="46800" rIns="90000" bIns="46800" rtlCol="0" anchor="t" anchorCtr="0">
            <a:normAutofit/>
          </a:bodyPr>
          <a:lstStyle>
            <a:lvl1pPr algn="ctr">
              <a:defRPr sz="45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899100" y="2670300"/>
            <a:ext cx="7349400" cy="353700"/>
          </a:xfrm>
        </p:spPr>
        <p:txBody>
          <a:bodyPr lIns="90000" tIns="46800" rIns="90000" bIns="46800">
            <a:normAutofit/>
          </a:bodyPr>
          <a:lstStyle>
            <a:lvl1pPr algn="ctr">
              <a:lnSpc>
                <a:spcPct val="110000"/>
              </a:lnSpc>
              <a:buNone/>
              <a:defRPr sz="1800" spc="15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bg>
      <p:bgPr>
        <a:solidFill>
          <a:srgbClr val="FCFCFC"/>
        </a:solidFill>
        <a:effectLst/>
      </p:bgPr>
    </p:bg>
    <p:spTree>
      <p:nvGrpSpPr>
        <p:cNvPr id="1" name=""/>
        <p:cNvGrpSpPr/>
        <p:nvPr/>
      </p:nvGrpSpPr>
      <p:grpSpPr>
        <a:xfrm>
          <a:off x="0" y="0"/>
          <a:ext cx="0" cy="0"/>
        </a:xfrm>
      </p:grpSpPr>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userDrawn="1">
  <p:cSld name="2_标题和内容">
    <p:spTree>
      <p:nvGrpSpPr>
        <p:cNvPr id="1" name=""/>
        <p:cNvGrpSpPr/>
        <p:nvPr/>
      </p:nvGrpSpPr>
      <p:grpSpPr>
        <a:xfrm>
          <a:off x="0" y="0"/>
          <a:ext cx="0" cy="0"/>
        </a:xfrm>
      </p:grpSpPr>
      <p:pic>
        <p:nvPicPr>
          <p:cNvPr id="7" name="图片 6"/>
          <p:cNvPicPr>
            <a:picLocks noChangeAspect="1"/>
          </p:cNvPicPr>
          <p:nvPr userDrawn="1"/>
        </p:nvPicPr>
        <p:blipFill>
          <a:blip r:embed="rId1">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mc:AlternateContent>
    <mc:Choice xmlns:p14="http://schemas.microsoft.com/office/powerpoint/2010/main" Requires="p14">
      <p:transition spd="med" advClick="0" advTm="0" p14:dur="700">
        <p:fade/>
      </p:transition>
    </mc:Choice>
    <mc:Fallback>
      <p:transition spd="med" advClick="0" advTm="0">
        <p:fade/>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5" name="矩形 4"/>
          <p:cNvSpPr/>
          <p:nvPr userDrawn="1"/>
        </p:nvSpPr>
        <p:spPr>
          <a:xfrm>
            <a:off x="0" y="0"/>
            <a:ext cx="9144000" cy="5143500"/>
          </a:xfrm>
          <a:prstGeom prst="rect">
            <a:avLst/>
          </a:prstGeom>
          <a:solidFill>
            <a:srgbClr val="A8E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6" name="图文框 5"/>
          <p:cNvSpPr/>
          <p:nvPr userDrawn="1"/>
        </p:nvSpPr>
        <p:spPr>
          <a:xfrm>
            <a:off x="321851" y="3599037"/>
            <a:ext cx="1496156" cy="1333815"/>
          </a:xfrm>
          <a:prstGeom prst="frame">
            <a:avLst/>
          </a:prstGeom>
          <a:solidFill>
            <a:srgbClr val="FFFF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grpSp>
        <p:nvGrpSpPr>
          <p:cNvPr id="7" name="组合 6"/>
          <p:cNvGrpSpPr/>
          <p:nvPr userDrawn="1"/>
        </p:nvGrpSpPr>
        <p:grpSpPr>
          <a:xfrm>
            <a:off x="143508" y="151749"/>
            <a:ext cx="8856984" cy="4781103"/>
            <a:chOff x="839416" y="620688"/>
            <a:chExt cx="10441160" cy="5544616"/>
          </a:xfrm>
        </p:grpSpPr>
        <p:sp>
          <p:nvSpPr>
            <p:cNvPr id="8" name="矩形 7"/>
            <p:cNvSpPr/>
            <p:nvPr/>
          </p:nvSpPr>
          <p:spPr>
            <a:xfrm>
              <a:off x="839416" y="620688"/>
              <a:ext cx="10441160" cy="5544616"/>
            </a:xfrm>
            <a:prstGeom prst="rect">
              <a:avLst/>
            </a:prstGeom>
            <a:solidFill>
              <a:srgbClr val="F9DDE6"/>
            </a:solidFill>
            <a:ln>
              <a:noFill/>
            </a:ln>
            <a:effectLst>
              <a:outerShdw blurRad="635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9" name="矩形 8"/>
            <p:cNvSpPr/>
            <p:nvPr/>
          </p:nvSpPr>
          <p:spPr>
            <a:xfrm>
              <a:off x="839416" y="620688"/>
              <a:ext cx="5760640" cy="5544616"/>
            </a:xfrm>
            <a:prstGeom prst="rect">
              <a:avLst/>
            </a:prstGeom>
            <a:solidFill>
              <a:srgbClr val="80C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grpSp>
      <p:sp>
        <p:nvSpPr>
          <p:cNvPr id="12" name="任意多边形: 形状 11"/>
          <p:cNvSpPr/>
          <p:nvPr userDrawn="1"/>
        </p:nvSpPr>
        <p:spPr>
          <a:xfrm rot="16200000" flipH="1" flipV="1">
            <a:off x="674858" y="-260153"/>
            <a:ext cx="303500" cy="823805"/>
          </a:xfrm>
          <a:custGeom>
            <a:gdLst>
              <a:gd name="connsiteX0" fmla="*/ 642645 w 642645"/>
              <a:gd name="connsiteY0" fmla="*/ 803847 h 1607694"/>
              <a:gd name="connsiteX1" fmla="*/ 41097 w 642645"/>
              <a:gd name="connsiteY1" fmla="*/ 1603207 h 1607694"/>
              <a:gd name="connsiteX2" fmla="*/ 0 w 642645"/>
              <a:gd name="connsiteY2" fmla="*/ 1607694 h 1607694"/>
              <a:gd name="connsiteX3" fmla="*/ 0 w 642645"/>
              <a:gd name="connsiteY3" fmla="*/ 1281884 h 1607694"/>
              <a:gd name="connsiteX4" fmla="*/ 58135 w 642645"/>
              <a:gd name="connsiteY4" fmla="*/ 1261236 h 1607694"/>
              <a:gd name="connsiteX5" fmla="*/ 323106 w 642645"/>
              <a:gd name="connsiteY5" fmla="*/ 803847 h 1607694"/>
              <a:gd name="connsiteX6" fmla="*/ 58136 w 642645"/>
              <a:gd name="connsiteY6" fmla="*/ 346459 h 1607694"/>
              <a:gd name="connsiteX7" fmla="*/ 1 w 642645"/>
              <a:gd name="connsiteY7" fmla="*/ 325810 h 1607694"/>
              <a:gd name="connsiteX8" fmla="*/ 1 w 642645"/>
              <a:gd name="connsiteY8" fmla="*/ 0 h 1607694"/>
              <a:gd name="connsiteX9" fmla="*/ 41097 w 642645"/>
              <a:gd name="connsiteY9" fmla="*/ 4487 h 1607694"/>
              <a:gd name="connsiteX10" fmla="*/ 642645 w 642645"/>
              <a:gd name="connsiteY10" fmla="*/ 803847 h 1607694"/>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2645" h="1607694">
                <a:moveTo>
                  <a:pt x="642645" y="803847"/>
                </a:moveTo>
                <a:cubicBezTo>
                  <a:pt x="642645" y="1198149"/>
                  <a:pt x="384399" y="1527124"/>
                  <a:pt x="41097" y="1603207"/>
                </a:cubicBezTo>
                <a:lnTo>
                  <a:pt x="0" y="1607694"/>
                </a:lnTo>
                <a:lnTo>
                  <a:pt x="0" y="1281884"/>
                </a:lnTo>
                <a:lnTo>
                  <a:pt x="58135" y="1261236"/>
                </a:lnTo>
                <a:cubicBezTo>
                  <a:pt x="213847" y="1185879"/>
                  <a:pt x="323106" y="1009462"/>
                  <a:pt x="323106" y="803847"/>
                </a:cubicBezTo>
                <a:cubicBezTo>
                  <a:pt x="323106" y="598233"/>
                  <a:pt x="213848" y="421816"/>
                  <a:pt x="58136" y="346459"/>
                </a:cubicBezTo>
                <a:lnTo>
                  <a:pt x="1" y="325810"/>
                </a:lnTo>
                <a:lnTo>
                  <a:pt x="1" y="0"/>
                </a:lnTo>
                <a:lnTo>
                  <a:pt x="41097" y="4487"/>
                </a:lnTo>
                <a:cubicBezTo>
                  <a:pt x="384400" y="80570"/>
                  <a:pt x="642645" y="409546"/>
                  <a:pt x="642645" y="803847"/>
                </a:cubicBezTo>
                <a:close/>
              </a:path>
            </a:pathLst>
          </a:custGeom>
          <a:solidFill>
            <a:srgbClr val="F9DDE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00"/>
          </a:p>
        </p:txBody>
      </p:sp>
      <p:sp>
        <p:nvSpPr>
          <p:cNvPr id="13" name="矩形 12"/>
          <p:cNvSpPr/>
          <p:nvPr userDrawn="1"/>
        </p:nvSpPr>
        <p:spPr>
          <a:xfrm>
            <a:off x="307811" y="303500"/>
            <a:ext cx="8514338" cy="449325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p>
        </p:txBody>
      </p:sp>
      <p:sp>
        <p:nvSpPr>
          <p:cNvPr id="16" name="矩形 15"/>
          <p:cNvSpPr/>
          <p:nvPr userDrawn="1"/>
        </p:nvSpPr>
        <p:spPr>
          <a:xfrm>
            <a:off x="4923500" y="4742526"/>
            <a:ext cx="4137125" cy="299720"/>
          </a:xfrm>
          <a:prstGeom prst="rect">
            <a:avLst/>
          </a:prstGeom>
        </p:spPr>
        <p:txBody>
          <a:bodyPr wrap="square">
            <a:spAutoFit/>
          </a:bodyPr>
          <a:lstStyle/>
          <a:p>
            <a:pPr algn="ctr" defTabSz="1216660" fontAlgn="base">
              <a:lnSpc>
                <a:spcPct val="120000"/>
              </a:lnSpc>
              <a:spcBef>
                <a:spcPct val="20000"/>
              </a:spcBef>
              <a:spcAft>
                <a:spcPct val="0"/>
              </a:spcAft>
              <a:defRPr/>
            </a:pPr>
            <a:r>
              <a:rPr lang="en-US" altLang="zh-CN" sz="1125" b="1" cap="all">
                <a:solidFill>
                  <a:srgbClr val="80C8F1"/>
                </a:solidFill>
                <a:latin typeface="思源宋体 CN ExtraLight" panose="02020200000000000000" pitchFamily="18" charset="-122"/>
                <a:ea typeface="思源宋体 CN ExtraLight" panose="02020200000000000000" pitchFamily="18" charset="-122"/>
                <a:cs typeface="+mn-ea"/>
                <a:sym typeface="+mn-lt"/>
              </a:rPr>
              <a:t>》》》》》》》》》》》》》》》》》》》》》》》》》</a:t>
            </a:r>
            <a:endParaRPr lang="en-US" altLang="zh-CN" sz="1125" b="1" cap="all">
              <a:solidFill>
                <a:srgbClr val="80C8F1"/>
              </a:solidFill>
              <a:uFillTx/>
              <a:latin typeface="思源宋体 CN ExtraLight" panose="02020200000000000000" pitchFamily="18" charset="-122"/>
              <a:ea typeface="思源宋体 CN ExtraLight" panose="02020200000000000000" pitchFamily="18" charset="-122"/>
              <a:cs typeface="+mn-ea"/>
              <a:sym typeface="+mn-lt"/>
            </a:endParaRPr>
          </a:p>
        </p:txBody>
      </p:sp>
    </p:spTree>
  </p:cSld>
  <p:clrMapOvr>
    <a:masterClrMapping/>
  </p:clrMapOvr>
  <mc:AlternateContent>
    <mc:Choice xmlns:p14="http://schemas.microsoft.com/office/powerpoint/2010/main" Requires="p14">
      <p:transition spd="slow" advClick="0" advTm="2000" p14:dur="2000"/>
    </mc:Choice>
    <mc:Fallback>
      <p:transition spd="slow" advClick="0" advTm="2000"/>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899100" y="685800"/>
            <a:ext cx="7349400" cy="1927800"/>
          </a:xfrm>
        </p:spPr>
        <p:txBody>
          <a:bodyPr lIns="90000" tIns="46800" rIns="90000" bIns="46800" anchor="b" anchorCtr="0">
            <a:normAutofit/>
          </a:bodyPr>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899100" y="2670300"/>
            <a:ext cx="7349400" cy="1104300"/>
          </a:xfrm>
        </p:spPr>
        <p:txBody>
          <a:bodyPr lIns="90000" tIns="46800" rIns="90000" bIns="46800">
            <a:normAutofit/>
          </a:bodyPr>
          <a:lstStyle>
            <a:lvl1pPr marL="0" indent="0" algn="ctr">
              <a:lnSpc>
                <a:spcPct val="110000"/>
              </a:lnSpc>
              <a:buNone/>
              <a:defRPr sz="1800" spc="15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456300" y="1117800"/>
            <a:ext cx="8226900" cy="3569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493100" y="2886300"/>
            <a:ext cx="5826600" cy="575100"/>
          </a:xfrm>
        </p:spPr>
        <p:txBody>
          <a:bodyPr lIns="90000" tIns="46800" rIns="90000" bIns="46800" anchor="b" anchorCtr="0">
            <a:normAutofit/>
          </a:bodyPr>
          <a:lstStyle>
            <a:lvl1pPr>
              <a:defRPr sz="33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493100" y="3461400"/>
            <a:ext cx="5826600" cy="650700"/>
          </a:xfrm>
        </p:spPr>
        <p:txBody>
          <a:bodyPr lIns="90000" tIns="46800" rIns="90000" bIns="46800">
            <a:normAutofit/>
          </a:bodyPr>
          <a:lstStyle>
            <a:lvl1pPr marL="0" indent="0">
              <a:buNone/>
              <a:defRPr sz="1350">
                <a:solidFill>
                  <a:schemeClr val="tx1">
                    <a:lumMod val="65000"/>
                    <a:lumOff val="35000"/>
                  </a:schemeClr>
                </a:solidFill>
              </a:defRPr>
            </a:lvl1pPr>
            <a:lvl2pPr marL="342900" indent="0">
              <a:buNone/>
              <a:defRPr sz="1200">
                <a:solidFill>
                  <a:schemeClr val="tx1">
                    <a:tint val="75000"/>
                  </a:schemeClr>
                </a:solidFill>
              </a:defRPr>
            </a:lvl2pPr>
            <a:lvl3pPr marL="685800" indent="0">
              <a:buNone/>
              <a:defRPr sz="12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456300" y="1125900"/>
            <a:ext cx="3882600" cy="35613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4808700" y="1125900"/>
            <a:ext cx="3882600" cy="35613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456300" y="456300"/>
            <a:ext cx="8226900" cy="5292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456300" y="1071900"/>
            <a:ext cx="4006800" cy="286200"/>
          </a:xfrm>
        </p:spPr>
        <p:txBody>
          <a:bodyPr lIns="101600" tIns="38100" rIns="76200" bIns="3810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456300"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4676813" y="1066297"/>
            <a:ext cx="4006800" cy="286200"/>
          </a:xfrm>
        </p:spPr>
        <p:txBody>
          <a:bodyPr vert="horz" lIns="101600" tIns="38100" rIns="76200" bIns="38100" rtlCol="0" anchor="t" anchorCtr="0">
            <a:normAutofit/>
          </a:bodyPr>
          <a:lstStyle>
            <a:lvl1pPr marL="0" indent="0">
              <a:lnSpc>
                <a:spcPct val="100000"/>
              </a:lnSpc>
              <a:buNone/>
              <a:defRPr sz="1500" b="1" spc="15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4676813" y="1390500"/>
            <a:ext cx="4006800" cy="32967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image" Target="../media/image1.png" /><Relationship Id="rId6" Type="http://schemas.openxmlformats.org/officeDocument/2006/relationships/image" Target="../media/image2.png" /><Relationship Id="rId7" Type="http://schemas.openxmlformats.org/officeDocument/2006/relationships/theme" Target="../theme/theme1.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5.xml" /><Relationship Id="rId10" Type="http://schemas.openxmlformats.org/officeDocument/2006/relationships/slideLayout" Target="../slideLayouts/slideLayout14.xml" /><Relationship Id="rId11" Type="http://schemas.openxmlformats.org/officeDocument/2006/relationships/slideLayout" Target="../slideLayouts/slideLayout15.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6.xml" /><Relationship Id="rId3" Type="http://schemas.openxmlformats.org/officeDocument/2006/relationships/slideLayout" Target="../slideLayouts/slideLayout7.xml" /><Relationship Id="rId4" Type="http://schemas.openxmlformats.org/officeDocument/2006/relationships/slideLayout" Target="../slideLayouts/slideLayout8.xml" /><Relationship Id="rId5" Type="http://schemas.openxmlformats.org/officeDocument/2006/relationships/slideLayout" Target="../slideLayouts/slideLayout9.xml" /><Relationship Id="rId6" Type="http://schemas.openxmlformats.org/officeDocument/2006/relationships/slideLayout" Target="../slideLayouts/slideLayout10.xml" /><Relationship Id="rId7" Type="http://schemas.openxmlformats.org/officeDocument/2006/relationships/slideLayout" Target="../slideLayouts/slideLayout11.xml" /><Relationship Id="rId8" Type="http://schemas.openxmlformats.org/officeDocument/2006/relationships/slideLayout" Target="../slideLayouts/slideLayout12.xml" /><Relationship Id="rId9" Type="http://schemas.openxmlformats.org/officeDocument/2006/relationships/slideLayout" Target="../slideLayouts/slideLayout13.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pic>
        <p:nvPicPr>
          <p:cNvPr id="2" name="图片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grpSp>
        <p:nvGrpSpPr>
          <p:cNvPr id="9" name="组合 8"/>
          <p:cNvGrpSpPr/>
          <p:nvPr userDrawn="1"/>
        </p:nvGrpSpPr>
        <p:grpSpPr>
          <a:xfrm>
            <a:off x="598505" y="272824"/>
            <a:ext cx="217637" cy="359103"/>
            <a:chOff x="5284519" y="1508166"/>
            <a:chExt cx="213756" cy="427512"/>
          </a:xfrm>
        </p:grpSpPr>
        <p:cxnSp>
          <p:nvCxnSpPr>
            <p:cNvPr id="10" name="直接连接符 9"/>
            <p:cNvCxnSpPr/>
            <p:nvPr/>
          </p:nvCxnSpPr>
          <p:spPr>
            <a:xfrm>
              <a:off x="5284519" y="1508166"/>
              <a:ext cx="213756" cy="213756"/>
            </a:xfrm>
            <a:prstGeom prst="line">
              <a:avLst/>
            </a:prstGeom>
            <a:ln w="19050">
              <a:solidFill>
                <a:srgbClr val="022E6E"/>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284519" y="1721922"/>
              <a:ext cx="213756" cy="213756"/>
            </a:xfrm>
            <a:prstGeom prst="line">
              <a:avLst/>
            </a:prstGeom>
            <a:ln w="19050">
              <a:solidFill>
                <a:srgbClr val="022E6E"/>
              </a:solidFill>
              <a:headEnd type="oval" w="med" len="med"/>
              <a:tailEnd type="oval" w="lg" len="lg"/>
            </a:ln>
          </p:spPr>
          <p:style>
            <a:lnRef idx="1">
              <a:schemeClr val="accent1"/>
            </a:lnRef>
            <a:fillRef idx="0">
              <a:schemeClr val="accent1"/>
            </a:fillRef>
            <a:effectRef idx="0">
              <a:schemeClr val="accent1"/>
            </a:effectRef>
            <a:fontRef idx="minor">
              <a:schemeClr val="tx1"/>
            </a:fontRef>
          </p:style>
        </p:cxnSp>
      </p:grpSp>
      <p:cxnSp>
        <p:nvCxnSpPr>
          <p:cNvPr id="12" name="直接连接符 11"/>
          <p:cNvCxnSpPr/>
          <p:nvPr userDrawn="1"/>
        </p:nvCxnSpPr>
        <p:spPr>
          <a:xfrm>
            <a:off x="838994" y="705644"/>
            <a:ext cx="8306594" cy="0"/>
          </a:xfrm>
          <a:prstGeom prst="line">
            <a:avLst/>
          </a:prstGeom>
          <a:ln w="12700">
            <a:solidFill>
              <a:srgbClr val="022E6E"/>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7284905" y="142220"/>
            <a:ext cx="1815979" cy="48090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mc:Choice xmlns:p14="http://schemas.microsoft.com/office/powerpoint/2010/main" Requires="p14">
      <p:transition spd="med" advClick="0" advTm="0" p14:dur="70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2" presetClass="entr" presetSubtype="8" fill="hold" nodeType="after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par>
                          <p:cTn id="13" fill="hold" nodeType="afterGroup">
                            <p:stCondLst>
                              <p:cond delay="1000"/>
                            </p:stCondLst>
                            <p:childTnLst>
                              <p:par>
                                <p:cTn id="14" presetID="14" presetClass="entr" presetSubtype="1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kern="1200">
          <a:solidFill>
            <a:schemeClr val="tx1"/>
          </a:solidFill>
          <a:latin typeface="+mj-lt"/>
          <a:ea typeface="微软雅黑" panose="020b0503020204020204" pitchFamily="34" charset="-122"/>
          <a:cs typeface="+mj-cs"/>
        </a:defRPr>
      </a:lvl1pPr>
      <a:lvl2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459000" y="4735800"/>
            <a:ext cx="2025000" cy="237600"/>
          </a:xfrm>
          <a:prstGeom prst="rect">
            <a:avLst/>
          </a:prstGeom>
        </p:spPr>
        <p:txBody>
          <a:bodyPr vert="horz" lIns="91440" tIns="45720" rIns="91440" bIns="45720" rtlCol="0" anchor="ctr">
            <a:normAutofit/>
          </a:bodyPr>
          <a:lstStyle>
            <a:defPPr>
              <a:defRPr lang="zh-CN"/>
            </a:defPPr>
            <a:lvl1pPr marL="0" algn="l"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3087000" y="4735800"/>
            <a:ext cx="2970000" cy="237600"/>
          </a:xfrm>
          <a:prstGeom prst="rect">
            <a:avLst/>
          </a:prstGeom>
        </p:spPr>
        <p:txBody>
          <a:bodyPr vert="horz" lIns="91440" tIns="45720" rIns="91440" bIns="45720" rtlCol="0" anchor="ctr">
            <a:normAutofit/>
          </a:bodyPr>
          <a:lstStyle>
            <a:defPPr>
              <a:defRPr lang="zh-CN"/>
            </a:defPPr>
            <a:lvl1pPr marL="0" algn="ct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6658200" y="4735800"/>
            <a:ext cx="2025000" cy="237600"/>
          </a:xfrm>
          <a:prstGeom prst="rect">
            <a:avLst/>
          </a:prstGeom>
        </p:spPr>
        <p:txBody>
          <a:bodyPr vert="horz" lIns="91440" tIns="45720" rIns="91440" bIns="45720" rtlCol="0" anchor="ctr">
            <a:normAutofit/>
          </a:bodyPr>
          <a:lstStyle>
            <a:defPPr>
              <a:defRPr lang="zh-CN"/>
            </a:defPPr>
            <a:lvl1pPr marL="0" algn="r" defTabSz="685800" rtl="0" eaLnBrk="1" latinLnBrk="0" hangingPunct="1">
              <a:defRPr sz="750" kern="1200" baseline="0">
                <a:solidFill>
                  <a:schemeClr val="tx1">
                    <a:tint val="75000"/>
                  </a:schemeClr>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476"/>
            <a:ext cx="9144952" cy="51425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ransition/>
  <p:timing/>
  <p:txStyles>
    <p:titleStyle>
      <a:lvl1pPr algn="l" defTabSz="685800" rtl="0" eaLnBrk="1" fontAlgn="auto" latinLnBrk="0" hangingPunct="1">
        <a:lnSpc>
          <a:spcPct val="100000"/>
        </a:lnSpc>
        <a:spcBef>
          <a:spcPct val="0"/>
        </a:spcBef>
        <a:buNone/>
        <a:defRPr sz="2700" b="1" u="none" strike="noStrike" kern="1200" cap="none" spc="225" normalizeH="0" baseline="0">
          <a:solidFill>
            <a:schemeClr val="tx1">
              <a:lumMod val="85000"/>
              <a:lumOff val="15000"/>
            </a:schemeClr>
          </a:solidFill>
          <a:uFillTx/>
          <a:latin typeface="+mj-lt"/>
          <a:ea typeface="+mj-ea"/>
          <a:cs typeface="+mj-cs"/>
        </a:defRPr>
      </a:lvl1pPr>
    </p:titleStyle>
    <p:bodyStyle>
      <a:lvl1pPr marL="171450" indent="-171450" algn="l" defTabSz="685800" rtl="0" eaLnBrk="1" fontAlgn="auto" latinLnBrk="0" hangingPunct="1">
        <a:lnSpc>
          <a:spcPct val="130000"/>
        </a:lnSpc>
        <a:spcBef>
          <a:spcPct val="0"/>
        </a:spcBef>
        <a:spcAft>
          <a:spcPts val="750"/>
        </a:spcAft>
        <a:buFont typeface="Arial" panose="020b0604020202020204" pitchFamily="34" charset="0"/>
        <a:buChar char="●"/>
        <a:defRPr sz="1350" u="none" strike="noStrike" kern="1200" cap="none" spc="112" normalizeH="0" baseline="0">
          <a:solidFill>
            <a:schemeClr val="tx1">
              <a:lumMod val="65000"/>
              <a:lumOff val="35000"/>
            </a:schemeClr>
          </a:solidFill>
          <a:uFillTx/>
          <a:latin typeface="+mn-lt"/>
          <a:ea typeface="+mn-ea"/>
          <a:cs typeface="+mn-cs"/>
        </a:defRPr>
      </a:lvl1pPr>
      <a:lvl2pPr marL="514350" indent="-171450" algn="l" defTabSz="685800" rtl="0" eaLnBrk="1" fontAlgn="auto" latinLnBrk="0" hangingPunct="1">
        <a:lnSpc>
          <a:spcPct val="120000"/>
        </a:lnSpc>
        <a:spcBef>
          <a:spcPct val="0"/>
        </a:spcBef>
        <a:spcAft>
          <a:spcPts val="450"/>
        </a:spcAft>
        <a:buFont typeface="Arial" panose="020b0604020202020204" pitchFamily="34" charset="0"/>
        <a:buChar char="●"/>
        <a:tabLst>
          <a:tab pos="1207294"/>
        </a:tabLst>
        <a:defRPr sz="1200" u="none" strike="noStrike" kern="1200" cap="none" spc="112" normalizeH="0" baseline="0">
          <a:solidFill>
            <a:schemeClr val="tx1">
              <a:lumMod val="65000"/>
              <a:lumOff val="35000"/>
            </a:schemeClr>
          </a:solidFill>
          <a:uFillTx/>
          <a:latin typeface="+mn-lt"/>
          <a:ea typeface="+mn-ea"/>
          <a:cs typeface="+mn-cs"/>
        </a:defRPr>
      </a:lvl2pPr>
      <a:lvl3pPr marL="857250" indent="-171450" algn="l" defTabSz="685800" rtl="0" eaLnBrk="1" fontAlgn="auto" latinLnBrk="0" hangingPunct="1">
        <a:lnSpc>
          <a:spcPct val="120000"/>
        </a:lnSpc>
        <a:spcBef>
          <a:spcPct val="0"/>
        </a:spcBef>
        <a:spcAft>
          <a:spcPts val="450"/>
        </a:spcAft>
        <a:buFont typeface="Arial" panose="020b0604020202020204" pitchFamily="34" charset="0"/>
        <a:buChar char="●"/>
        <a:defRPr sz="1200" u="none" strike="noStrike" kern="1200" cap="none" spc="112" normalizeH="0" baseline="0">
          <a:solidFill>
            <a:schemeClr val="tx1">
              <a:lumMod val="65000"/>
              <a:lumOff val="35000"/>
            </a:schemeClr>
          </a:solidFill>
          <a:uFillTx/>
          <a:latin typeface="+mn-lt"/>
          <a:ea typeface="+mn-ea"/>
          <a:cs typeface="+mn-cs"/>
        </a:defRPr>
      </a:lvl3pPr>
      <a:lvl4pPr marL="1200150" indent="-171450" algn="l" defTabSz="685800" rtl="0" eaLnBrk="1" fontAlgn="auto" latinLnBrk="0" hangingPunct="1">
        <a:lnSpc>
          <a:spcPct val="120000"/>
        </a:lnSpc>
        <a:spcBef>
          <a:spcPct val="0"/>
        </a:spcBef>
        <a:spcAft>
          <a:spcPts val="225"/>
        </a:spcAft>
        <a:buFont typeface="Wingdings" panose="05000000000000000000" charset="0"/>
        <a:buChar char=""/>
        <a:defRPr sz="1050" u="none" strike="noStrike" kern="1200" cap="none" spc="112" normalizeH="0" baseline="0">
          <a:solidFill>
            <a:schemeClr val="tx1">
              <a:lumMod val="65000"/>
              <a:lumOff val="35000"/>
            </a:schemeClr>
          </a:solidFill>
          <a:uFillTx/>
          <a:latin typeface="+mn-lt"/>
          <a:ea typeface="+mn-ea"/>
          <a:cs typeface="+mn-cs"/>
        </a:defRPr>
      </a:lvl4pPr>
      <a:lvl5pPr marL="1543050" indent="-171450" algn="l" defTabSz="685800" rtl="0" eaLnBrk="1" fontAlgn="auto" latinLnBrk="0" hangingPunct="1">
        <a:lnSpc>
          <a:spcPct val="120000"/>
        </a:lnSpc>
        <a:spcBef>
          <a:spcPct val="0"/>
        </a:spcBef>
        <a:spcAft>
          <a:spcPts val="225"/>
        </a:spcAft>
        <a:buFont typeface="Arial" panose="020b0604020202020204" pitchFamily="34" charset="0"/>
        <a:buChar char="•"/>
        <a:defRPr sz="1050" u="none" strike="noStrike" kern="1200" cap="none" spc="112" normalizeH="0" baseline="0">
          <a:solidFill>
            <a:schemeClr val="tx1">
              <a:lumMod val="65000"/>
              <a:lumOff val="35000"/>
            </a:schemeClr>
          </a:solidFill>
          <a:uFillTx/>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xml" /><Relationship Id="rId3" Type="http://schemas.openxmlformats.org/officeDocument/2006/relationships/image" Target="../media/image3.png" /><Relationship Id="rId4" Type="http://schemas.microsoft.com/office/2007/relationships/media" Target="../media/media1.mp3" /><Relationship Id="rId5" Type="http://schemas.microsoft.com/office/2007/relationships/media" Target="../media/media1.mp3" TargetMode="Internal" /><Relationship Id="rId6" Type="http://schemas.openxmlformats.org/officeDocument/2006/relationships/image" Target="../media/image4.png" /><Relationship Id="rId7" Type="http://schemas.openxmlformats.org/officeDocument/2006/relationships/image" Target="../media/image5.pn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0.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1.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2.x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3.xml" /><Relationship Id="rId3" Type="http://schemas.openxmlformats.org/officeDocument/2006/relationships/image" Target="../media/image1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4.xml" /><Relationship Id="rId3" Type="http://schemas.openxmlformats.org/officeDocument/2006/relationships/image" Target="../media/image12.jpeg" /><Relationship Id="rId4" Type="http://schemas.openxmlformats.org/officeDocument/2006/relationships/image" Target="../media/image13.jpeg" /><Relationship Id="rId5" Type="http://schemas.openxmlformats.org/officeDocument/2006/relationships/image" Target="../media/image14.jpeg" /><Relationship Id="rId6" Type="http://schemas.openxmlformats.org/officeDocument/2006/relationships/image" Target="../media/image15.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5.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6.xml" /><Relationship Id="rId3" Type="http://schemas.openxmlformats.org/officeDocument/2006/relationships/image" Target="../media/image16.jpeg" /><Relationship Id="rId4" Type="http://schemas.openxmlformats.org/officeDocument/2006/relationships/image" Target="../media/image1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7.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18.xml" /><Relationship Id="rId3" Type="http://schemas.openxmlformats.org/officeDocument/2006/relationships/image" Target="../media/image18.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19.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xml" /><Relationship Id="rId3" Type="http://schemas.openxmlformats.org/officeDocument/2006/relationships/image" Target="../media/image6.png" /><Relationship Id="rId4" Type="http://schemas.microsoft.com/office/2007/relationships/hdphoto" Target="../media/image7.wdp"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0.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1.xml"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2.xml" /><Relationship Id="rId3" Type="http://schemas.openxmlformats.org/officeDocument/2006/relationships/image" Target="../media/image19.png" /><Relationship Id="rId4" Type="http://schemas.microsoft.com/office/2007/relationships/hdphoto" Target="../media/image20.wdp" /><Relationship Id="rId5" Type="http://schemas.openxmlformats.org/officeDocument/2006/relationships/image" Target="../media/image21.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3.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4.xml" /><Relationship Id="rId3" Type="http://schemas.openxmlformats.org/officeDocument/2006/relationships/image" Target="../media/image22.png" /><Relationship Id="rId4" Type="http://schemas.openxmlformats.org/officeDocument/2006/relationships/image" Target="../media/image23.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5.xml"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6.xml" /><Relationship Id="rId3" Type="http://schemas.openxmlformats.org/officeDocument/2006/relationships/image" Target="../media/image24.pn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27.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8.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29.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xml" /><Relationship Id="rId3" Type="http://schemas.openxmlformats.org/officeDocument/2006/relationships/image" Target="../media/image8.png" /><Relationship Id="rId4" Type="http://schemas.microsoft.com/office/2007/relationships/hdphoto" Target="../media/image9.wdp"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0.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1.xml" /><Relationship Id="rId3" Type="http://schemas.openxmlformats.org/officeDocument/2006/relationships/image" Target="../media/image8.png" /><Relationship Id="rId4" Type="http://schemas.microsoft.com/office/2007/relationships/hdphoto" Target="../media/image9.wdp" /><Relationship Id="rId5" Type="http://schemas.openxmlformats.org/officeDocument/2006/relationships/image" Target="../media/image25.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2.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3.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4.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35.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6.xml" /><Relationship Id="rId3" Type="http://schemas.openxmlformats.org/officeDocument/2006/relationships/image" Target="../media/image26.png" /><Relationship Id="rId4" Type="http://schemas.microsoft.com/office/2007/relationships/hdphoto" Target="../media/image27.wdp" /><Relationship Id="rId5" Type="http://schemas.openxmlformats.org/officeDocument/2006/relationships/image" Target="../media/image28.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7.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8.x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39.xml"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0.xml" /><Relationship Id="rId3" Type="http://schemas.openxmlformats.org/officeDocument/2006/relationships/image" Target="../media/image29.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41.xml" /><Relationship Id="rId3" Type="http://schemas.openxmlformats.org/officeDocument/2006/relationships/image" Target="../media/image30.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notesSlide" Target="../notesSlides/notesSlide42.xml" /><Relationship Id="rId3" Type="http://schemas.openxmlformats.org/officeDocument/2006/relationships/image" Target="../media/image31.pn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xml" /><Relationship Id="rId10" Type="http://schemas.openxmlformats.org/officeDocument/2006/relationships/tags" Target="../tags/tag62.xml" /><Relationship Id="rId2" Type="http://schemas.openxmlformats.org/officeDocument/2006/relationships/notesSlide" Target="../notesSlides/notesSlide43.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image" Target="../media/image32.png" /><Relationship Id="rId8" Type="http://schemas.openxmlformats.org/officeDocument/2006/relationships/tags" Target="../tags/tag61.xml" /><Relationship Id="rId9" Type="http://schemas.openxmlformats.org/officeDocument/2006/relationships/image" Target="../media/image33.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1.xml" /><Relationship Id="rId10" Type="http://schemas.openxmlformats.org/officeDocument/2006/relationships/image" Target="../media/image32.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44.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5.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6.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7.xml" /><Relationship Id="rId3" Type="http://schemas.openxmlformats.org/officeDocument/2006/relationships/image" Target="../media/image10.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8.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notesSlide" Target="../notesSlides/notesSlide9.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1" name="beijingyinyue2.mp3">
            <a:hlinkClick action="ppaction://media"/>
          </p:cNvPr>
          <p:cNvPicPr>
            <a:picLocks noChangeAspect="1"/>
          </p:cNvPicPr>
          <p:nvPr>
            <a:audioFile r:link="rId4"/>
            <p:extLst>
              <p:ext uri="{DAA4B4D4-6D71-4841-9C94-3DE7FCFB9230}">
                <p14:media xmlns:p14="http://schemas.microsoft.com/office/powerpoint/2010/main" r:embed="rId5"/>
              </p:ext>
            </p:extLst>
          </p:nvPr>
        </p:nvPicPr>
        <p:blipFill>
          <a:blip r:embed="rId3"/>
          <a:stretch>
            <a:fillRect/>
          </a:stretch>
        </p:blipFill>
        <p:spPr>
          <a:xfrm>
            <a:off x="-900608" y="39103"/>
            <a:ext cx="483783" cy="483969"/>
          </a:xfrm>
          <a:prstGeom prst="rect">
            <a:avLst/>
          </a:prstGeom>
        </p:spPr>
      </p:pic>
      <p:sp>
        <p:nvSpPr>
          <p:cNvPr id="68" name="文本框 5"/>
          <p:cNvSpPr txBox="1"/>
          <p:nvPr/>
        </p:nvSpPr>
        <p:spPr>
          <a:xfrm>
            <a:off x="5222866" y="4011480"/>
            <a:ext cx="1344295" cy="282575"/>
          </a:xfrm>
          <a:prstGeom prst="rect">
            <a:avLst/>
          </a:prstGeom>
          <a:noFill/>
        </p:spPr>
        <p:txBody>
          <a:bodyPr wrap="none" lIns="68558" tIns="34279" rIns="68558" bIns="34279" rtlCol="0">
            <a:spAutoFit/>
          </a:body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汇报人</a:t>
            </a:r>
            <a:r>
              <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rPr>
              <a:t>：</a:t>
            </a:r>
            <a:r>
              <a:rPr lang="en-US" altLang="zh-CN" sz="1400" smtClean="0">
                <a:solidFill>
                  <a:schemeClr val="tx1">
                    <a:lumMod val="85000"/>
                    <a:lumOff val="15000"/>
                  </a:schemeClr>
                </a:solidFill>
                <a:latin typeface="微软雅黑" panose="020b0503020204020204" pitchFamily="34" charset="-122"/>
                <a:ea typeface="微软雅黑" panose="020b0503020204020204" pitchFamily="34" charset="-122"/>
              </a:rPr>
              <a:t>PPT</a:t>
            </a:r>
            <a:r>
              <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rPr>
              <a:t>汇</a:t>
            </a:r>
            <a:endParaRPr lang="zh-CN" altLang="en-US" sz="1400" smtClean="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69" name="文本框 5"/>
          <p:cNvSpPr txBox="1"/>
          <p:nvPr/>
        </p:nvSpPr>
        <p:spPr>
          <a:xfrm>
            <a:off x="6755523" y="4011480"/>
            <a:ext cx="2046605" cy="282575"/>
          </a:xfrm>
          <a:prstGeom prst="rect">
            <a:avLst/>
          </a:prstGeom>
          <a:noFill/>
        </p:spPr>
        <p:txBody>
          <a:bodyPr wrap="none" lIns="68558" tIns="34279" rIns="68558" bIns="34279" rtlCol="0">
            <a:spAutoFit/>
          </a:bodyPr>
          <a:lstStyle/>
          <a:p>
            <a:pPr algn="ct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日期：</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202X</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年</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月</a:t>
            </a:r>
            <a:r>
              <a:rPr lang="en-US" altLang="zh-CN" sz="1400">
                <a:solidFill>
                  <a:schemeClr val="tx1">
                    <a:lumMod val="85000"/>
                    <a:lumOff val="15000"/>
                  </a:schemeClr>
                </a:solidFill>
                <a:latin typeface="微软雅黑" panose="020b0503020204020204" pitchFamily="34" charset="-122"/>
                <a:ea typeface="微软雅黑" panose="020b0503020204020204" pitchFamily="34" charset="-122"/>
              </a:rPr>
              <a:t>08</a:t>
            </a:r>
            <a:r>
              <a:rPr lang="zh-CN" altLang="en-US" sz="1400">
                <a:solidFill>
                  <a:schemeClr val="tx1">
                    <a:lumMod val="85000"/>
                    <a:lumOff val="15000"/>
                  </a:schemeClr>
                </a:solidFill>
                <a:latin typeface="微软雅黑" panose="020b0503020204020204" pitchFamily="34" charset="-122"/>
                <a:ea typeface="微软雅黑" panose="020b0503020204020204" pitchFamily="34" charset="-122"/>
              </a:rPr>
              <a:t>日</a:t>
            </a:r>
            <a:endParaRPr lang="en-US" altLang="zh-CN" sz="140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Freeform 7"/>
          <p:cNvSpPr/>
          <p:nvPr/>
        </p:nvSpPr>
        <p:spPr bwMode="auto">
          <a:xfrm>
            <a:off x="2776854" y="912510"/>
            <a:ext cx="703751" cy="1840706"/>
          </a:xfrm>
          <a:custGeom>
            <a:gdLst>
              <a:gd name="T0" fmla="*/ 362 w 365"/>
              <a:gd name="T1" fmla="*/ 955 h 955"/>
              <a:gd name="T2" fmla="*/ 235 w 365"/>
              <a:gd name="T3" fmla="*/ 417 h 955"/>
              <a:gd name="T4" fmla="*/ 0 w 365"/>
              <a:gd name="T5" fmla="*/ 0 h 955"/>
              <a:gd name="T6" fmla="*/ 1 w 365"/>
              <a:gd name="T7" fmla="*/ 0 h 955"/>
              <a:gd name="T8" fmla="*/ 236 w 365"/>
              <a:gd name="T9" fmla="*/ 416 h 955"/>
              <a:gd name="T10" fmla="*/ 328 w 365"/>
              <a:gd name="T11" fmla="*/ 671 h 955"/>
              <a:gd name="T12" fmla="*/ 363 w 365"/>
              <a:gd name="T13" fmla="*/ 955 h 955"/>
              <a:gd name="T14" fmla="*/ 362 w 365"/>
              <a:gd name="T15" fmla="*/ 955 h 955"/>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955">
                <a:moveTo>
                  <a:pt x="362" y="955"/>
                </a:moveTo>
                <a:cubicBezTo>
                  <a:pt x="365" y="787"/>
                  <a:pt x="325" y="616"/>
                  <a:pt x="235" y="417"/>
                </a:cubicBezTo>
                <a:cubicBezTo>
                  <a:pt x="176" y="286"/>
                  <a:pt x="104" y="158"/>
                  <a:pt x="0" y="0"/>
                </a:cubicBezTo>
                <a:cubicBezTo>
                  <a:pt x="1" y="0"/>
                  <a:pt x="1" y="0"/>
                  <a:pt x="1" y="0"/>
                </a:cubicBezTo>
                <a:cubicBezTo>
                  <a:pt x="105" y="157"/>
                  <a:pt x="177" y="286"/>
                  <a:pt x="236" y="416"/>
                </a:cubicBezTo>
                <a:cubicBezTo>
                  <a:pt x="277" y="507"/>
                  <a:pt x="307" y="591"/>
                  <a:pt x="328" y="671"/>
                </a:cubicBezTo>
                <a:cubicBezTo>
                  <a:pt x="353" y="770"/>
                  <a:pt x="364" y="863"/>
                  <a:pt x="363" y="955"/>
                </a:cubicBezTo>
                <a:lnTo>
                  <a:pt x="362" y="955"/>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5" name="Freeform 8"/>
          <p:cNvSpPr/>
          <p:nvPr/>
        </p:nvSpPr>
        <p:spPr bwMode="auto">
          <a:xfrm>
            <a:off x="3023344" y="1020857"/>
            <a:ext cx="453687" cy="1732360"/>
          </a:xfrm>
          <a:custGeom>
            <a:gdLst>
              <a:gd name="T0" fmla="*/ 234 w 235"/>
              <a:gd name="T1" fmla="*/ 899 h 899"/>
              <a:gd name="T2" fmla="*/ 54 w 235"/>
              <a:gd name="T3" fmla="*/ 544 h 899"/>
              <a:gd name="T4" fmla="*/ 18 w 235"/>
              <a:gd name="T5" fmla="*/ 0 h 899"/>
              <a:gd name="T6" fmla="*/ 19 w 235"/>
              <a:gd name="T7" fmla="*/ 0 h 899"/>
              <a:gd name="T8" fmla="*/ 55 w 235"/>
              <a:gd name="T9" fmla="*/ 544 h 899"/>
              <a:gd name="T10" fmla="*/ 235 w 235"/>
              <a:gd name="T11" fmla="*/ 899 h 899"/>
              <a:gd name="T12" fmla="*/ 234 w 235"/>
              <a:gd name="T13" fmla="*/ 899 h 899"/>
            </a:gdLst>
            <a:cxnLst>
              <a:cxn ang="0">
                <a:pos x="T0" y="T1"/>
              </a:cxn>
              <a:cxn ang="0">
                <a:pos x="T2" y="T3"/>
              </a:cxn>
              <a:cxn ang="0">
                <a:pos x="T4" y="T5"/>
              </a:cxn>
              <a:cxn ang="0">
                <a:pos x="T6" y="T7"/>
              </a:cxn>
              <a:cxn ang="0">
                <a:pos x="T8" y="T9"/>
              </a:cxn>
              <a:cxn ang="0">
                <a:pos x="T10" y="T11"/>
              </a:cxn>
              <a:cxn ang="0">
                <a:pos x="T12" y="T13"/>
              </a:cxn>
            </a:cxnLst>
            <a:rect l="0" t="0" r="r" b="b"/>
            <a:pathLst>
              <a:path w="235" h="899">
                <a:moveTo>
                  <a:pt x="234" y="899"/>
                </a:moveTo>
                <a:cubicBezTo>
                  <a:pt x="153" y="802"/>
                  <a:pt x="91" y="679"/>
                  <a:pt x="54" y="544"/>
                </a:cubicBezTo>
                <a:cubicBezTo>
                  <a:pt x="13" y="389"/>
                  <a:pt x="0" y="206"/>
                  <a:pt x="18" y="0"/>
                </a:cubicBezTo>
                <a:cubicBezTo>
                  <a:pt x="19" y="0"/>
                  <a:pt x="19" y="0"/>
                  <a:pt x="19" y="0"/>
                </a:cubicBezTo>
                <a:cubicBezTo>
                  <a:pt x="1" y="206"/>
                  <a:pt x="14" y="389"/>
                  <a:pt x="55" y="544"/>
                </a:cubicBezTo>
                <a:cubicBezTo>
                  <a:pt x="92" y="679"/>
                  <a:pt x="154" y="801"/>
                  <a:pt x="235" y="899"/>
                </a:cubicBezTo>
                <a:lnTo>
                  <a:pt x="234" y="899"/>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6" name="Freeform 10"/>
          <p:cNvSpPr/>
          <p:nvPr/>
        </p:nvSpPr>
        <p:spPr bwMode="auto">
          <a:xfrm>
            <a:off x="3455598" y="264810"/>
            <a:ext cx="385812" cy="2488406"/>
          </a:xfrm>
          <a:custGeom>
            <a:gdLst>
              <a:gd name="T0" fmla="*/ 11 w 200"/>
              <a:gd name="T1" fmla="*/ 1291 h 1291"/>
              <a:gd name="T2" fmla="*/ 10 w 200"/>
              <a:gd name="T3" fmla="*/ 1291 h 1291"/>
              <a:gd name="T4" fmla="*/ 189 w 200"/>
              <a:gd name="T5" fmla="*/ 603 h 1291"/>
              <a:gd name="T6" fmla="*/ 0 w 200"/>
              <a:gd name="T7" fmla="*/ 0 h 1291"/>
              <a:gd name="T8" fmla="*/ 1 w 200"/>
              <a:gd name="T9" fmla="*/ 0 h 1291"/>
              <a:gd name="T10" fmla="*/ 132 w 200"/>
              <a:gd name="T11" fmla="*/ 280 h 1291"/>
              <a:gd name="T12" fmla="*/ 189 w 200"/>
              <a:gd name="T13" fmla="*/ 603 h 1291"/>
              <a:gd name="T14" fmla="*/ 11 w 200"/>
              <a:gd name="T15" fmla="*/ 1291 h 129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1291">
                <a:moveTo>
                  <a:pt x="11" y="1291"/>
                </a:moveTo>
                <a:cubicBezTo>
                  <a:pt x="10" y="1291"/>
                  <a:pt x="10" y="1291"/>
                  <a:pt x="10" y="1291"/>
                </a:cubicBezTo>
                <a:cubicBezTo>
                  <a:pt x="136" y="1091"/>
                  <a:pt x="199" y="846"/>
                  <a:pt x="189" y="603"/>
                </a:cubicBezTo>
                <a:cubicBezTo>
                  <a:pt x="179" y="388"/>
                  <a:pt x="114" y="179"/>
                  <a:pt x="0" y="0"/>
                </a:cubicBezTo>
                <a:cubicBezTo>
                  <a:pt x="1" y="0"/>
                  <a:pt x="1" y="0"/>
                  <a:pt x="1" y="0"/>
                </a:cubicBezTo>
                <a:cubicBezTo>
                  <a:pt x="56" y="86"/>
                  <a:pt x="100" y="180"/>
                  <a:pt x="132" y="280"/>
                </a:cubicBezTo>
                <a:cubicBezTo>
                  <a:pt x="165" y="385"/>
                  <a:pt x="185" y="493"/>
                  <a:pt x="189" y="603"/>
                </a:cubicBezTo>
                <a:cubicBezTo>
                  <a:pt x="200" y="846"/>
                  <a:pt x="137" y="1091"/>
                  <a:pt x="11" y="129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7" name="Freeform 11"/>
          <p:cNvSpPr/>
          <p:nvPr/>
        </p:nvSpPr>
        <p:spPr bwMode="auto">
          <a:xfrm>
            <a:off x="3000720" y="2753217"/>
            <a:ext cx="473931" cy="1048941"/>
          </a:xfrm>
          <a:custGeom>
            <a:gdLst>
              <a:gd name="T0" fmla="*/ 0 w 246"/>
              <a:gd name="T1" fmla="*/ 544 h 544"/>
              <a:gd name="T2" fmla="*/ 0 w 246"/>
              <a:gd name="T3" fmla="*/ 544 h 544"/>
              <a:gd name="T4" fmla="*/ 180 w 246"/>
              <a:gd name="T5" fmla="*/ 267 h 544"/>
              <a:gd name="T6" fmla="*/ 246 w 246"/>
              <a:gd name="T7" fmla="*/ 0 h 544"/>
              <a:gd name="T8" fmla="*/ 246 w 246"/>
              <a:gd name="T9" fmla="*/ 0 h 544"/>
              <a:gd name="T10" fmla="*/ 181 w 246"/>
              <a:gd name="T11" fmla="*/ 267 h 544"/>
              <a:gd name="T12" fmla="*/ 106 w 246"/>
              <a:gd name="T13" fmla="*/ 409 h 544"/>
              <a:gd name="T14" fmla="*/ 0 w 246"/>
              <a:gd name="T15" fmla="*/ 544 h 54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6" h="544">
                <a:moveTo>
                  <a:pt x="0" y="544"/>
                </a:moveTo>
                <a:cubicBezTo>
                  <a:pt x="0" y="544"/>
                  <a:pt x="0" y="544"/>
                  <a:pt x="0" y="544"/>
                </a:cubicBezTo>
                <a:cubicBezTo>
                  <a:pt x="78" y="460"/>
                  <a:pt x="138" y="366"/>
                  <a:pt x="180" y="267"/>
                </a:cubicBezTo>
                <a:cubicBezTo>
                  <a:pt x="216" y="182"/>
                  <a:pt x="238" y="92"/>
                  <a:pt x="246" y="0"/>
                </a:cubicBezTo>
                <a:cubicBezTo>
                  <a:pt x="246" y="0"/>
                  <a:pt x="246" y="0"/>
                  <a:pt x="246" y="0"/>
                </a:cubicBezTo>
                <a:cubicBezTo>
                  <a:pt x="239" y="92"/>
                  <a:pt x="216" y="182"/>
                  <a:pt x="181" y="267"/>
                </a:cubicBezTo>
                <a:cubicBezTo>
                  <a:pt x="160" y="315"/>
                  <a:pt x="135" y="363"/>
                  <a:pt x="106" y="409"/>
                </a:cubicBezTo>
                <a:cubicBezTo>
                  <a:pt x="75" y="456"/>
                  <a:pt x="39" y="502"/>
                  <a:pt x="0" y="54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8" name="Freeform 12"/>
          <p:cNvSpPr/>
          <p:nvPr/>
        </p:nvSpPr>
        <p:spPr bwMode="auto">
          <a:xfrm>
            <a:off x="3000720" y="3002056"/>
            <a:ext cx="672791" cy="800100"/>
          </a:xfrm>
          <a:custGeom>
            <a:gdLst>
              <a:gd name="T0" fmla="*/ 0 w 349"/>
              <a:gd name="T1" fmla="*/ 415 h 415"/>
              <a:gd name="T2" fmla="*/ 0 w 349"/>
              <a:gd name="T3" fmla="*/ 415 h 415"/>
              <a:gd name="T4" fmla="*/ 349 w 349"/>
              <a:gd name="T5" fmla="*/ 0 h 415"/>
              <a:gd name="T6" fmla="*/ 349 w 349"/>
              <a:gd name="T7" fmla="*/ 0 h 415"/>
              <a:gd name="T8" fmla="*/ 197 w 349"/>
              <a:gd name="T9" fmla="*/ 219 h 415"/>
              <a:gd name="T10" fmla="*/ 0 w 349"/>
              <a:gd name="T11" fmla="*/ 415 h 415"/>
            </a:gdLst>
            <a:cxnLst>
              <a:cxn ang="0">
                <a:pos x="T0" y="T1"/>
              </a:cxn>
              <a:cxn ang="0">
                <a:pos x="T2" y="T3"/>
              </a:cxn>
              <a:cxn ang="0">
                <a:pos x="T4" y="T5"/>
              </a:cxn>
              <a:cxn ang="0">
                <a:pos x="T6" y="T7"/>
              </a:cxn>
              <a:cxn ang="0">
                <a:pos x="T8" y="T9"/>
              </a:cxn>
              <a:cxn ang="0">
                <a:pos x="T10" y="T11"/>
              </a:cxn>
            </a:cxnLst>
            <a:rect l="0" t="0" r="r" b="b"/>
            <a:pathLst>
              <a:path w="349" h="415">
                <a:moveTo>
                  <a:pt x="0" y="415"/>
                </a:moveTo>
                <a:cubicBezTo>
                  <a:pt x="0" y="415"/>
                  <a:pt x="0" y="415"/>
                  <a:pt x="0" y="415"/>
                </a:cubicBezTo>
                <a:cubicBezTo>
                  <a:pt x="142" y="297"/>
                  <a:pt x="263" y="153"/>
                  <a:pt x="349" y="0"/>
                </a:cubicBezTo>
                <a:cubicBezTo>
                  <a:pt x="349" y="0"/>
                  <a:pt x="349" y="0"/>
                  <a:pt x="349" y="0"/>
                </a:cubicBezTo>
                <a:cubicBezTo>
                  <a:pt x="306" y="76"/>
                  <a:pt x="256" y="150"/>
                  <a:pt x="197" y="219"/>
                </a:cubicBezTo>
                <a:cubicBezTo>
                  <a:pt x="138" y="290"/>
                  <a:pt x="72" y="355"/>
                  <a:pt x="0" y="415"/>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99" name="Freeform 16"/>
          <p:cNvSpPr/>
          <p:nvPr/>
        </p:nvSpPr>
        <p:spPr bwMode="auto">
          <a:xfrm>
            <a:off x="1492001" y="1988835"/>
            <a:ext cx="435826" cy="2584847"/>
          </a:xfrm>
          <a:custGeom>
            <a:gdLst>
              <a:gd name="T0" fmla="*/ 0 w 226"/>
              <a:gd name="T1" fmla="*/ 1341 h 1341"/>
              <a:gd name="T2" fmla="*/ 0 w 226"/>
              <a:gd name="T3" fmla="*/ 1341 h 1341"/>
              <a:gd name="T4" fmla="*/ 76 w 226"/>
              <a:gd name="T5" fmla="*/ 1177 h 1341"/>
              <a:gd name="T6" fmla="*/ 144 w 226"/>
              <a:gd name="T7" fmla="*/ 754 h 1341"/>
              <a:gd name="T8" fmla="*/ 182 w 226"/>
              <a:gd name="T9" fmla="*/ 361 h 1341"/>
              <a:gd name="T10" fmla="*/ 192 w 226"/>
              <a:gd name="T11" fmla="*/ 251 h 1341"/>
              <a:gd name="T12" fmla="*/ 209 w 226"/>
              <a:gd name="T13" fmla="*/ 84 h 1341"/>
              <a:gd name="T14" fmla="*/ 226 w 226"/>
              <a:gd name="T15" fmla="*/ 0 h 1341"/>
              <a:gd name="T16" fmla="*/ 226 w 226"/>
              <a:gd name="T17" fmla="*/ 0 h 1341"/>
              <a:gd name="T18" fmla="*/ 210 w 226"/>
              <a:gd name="T19" fmla="*/ 84 h 1341"/>
              <a:gd name="T20" fmla="*/ 193 w 226"/>
              <a:gd name="T21" fmla="*/ 251 h 1341"/>
              <a:gd name="T22" fmla="*/ 183 w 226"/>
              <a:gd name="T23" fmla="*/ 361 h 1341"/>
              <a:gd name="T24" fmla="*/ 145 w 226"/>
              <a:gd name="T25" fmla="*/ 754 h 1341"/>
              <a:gd name="T26" fmla="*/ 77 w 226"/>
              <a:gd name="T27" fmla="*/ 1178 h 1341"/>
              <a:gd name="T28" fmla="*/ 0 w 226"/>
              <a:gd name="T29" fmla="*/ 1341 h 13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6" h="1341">
                <a:moveTo>
                  <a:pt x="0" y="1341"/>
                </a:moveTo>
                <a:cubicBezTo>
                  <a:pt x="0" y="1341"/>
                  <a:pt x="0" y="1341"/>
                  <a:pt x="0" y="1341"/>
                </a:cubicBezTo>
                <a:cubicBezTo>
                  <a:pt x="28" y="1322"/>
                  <a:pt x="52" y="1272"/>
                  <a:pt x="76" y="1177"/>
                </a:cubicBezTo>
                <a:cubicBezTo>
                  <a:pt x="101" y="1077"/>
                  <a:pt x="122" y="947"/>
                  <a:pt x="144" y="754"/>
                </a:cubicBezTo>
                <a:cubicBezTo>
                  <a:pt x="160" y="618"/>
                  <a:pt x="171" y="487"/>
                  <a:pt x="182" y="361"/>
                </a:cubicBezTo>
                <a:cubicBezTo>
                  <a:pt x="186" y="323"/>
                  <a:pt x="189" y="287"/>
                  <a:pt x="192" y="251"/>
                </a:cubicBezTo>
                <a:cubicBezTo>
                  <a:pt x="198" y="189"/>
                  <a:pt x="203" y="131"/>
                  <a:pt x="209" y="84"/>
                </a:cubicBezTo>
                <a:cubicBezTo>
                  <a:pt x="214" y="45"/>
                  <a:pt x="219" y="18"/>
                  <a:pt x="226" y="0"/>
                </a:cubicBezTo>
                <a:cubicBezTo>
                  <a:pt x="226" y="0"/>
                  <a:pt x="226" y="0"/>
                  <a:pt x="226" y="0"/>
                </a:cubicBezTo>
                <a:cubicBezTo>
                  <a:pt x="219" y="18"/>
                  <a:pt x="215" y="46"/>
                  <a:pt x="210" y="84"/>
                </a:cubicBezTo>
                <a:cubicBezTo>
                  <a:pt x="204" y="131"/>
                  <a:pt x="198" y="189"/>
                  <a:pt x="193" y="251"/>
                </a:cubicBezTo>
                <a:cubicBezTo>
                  <a:pt x="190" y="287"/>
                  <a:pt x="186" y="323"/>
                  <a:pt x="183" y="361"/>
                </a:cubicBezTo>
                <a:cubicBezTo>
                  <a:pt x="172" y="487"/>
                  <a:pt x="161" y="618"/>
                  <a:pt x="145" y="754"/>
                </a:cubicBezTo>
                <a:cubicBezTo>
                  <a:pt x="123" y="947"/>
                  <a:pt x="102" y="1077"/>
                  <a:pt x="77" y="1178"/>
                </a:cubicBezTo>
                <a:cubicBezTo>
                  <a:pt x="53" y="1273"/>
                  <a:pt x="29" y="1323"/>
                  <a:pt x="0" y="134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0" name="Freeform 21"/>
          <p:cNvSpPr/>
          <p:nvPr/>
        </p:nvSpPr>
        <p:spPr bwMode="auto">
          <a:xfrm>
            <a:off x="148802" y="1988835"/>
            <a:ext cx="1779025" cy="2603897"/>
          </a:xfrm>
          <a:custGeom>
            <a:gdLst>
              <a:gd name="T0" fmla="*/ 0 w 923"/>
              <a:gd name="T1" fmla="*/ 1351 h 1351"/>
              <a:gd name="T2" fmla="*/ 0 w 923"/>
              <a:gd name="T3" fmla="*/ 1350 h 1351"/>
              <a:gd name="T4" fmla="*/ 51 w 923"/>
              <a:gd name="T5" fmla="*/ 1299 h 1351"/>
              <a:gd name="T6" fmla="*/ 128 w 923"/>
              <a:gd name="T7" fmla="*/ 1187 h 1351"/>
              <a:gd name="T8" fmla="*/ 235 w 923"/>
              <a:gd name="T9" fmla="*/ 1009 h 1351"/>
              <a:gd name="T10" fmla="*/ 303 w 923"/>
              <a:gd name="T11" fmla="*/ 892 h 1351"/>
              <a:gd name="T12" fmla="*/ 370 w 923"/>
              <a:gd name="T13" fmla="*/ 778 h 1351"/>
              <a:gd name="T14" fmla="*/ 674 w 923"/>
              <a:gd name="T15" fmla="*/ 291 h 1351"/>
              <a:gd name="T16" fmla="*/ 810 w 923"/>
              <a:gd name="T17" fmla="*/ 112 h 1351"/>
              <a:gd name="T18" fmla="*/ 923 w 923"/>
              <a:gd name="T19" fmla="*/ 0 h 1351"/>
              <a:gd name="T20" fmla="*/ 923 w 923"/>
              <a:gd name="T21" fmla="*/ 1 h 1351"/>
              <a:gd name="T22" fmla="*/ 811 w 923"/>
              <a:gd name="T23" fmla="*/ 113 h 1351"/>
              <a:gd name="T24" fmla="*/ 675 w 923"/>
              <a:gd name="T25" fmla="*/ 292 h 1351"/>
              <a:gd name="T26" fmla="*/ 370 w 923"/>
              <a:gd name="T27" fmla="*/ 778 h 1351"/>
              <a:gd name="T28" fmla="*/ 304 w 923"/>
              <a:gd name="T29" fmla="*/ 893 h 1351"/>
              <a:gd name="T30" fmla="*/ 235 w 923"/>
              <a:gd name="T31" fmla="*/ 1010 h 1351"/>
              <a:gd name="T32" fmla="*/ 129 w 923"/>
              <a:gd name="T33" fmla="*/ 1188 h 1351"/>
              <a:gd name="T34" fmla="*/ 52 w 923"/>
              <a:gd name="T35" fmla="*/ 1300 h 1351"/>
              <a:gd name="T36" fmla="*/ 0 w 923"/>
              <a:gd name="T37" fmla="*/ 1351 h 13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23" h="1351">
                <a:moveTo>
                  <a:pt x="0" y="1351"/>
                </a:moveTo>
                <a:cubicBezTo>
                  <a:pt x="0" y="1350"/>
                  <a:pt x="0" y="1350"/>
                  <a:pt x="0" y="1350"/>
                </a:cubicBezTo>
                <a:cubicBezTo>
                  <a:pt x="14" y="1341"/>
                  <a:pt x="31" y="1325"/>
                  <a:pt x="51" y="1299"/>
                </a:cubicBezTo>
                <a:cubicBezTo>
                  <a:pt x="73" y="1272"/>
                  <a:pt x="97" y="1236"/>
                  <a:pt x="128" y="1187"/>
                </a:cubicBezTo>
                <a:cubicBezTo>
                  <a:pt x="157" y="1141"/>
                  <a:pt x="191" y="1084"/>
                  <a:pt x="235" y="1009"/>
                </a:cubicBezTo>
                <a:cubicBezTo>
                  <a:pt x="257" y="972"/>
                  <a:pt x="279" y="933"/>
                  <a:pt x="303" y="892"/>
                </a:cubicBezTo>
                <a:cubicBezTo>
                  <a:pt x="324" y="855"/>
                  <a:pt x="347" y="817"/>
                  <a:pt x="370" y="778"/>
                </a:cubicBezTo>
                <a:cubicBezTo>
                  <a:pt x="465" y="615"/>
                  <a:pt x="568" y="444"/>
                  <a:pt x="674" y="291"/>
                </a:cubicBezTo>
                <a:cubicBezTo>
                  <a:pt x="724" y="219"/>
                  <a:pt x="769" y="160"/>
                  <a:pt x="810" y="112"/>
                </a:cubicBezTo>
                <a:cubicBezTo>
                  <a:pt x="851" y="64"/>
                  <a:pt x="888" y="27"/>
                  <a:pt x="923" y="0"/>
                </a:cubicBezTo>
                <a:cubicBezTo>
                  <a:pt x="923" y="1"/>
                  <a:pt x="923" y="1"/>
                  <a:pt x="923" y="1"/>
                </a:cubicBezTo>
                <a:cubicBezTo>
                  <a:pt x="889" y="28"/>
                  <a:pt x="852" y="65"/>
                  <a:pt x="811" y="113"/>
                </a:cubicBezTo>
                <a:cubicBezTo>
                  <a:pt x="770" y="161"/>
                  <a:pt x="725" y="219"/>
                  <a:pt x="675" y="292"/>
                </a:cubicBezTo>
                <a:cubicBezTo>
                  <a:pt x="569" y="444"/>
                  <a:pt x="466" y="616"/>
                  <a:pt x="370" y="778"/>
                </a:cubicBezTo>
                <a:cubicBezTo>
                  <a:pt x="348" y="817"/>
                  <a:pt x="325" y="856"/>
                  <a:pt x="304" y="893"/>
                </a:cubicBezTo>
                <a:cubicBezTo>
                  <a:pt x="280" y="934"/>
                  <a:pt x="258" y="972"/>
                  <a:pt x="235" y="1010"/>
                </a:cubicBezTo>
                <a:cubicBezTo>
                  <a:pt x="192" y="1085"/>
                  <a:pt x="158" y="1141"/>
                  <a:pt x="129" y="1188"/>
                </a:cubicBezTo>
                <a:cubicBezTo>
                  <a:pt x="98" y="1237"/>
                  <a:pt x="73" y="1272"/>
                  <a:pt x="52" y="1300"/>
                </a:cubicBezTo>
                <a:cubicBezTo>
                  <a:pt x="31" y="1326"/>
                  <a:pt x="15" y="1342"/>
                  <a:pt x="0" y="135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1" name="Freeform 22"/>
          <p:cNvSpPr/>
          <p:nvPr/>
        </p:nvSpPr>
        <p:spPr bwMode="auto">
          <a:xfrm>
            <a:off x="148801" y="1378045"/>
            <a:ext cx="2753083" cy="3214688"/>
          </a:xfrm>
          <a:custGeom>
            <a:gdLst>
              <a:gd name="T0" fmla="*/ 0 w 1428"/>
              <a:gd name="T1" fmla="*/ 1668 h 1668"/>
              <a:gd name="T2" fmla="*/ 0 w 1428"/>
              <a:gd name="T3" fmla="*/ 1667 h 1668"/>
              <a:gd name="T4" fmla="*/ 138 w 1428"/>
              <a:gd name="T5" fmla="*/ 1610 h 1668"/>
              <a:gd name="T6" fmla="*/ 328 w 1428"/>
              <a:gd name="T7" fmla="*/ 1463 h 1668"/>
              <a:gd name="T8" fmla="*/ 563 w 1428"/>
              <a:gd name="T9" fmla="*/ 1219 h 1668"/>
              <a:gd name="T10" fmla="*/ 818 w 1428"/>
              <a:gd name="T11" fmla="*/ 903 h 1668"/>
              <a:gd name="T12" fmla="*/ 1055 w 1428"/>
              <a:gd name="T13" fmla="*/ 573 h 1668"/>
              <a:gd name="T14" fmla="*/ 1239 w 1428"/>
              <a:gd name="T15" fmla="*/ 295 h 1668"/>
              <a:gd name="T16" fmla="*/ 1338 w 1428"/>
              <a:gd name="T17" fmla="*/ 139 h 1668"/>
              <a:gd name="T18" fmla="*/ 1360 w 1428"/>
              <a:gd name="T19" fmla="*/ 104 h 1668"/>
              <a:gd name="T20" fmla="*/ 1427 w 1428"/>
              <a:gd name="T21" fmla="*/ 0 h 1668"/>
              <a:gd name="T22" fmla="*/ 1428 w 1428"/>
              <a:gd name="T23" fmla="*/ 1 h 1668"/>
              <a:gd name="T24" fmla="*/ 1361 w 1428"/>
              <a:gd name="T25" fmla="*/ 104 h 1668"/>
              <a:gd name="T26" fmla="*/ 1339 w 1428"/>
              <a:gd name="T27" fmla="*/ 140 h 1668"/>
              <a:gd name="T28" fmla="*/ 1240 w 1428"/>
              <a:gd name="T29" fmla="*/ 296 h 1668"/>
              <a:gd name="T30" fmla="*/ 1056 w 1428"/>
              <a:gd name="T31" fmla="*/ 574 h 1668"/>
              <a:gd name="T32" fmla="*/ 819 w 1428"/>
              <a:gd name="T33" fmla="*/ 903 h 1668"/>
              <a:gd name="T34" fmla="*/ 564 w 1428"/>
              <a:gd name="T35" fmla="*/ 1220 h 1668"/>
              <a:gd name="T36" fmla="*/ 328 w 1428"/>
              <a:gd name="T37" fmla="*/ 1464 h 1668"/>
              <a:gd name="T38" fmla="*/ 139 w 1428"/>
              <a:gd name="T39" fmla="*/ 1611 h 1668"/>
              <a:gd name="T40" fmla="*/ 0 w 1428"/>
              <a:gd name="T41" fmla="*/ 1668 h 16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8" h="1668">
                <a:moveTo>
                  <a:pt x="0" y="1668"/>
                </a:moveTo>
                <a:cubicBezTo>
                  <a:pt x="0" y="1667"/>
                  <a:pt x="0" y="1667"/>
                  <a:pt x="0" y="1667"/>
                </a:cubicBezTo>
                <a:cubicBezTo>
                  <a:pt x="40" y="1661"/>
                  <a:pt x="86" y="1642"/>
                  <a:pt x="138" y="1610"/>
                </a:cubicBezTo>
                <a:cubicBezTo>
                  <a:pt x="196" y="1576"/>
                  <a:pt x="259" y="1526"/>
                  <a:pt x="328" y="1463"/>
                </a:cubicBezTo>
                <a:cubicBezTo>
                  <a:pt x="398" y="1399"/>
                  <a:pt x="475" y="1319"/>
                  <a:pt x="563" y="1219"/>
                </a:cubicBezTo>
                <a:cubicBezTo>
                  <a:pt x="645" y="1124"/>
                  <a:pt x="731" y="1018"/>
                  <a:pt x="818" y="903"/>
                </a:cubicBezTo>
                <a:cubicBezTo>
                  <a:pt x="899" y="796"/>
                  <a:pt x="978" y="685"/>
                  <a:pt x="1055" y="573"/>
                </a:cubicBezTo>
                <a:cubicBezTo>
                  <a:pt x="1122" y="475"/>
                  <a:pt x="1184" y="382"/>
                  <a:pt x="1239" y="295"/>
                </a:cubicBezTo>
                <a:cubicBezTo>
                  <a:pt x="1277" y="237"/>
                  <a:pt x="1309" y="185"/>
                  <a:pt x="1338" y="139"/>
                </a:cubicBezTo>
                <a:cubicBezTo>
                  <a:pt x="1346" y="127"/>
                  <a:pt x="1353" y="115"/>
                  <a:pt x="1360" y="104"/>
                </a:cubicBezTo>
                <a:cubicBezTo>
                  <a:pt x="1389" y="57"/>
                  <a:pt x="1410" y="25"/>
                  <a:pt x="1427" y="0"/>
                </a:cubicBezTo>
                <a:cubicBezTo>
                  <a:pt x="1428" y="1"/>
                  <a:pt x="1428" y="1"/>
                  <a:pt x="1428" y="1"/>
                </a:cubicBezTo>
                <a:cubicBezTo>
                  <a:pt x="1411" y="26"/>
                  <a:pt x="1390" y="58"/>
                  <a:pt x="1361" y="104"/>
                </a:cubicBezTo>
                <a:cubicBezTo>
                  <a:pt x="1354" y="116"/>
                  <a:pt x="1346" y="127"/>
                  <a:pt x="1339" y="140"/>
                </a:cubicBezTo>
                <a:cubicBezTo>
                  <a:pt x="1310" y="185"/>
                  <a:pt x="1277" y="237"/>
                  <a:pt x="1240" y="296"/>
                </a:cubicBezTo>
                <a:cubicBezTo>
                  <a:pt x="1185" y="382"/>
                  <a:pt x="1123" y="476"/>
                  <a:pt x="1056" y="574"/>
                </a:cubicBezTo>
                <a:cubicBezTo>
                  <a:pt x="979" y="686"/>
                  <a:pt x="900" y="797"/>
                  <a:pt x="819" y="903"/>
                </a:cubicBezTo>
                <a:cubicBezTo>
                  <a:pt x="732" y="1019"/>
                  <a:pt x="646" y="1125"/>
                  <a:pt x="564" y="1220"/>
                </a:cubicBezTo>
                <a:cubicBezTo>
                  <a:pt x="476" y="1320"/>
                  <a:pt x="399" y="1400"/>
                  <a:pt x="328" y="1464"/>
                </a:cubicBezTo>
                <a:cubicBezTo>
                  <a:pt x="260" y="1527"/>
                  <a:pt x="196" y="1576"/>
                  <a:pt x="139" y="1611"/>
                </a:cubicBezTo>
                <a:cubicBezTo>
                  <a:pt x="87" y="1643"/>
                  <a:pt x="40" y="1662"/>
                  <a:pt x="0" y="1668"/>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2" name="Freeform 31"/>
          <p:cNvSpPr/>
          <p:nvPr/>
        </p:nvSpPr>
        <p:spPr bwMode="auto">
          <a:xfrm>
            <a:off x="3384151" y="-700"/>
            <a:ext cx="595390" cy="258366"/>
          </a:xfrm>
          <a:custGeom>
            <a:gdLst>
              <a:gd name="T0" fmla="*/ 1 w 309"/>
              <a:gd name="T1" fmla="*/ 134 h 134"/>
              <a:gd name="T2" fmla="*/ 0 w 309"/>
              <a:gd name="T3" fmla="*/ 134 h 134"/>
              <a:gd name="T4" fmla="*/ 145 w 309"/>
              <a:gd name="T5" fmla="*/ 43 h 134"/>
              <a:gd name="T6" fmla="*/ 309 w 309"/>
              <a:gd name="T7" fmla="*/ 22 h 134"/>
              <a:gd name="T8" fmla="*/ 309 w 309"/>
              <a:gd name="T9" fmla="*/ 23 h 134"/>
              <a:gd name="T10" fmla="*/ 1 w 309"/>
              <a:gd name="T11" fmla="*/ 134 h 134"/>
            </a:gdLst>
            <a:cxnLst>
              <a:cxn ang="0">
                <a:pos x="T0" y="T1"/>
              </a:cxn>
              <a:cxn ang="0">
                <a:pos x="T2" y="T3"/>
              </a:cxn>
              <a:cxn ang="0">
                <a:pos x="T4" y="T5"/>
              </a:cxn>
              <a:cxn ang="0">
                <a:pos x="T6" y="T7"/>
              </a:cxn>
              <a:cxn ang="0">
                <a:pos x="T8" y="T9"/>
              </a:cxn>
              <a:cxn ang="0">
                <a:pos x="T10" y="T11"/>
              </a:cxn>
            </a:cxnLst>
            <a:rect l="0" t="0" r="r" b="b"/>
            <a:pathLst>
              <a:path w="309" h="134">
                <a:moveTo>
                  <a:pt x="1" y="134"/>
                </a:moveTo>
                <a:cubicBezTo>
                  <a:pt x="0" y="134"/>
                  <a:pt x="0" y="134"/>
                  <a:pt x="0" y="134"/>
                </a:cubicBezTo>
                <a:cubicBezTo>
                  <a:pt x="46" y="94"/>
                  <a:pt x="96" y="63"/>
                  <a:pt x="145" y="43"/>
                </a:cubicBezTo>
                <a:cubicBezTo>
                  <a:pt x="202" y="20"/>
                  <a:pt x="257" y="13"/>
                  <a:pt x="309" y="22"/>
                </a:cubicBezTo>
                <a:cubicBezTo>
                  <a:pt x="309" y="23"/>
                  <a:pt x="309" y="23"/>
                  <a:pt x="309" y="23"/>
                </a:cubicBezTo>
                <a:cubicBezTo>
                  <a:pt x="179" y="0"/>
                  <a:pt x="60" y="83"/>
                  <a:pt x="1" y="13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3" name="Freeform 32"/>
          <p:cNvSpPr/>
          <p:nvPr/>
        </p:nvSpPr>
        <p:spPr bwMode="auto">
          <a:xfrm>
            <a:off x="3253166" y="-22130"/>
            <a:ext cx="726376" cy="382191"/>
          </a:xfrm>
          <a:custGeom>
            <a:gdLst>
              <a:gd name="T0" fmla="*/ 1 w 377"/>
              <a:gd name="T1" fmla="*/ 198 h 198"/>
              <a:gd name="T2" fmla="*/ 0 w 377"/>
              <a:gd name="T3" fmla="*/ 198 h 198"/>
              <a:gd name="T4" fmla="*/ 171 w 377"/>
              <a:gd name="T5" fmla="*/ 67 h 198"/>
              <a:gd name="T6" fmla="*/ 377 w 377"/>
              <a:gd name="T7" fmla="*/ 33 h 198"/>
              <a:gd name="T8" fmla="*/ 377 w 377"/>
              <a:gd name="T9" fmla="*/ 34 h 198"/>
              <a:gd name="T10" fmla="*/ 1 w 377"/>
              <a:gd name="T11" fmla="*/ 198 h 198"/>
            </a:gdLst>
            <a:cxnLst>
              <a:cxn ang="0">
                <a:pos x="T0" y="T1"/>
              </a:cxn>
              <a:cxn ang="0">
                <a:pos x="T2" y="T3"/>
              </a:cxn>
              <a:cxn ang="0">
                <a:pos x="T4" y="T5"/>
              </a:cxn>
              <a:cxn ang="0">
                <a:pos x="T6" y="T7"/>
              </a:cxn>
              <a:cxn ang="0">
                <a:pos x="T8" y="T9"/>
              </a:cxn>
              <a:cxn ang="0">
                <a:pos x="T10" y="T11"/>
              </a:cxn>
            </a:cxnLst>
            <a:rect l="0" t="0" r="r" b="b"/>
            <a:pathLst>
              <a:path w="377" h="198">
                <a:moveTo>
                  <a:pt x="1" y="198"/>
                </a:moveTo>
                <a:cubicBezTo>
                  <a:pt x="0" y="198"/>
                  <a:pt x="0" y="198"/>
                  <a:pt x="0" y="198"/>
                </a:cubicBezTo>
                <a:cubicBezTo>
                  <a:pt x="38" y="159"/>
                  <a:pt x="98" y="104"/>
                  <a:pt x="171" y="67"/>
                </a:cubicBezTo>
                <a:cubicBezTo>
                  <a:pt x="243" y="31"/>
                  <a:pt x="312" y="20"/>
                  <a:pt x="377" y="33"/>
                </a:cubicBezTo>
                <a:cubicBezTo>
                  <a:pt x="377" y="34"/>
                  <a:pt x="377" y="34"/>
                  <a:pt x="377" y="34"/>
                </a:cubicBezTo>
                <a:cubicBezTo>
                  <a:pt x="211" y="0"/>
                  <a:pt x="59" y="138"/>
                  <a:pt x="1" y="198"/>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4" name="Freeform 35"/>
          <p:cNvSpPr/>
          <p:nvPr/>
        </p:nvSpPr>
        <p:spPr bwMode="auto">
          <a:xfrm>
            <a:off x="2990003" y="11207"/>
            <a:ext cx="989538" cy="784622"/>
          </a:xfrm>
          <a:custGeom>
            <a:gdLst>
              <a:gd name="T0" fmla="*/ 1 w 513"/>
              <a:gd name="T1" fmla="*/ 407 h 407"/>
              <a:gd name="T2" fmla="*/ 0 w 513"/>
              <a:gd name="T3" fmla="*/ 406 h 407"/>
              <a:gd name="T4" fmla="*/ 177 w 513"/>
              <a:gd name="T5" fmla="*/ 157 h 407"/>
              <a:gd name="T6" fmla="*/ 332 w 513"/>
              <a:gd name="T7" fmla="*/ 46 h 407"/>
              <a:gd name="T8" fmla="*/ 513 w 513"/>
              <a:gd name="T9" fmla="*/ 16 h 407"/>
              <a:gd name="T10" fmla="*/ 513 w 513"/>
              <a:gd name="T11" fmla="*/ 17 h 407"/>
              <a:gd name="T12" fmla="*/ 178 w 513"/>
              <a:gd name="T13" fmla="*/ 157 h 407"/>
              <a:gd name="T14" fmla="*/ 1 w 513"/>
              <a:gd name="T15" fmla="*/ 407 h 407"/>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3" h="407">
                <a:moveTo>
                  <a:pt x="1" y="407"/>
                </a:moveTo>
                <a:cubicBezTo>
                  <a:pt x="0" y="406"/>
                  <a:pt x="0" y="406"/>
                  <a:pt x="0" y="406"/>
                </a:cubicBezTo>
                <a:cubicBezTo>
                  <a:pt x="49" y="307"/>
                  <a:pt x="107" y="225"/>
                  <a:pt x="177" y="157"/>
                </a:cubicBezTo>
                <a:cubicBezTo>
                  <a:pt x="226" y="109"/>
                  <a:pt x="279" y="71"/>
                  <a:pt x="332" y="46"/>
                </a:cubicBezTo>
                <a:cubicBezTo>
                  <a:pt x="395" y="17"/>
                  <a:pt x="455" y="7"/>
                  <a:pt x="513" y="16"/>
                </a:cubicBezTo>
                <a:cubicBezTo>
                  <a:pt x="513" y="17"/>
                  <a:pt x="513" y="17"/>
                  <a:pt x="513" y="17"/>
                </a:cubicBezTo>
                <a:cubicBezTo>
                  <a:pt x="408" y="0"/>
                  <a:pt x="286" y="51"/>
                  <a:pt x="178" y="157"/>
                </a:cubicBezTo>
                <a:cubicBezTo>
                  <a:pt x="108" y="226"/>
                  <a:pt x="50" y="307"/>
                  <a:pt x="1" y="40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5" name="Freeform 37"/>
          <p:cNvSpPr/>
          <p:nvPr/>
        </p:nvSpPr>
        <p:spPr bwMode="auto">
          <a:xfrm>
            <a:off x="1927827" y="42163"/>
            <a:ext cx="2051714" cy="1946673"/>
          </a:xfrm>
          <a:custGeom>
            <a:gdLst>
              <a:gd name="T0" fmla="*/ 0 w 1064"/>
              <a:gd name="T1" fmla="*/ 1010 h 1010"/>
              <a:gd name="T2" fmla="*/ 0 w 1064"/>
              <a:gd name="T3" fmla="*/ 1010 h 1010"/>
              <a:gd name="T4" fmla="*/ 479 w 1064"/>
              <a:gd name="T5" fmla="*/ 742 h 1010"/>
              <a:gd name="T6" fmla="*/ 821 w 1064"/>
              <a:gd name="T7" fmla="*/ 460 h 1010"/>
              <a:gd name="T8" fmla="*/ 1009 w 1064"/>
              <a:gd name="T9" fmla="*/ 205 h 1010"/>
              <a:gd name="T10" fmla="*/ 1063 w 1064"/>
              <a:gd name="T11" fmla="*/ 0 h 1010"/>
              <a:gd name="T12" fmla="*/ 1064 w 1064"/>
              <a:gd name="T13" fmla="*/ 0 h 1010"/>
              <a:gd name="T14" fmla="*/ 1009 w 1064"/>
              <a:gd name="T15" fmla="*/ 206 h 1010"/>
              <a:gd name="T16" fmla="*/ 822 w 1064"/>
              <a:gd name="T17" fmla="*/ 460 h 1010"/>
              <a:gd name="T18" fmla="*/ 479 w 1064"/>
              <a:gd name="T19" fmla="*/ 743 h 1010"/>
              <a:gd name="T20" fmla="*/ 0 w 1064"/>
              <a:gd name="T21" fmla="*/ 1010 h 10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64" h="1010">
                <a:moveTo>
                  <a:pt x="0" y="1010"/>
                </a:moveTo>
                <a:cubicBezTo>
                  <a:pt x="0" y="1010"/>
                  <a:pt x="0" y="1010"/>
                  <a:pt x="0" y="1010"/>
                </a:cubicBezTo>
                <a:cubicBezTo>
                  <a:pt x="175" y="929"/>
                  <a:pt x="336" y="839"/>
                  <a:pt x="479" y="742"/>
                </a:cubicBezTo>
                <a:cubicBezTo>
                  <a:pt x="613" y="651"/>
                  <a:pt x="728" y="556"/>
                  <a:pt x="821" y="460"/>
                </a:cubicBezTo>
                <a:cubicBezTo>
                  <a:pt x="905" y="373"/>
                  <a:pt x="968" y="287"/>
                  <a:pt x="1009" y="205"/>
                </a:cubicBezTo>
                <a:cubicBezTo>
                  <a:pt x="1044" y="133"/>
                  <a:pt x="1063" y="63"/>
                  <a:pt x="1063" y="0"/>
                </a:cubicBezTo>
                <a:cubicBezTo>
                  <a:pt x="1064" y="0"/>
                  <a:pt x="1064" y="0"/>
                  <a:pt x="1064" y="0"/>
                </a:cubicBezTo>
                <a:cubicBezTo>
                  <a:pt x="1064" y="63"/>
                  <a:pt x="1045" y="134"/>
                  <a:pt x="1009" y="206"/>
                </a:cubicBezTo>
                <a:cubicBezTo>
                  <a:pt x="969" y="288"/>
                  <a:pt x="905" y="373"/>
                  <a:pt x="822" y="460"/>
                </a:cubicBezTo>
                <a:cubicBezTo>
                  <a:pt x="728" y="557"/>
                  <a:pt x="613" y="652"/>
                  <a:pt x="479" y="743"/>
                </a:cubicBezTo>
                <a:cubicBezTo>
                  <a:pt x="336" y="840"/>
                  <a:pt x="175" y="930"/>
                  <a:pt x="0" y="101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6" name="Freeform 38"/>
          <p:cNvSpPr/>
          <p:nvPr/>
        </p:nvSpPr>
        <p:spPr bwMode="auto">
          <a:xfrm>
            <a:off x="2901884" y="42164"/>
            <a:ext cx="1077656" cy="1337072"/>
          </a:xfrm>
          <a:custGeom>
            <a:gdLst>
              <a:gd name="T0" fmla="*/ 0 w 559"/>
              <a:gd name="T1" fmla="*/ 694 h 694"/>
              <a:gd name="T2" fmla="*/ 0 w 559"/>
              <a:gd name="T3" fmla="*/ 693 h 694"/>
              <a:gd name="T4" fmla="*/ 234 w 559"/>
              <a:gd name="T5" fmla="*/ 497 h 694"/>
              <a:gd name="T6" fmla="*/ 405 w 559"/>
              <a:gd name="T7" fmla="*/ 310 h 694"/>
              <a:gd name="T8" fmla="*/ 558 w 559"/>
              <a:gd name="T9" fmla="*/ 0 h 694"/>
              <a:gd name="T10" fmla="*/ 559 w 559"/>
              <a:gd name="T11" fmla="*/ 0 h 694"/>
              <a:gd name="T12" fmla="*/ 508 w 559"/>
              <a:gd name="T13" fmla="*/ 150 h 694"/>
              <a:gd name="T14" fmla="*/ 406 w 559"/>
              <a:gd name="T15" fmla="*/ 310 h 694"/>
              <a:gd name="T16" fmla="*/ 234 w 559"/>
              <a:gd name="T17" fmla="*/ 498 h 694"/>
              <a:gd name="T18" fmla="*/ 0 w 559"/>
              <a:gd name="T19" fmla="*/ 694 h 69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9" h="694">
                <a:moveTo>
                  <a:pt x="0" y="694"/>
                </a:moveTo>
                <a:cubicBezTo>
                  <a:pt x="0" y="693"/>
                  <a:pt x="0" y="693"/>
                  <a:pt x="0" y="693"/>
                </a:cubicBezTo>
                <a:cubicBezTo>
                  <a:pt x="87" y="629"/>
                  <a:pt x="165" y="563"/>
                  <a:pt x="234" y="497"/>
                </a:cubicBezTo>
                <a:cubicBezTo>
                  <a:pt x="301" y="434"/>
                  <a:pt x="358" y="371"/>
                  <a:pt x="405" y="310"/>
                </a:cubicBezTo>
                <a:cubicBezTo>
                  <a:pt x="491" y="200"/>
                  <a:pt x="544" y="93"/>
                  <a:pt x="558" y="0"/>
                </a:cubicBezTo>
                <a:cubicBezTo>
                  <a:pt x="559" y="0"/>
                  <a:pt x="559" y="0"/>
                  <a:pt x="559" y="0"/>
                </a:cubicBezTo>
                <a:cubicBezTo>
                  <a:pt x="552" y="47"/>
                  <a:pt x="535" y="97"/>
                  <a:pt x="508" y="150"/>
                </a:cubicBezTo>
                <a:cubicBezTo>
                  <a:pt x="483" y="202"/>
                  <a:pt x="448" y="256"/>
                  <a:pt x="406" y="310"/>
                </a:cubicBezTo>
                <a:cubicBezTo>
                  <a:pt x="359" y="371"/>
                  <a:pt x="301" y="434"/>
                  <a:pt x="234" y="498"/>
                </a:cubicBezTo>
                <a:cubicBezTo>
                  <a:pt x="166" y="563"/>
                  <a:pt x="87" y="629"/>
                  <a:pt x="0" y="69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7" name="Freeform 39"/>
          <p:cNvSpPr/>
          <p:nvPr/>
        </p:nvSpPr>
        <p:spPr bwMode="auto">
          <a:xfrm>
            <a:off x="3543715" y="42164"/>
            <a:ext cx="435826" cy="411956"/>
          </a:xfrm>
          <a:custGeom>
            <a:gdLst>
              <a:gd name="T0" fmla="*/ 0 w 226"/>
              <a:gd name="T1" fmla="*/ 214 h 214"/>
              <a:gd name="T2" fmla="*/ 0 w 226"/>
              <a:gd name="T3" fmla="*/ 214 h 214"/>
              <a:gd name="T4" fmla="*/ 226 w 226"/>
              <a:gd name="T5" fmla="*/ 0 h 214"/>
              <a:gd name="T6" fmla="*/ 226 w 226"/>
              <a:gd name="T7" fmla="*/ 1 h 214"/>
              <a:gd name="T8" fmla="*/ 0 w 226"/>
              <a:gd name="T9" fmla="*/ 214 h 214"/>
            </a:gdLst>
            <a:cxnLst>
              <a:cxn ang="0">
                <a:pos x="T0" y="T1"/>
              </a:cxn>
              <a:cxn ang="0">
                <a:pos x="T2" y="T3"/>
              </a:cxn>
              <a:cxn ang="0">
                <a:pos x="T4" y="T5"/>
              </a:cxn>
              <a:cxn ang="0">
                <a:pos x="T6" y="T7"/>
              </a:cxn>
              <a:cxn ang="0">
                <a:pos x="T8" y="T9"/>
              </a:cxn>
            </a:cxnLst>
            <a:rect l="0" t="0" r="r" b="b"/>
            <a:pathLst>
              <a:path w="226" h="214">
                <a:moveTo>
                  <a:pt x="0" y="214"/>
                </a:moveTo>
                <a:cubicBezTo>
                  <a:pt x="0" y="214"/>
                  <a:pt x="0" y="214"/>
                  <a:pt x="0" y="214"/>
                </a:cubicBezTo>
                <a:cubicBezTo>
                  <a:pt x="76" y="117"/>
                  <a:pt x="153" y="45"/>
                  <a:pt x="226" y="0"/>
                </a:cubicBezTo>
                <a:cubicBezTo>
                  <a:pt x="226" y="1"/>
                  <a:pt x="226" y="1"/>
                  <a:pt x="226" y="1"/>
                </a:cubicBezTo>
                <a:cubicBezTo>
                  <a:pt x="153" y="45"/>
                  <a:pt x="77" y="117"/>
                  <a:pt x="0" y="214"/>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8" name="Freeform 44"/>
          <p:cNvSpPr/>
          <p:nvPr/>
        </p:nvSpPr>
        <p:spPr bwMode="auto">
          <a:xfrm>
            <a:off x="3979540" y="42163"/>
            <a:ext cx="428681" cy="259556"/>
          </a:xfrm>
          <a:custGeom>
            <a:gdLst>
              <a:gd name="T0" fmla="*/ 222 w 222"/>
              <a:gd name="T1" fmla="*/ 135 h 135"/>
              <a:gd name="T2" fmla="*/ 0 w 222"/>
              <a:gd name="T3" fmla="*/ 1 h 135"/>
              <a:gd name="T4" fmla="*/ 0 w 222"/>
              <a:gd name="T5" fmla="*/ 0 h 135"/>
              <a:gd name="T6" fmla="*/ 122 w 222"/>
              <a:gd name="T7" fmla="*/ 35 h 135"/>
              <a:gd name="T8" fmla="*/ 222 w 222"/>
              <a:gd name="T9" fmla="*/ 135 h 135"/>
            </a:gdLst>
            <a:cxnLst>
              <a:cxn ang="0">
                <a:pos x="T0" y="T1"/>
              </a:cxn>
              <a:cxn ang="0">
                <a:pos x="T2" y="T3"/>
              </a:cxn>
              <a:cxn ang="0">
                <a:pos x="T4" y="T5"/>
              </a:cxn>
              <a:cxn ang="0">
                <a:pos x="T6" y="T7"/>
              </a:cxn>
              <a:cxn ang="0">
                <a:pos x="T8" y="T9"/>
              </a:cxn>
            </a:cxnLst>
            <a:rect l="0" t="0" r="r" b="b"/>
            <a:pathLst>
              <a:path w="221" h="135">
                <a:moveTo>
                  <a:pt x="222" y="135"/>
                </a:moveTo>
                <a:cubicBezTo>
                  <a:pt x="170" y="51"/>
                  <a:pt x="85" y="0"/>
                  <a:pt x="0" y="1"/>
                </a:cubicBezTo>
                <a:cubicBezTo>
                  <a:pt x="0" y="0"/>
                  <a:pt x="0" y="0"/>
                  <a:pt x="0" y="0"/>
                </a:cubicBezTo>
                <a:cubicBezTo>
                  <a:pt x="41" y="0"/>
                  <a:pt x="83" y="12"/>
                  <a:pt x="122" y="35"/>
                </a:cubicBezTo>
                <a:cubicBezTo>
                  <a:pt x="162" y="59"/>
                  <a:pt x="196" y="93"/>
                  <a:pt x="222" y="135"/>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09" name="Freeform 45"/>
          <p:cNvSpPr/>
          <p:nvPr/>
        </p:nvSpPr>
        <p:spPr bwMode="auto">
          <a:xfrm>
            <a:off x="3384151" y="-25703"/>
            <a:ext cx="1024071" cy="327422"/>
          </a:xfrm>
          <a:custGeom>
            <a:gdLst>
              <a:gd name="T0" fmla="*/ 1 w 531"/>
              <a:gd name="T1" fmla="*/ 147 h 170"/>
              <a:gd name="T2" fmla="*/ 0 w 531"/>
              <a:gd name="T3" fmla="*/ 147 h 170"/>
              <a:gd name="T4" fmla="*/ 261 w 531"/>
              <a:gd name="T5" fmla="*/ 9 h 170"/>
              <a:gd name="T6" fmla="*/ 336 w 531"/>
              <a:gd name="T7" fmla="*/ 15 h 170"/>
              <a:gd name="T8" fmla="*/ 339 w 531"/>
              <a:gd name="T9" fmla="*/ 16 h 170"/>
              <a:gd name="T10" fmla="*/ 410 w 531"/>
              <a:gd name="T11" fmla="*/ 44 h 170"/>
              <a:gd name="T12" fmla="*/ 531 w 531"/>
              <a:gd name="T13" fmla="*/ 170 h 170"/>
              <a:gd name="T14" fmla="*/ 531 w 531"/>
              <a:gd name="T15" fmla="*/ 170 h 170"/>
              <a:gd name="T16" fmla="*/ 261 w 531"/>
              <a:gd name="T17" fmla="*/ 10 h 170"/>
              <a:gd name="T18" fmla="*/ 1 w 531"/>
              <a:gd name="T19" fmla="*/ 147 h 1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1" h="170">
                <a:moveTo>
                  <a:pt x="1" y="147"/>
                </a:moveTo>
                <a:cubicBezTo>
                  <a:pt x="0" y="147"/>
                  <a:pt x="0" y="147"/>
                  <a:pt x="0" y="147"/>
                </a:cubicBezTo>
                <a:cubicBezTo>
                  <a:pt x="59" y="90"/>
                  <a:pt x="152" y="20"/>
                  <a:pt x="261" y="9"/>
                </a:cubicBezTo>
                <a:cubicBezTo>
                  <a:pt x="285" y="7"/>
                  <a:pt x="311" y="9"/>
                  <a:pt x="336" y="15"/>
                </a:cubicBezTo>
                <a:cubicBezTo>
                  <a:pt x="337" y="15"/>
                  <a:pt x="338" y="15"/>
                  <a:pt x="339" y="16"/>
                </a:cubicBezTo>
                <a:cubicBezTo>
                  <a:pt x="363" y="22"/>
                  <a:pt x="387" y="31"/>
                  <a:pt x="410" y="44"/>
                </a:cubicBezTo>
                <a:cubicBezTo>
                  <a:pt x="460" y="73"/>
                  <a:pt x="502" y="117"/>
                  <a:pt x="531" y="170"/>
                </a:cubicBezTo>
                <a:cubicBezTo>
                  <a:pt x="531" y="170"/>
                  <a:pt x="531" y="170"/>
                  <a:pt x="531" y="170"/>
                </a:cubicBezTo>
                <a:cubicBezTo>
                  <a:pt x="472" y="65"/>
                  <a:pt x="364" y="0"/>
                  <a:pt x="261" y="10"/>
                </a:cubicBezTo>
                <a:cubicBezTo>
                  <a:pt x="152" y="20"/>
                  <a:pt x="59" y="90"/>
                  <a:pt x="1" y="14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0" name="Freeform 46"/>
          <p:cNvSpPr/>
          <p:nvPr/>
        </p:nvSpPr>
        <p:spPr bwMode="auto">
          <a:xfrm>
            <a:off x="3253166" y="-37609"/>
            <a:ext cx="1155056" cy="397669"/>
          </a:xfrm>
          <a:custGeom>
            <a:gdLst>
              <a:gd name="T0" fmla="*/ 1 w 599"/>
              <a:gd name="T1" fmla="*/ 206 h 206"/>
              <a:gd name="T2" fmla="*/ 0 w 599"/>
              <a:gd name="T3" fmla="*/ 206 h 206"/>
              <a:gd name="T4" fmla="*/ 125 w 599"/>
              <a:gd name="T5" fmla="*/ 88 h 206"/>
              <a:gd name="T6" fmla="*/ 280 w 599"/>
              <a:gd name="T7" fmla="*/ 14 h 206"/>
              <a:gd name="T8" fmla="*/ 451 w 599"/>
              <a:gd name="T9" fmla="*/ 28 h 206"/>
              <a:gd name="T10" fmla="*/ 599 w 599"/>
              <a:gd name="T11" fmla="*/ 176 h 206"/>
              <a:gd name="T12" fmla="*/ 599 w 599"/>
              <a:gd name="T13" fmla="*/ 176 h 206"/>
              <a:gd name="T14" fmla="*/ 451 w 599"/>
              <a:gd name="T15" fmla="*/ 29 h 206"/>
              <a:gd name="T16" fmla="*/ 280 w 599"/>
              <a:gd name="T17" fmla="*/ 15 h 206"/>
              <a:gd name="T18" fmla="*/ 1 w 599"/>
              <a:gd name="T19" fmla="*/ 206 h 2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99" h="206">
                <a:moveTo>
                  <a:pt x="1" y="206"/>
                </a:moveTo>
                <a:cubicBezTo>
                  <a:pt x="0" y="206"/>
                  <a:pt x="0" y="206"/>
                  <a:pt x="0" y="206"/>
                </a:cubicBezTo>
                <a:cubicBezTo>
                  <a:pt x="40" y="159"/>
                  <a:pt x="82" y="119"/>
                  <a:pt x="125" y="88"/>
                </a:cubicBezTo>
                <a:cubicBezTo>
                  <a:pt x="175" y="51"/>
                  <a:pt x="228" y="26"/>
                  <a:pt x="280" y="14"/>
                </a:cubicBezTo>
                <a:cubicBezTo>
                  <a:pt x="339" y="0"/>
                  <a:pt x="400" y="5"/>
                  <a:pt x="451" y="28"/>
                </a:cubicBezTo>
                <a:cubicBezTo>
                  <a:pt x="509" y="54"/>
                  <a:pt x="562" y="106"/>
                  <a:pt x="599" y="176"/>
                </a:cubicBezTo>
                <a:cubicBezTo>
                  <a:pt x="599" y="176"/>
                  <a:pt x="599" y="176"/>
                  <a:pt x="599" y="176"/>
                </a:cubicBezTo>
                <a:cubicBezTo>
                  <a:pt x="561" y="107"/>
                  <a:pt x="509" y="55"/>
                  <a:pt x="451" y="29"/>
                </a:cubicBezTo>
                <a:cubicBezTo>
                  <a:pt x="400" y="6"/>
                  <a:pt x="339" y="1"/>
                  <a:pt x="280" y="15"/>
                </a:cubicBezTo>
                <a:cubicBezTo>
                  <a:pt x="183" y="37"/>
                  <a:pt x="89" y="102"/>
                  <a:pt x="1" y="20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1" name="Freeform 47"/>
          <p:cNvSpPr/>
          <p:nvPr/>
        </p:nvSpPr>
        <p:spPr bwMode="auto">
          <a:xfrm>
            <a:off x="1492001" y="301718"/>
            <a:ext cx="3000766" cy="4273154"/>
          </a:xfrm>
          <a:custGeom>
            <a:gdLst>
              <a:gd name="T0" fmla="*/ 0 w 1556"/>
              <a:gd name="T1" fmla="*/ 2217 h 2217"/>
              <a:gd name="T2" fmla="*/ 0 w 1556"/>
              <a:gd name="T3" fmla="*/ 2216 h 2217"/>
              <a:gd name="T4" fmla="*/ 299 w 1556"/>
              <a:gd name="T5" fmla="*/ 2104 h 2217"/>
              <a:gd name="T6" fmla="*/ 621 w 1556"/>
              <a:gd name="T7" fmla="*/ 1903 h 2217"/>
              <a:gd name="T8" fmla="*/ 1209 w 1556"/>
              <a:gd name="T9" fmla="*/ 1266 h 2217"/>
              <a:gd name="T10" fmla="*/ 1523 w 1556"/>
              <a:gd name="T11" fmla="*/ 536 h 2217"/>
              <a:gd name="T12" fmla="*/ 1551 w 1556"/>
              <a:gd name="T13" fmla="*/ 234 h 2217"/>
              <a:gd name="T14" fmla="*/ 1511 w 1556"/>
              <a:gd name="T15" fmla="*/ 0 h 2217"/>
              <a:gd name="T16" fmla="*/ 1512 w 1556"/>
              <a:gd name="T17" fmla="*/ 0 h 2217"/>
              <a:gd name="T18" fmla="*/ 1552 w 1556"/>
              <a:gd name="T19" fmla="*/ 233 h 2217"/>
              <a:gd name="T20" fmla="*/ 1524 w 1556"/>
              <a:gd name="T21" fmla="*/ 537 h 2217"/>
              <a:gd name="T22" fmla="*/ 1210 w 1556"/>
              <a:gd name="T23" fmla="*/ 1267 h 2217"/>
              <a:gd name="T24" fmla="*/ 621 w 1556"/>
              <a:gd name="T25" fmla="*/ 1904 h 2217"/>
              <a:gd name="T26" fmla="*/ 300 w 1556"/>
              <a:gd name="T27" fmla="*/ 2104 h 2217"/>
              <a:gd name="T28" fmla="*/ 0 w 1556"/>
              <a:gd name="T29" fmla="*/ 2217 h 22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56" h="2217">
                <a:moveTo>
                  <a:pt x="0" y="2217"/>
                </a:moveTo>
                <a:cubicBezTo>
                  <a:pt x="0" y="2216"/>
                  <a:pt x="0" y="2216"/>
                  <a:pt x="0" y="2216"/>
                </a:cubicBezTo>
                <a:cubicBezTo>
                  <a:pt x="97" y="2191"/>
                  <a:pt x="198" y="2154"/>
                  <a:pt x="299" y="2104"/>
                </a:cubicBezTo>
                <a:cubicBezTo>
                  <a:pt x="407" y="2051"/>
                  <a:pt x="515" y="1983"/>
                  <a:pt x="621" y="1903"/>
                </a:cubicBezTo>
                <a:cubicBezTo>
                  <a:pt x="844" y="1733"/>
                  <a:pt x="1048" y="1513"/>
                  <a:pt x="1209" y="1266"/>
                </a:cubicBezTo>
                <a:cubicBezTo>
                  <a:pt x="1365" y="1027"/>
                  <a:pt x="1474" y="775"/>
                  <a:pt x="1523" y="536"/>
                </a:cubicBezTo>
                <a:cubicBezTo>
                  <a:pt x="1545" y="430"/>
                  <a:pt x="1555" y="328"/>
                  <a:pt x="1551" y="234"/>
                </a:cubicBezTo>
                <a:cubicBezTo>
                  <a:pt x="1548" y="148"/>
                  <a:pt x="1535" y="70"/>
                  <a:pt x="1511" y="0"/>
                </a:cubicBezTo>
                <a:cubicBezTo>
                  <a:pt x="1512" y="0"/>
                  <a:pt x="1512" y="0"/>
                  <a:pt x="1512" y="0"/>
                </a:cubicBezTo>
                <a:cubicBezTo>
                  <a:pt x="1536" y="69"/>
                  <a:pt x="1549" y="148"/>
                  <a:pt x="1552" y="233"/>
                </a:cubicBezTo>
                <a:cubicBezTo>
                  <a:pt x="1556" y="328"/>
                  <a:pt x="1546" y="430"/>
                  <a:pt x="1524" y="537"/>
                </a:cubicBezTo>
                <a:cubicBezTo>
                  <a:pt x="1475" y="775"/>
                  <a:pt x="1366" y="1028"/>
                  <a:pt x="1210" y="1267"/>
                </a:cubicBezTo>
                <a:cubicBezTo>
                  <a:pt x="1048" y="1514"/>
                  <a:pt x="845" y="1734"/>
                  <a:pt x="621" y="1904"/>
                </a:cubicBezTo>
                <a:cubicBezTo>
                  <a:pt x="516" y="1984"/>
                  <a:pt x="407" y="2051"/>
                  <a:pt x="300" y="2104"/>
                </a:cubicBezTo>
                <a:cubicBezTo>
                  <a:pt x="198" y="2154"/>
                  <a:pt x="98" y="2192"/>
                  <a:pt x="0" y="2217"/>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2" name="Freeform 48"/>
          <p:cNvSpPr/>
          <p:nvPr/>
        </p:nvSpPr>
        <p:spPr bwMode="auto">
          <a:xfrm>
            <a:off x="3000720" y="301720"/>
            <a:ext cx="1567066" cy="3500438"/>
          </a:xfrm>
          <a:custGeom>
            <a:gdLst>
              <a:gd name="T0" fmla="*/ 0 w 813"/>
              <a:gd name="T1" fmla="*/ 1816 h 1816"/>
              <a:gd name="T2" fmla="*/ 0 w 813"/>
              <a:gd name="T3" fmla="*/ 1815 h 1816"/>
              <a:gd name="T4" fmla="*/ 345 w 813"/>
              <a:gd name="T5" fmla="*/ 1532 h 1816"/>
              <a:gd name="T6" fmla="*/ 651 w 813"/>
              <a:gd name="T7" fmla="*/ 1043 h 1816"/>
              <a:gd name="T8" fmla="*/ 800 w 813"/>
              <a:gd name="T9" fmla="*/ 456 h 1816"/>
              <a:gd name="T10" fmla="*/ 730 w 813"/>
              <a:gd name="T11" fmla="*/ 0 h 1816"/>
              <a:gd name="T12" fmla="*/ 730 w 813"/>
              <a:gd name="T13" fmla="*/ 0 h 1816"/>
              <a:gd name="T14" fmla="*/ 801 w 813"/>
              <a:gd name="T15" fmla="*/ 456 h 1816"/>
              <a:gd name="T16" fmla="*/ 652 w 813"/>
              <a:gd name="T17" fmla="*/ 1043 h 1816"/>
              <a:gd name="T18" fmla="*/ 513 w 813"/>
              <a:gd name="T19" fmla="*/ 1307 h 1816"/>
              <a:gd name="T20" fmla="*/ 346 w 813"/>
              <a:gd name="T21" fmla="*/ 1533 h 1816"/>
              <a:gd name="T22" fmla="*/ 176 w 813"/>
              <a:gd name="T23" fmla="*/ 1697 h 1816"/>
              <a:gd name="T24" fmla="*/ 0 w 813"/>
              <a:gd name="T25" fmla="*/ 1816 h 18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3" h="1815">
                <a:moveTo>
                  <a:pt x="0" y="1816"/>
                </a:moveTo>
                <a:cubicBezTo>
                  <a:pt x="0" y="1815"/>
                  <a:pt x="0" y="1815"/>
                  <a:pt x="0" y="1815"/>
                </a:cubicBezTo>
                <a:cubicBezTo>
                  <a:pt x="122" y="1749"/>
                  <a:pt x="238" y="1654"/>
                  <a:pt x="345" y="1532"/>
                </a:cubicBezTo>
                <a:cubicBezTo>
                  <a:pt x="467" y="1394"/>
                  <a:pt x="572" y="1225"/>
                  <a:pt x="651" y="1043"/>
                </a:cubicBezTo>
                <a:cubicBezTo>
                  <a:pt x="735" y="849"/>
                  <a:pt x="787" y="646"/>
                  <a:pt x="800" y="456"/>
                </a:cubicBezTo>
                <a:cubicBezTo>
                  <a:pt x="812" y="274"/>
                  <a:pt x="788" y="116"/>
                  <a:pt x="730" y="0"/>
                </a:cubicBezTo>
                <a:cubicBezTo>
                  <a:pt x="730" y="0"/>
                  <a:pt x="730" y="0"/>
                  <a:pt x="730" y="0"/>
                </a:cubicBezTo>
                <a:cubicBezTo>
                  <a:pt x="789" y="116"/>
                  <a:pt x="813" y="274"/>
                  <a:pt x="801" y="456"/>
                </a:cubicBezTo>
                <a:cubicBezTo>
                  <a:pt x="788" y="646"/>
                  <a:pt x="736" y="849"/>
                  <a:pt x="652" y="1043"/>
                </a:cubicBezTo>
                <a:cubicBezTo>
                  <a:pt x="612" y="1135"/>
                  <a:pt x="566" y="1224"/>
                  <a:pt x="513" y="1307"/>
                </a:cubicBezTo>
                <a:cubicBezTo>
                  <a:pt x="462" y="1389"/>
                  <a:pt x="406" y="1464"/>
                  <a:pt x="346" y="1533"/>
                </a:cubicBezTo>
                <a:cubicBezTo>
                  <a:pt x="292" y="1594"/>
                  <a:pt x="235" y="1649"/>
                  <a:pt x="176" y="1697"/>
                </a:cubicBezTo>
                <a:cubicBezTo>
                  <a:pt x="119" y="1744"/>
                  <a:pt x="60" y="1784"/>
                  <a:pt x="0" y="181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3" name="Freeform 49"/>
          <p:cNvSpPr/>
          <p:nvPr/>
        </p:nvSpPr>
        <p:spPr bwMode="auto">
          <a:xfrm>
            <a:off x="3474650" y="301718"/>
            <a:ext cx="1114570" cy="2453879"/>
          </a:xfrm>
          <a:custGeom>
            <a:gdLst>
              <a:gd name="T0" fmla="*/ 0 w 578"/>
              <a:gd name="T1" fmla="*/ 1273 h 1273"/>
              <a:gd name="T2" fmla="*/ 0 w 578"/>
              <a:gd name="T3" fmla="*/ 1272 h 1273"/>
              <a:gd name="T4" fmla="*/ 216 w 578"/>
              <a:gd name="T5" fmla="*/ 1134 h 1273"/>
              <a:gd name="T6" fmla="*/ 437 w 578"/>
              <a:gd name="T7" fmla="*/ 825 h 1273"/>
              <a:gd name="T8" fmla="*/ 565 w 578"/>
              <a:gd name="T9" fmla="*/ 379 h 1273"/>
              <a:gd name="T10" fmla="*/ 484 w 578"/>
              <a:gd name="T11" fmla="*/ 0 h 1273"/>
              <a:gd name="T12" fmla="*/ 484 w 578"/>
              <a:gd name="T13" fmla="*/ 0 h 1273"/>
              <a:gd name="T14" fmla="*/ 566 w 578"/>
              <a:gd name="T15" fmla="*/ 379 h 1273"/>
              <a:gd name="T16" fmla="*/ 438 w 578"/>
              <a:gd name="T17" fmla="*/ 825 h 1273"/>
              <a:gd name="T18" fmla="*/ 217 w 578"/>
              <a:gd name="T19" fmla="*/ 1134 h 1273"/>
              <a:gd name="T20" fmla="*/ 0 w 578"/>
              <a:gd name="T21" fmla="*/ 1273 h 12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8" h="1273">
                <a:moveTo>
                  <a:pt x="0" y="1273"/>
                </a:moveTo>
                <a:cubicBezTo>
                  <a:pt x="0" y="1272"/>
                  <a:pt x="0" y="1272"/>
                  <a:pt x="0" y="1272"/>
                </a:cubicBezTo>
                <a:cubicBezTo>
                  <a:pt x="71" y="1249"/>
                  <a:pt x="146" y="1201"/>
                  <a:pt x="216" y="1134"/>
                </a:cubicBezTo>
                <a:cubicBezTo>
                  <a:pt x="301" y="1053"/>
                  <a:pt x="377" y="946"/>
                  <a:pt x="437" y="825"/>
                </a:cubicBezTo>
                <a:cubicBezTo>
                  <a:pt x="509" y="680"/>
                  <a:pt x="553" y="525"/>
                  <a:pt x="565" y="379"/>
                </a:cubicBezTo>
                <a:cubicBezTo>
                  <a:pt x="577" y="219"/>
                  <a:pt x="548" y="85"/>
                  <a:pt x="484" y="0"/>
                </a:cubicBezTo>
                <a:cubicBezTo>
                  <a:pt x="484" y="0"/>
                  <a:pt x="484" y="0"/>
                  <a:pt x="484" y="0"/>
                </a:cubicBezTo>
                <a:cubicBezTo>
                  <a:pt x="549" y="84"/>
                  <a:pt x="578" y="219"/>
                  <a:pt x="566" y="379"/>
                </a:cubicBezTo>
                <a:cubicBezTo>
                  <a:pt x="554" y="526"/>
                  <a:pt x="510" y="680"/>
                  <a:pt x="438" y="825"/>
                </a:cubicBezTo>
                <a:cubicBezTo>
                  <a:pt x="378" y="947"/>
                  <a:pt x="301" y="1054"/>
                  <a:pt x="217" y="1134"/>
                </a:cubicBezTo>
                <a:cubicBezTo>
                  <a:pt x="146" y="1202"/>
                  <a:pt x="71" y="1250"/>
                  <a:pt x="0" y="127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4" name="Freeform 52"/>
          <p:cNvSpPr/>
          <p:nvPr/>
        </p:nvSpPr>
        <p:spPr bwMode="auto">
          <a:xfrm>
            <a:off x="2990003" y="-35227"/>
            <a:ext cx="1418219" cy="831056"/>
          </a:xfrm>
          <a:custGeom>
            <a:gdLst>
              <a:gd name="T0" fmla="*/ 1 w 735"/>
              <a:gd name="T1" fmla="*/ 431 h 431"/>
              <a:gd name="T2" fmla="*/ 0 w 735"/>
              <a:gd name="T3" fmla="*/ 430 h 431"/>
              <a:gd name="T4" fmla="*/ 97 w 735"/>
              <a:gd name="T5" fmla="*/ 260 h 431"/>
              <a:gd name="T6" fmla="*/ 269 w 735"/>
              <a:gd name="T7" fmla="*/ 85 h 431"/>
              <a:gd name="T8" fmla="*/ 507 w 735"/>
              <a:gd name="T9" fmla="*/ 8 h 431"/>
              <a:gd name="T10" fmla="*/ 735 w 735"/>
              <a:gd name="T11" fmla="*/ 175 h 431"/>
              <a:gd name="T12" fmla="*/ 734 w 735"/>
              <a:gd name="T13" fmla="*/ 175 h 431"/>
              <a:gd name="T14" fmla="*/ 507 w 735"/>
              <a:gd name="T15" fmla="*/ 9 h 431"/>
              <a:gd name="T16" fmla="*/ 269 w 735"/>
              <a:gd name="T17" fmla="*/ 85 h 431"/>
              <a:gd name="T18" fmla="*/ 98 w 735"/>
              <a:gd name="T19" fmla="*/ 261 h 431"/>
              <a:gd name="T20" fmla="*/ 1 w 735"/>
              <a:gd name="T21" fmla="*/ 431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35" h="431">
                <a:moveTo>
                  <a:pt x="1" y="431"/>
                </a:moveTo>
                <a:cubicBezTo>
                  <a:pt x="0" y="430"/>
                  <a:pt x="0" y="430"/>
                  <a:pt x="0" y="430"/>
                </a:cubicBezTo>
                <a:cubicBezTo>
                  <a:pt x="27" y="370"/>
                  <a:pt x="60" y="313"/>
                  <a:pt x="97" y="260"/>
                </a:cubicBezTo>
                <a:cubicBezTo>
                  <a:pt x="149" y="188"/>
                  <a:pt x="207" y="129"/>
                  <a:pt x="269" y="85"/>
                </a:cubicBezTo>
                <a:cubicBezTo>
                  <a:pt x="325" y="45"/>
                  <a:pt x="411" y="0"/>
                  <a:pt x="507" y="8"/>
                </a:cubicBezTo>
                <a:cubicBezTo>
                  <a:pt x="596" y="15"/>
                  <a:pt x="684" y="79"/>
                  <a:pt x="735" y="175"/>
                </a:cubicBezTo>
                <a:cubicBezTo>
                  <a:pt x="734" y="175"/>
                  <a:pt x="734" y="175"/>
                  <a:pt x="734" y="175"/>
                </a:cubicBezTo>
                <a:cubicBezTo>
                  <a:pt x="683" y="80"/>
                  <a:pt x="596" y="16"/>
                  <a:pt x="507" y="9"/>
                </a:cubicBezTo>
                <a:cubicBezTo>
                  <a:pt x="412" y="1"/>
                  <a:pt x="325" y="46"/>
                  <a:pt x="269" y="85"/>
                </a:cubicBezTo>
                <a:cubicBezTo>
                  <a:pt x="207" y="129"/>
                  <a:pt x="150" y="188"/>
                  <a:pt x="98" y="261"/>
                </a:cubicBezTo>
                <a:cubicBezTo>
                  <a:pt x="61" y="313"/>
                  <a:pt x="28" y="370"/>
                  <a:pt x="1" y="43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5" name="Freeform 53"/>
          <p:cNvSpPr/>
          <p:nvPr/>
        </p:nvSpPr>
        <p:spPr bwMode="auto">
          <a:xfrm>
            <a:off x="3671128" y="301719"/>
            <a:ext cx="900230" cy="2702720"/>
          </a:xfrm>
          <a:custGeom>
            <a:gdLst>
              <a:gd name="T0" fmla="*/ 1 w 467"/>
              <a:gd name="T1" fmla="*/ 1402 h 1402"/>
              <a:gd name="T2" fmla="*/ 0 w 467"/>
              <a:gd name="T3" fmla="*/ 1401 h 1402"/>
              <a:gd name="T4" fmla="*/ 218 w 467"/>
              <a:gd name="T5" fmla="*/ 1146 h 1402"/>
              <a:gd name="T6" fmla="*/ 397 w 467"/>
              <a:gd name="T7" fmla="*/ 766 h 1402"/>
              <a:gd name="T8" fmla="*/ 465 w 467"/>
              <a:gd name="T9" fmla="*/ 335 h 1402"/>
              <a:gd name="T10" fmla="*/ 382 w 467"/>
              <a:gd name="T11" fmla="*/ 0 h 1402"/>
              <a:gd name="T12" fmla="*/ 382 w 467"/>
              <a:gd name="T13" fmla="*/ 0 h 1402"/>
              <a:gd name="T14" fmla="*/ 466 w 467"/>
              <a:gd name="T15" fmla="*/ 335 h 1402"/>
              <a:gd name="T16" fmla="*/ 449 w 467"/>
              <a:gd name="T17" fmla="*/ 550 h 1402"/>
              <a:gd name="T18" fmla="*/ 397 w 467"/>
              <a:gd name="T19" fmla="*/ 766 h 1402"/>
              <a:gd name="T20" fmla="*/ 219 w 467"/>
              <a:gd name="T21" fmla="*/ 1146 h 1402"/>
              <a:gd name="T22" fmla="*/ 1 w 467"/>
              <a:gd name="T23" fmla="*/ 1402 h 14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7" h="1402">
                <a:moveTo>
                  <a:pt x="1" y="1402"/>
                </a:moveTo>
                <a:cubicBezTo>
                  <a:pt x="0" y="1401"/>
                  <a:pt x="0" y="1401"/>
                  <a:pt x="0" y="1401"/>
                </a:cubicBezTo>
                <a:cubicBezTo>
                  <a:pt x="80" y="1333"/>
                  <a:pt x="153" y="1247"/>
                  <a:pt x="218" y="1146"/>
                </a:cubicBezTo>
                <a:cubicBezTo>
                  <a:pt x="294" y="1030"/>
                  <a:pt x="354" y="902"/>
                  <a:pt x="397" y="766"/>
                </a:cubicBezTo>
                <a:cubicBezTo>
                  <a:pt x="443" y="619"/>
                  <a:pt x="467" y="470"/>
                  <a:pt x="465" y="335"/>
                </a:cubicBezTo>
                <a:cubicBezTo>
                  <a:pt x="463" y="198"/>
                  <a:pt x="434" y="83"/>
                  <a:pt x="382" y="0"/>
                </a:cubicBezTo>
                <a:cubicBezTo>
                  <a:pt x="382" y="0"/>
                  <a:pt x="382" y="0"/>
                  <a:pt x="382" y="0"/>
                </a:cubicBezTo>
                <a:cubicBezTo>
                  <a:pt x="435" y="82"/>
                  <a:pt x="463" y="198"/>
                  <a:pt x="466" y="335"/>
                </a:cubicBezTo>
                <a:cubicBezTo>
                  <a:pt x="467" y="404"/>
                  <a:pt x="461" y="477"/>
                  <a:pt x="449" y="550"/>
                </a:cubicBezTo>
                <a:cubicBezTo>
                  <a:pt x="438" y="621"/>
                  <a:pt x="420" y="694"/>
                  <a:pt x="397" y="766"/>
                </a:cubicBezTo>
                <a:cubicBezTo>
                  <a:pt x="354" y="903"/>
                  <a:pt x="294" y="1030"/>
                  <a:pt x="219" y="1146"/>
                </a:cubicBezTo>
                <a:cubicBezTo>
                  <a:pt x="154" y="1247"/>
                  <a:pt x="80" y="1333"/>
                  <a:pt x="1" y="1402"/>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6" name="Freeform 54"/>
          <p:cNvSpPr/>
          <p:nvPr/>
        </p:nvSpPr>
        <p:spPr bwMode="auto">
          <a:xfrm>
            <a:off x="3455597" y="130269"/>
            <a:ext cx="984776" cy="171450"/>
          </a:xfrm>
          <a:custGeom>
            <a:gdLst>
              <a:gd name="T0" fmla="*/ 1 w 511"/>
              <a:gd name="T1" fmla="*/ 70 h 89"/>
              <a:gd name="T2" fmla="*/ 0 w 511"/>
              <a:gd name="T3" fmla="*/ 70 h 89"/>
              <a:gd name="T4" fmla="*/ 35 w 511"/>
              <a:gd name="T5" fmla="*/ 62 h 89"/>
              <a:gd name="T6" fmla="*/ 364 w 511"/>
              <a:gd name="T7" fmla="*/ 7 h 89"/>
              <a:gd name="T8" fmla="*/ 489 w 511"/>
              <a:gd name="T9" fmla="*/ 14 h 89"/>
              <a:gd name="T10" fmla="*/ 507 w 511"/>
              <a:gd name="T11" fmla="*/ 35 h 89"/>
              <a:gd name="T12" fmla="*/ 494 w 511"/>
              <a:gd name="T13" fmla="*/ 89 h 89"/>
              <a:gd name="T14" fmla="*/ 494 w 511"/>
              <a:gd name="T15" fmla="*/ 89 h 89"/>
              <a:gd name="T16" fmla="*/ 506 w 511"/>
              <a:gd name="T17" fmla="*/ 35 h 89"/>
              <a:gd name="T18" fmla="*/ 488 w 511"/>
              <a:gd name="T19" fmla="*/ 15 h 89"/>
              <a:gd name="T20" fmla="*/ 364 w 511"/>
              <a:gd name="T21" fmla="*/ 8 h 89"/>
              <a:gd name="T22" fmla="*/ 35 w 511"/>
              <a:gd name="T23" fmla="*/ 63 h 89"/>
              <a:gd name="T24" fmla="*/ 1 w 511"/>
              <a:gd name="T25" fmla="*/ 70 h 8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1" h="89">
                <a:moveTo>
                  <a:pt x="1" y="70"/>
                </a:moveTo>
                <a:cubicBezTo>
                  <a:pt x="0" y="70"/>
                  <a:pt x="0" y="70"/>
                  <a:pt x="0" y="70"/>
                </a:cubicBezTo>
                <a:cubicBezTo>
                  <a:pt x="12" y="67"/>
                  <a:pt x="23" y="65"/>
                  <a:pt x="35" y="62"/>
                </a:cubicBezTo>
                <a:cubicBezTo>
                  <a:pt x="150" y="38"/>
                  <a:pt x="259" y="16"/>
                  <a:pt x="364" y="7"/>
                </a:cubicBezTo>
                <a:cubicBezTo>
                  <a:pt x="408" y="3"/>
                  <a:pt x="457" y="0"/>
                  <a:pt x="489" y="14"/>
                </a:cubicBezTo>
                <a:cubicBezTo>
                  <a:pt x="498" y="18"/>
                  <a:pt x="504" y="25"/>
                  <a:pt x="507" y="35"/>
                </a:cubicBezTo>
                <a:cubicBezTo>
                  <a:pt x="511" y="51"/>
                  <a:pt x="507" y="71"/>
                  <a:pt x="494" y="89"/>
                </a:cubicBezTo>
                <a:cubicBezTo>
                  <a:pt x="494" y="89"/>
                  <a:pt x="494" y="89"/>
                  <a:pt x="494" y="89"/>
                </a:cubicBezTo>
                <a:cubicBezTo>
                  <a:pt x="506" y="70"/>
                  <a:pt x="510" y="51"/>
                  <a:pt x="506" y="35"/>
                </a:cubicBezTo>
                <a:cubicBezTo>
                  <a:pt x="503" y="26"/>
                  <a:pt x="497" y="19"/>
                  <a:pt x="488" y="15"/>
                </a:cubicBezTo>
                <a:cubicBezTo>
                  <a:pt x="457" y="1"/>
                  <a:pt x="408" y="4"/>
                  <a:pt x="364" y="8"/>
                </a:cubicBezTo>
                <a:cubicBezTo>
                  <a:pt x="259" y="17"/>
                  <a:pt x="150" y="39"/>
                  <a:pt x="35" y="63"/>
                </a:cubicBezTo>
                <a:cubicBezTo>
                  <a:pt x="24" y="66"/>
                  <a:pt x="12" y="68"/>
                  <a:pt x="1" y="7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7" name="Freeform 55"/>
          <p:cNvSpPr/>
          <p:nvPr/>
        </p:nvSpPr>
        <p:spPr bwMode="auto">
          <a:xfrm>
            <a:off x="1927827" y="301719"/>
            <a:ext cx="2480395" cy="1687116"/>
          </a:xfrm>
          <a:custGeom>
            <a:gdLst>
              <a:gd name="T0" fmla="*/ 0 w 1286"/>
              <a:gd name="T1" fmla="*/ 875 h 875"/>
              <a:gd name="T2" fmla="*/ 0 w 1286"/>
              <a:gd name="T3" fmla="*/ 875 h 875"/>
              <a:gd name="T4" fmla="*/ 491 w 1286"/>
              <a:gd name="T5" fmla="*/ 640 h 875"/>
              <a:gd name="T6" fmla="*/ 713 w 1286"/>
              <a:gd name="T7" fmla="*/ 515 h 875"/>
              <a:gd name="T8" fmla="*/ 813 w 1286"/>
              <a:gd name="T9" fmla="*/ 452 h 875"/>
              <a:gd name="T10" fmla="*/ 842 w 1286"/>
              <a:gd name="T11" fmla="*/ 434 h 875"/>
              <a:gd name="T12" fmla="*/ 904 w 1286"/>
              <a:gd name="T13" fmla="*/ 391 h 875"/>
              <a:gd name="T14" fmla="*/ 999 w 1286"/>
              <a:gd name="T15" fmla="*/ 316 h 875"/>
              <a:gd name="T16" fmla="*/ 1058 w 1286"/>
              <a:gd name="T17" fmla="*/ 274 h 875"/>
              <a:gd name="T18" fmla="*/ 1173 w 1286"/>
              <a:gd name="T19" fmla="*/ 168 h 875"/>
              <a:gd name="T20" fmla="*/ 1286 w 1286"/>
              <a:gd name="T21" fmla="*/ 0 h 875"/>
              <a:gd name="T22" fmla="*/ 1286 w 1286"/>
              <a:gd name="T23" fmla="*/ 0 h 875"/>
              <a:gd name="T24" fmla="*/ 1173 w 1286"/>
              <a:gd name="T25" fmla="*/ 169 h 875"/>
              <a:gd name="T26" fmla="*/ 1059 w 1286"/>
              <a:gd name="T27" fmla="*/ 274 h 875"/>
              <a:gd name="T28" fmla="*/ 999 w 1286"/>
              <a:gd name="T29" fmla="*/ 317 h 875"/>
              <a:gd name="T30" fmla="*/ 904 w 1286"/>
              <a:gd name="T31" fmla="*/ 391 h 875"/>
              <a:gd name="T32" fmla="*/ 843 w 1286"/>
              <a:gd name="T33" fmla="*/ 435 h 875"/>
              <a:gd name="T34" fmla="*/ 813 w 1286"/>
              <a:gd name="T35" fmla="*/ 453 h 875"/>
              <a:gd name="T36" fmla="*/ 713 w 1286"/>
              <a:gd name="T37" fmla="*/ 515 h 875"/>
              <a:gd name="T38" fmla="*/ 491 w 1286"/>
              <a:gd name="T39" fmla="*/ 641 h 875"/>
              <a:gd name="T40" fmla="*/ 0 w 1286"/>
              <a:gd name="T41" fmla="*/ 875 h 875"/>
              <a:gd name="connsiteX0" fmla="*/ 0 w 10000"/>
              <a:gd name="connsiteY0" fmla="*/ 10000 h 10000"/>
              <a:gd name="connsiteX1" fmla="*/ 0 w 10000"/>
              <a:gd name="connsiteY1" fmla="*/ 10000 h 10000"/>
              <a:gd name="connsiteX2" fmla="*/ 3818 w 10000"/>
              <a:gd name="connsiteY2" fmla="*/ 7314 h 10000"/>
              <a:gd name="connsiteX3" fmla="*/ 5544 w 10000"/>
              <a:gd name="connsiteY3" fmla="*/ 5886 h 10000"/>
              <a:gd name="connsiteX4" fmla="*/ 6322 w 10000"/>
              <a:gd name="connsiteY4" fmla="*/ 5166 h 10000"/>
              <a:gd name="connsiteX5" fmla="*/ 6547 w 10000"/>
              <a:gd name="connsiteY5" fmla="*/ 4960 h 10000"/>
              <a:gd name="connsiteX6" fmla="*/ 7030 w 10000"/>
              <a:gd name="connsiteY6" fmla="*/ 4469 h 10000"/>
              <a:gd name="connsiteX7" fmla="*/ 7768 w 10000"/>
              <a:gd name="connsiteY7" fmla="*/ 3611 h 10000"/>
              <a:gd name="connsiteX8" fmla="*/ 8227 w 10000"/>
              <a:gd name="connsiteY8" fmla="*/ 3131 h 10000"/>
              <a:gd name="connsiteX9" fmla="*/ 9121 w 10000"/>
              <a:gd name="connsiteY9" fmla="*/ 1920 h 10000"/>
              <a:gd name="connsiteX10" fmla="*/ 10000 w 10000"/>
              <a:gd name="connsiteY10" fmla="*/ 0 h 10000"/>
              <a:gd name="connsiteX11" fmla="*/ 10000 w 10000"/>
              <a:gd name="connsiteY11" fmla="*/ 0 h 10000"/>
              <a:gd name="connsiteX12" fmla="*/ 9121 w 10000"/>
              <a:gd name="connsiteY12" fmla="*/ 1931 h 10000"/>
              <a:gd name="connsiteX13" fmla="*/ 8235 w 10000"/>
              <a:gd name="connsiteY13" fmla="*/ 3131 h 10000"/>
              <a:gd name="connsiteX14" fmla="*/ 7030 w 10000"/>
              <a:gd name="connsiteY14" fmla="*/ 4469 h 10000"/>
              <a:gd name="connsiteX15" fmla="*/ 6555 w 10000"/>
              <a:gd name="connsiteY15" fmla="*/ 4971 h 10000"/>
              <a:gd name="connsiteX16" fmla="*/ 6322 w 10000"/>
              <a:gd name="connsiteY16" fmla="*/ 5177 h 10000"/>
              <a:gd name="connsiteX17" fmla="*/ 5544 w 10000"/>
              <a:gd name="connsiteY17" fmla="*/ 5886 h 10000"/>
              <a:gd name="connsiteX18" fmla="*/ 3818 w 10000"/>
              <a:gd name="connsiteY18" fmla="*/ 7326 h 10000"/>
              <a:gd name="connsiteX19" fmla="*/ 0 w 10000"/>
              <a:gd name="connsiteY19" fmla="*/ 10000 h 10000"/>
              <a:gd name="connsiteX0-1" fmla="*/ 0 w 10000"/>
              <a:gd name="connsiteY0-2" fmla="*/ 10000 h 10000"/>
              <a:gd name="connsiteX1-3" fmla="*/ 0 w 10000"/>
              <a:gd name="connsiteY1-4" fmla="*/ 10000 h 10000"/>
              <a:gd name="connsiteX2-5" fmla="*/ 3818 w 10000"/>
              <a:gd name="connsiteY2-6" fmla="*/ 7314 h 10000"/>
              <a:gd name="connsiteX3-7" fmla="*/ 5544 w 10000"/>
              <a:gd name="connsiteY3-8" fmla="*/ 5886 h 10000"/>
              <a:gd name="connsiteX4-9" fmla="*/ 6322 w 10000"/>
              <a:gd name="connsiteY4-10" fmla="*/ 5166 h 10000"/>
              <a:gd name="connsiteX5-11" fmla="*/ 6547 w 10000"/>
              <a:gd name="connsiteY5-12" fmla="*/ 4960 h 10000"/>
              <a:gd name="connsiteX6-13" fmla="*/ 7030 w 10000"/>
              <a:gd name="connsiteY6-14" fmla="*/ 4469 h 10000"/>
              <a:gd name="connsiteX7-15" fmla="*/ 8227 w 10000"/>
              <a:gd name="connsiteY7-16" fmla="*/ 3131 h 10000"/>
              <a:gd name="connsiteX8-17" fmla="*/ 9121 w 10000"/>
              <a:gd name="connsiteY8-18" fmla="*/ 1920 h 10000"/>
              <a:gd name="connsiteX9-19" fmla="*/ 10000 w 10000"/>
              <a:gd name="connsiteY9-20" fmla="*/ 0 h 10000"/>
              <a:gd name="connsiteX10-21" fmla="*/ 10000 w 10000"/>
              <a:gd name="connsiteY10-22" fmla="*/ 0 h 10000"/>
              <a:gd name="connsiteX11-23" fmla="*/ 9121 w 10000"/>
              <a:gd name="connsiteY11-24" fmla="*/ 1931 h 10000"/>
              <a:gd name="connsiteX12-25" fmla="*/ 8235 w 10000"/>
              <a:gd name="connsiteY12-26" fmla="*/ 3131 h 10000"/>
              <a:gd name="connsiteX13-27" fmla="*/ 7030 w 10000"/>
              <a:gd name="connsiteY13-28" fmla="*/ 4469 h 10000"/>
              <a:gd name="connsiteX14-29" fmla="*/ 6555 w 10000"/>
              <a:gd name="connsiteY14-30" fmla="*/ 4971 h 10000"/>
              <a:gd name="connsiteX15-31" fmla="*/ 6322 w 10000"/>
              <a:gd name="connsiteY15-32" fmla="*/ 5177 h 10000"/>
              <a:gd name="connsiteX16-33" fmla="*/ 5544 w 10000"/>
              <a:gd name="connsiteY16-34" fmla="*/ 5886 h 10000"/>
              <a:gd name="connsiteX17-35" fmla="*/ 3818 w 10000"/>
              <a:gd name="connsiteY17-36" fmla="*/ 7326 h 10000"/>
              <a:gd name="connsiteX18-37" fmla="*/ 0 w 10000"/>
              <a:gd name="connsiteY18-38" fmla="*/ 10000 h 10000"/>
              <a:gd name="connsiteX0-39" fmla="*/ 0 w 10000"/>
              <a:gd name="connsiteY0-40" fmla="*/ 10000 h 10000"/>
              <a:gd name="connsiteX1-41" fmla="*/ 0 w 10000"/>
              <a:gd name="connsiteY1-42" fmla="*/ 10000 h 10000"/>
              <a:gd name="connsiteX2-43" fmla="*/ 3818 w 10000"/>
              <a:gd name="connsiteY2-44" fmla="*/ 7314 h 10000"/>
              <a:gd name="connsiteX3-45" fmla="*/ 5544 w 10000"/>
              <a:gd name="connsiteY3-46" fmla="*/ 5886 h 10000"/>
              <a:gd name="connsiteX4-47" fmla="*/ 6322 w 10000"/>
              <a:gd name="connsiteY4-48" fmla="*/ 5166 h 10000"/>
              <a:gd name="connsiteX5-49" fmla="*/ 6547 w 10000"/>
              <a:gd name="connsiteY5-50" fmla="*/ 4960 h 10000"/>
              <a:gd name="connsiteX6-51" fmla="*/ 7030 w 10000"/>
              <a:gd name="connsiteY6-52" fmla="*/ 4469 h 10000"/>
              <a:gd name="connsiteX7-53" fmla="*/ 8227 w 10000"/>
              <a:gd name="connsiteY7-54" fmla="*/ 3131 h 10000"/>
              <a:gd name="connsiteX8-55" fmla="*/ 9121 w 10000"/>
              <a:gd name="connsiteY8-56" fmla="*/ 1920 h 10000"/>
              <a:gd name="connsiteX9-57" fmla="*/ 10000 w 10000"/>
              <a:gd name="connsiteY9-58" fmla="*/ 0 h 10000"/>
              <a:gd name="connsiteX10-59" fmla="*/ 10000 w 10000"/>
              <a:gd name="connsiteY10-60" fmla="*/ 0 h 10000"/>
              <a:gd name="connsiteX11-61" fmla="*/ 9121 w 10000"/>
              <a:gd name="connsiteY11-62" fmla="*/ 1931 h 10000"/>
              <a:gd name="connsiteX12-63" fmla="*/ 8235 w 10000"/>
              <a:gd name="connsiteY12-64" fmla="*/ 3131 h 10000"/>
              <a:gd name="connsiteX13-65" fmla="*/ 7030 w 10000"/>
              <a:gd name="connsiteY13-66" fmla="*/ 4469 h 10000"/>
              <a:gd name="connsiteX14-67" fmla="*/ 6322 w 10000"/>
              <a:gd name="connsiteY14-68" fmla="*/ 5177 h 10000"/>
              <a:gd name="connsiteX15-69" fmla="*/ 5544 w 10000"/>
              <a:gd name="connsiteY15-70" fmla="*/ 5886 h 10000"/>
              <a:gd name="connsiteX16-71" fmla="*/ 3818 w 10000"/>
              <a:gd name="connsiteY16-72" fmla="*/ 7326 h 10000"/>
              <a:gd name="connsiteX17-73" fmla="*/ 0 w 10000"/>
              <a:gd name="connsiteY17-74" fmla="*/ 10000 h 10000"/>
              <a:gd name="connsiteX0-75" fmla="*/ 0 w 10000"/>
              <a:gd name="connsiteY0-76" fmla="*/ 10000 h 10000"/>
              <a:gd name="connsiteX1-77" fmla="*/ 0 w 10000"/>
              <a:gd name="connsiteY1-78" fmla="*/ 10000 h 10000"/>
              <a:gd name="connsiteX2-79" fmla="*/ 3818 w 10000"/>
              <a:gd name="connsiteY2-80" fmla="*/ 7314 h 10000"/>
              <a:gd name="connsiteX3-81" fmla="*/ 5544 w 10000"/>
              <a:gd name="connsiteY3-82" fmla="*/ 5886 h 10000"/>
              <a:gd name="connsiteX4-83" fmla="*/ 6322 w 10000"/>
              <a:gd name="connsiteY4-84" fmla="*/ 5166 h 10000"/>
              <a:gd name="connsiteX5-85" fmla="*/ 7030 w 10000"/>
              <a:gd name="connsiteY5-86" fmla="*/ 4469 h 10000"/>
              <a:gd name="connsiteX6-87" fmla="*/ 8227 w 10000"/>
              <a:gd name="connsiteY6-88" fmla="*/ 3131 h 10000"/>
              <a:gd name="connsiteX7-89" fmla="*/ 9121 w 10000"/>
              <a:gd name="connsiteY7-90" fmla="*/ 1920 h 10000"/>
              <a:gd name="connsiteX8-91" fmla="*/ 10000 w 10000"/>
              <a:gd name="connsiteY8-92" fmla="*/ 0 h 10000"/>
              <a:gd name="connsiteX9-93" fmla="*/ 10000 w 10000"/>
              <a:gd name="connsiteY9-94" fmla="*/ 0 h 10000"/>
              <a:gd name="connsiteX10-95" fmla="*/ 9121 w 10000"/>
              <a:gd name="connsiteY10-96" fmla="*/ 1931 h 10000"/>
              <a:gd name="connsiteX11-97" fmla="*/ 8235 w 10000"/>
              <a:gd name="connsiteY11-98" fmla="*/ 3131 h 10000"/>
              <a:gd name="connsiteX12-99" fmla="*/ 7030 w 10000"/>
              <a:gd name="connsiteY12-100" fmla="*/ 4469 h 10000"/>
              <a:gd name="connsiteX13-101" fmla="*/ 6322 w 10000"/>
              <a:gd name="connsiteY13-102" fmla="*/ 5177 h 10000"/>
              <a:gd name="connsiteX14-103" fmla="*/ 5544 w 10000"/>
              <a:gd name="connsiteY14-104" fmla="*/ 5886 h 10000"/>
              <a:gd name="connsiteX15-105" fmla="*/ 3818 w 10000"/>
              <a:gd name="connsiteY15-106" fmla="*/ 7326 h 10000"/>
              <a:gd name="connsiteX16-107" fmla="*/ 0 w 10000"/>
              <a:gd name="connsiteY16-108" fmla="*/ 10000 h 10000"/>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Lst>
            <a:rect l="l" t="t" r="r" b="b"/>
            <a:pathLst>
              <a:path w="10000" h="10000">
                <a:moveTo>
                  <a:pt x="0" y="10000"/>
                </a:moveTo>
                <a:lnTo>
                  <a:pt x="0" y="10000"/>
                </a:lnTo>
                <a:cubicBezTo>
                  <a:pt x="1337" y="9166"/>
                  <a:pt x="2621" y="8263"/>
                  <a:pt x="3818" y="7314"/>
                </a:cubicBezTo>
                <a:cubicBezTo>
                  <a:pt x="4417" y="6846"/>
                  <a:pt x="5000" y="6366"/>
                  <a:pt x="5544" y="5886"/>
                </a:cubicBezTo>
                <a:cubicBezTo>
                  <a:pt x="5801" y="5657"/>
                  <a:pt x="6074" y="5402"/>
                  <a:pt x="6322" y="5166"/>
                </a:cubicBezTo>
                <a:cubicBezTo>
                  <a:pt x="6570" y="4930"/>
                  <a:pt x="6713" y="4808"/>
                  <a:pt x="7030" y="4469"/>
                </a:cubicBezTo>
                <a:cubicBezTo>
                  <a:pt x="7347" y="4130"/>
                  <a:pt x="7879" y="3556"/>
                  <a:pt x="8227" y="3131"/>
                </a:cubicBezTo>
                <a:cubicBezTo>
                  <a:pt x="8576" y="2706"/>
                  <a:pt x="8872" y="2309"/>
                  <a:pt x="9121" y="1920"/>
                </a:cubicBezTo>
                <a:cubicBezTo>
                  <a:pt x="9580" y="1211"/>
                  <a:pt x="9876" y="560"/>
                  <a:pt x="10000" y="0"/>
                </a:cubicBezTo>
                <a:lnTo>
                  <a:pt x="10000" y="0"/>
                </a:lnTo>
                <a:cubicBezTo>
                  <a:pt x="9883" y="560"/>
                  <a:pt x="9588" y="1211"/>
                  <a:pt x="9121" y="1931"/>
                </a:cubicBezTo>
                <a:cubicBezTo>
                  <a:pt x="8872" y="2320"/>
                  <a:pt x="8577" y="2720"/>
                  <a:pt x="8235" y="3131"/>
                </a:cubicBezTo>
                <a:cubicBezTo>
                  <a:pt x="7887" y="3554"/>
                  <a:pt x="7310" y="4162"/>
                  <a:pt x="7030" y="4469"/>
                </a:cubicBezTo>
                <a:cubicBezTo>
                  <a:pt x="6711" y="4810"/>
                  <a:pt x="6570" y="4941"/>
                  <a:pt x="6322" y="5177"/>
                </a:cubicBezTo>
                <a:cubicBezTo>
                  <a:pt x="6065" y="5417"/>
                  <a:pt x="5801" y="5657"/>
                  <a:pt x="5544" y="5886"/>
                </a:cubicBezTo>
                <a:cubicBezTo>
                  <a:pt x="5000" y="6366"/>
                  <a:pt x="4425" y="6857"/>
                  <a:pt x="3818" y="7326"/>
                </a:cubicBezTo>
                <a:cubicBezTo>
                  <a:pt x="2621" y="8263"/>
                  <a:pt x="1337" y="9166"/>
                  <a:pt x="0" y="1000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8" name="Freeform 56"/>
          <p:cNvSpPr/>
          <p:nvPr/>
        </p:nvSpPr>
        <p:spPr bwMode="auto">
          <a:xfrm>
            <a:off x="2901884" y="301719"/>
            <a:ext cx="1506337" cy="1077516"/>
          </a:xfrm>
          <a:custGeom>
            <a:gdLst>
              <a:gd name="T0" fmla="*/ 0 w 781"/>
              <a:gd name="T1" fmla="*/ 559 h 559"/>
              <a:gd name="T2" fmla="*/ 0 w 781"/>
              <a:gd name="T3" fmla="*/ 558 h 559"/>
              <a:gd name="T4" fmla="*/ 163 w 781"/>
              <a:gd name="T5" fmla="*/ 446 h 559"/>
              <a:gd name="T6" fmla="*/ 273 w 781"/>
              <a:gd name="T7" fmla="*/ 369 h 559"/>
              <a:gd name="T8" fmla="*/ 511 w 781"/>
              <a:gd name="T9" fmla="*/ 205 h 559"/>
              <a:gd name="T10" fmla="*/ 685 w 781"/>
              <a:gd name="T11" fmla="*/ 79 h 559"/>
              <a:gd name="T12" fmla="*/ 781 w 781"/>
              <a:gd name="T13" fmla="*/ 0 h 559"/>
              <a:gd name="T14" fmla="*/ 781 w 781"/>
              <a:gd name="T15" fmla="*/ 0 h 559"/>
              <a:gd name="T16" fmla="*/ 685 w 781"/>
              <a:gd name="T17" fmla="*/ 80 h 559"/>
              <a:gd name="T18" fmla="*/ 511 w 781"/>
              <a:gd name="T19" fmla="*/ 205 h 559"/>
              <a:gd name="T20" fmla="*/ 274 w 781"/>
              <a:gd name="T21" fmla="*/ 370 h 559"/>
              <a:gd name="T22" fmla="*/ 163 w 781"/>
              <a:gd name="T23" fmla="*/ 446 h 559"/>
              <a:gd name="T24" fmla="*/ 0 w 781"/>
              <a:gd name="T25" fmla="*/ 559 h 5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1" h="559">
                <a:moveTo>
                  <a:pt x="0" y="559"/>
                </a:moveTo>
                <a:cubicBezTo>
                  <a:pt x="0" y="558"/>
                  <a:pt x="0" y="558"/>
                  <a:pt x="0" y="558"/>
                </a:cubicBezTo>
                <a:cubicBezTo>
                  <a:pt x="55" y="520"/>
                  <a:pt x="110" y="482"/>
                  <a:pt x="163" y="446"/>
                </a:cubicBezTo>
                <a:cubicBezTo>
                  <a:pt x="199" y="420"/>
                  <a:pt x="237" y="395"/>
                  <a:pt x="273" y="369"/>
                </a:cubicBezTo>
                <a:cubicBezTo>
                  <a:pt x="347" y="319"/>
                  <a:pt x="433" y="260"/>
                  <a:pt x="511" y="205"/>
                </a:cubicBezTo>
                <a:cubicBezTo>
                  <a:pt x="582" y="155"/>
                  <a:pt x="639" y="114"/>
                  <a:pt x="685" y="79"/>
                </a:cubicBezTo>
                <a:cubicBezTo>
                  <a:pt x="720" y="52"/>
                  <a:pt x="757" y="24"/>
                  <a:pt x="781" y="0"/>
                </a:cubicBezTo>
                <a:cubicBezTo>
                  <a:pt x="781" y="0"/>
                  <a:pt x="781" y="0"/>
                  <a:pt x="781" y="0"/>
                </a:cubicBezTo>
                <a:cubicBezTo>
                  <a:pt x="757" y="24"/>
                  <a:pt x="721" y="53"/>
                  <a:pt x="685" y="80"/>
                </a:cubicBezTo>
                <a:cubicBezTo>
                  <a:pt x="639" y="114"/>
                  <a:pt x="582" y="155"/>
                  <a:pt x="511" y="205"/>
                </a:cubicBezTo>
                <a:cubicBezTo>
                  <a:pt x="433" y="260"/>
                  <a:pt x="347" y="319"/>
                  <a:pt x="274" y="370"/>
                </a:cubicBezTo>
                <a:cubicBezTo>
                  <a:pt x="237" y="395"/>
                  <a:pt x="200" y="421"/>
                  <a:pt x="163" y="446"/>
                </a:cubicBezTo>
                <a:cubicBezTo>
                  <a:pt x="110" y="483"/>
                  <a:pt x="55" y="521"/>
                  <a:pt x="0" y="559"/>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19" name="Freeform 57"/>
          <p:cNvSpPr/>
          <p:nvPr/>
        </p:nvSpPr>
        <p:spPr bwMode="auto">
          <a:xfrm>
            <a:off x="3543716" y="142176"/>
            <a:ext cx="864506" cy="311944"/>
          </a:xfrm>
          <a:custGeom>
            <a:gdLst>
              <a:gd name="T0" fmla="*/ 0 w 448"/>
              <a:gd name="T1" fmla="*/ 162 h 162"/>
              <a:gd name="T2" fmla="*/ 0 w 448"/>
              <a:gd name="T3" fmla="*/ 162 h 162"/>
              <a:gd name="T4" fmla="*/ 111 w 448"/>
              <a:gd name="T5" fmla="*/ 70 h 162"/>
              <a:gd name="T6" fmla="*/ 235 w 448"/>
              <a:gd name="T7" fmla="*/ 17 h 162"/>
              <a:gd name="T8" fmla="*/ 341 w 448"/>
              <a:gd name="T9" fmla="*/ 18 h 162"/>
              <a:gd name="T10" fmla="*/ 351 w 448"/>
              <a:gd name="T11" fmla="*/ 21 h 162"/>
              <a:gd name="T12" fmla="*/ 448 w 448"/>
              <a:gd name="T13" fmla="*/ 83 h 162"/>
              <a:gd name="T14" fmla="*/ 448 w 448"/>
              <a:gd name="T15" fmla="*/ 83 h 162"/>
              <a:gd name="T16" fmla="*/ 235 w 448"/>
              <a:gd name="T17" fmla="*/ 18 h 162"/>
              <a:gd name="T18" fmla="*/ 0 w 448"/>
              <a:gd name="T19" fmla="*/ 162 h 16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8" h="162">
                <a:moveTo>
                  <a:pt x="0" y="162"/>
                </a:moveTo>
                <a:cubicBezTo>
                  <a:pt x="0" y="162"/>
                  <a:pt x="0" y="162"/>
                  <a:pt x="0" y="162"/>
                </a:cubicBezTo>
                <a:cubicBezTo>
                  <a:pt x="36" y="125"/>
                  <a:pt x="74" y="94"/>
                  <a:pt x="111" y="70"/>
                </a:cubicBezTo>
                <a:cubicBezTo>
                  <a:pt x="153" y="44"/>
                  <a:pt x="194" y="26"/>
                  <a:pt x="235" y="17"/>
                </a:cubicBezTo>
                <a:cubicBezTo>
                  <a:pt x="270" y="9"/>
                  <a:pt x="306" y="10"/>
                  <a:pt x="341" y="18"/>
                </a:cubicBezTo>
                <a:cubicBezTo>
                  <a:pt x="344" y="19"/>
                  <a:pt x="348" y="20"/>
                  <a:pt x="351" y="21"/>
                </a:cubicBezTo>
                <a:cubicBezTo>
                  <a:pt x="390" y="33"/>
                  <a:pt x="423" y="54"/>
                  <a:pt x="448" y="83"/>
                </a:cubicBezTo>
                <a:cubicBezTo>
                  <a:pt x="448" y="83"/>
                  <a:pt x="448" y="83"/>
                  <a:pt x="448" y="83"/>
                </a:cubicBezTo>
                <a:cubicBezTo>
                  <a:pt x="398" y="26"/>
                  <a:pt x="315" y="0"/>
                  <a:pt x="235" y="18"/>
                </a:cubicBezTo>
                <a:cubicBezTo>
                  <a:pt x="158" y="35"/>
                  <a:pt x="76" y="85"/>
                  <a:pt x="0" y="162"/>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0" name="Freeform 61"/>
          <p:cNvSpPr/>
          <p:nvPr/>
        </p:nvSpPr>
        <p:spPr bwMode="auto">
          <a:xfrm>
            <a:off x="4408221" y="301719"/>
            <a:ext cx="172664" cy="694135"/>
          </a:xfrm>
          <a:custGeom>
            <a:gdLst>
              <a:gd name="T0" fmla="*/ 83 w 90"/>
              <a:gd name="T1" fmla="*/ 360 h 360"/>
              <a:gd name="T2" fmla="*/ 0 w 90"/>
              <a:gd name="T3" fmla="*/ 0 h 360"/>
              <a:gd name="T4" fmla="*/ 0 w 90"/>
              <a:gd name="T5" fmla="*/ 0 h 360"/>
              <a:gd name="T6" fmla="*/ 68 w 90"/>
              <a:gd name="T7" fmla="*/ 160 h 360"/>
              <a:gd name="T8" fmla="*/ 83 w 90"/>
              <a:gd name="T9" fmla="*/ 360 h 360"/>
            </a:gdLst>
            <a:cxnLst>
              <a:cxn ang="0">
                <a:pos x="T0" y="T1"/>
              </a:cxn>
              <a:cxn ang="0">
                <a:pos x="T2" y="T3"/>
              </a:cxn>
              <a:cxn ang="0">
                <a:pos x="T4" y="T5"/>
              </a:cxn>
              <a:cxn ang="0">
                <a:pos x="T6" y="T7"/>
              </a:cxn>
              <a:cxn ang="0">
                <a:pos x="T8" y="T9"/>
              </a:cxn>
            </a:cxnLst>
            <a:rect l="0" t="0" r="r" b="b"/>
            <a:pathLst>
              <a:path w="90" h="360">
                <a:moveTo>
                  <a:pt x="83" y="360"/>
                </a:moveTo>
                <a:cubicBezTo>
                  <a:pt x="90" y="210"/>
                  <a:pt x="60" y="82"/>
                  <a:pt x="0" y="0"/>
                </a:cubicBezTo>
                <a:cubicBezTo>
                  <a:pt x="0" y="0"/>
                  <a:pt x="0" y="0"/>
                  <a:pt x="0" y="0"/>
                </a:cubicBezTo>
                <a:cubicBezTo>
                  <a:pt x="31" y="42"/>
                  <a:pt x="54" y="96"/>
                  <a:pt x="68" y="160"/>
                </a:cubicBezTo>
                <a:cubicBezTo>
                  <a:pt x="82" y="220"/>
                  <a:pt x="87" y="288"/>
                  <a:pt x="83" y="360"/>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1" name="Freeform 62"/>
          <p:cNvSpPr/>
          <p:nvPr/>
        </p:nvSpPr>
        <p:spPr bwMode="auto">
          <a:xfrm>
            <a:off x="3979541" y="26684"/>
            <a:ext cx="600153" cy="969169"/>
          </a:xfrm>
          <a:custGeom>
            <a:gdLst>
              <a:gd name="T0" fmla="*/ 305 w 311"/>
              <a:gd name="T1" fmla="*/ 503 h 503"/>
              <a:gd name="T2" fmla="*/ 224 w 311"/>
              <a:gd name="T3" fmla="*/ 125 h 503"/>
              <a:gd name="T4" fmla="*/ 0 w 311"/>
              <a:gd name="T5" fmla="*/ 9 h 503"/>
              <a:gd name="T6" fmla="*/ 0 w 311"/>
              <a:gd name="T7" fmla="*/ 8 h 503"/>
              <a:gd name="T8" fmla="*/ 225 w 311"/>
              <a:gd name="T9" fmla="*/ 124 h 503"/>
              <a:gd name="T10" fmla="*/ 291 w 311"/>
              <a:gd name="T11" fmla="*/ 294 h 503"/>
              <a:gd name="T12" fmla="*/ 305 w 311"/>
              <a:gd name="T13" fmla="*/ 503 h 503"/>
            </a:gdLst>
            <a:cxnLst>
              <a:cxn ang="0">
                <a:pos x="T0" y="T1"/>
              </a:cxn>
              <a:cxn ang="0">
                <a:pos x="T2" y="T3"/>
              </a:cxn>
              <a:cxn ang="0">
                <a:pos x="T4" y="T5"/>
              </a:cxn>
              <a:cxn ang="0">
                <a:pos x="T6" y="T7"/>
              </a:cxn>
              <a:cxn ang="0">
                <a:pos x="T8" y="T9"/>
              </a:cxn>
              <a:cxn ang="0">
                <a:pos x="T10" y="T11"/>
              </a:cxn>
              <a:cxn ang="0">
                <a:pos x="T12" y="T13"/>
              </a:cxn>
            </a:cxnLst>
            <a:rect l="0" t="0" r="r" b="b"/>
            <a:pathLst>
              <a:path w="311" h="502">
                <a:moveTo>
                  <a:pt x="305" y="503"/>
                </a:moveTo>
                <a:cubicBezTo>
                  <a:pt x="311" y="346"/>
                  <a:pt x="284" y="215"/>
                  <a:pt x="224" y="125"/>
                </a:cubicBezTo>
                <a:cubicBezTo>
                  <a:pt x="173" y="46"/>
                  <a:pt x="85" y="1"/>
                  <a:pt x="0" y="9"/>
                </a:cubicBezTo>
                <a:cubicBezTo>
                  <a:pt x="0" y="8"/>
                  <a:pt x="0" y="8"/>
                  <a:pt x="0" y="8"/>
                </a:cubicBezTo>
                <a:cubicBezTo>
                  <a:pt x="85" y="0"/>
                  <a:pt x="173" y="46"/>
                  <a:pt x="225" y="124"/>
                </a:cubicBezTo>
                <a:cubicBezTo>
                  <a:pt x="255" y="170"/>
                  <a:pt x="277" y="227"/>
                  <a:pt x="291" y="294"/>
                </a:cubicBezTo>
                <a:cubicBezTo>
                  <a:pt x="304" y="357"/>
                  <a:pt x="309" y="428"/>
                  <a:pt x="305" y="50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2" name="Freeform 63"/>
          <p:cNvSpPr/>
          <p:nvPr/>
        </p:nvSpPr>
        <p:spPr bwMode="auto">
          <a:xfrm>
            <a:off x="3384151" y="-106665"/>
            <a:ext cx="1195543" cy="1102519"/>
          </a:xfrm>
          <a:custGeom>
            <a:gdLst>
              <a:gd name="T0" fmla="*/ 614 w 620"/>
              <a:gd name="T1" fmla="*/ 572 h 572"/>
              <a:gd name="T2" fmla="*/ 556 w 620"/>
              <a:gd name="T3" fmla="*/ 214 h 572"/>
              <a:gd name="T4" fmla="*/ 385 w 620"/>
              <a:gd name="T5" fmla="*/ 39 h 572"/>
              <a:gd name="T6" fmla="*/ 366 w 620"/>
              <a:gd name="T7" fmla="*/ 33 h 572"/>
              <a:gd name="T8" fmla="*/ 1 w 620"/>
              <a:gd name="T9" fmla="*/ 189 h 572"/>
              <a:gd name="T10" fmla="*/ 0 w 620"/>
              <a:gd name="T11" fmla="*/ 189 h 572"/>
              <a:gd name="T12" fmla="*/ 182 w 620"/>
              <a:gd name="T13" fmla="*/ 55 h 572"/>
              <a:gd name="T14" fmla="*/ 284 w 620"/>
              <a:gd name="T15" fmla="*/ 27 h 572"/>
              <a:gd name="T16" fmla="*/ 386 w 620"/>
              <a:gd name="T17" fmla="*/ 38 h 572"/>
              <a:gd name="T18" fmla="*/ 557 w 620"/>
              <a:gd name="T19" fmla="*/ 213 h 572"/>
              <a:gd name="T20" fmla="*/ 615 w 620"/>
              <a:gd name="T21" fmla="*/ 572 h 572"/>
              <a:gd name="T22" fmla="*/ 614 w 620"/>
              <a:gd name="T23" fmla="*/ 572 h 5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0" h="572">
                <a:moveTo>
                  <a:pt x="614" y="572"/>
                </a:moveTo>
                <a:cubicBezTo>
                  <a:pt x="619" y="433"/>
                  <a:pt x="599" y="309"/>
                  <a:pt x="556" y="214"/>
                </a:cubicBezTo>
                <a:cubicBezTo>
                  <a:pt x="518" y="127"/>
                  <a:pt x="455" y="63"/>
                  <a:pt x="385" y="39"/>
                </a:cubicBezTo>
                <a:cubicBezTo>
                  <a:pt x="379" y="36"/>
                  <a:pt x="372" y="35"/>
                  <a:pt x="366" y="33"/>
                </a:cubicBezTo>
                <a:cubicBezTo>
                  <a:pt x="234" y="0"/>
                  <a:pt x="88" y="95"/>
                  <a:pt x="1" y="189"/>
                </a:cubicBezTo>
                <a:cubicBezTo>
                  <a:pt x="0" y="189"/>
                  <a:pt x="0" y="189"/>
                  <a:pt x="0" y="189"/>
                </a:cubicBezTo>
                <a:cubicBezTo>
                  <a:pt x="54" y="130"/>
                  <a:pt x="119" y="83"/>
                  <a:pt x="182" y="55"/>
                </a:cubicBezTo>
                <a:cubicBezTo>
                  <a:pt x="217" y="39"/>
                  <a:pt x="251" y="30"/>
                  <a:pt x="284" y="27"/>
                </a:cubicBezTo>
                <a:cubicBezTo>
                  <a:pt x="320" y="23"/>
                  <a:pt x="354" y="27"/>
                  <a:pt x="386" y="38"/>
                </a:cubicBezTo>
                <a:cubicBezTo>
                  <a:pt x="456" y="63"/>
                  <a:pt x="518" y="127"/>
                  <a:pt x="557" y="213"/>
                </a:cubicBezTo>
                <a:cubicBezTo>
                  <a:pt x="600" y="308"/>
                  <a:pt x="620" y="433"/>
                  <a:pt x="615" y="572"/>
                </a:cubicBezTo>
                <a:lnTo>
                  <a:pt x="614" y="572"/>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3" name="Freeform 64"/>
          <p:cNvSpPr/>
          <p:nvPr/>
        </p:nvSpPr>
        <p:spPr bwMode="auto">
          <a:xfrm>
            <a:off x="3253166" y="-135241"/>
            <a:ext cx="1326529" cy="1131094"/>
          </a:xfrm>
          <a:custGeom>
            <a:gdLst>
              <a:gd name="T0" fmla="*/ 682 w 688"/>
              <a:gd name="T1" fmla="*/ 587 h 587"/>
              <a:gd name="T2" fmla="*/ 608 w 688"/>
              <a:gd name="T3" fmla="*/ 190 h 587"/>
              <a:gd name="T4" fmla="*/ 423 w 688"/>
              <a:gd name="T5" fmla="*/ 33 h 587"/>
              <a:gd name="T6" fmla="*/ 404 w 688"/>
              <a:gd name="T7" fmla="*/ 29 h 587"/>
              <a:gd name="T8" fmla="*/ 1 w 688"/>
              <a:gd name="T9" fmla="*/ 258 h 587"/>
              <a:gd name="T10" fmla="*/ 0 w 688"/>
              <a:gd name="T11" fmla="*/ 257 h 587"/>
              <a:gd name="T12" fmla="*/ 180 w 688"/>
              <a:gd name="T13" fmla="*/ 85 h 587"/>
              <a:gd name="T14" fmla="*/ 404 w 688"/>
              <a:gd name="T15" fmla="*/ 29 h 587"/>
              <a:gd name="T16" fmla="*/ 518 w 688"/>
              <a:gd name="T17" fmla="*/ 80 h 587"/>
              <a:gd name="T18" fmla="*/ 609 w 688"/>
              <a:gd name="T19" fmla="*/ 190 h 587"/>
              <a:gd name="T20" fmla="*/ 683 w 688"/>
              <a:gd name="T21" fmla="*/ 587 h 587"/>
              <a:gd name="T22" fmla="*/ 682 w 688"/>
              <a:gd name="T23" fmla="*/ 587 h 5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88" h="587">
                <a:moveTo>
                  <a:pt x="682" y="587"/>
                </a:moveTo>
                <a:cubicBezTo>
                  <a:pt x="688" y="429"/>
                  <a:pt x="662" y="291"/>
                  <a:pt x="608" y="190"/>
                </a:cubicBezTo>
                <a:cubicBezTo>
                  <a:pt x="564" y="109"/>
                  <a:pt x="496" y="51"/>
                  <a:pt x="423" y="33"/>
                </a:cubicBezTo>
                <a:cubicBezTo>
                  <a:pt x="416" y="32"/>
                  <a:pt x="410" y="30"/>
                  <a:pt x="404" y="29"/>
                </a:cubicBezTo>
                <a:cubicBezTo>
                  <a:pt x="211" y="0"/>
                  <a:pt x="47" y="197"/>
                  <a:pt x="1" y="258"/>
                </a:cubicBezTo>
                <a:cubicBezTo>
                  <a:pt x="0" y="257"/>
                  <a:pt x="0" y="257"/>
                  <a:pt x="0" y="257"/>
                </a:cubicBezTo>
                <a:cubicBezTo>
                  <a:pt x="38" y="207"/>
                  <a:pt x="100" y="136"/>
                  <a:pt x="180" y="85"/>
                </a:cubicBezTo>
                <a:cubicBezTo>
                  <a:pt x="257" y="37"/>
                  <a:pt x="332" y="18"/>
                  <a:pt x="404" y="29"/>
                </a:cubicBezTo>
                <a:cubicBezTo>
                  <a:pt x="443" y="35"/>
                  <a:pt x="482" y="52"/>
                  <a:pt x="518" y="80"/>
                </a:cubicBezTo>
                <a:cubicBezTo>
                  <a:pt x="554" y="108"/>
                  <a:pt x="585" y="146"/>
                  <a:pt x="609" y="190"/>
                </a:cubicBezTo>
                <a:cubicBezTo>
                  <a:pt x="663" y="291"/>
                  <a:pt x="688" y="428"/>
                  <a:pt x="683" y="587"/>
                </a:cubicBezTo>
                <a:lnTo>
                  <a:pt x="682" y="587"/>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4" name="Freeform 65"/>
          <p:cNvSpPr/>
          <p:nvPr/>
        </p:nvSpPr>
        <p:spPr bwMode="auto">
          <a:xfrm>
            <a:off x="148801" y="995853"/>
            <a:ext cx="4421367" cy="3612357"/>
          </a:xfrm>
          <a:custGeom>
            <a:gdLst>
              <a:gd name="T0" fmla="*/ 0 w 2293"/>
              <a:gd name="T1" fmla="*/ 1866 h 1874"/>
              <a:gd name="T2" fmla="*/ 0 w 2293"/>
              <a:gd name="T3" fmla="*/ 1865 h 1874"/>
              <a:gd name="T4" fmla="*/ 360 w 2293"/>
              <a:gd name="T5" fmla="*/ 1851 h 1874"/>
              <a:gd name="T6" fmla="*/ 770 w 2293"/>
              <a:gd name="T7" fmla="*/ 1748 h 1874"/>
              <a:gd name="T8" fmla="*/ 1586 w 2293"/>
              <a:gd name="T9" fmla="*/ 1274 h 1874"/>
              <a:gd name="T10" fmla="*/ 2129 w 2293"/>
              <a:gd name="T11" fmla="*/ 607 h 1874"/>
              <a:gd name="T12" fmla="*/ 2292 w 2293"/>
              <a:gd name="T13" fmla="*/ 0 h 1874"/>
              <a:gd name="T14" fmla="*/ 2293 w 2293"/>
              <a:gd name="T15" fmla="*/ 0 h 1874"/>
              <a:gd name="T16" fmla="*/ 2130 w 2293"/>
              <a:gd name="T17" fmla="*/ 607 h 1874"/>
              <a:gd name="T18" fmla="*/ 1586 w 2293"/>
              <a:gd name="T19" fmla="*/ 1275 h 1874"/>
              <a:gd name="T20" fmla="*/ 770 w 2293"/>
              <a:gd name="T21" fmla="*/ 1748 h 1874"/>
              <a:gd name="T22" fmla="*/ 360 w 2293"/>
              <a:gd name="T23" fmla="*/ 1852 h 1874"/>
              <a:gd name="T24" fmla="*/ 0 w 2293"/>
              <a:gd name="T25" fmla="*/ 1866 h 187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93" h="1874">
                <a:moveTo>
                  <a:pt x="0" y="1866"/>
                </a:moveTo>
                <a:cubicBezTo>
                  <a:pt x="0" y="1865"/>
                  <a:pt x="0" y="1865"/>
                  <a:pt x="0" y="1865"/>
                </a:cubicBezTo>
                <a:cubicBezTo>
                  <a:pt x="113" y="1873"/>
                  <a:pt x="235" y="1869"/>
                  <a:pt x="360" y="1851"/>
                </a:cubicBezTo>
                <a:cubicBezTo>
                  <a:pt x="496" y="1831"/>
                  <a:pt x="634" y="1796"/>
                  <a:pt x="770" y="1748"/>
                </a:cubicBezTo>
                <a:cubicBezTo>
                  <a:pt x="1061" y="1644"/>
                  <a:pt x="1343" y="1481"/>
                  <a:pt x="1586" y="1274"/>
                </a:cubicBezTo>
                <a:cubicBezTo>
                  <a:pt x="1818" y="1076"/>
                  <a:pt x="2006" y="845"/>
                  <a:pt x="2129" y="607"/>
                </a:cubicBezTo>
                <a:cubicBezTo>
                  <a:pt x="2235" y="402"/>
                  <a:pt x="2291" y="192"/>
                  <a:pt x="2292" y="0"/>
                </a:cubicBezTo>
                <a:cubicBezTo>
                  <a:pt x="2293" y="0"/>
                  <a:pt x="2293" y="0"/>
                  <a:pt x="2293" y="0"/>
                </a:cubicBezTo>
                <a:cubicBezTo>
                  <a:pt x="2292" y="192"/>
                  <a:pt x="2236" y="402"/>
                  <a:pt x="2130" y="607"/>
                </a:cubicBezTo>
                <a:cubicBezTo>
                  <a:pt x="2007" y="846"/>
                  <a:pt x="1819" y="1077"/>
                  <a:pt x="1586" y="1275"/>
                </a:cubicBezTo>
                <a:cubicBezTo>
                  <a:pt x="1343" y="1481"/>
                  <a:pt x="1061" y="1645"/>
                  <a:pt x="770" y="1748"/>
                </a:cubicBezTo>
                <a:cubicBezTo>
                  <a:pt x="634" y="1797"/>
                  <a:pt x="496" y="1832"/>
                  <a:pt x="360" y="1852"/>
                </a:cubicBezTo>
                <a:cubicBezTo>
                  <a:pt x="235" y="1870"/>
                  <a:pt x="113" y="1874"/>
                  <a:pt x="0" y="186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5" name="Freeform 66"/>
          <p:cNvSpPr/>
          <p:nvPr/>
        </p:nvSpPr>
        <p:spPr bwMode="auto">
          <a:xfrm>
            <a:off x="1492001" y="995853"/>
            <a:ext cx="3078167" cy="3577829"/>
          </a:xfrm>
          <a:custGeom>
            <a:gdLst>
              <a:gd name="T0" fmla="*/ 0 w 1596"/>
              <a:gd name="T1" fmla="*/ 1856 h 1856"/>
              <a:gd name="T2" fmla="*/ 0 w 1596"/>
              <a:gd name="T3" fmla="*/ 1856 h 1856"/>
              <a:gd name="T4" fmla="*/ 584 w 1596"/>
              <a:gd name="T5" fmla="*/ 1603 h 1856"/>
              <a:gd name="T6" fmla="*/ 1127 w 1596"/>
              <a:gd name="T7" fmla="*/ 1127 h 1856"/>
              <a:gd name="T8" fmla="*/ 1481 w 1596"/>
              <a:gd name="T9" fmla="*/ 541 h 1856"/>
              <a:gd name="T10" fmla="*/ 1595 w 1596"/>
              <a:gd name="T11" fmla="*/ 0 h 1856"/>
              <a:gd name="T12" fmla="*/ 1596 w 1596"/>
              <a:gd name="T13" fmla="*/ 0 h 1856"/>
              <a:gd name="T14" fmla="*/ 1566 w 1596"/>
              <a:gd name="T15" fmla="*/ 264 h 1856"/>
              <a:gd name="T16" fmla="*/ 1482 w 1596"/>
              <a:gd name="T17" fmla="*/ 542 h 1856"/>
              <a:gd name="T18" fmla="*/ 1332 w 1596"/>
              <a:gd name="T19" fmla="*/ 842 h 1856"/>
              <a:gd name="T20" fmla="*/ 1127 w 1596"/>
              <a:gd name="T21" fmla="*/ 1128 h 1856"/>
              <a:gd name="T22" fmla="*/ 872 w 1596"/>
              <a:gd name="T23" fmla="*/ 1388 h 1856"/>
              <a:gd name="T24" fmla="*/ 585 w 1596"/>
              <a:gd name="T25" fmla="*/ 1604 h 1856"/>
              <a:gd name="T26" fmla="*/ 293 w 1596"/>
              <a:gd name="T27" fmla="*/ 1759 h 1856"/>
              <a:gd name="T28" fmla="*/ 0 w 1596"/>
              <a:gd name="T29" fmla="*/ 1856 h 18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6" h="1855">
                <a:moveTo>
                  <a:pt x="0" y="1856"/>
                </a:moveTo>
                <a:cubicBezTo>
                  <a:pt x="0" y="1856"/>
                  <a:pt x="0" y="1856"/>
                  <a:pt x="0" y="1856"/>
                </a:cubicBezTo>
                <a:cubicBezTo>
                  <a:pt x="193" y="1810"/>
                  <a:pt x="395" y="1723"/>
                  <a:pt x="584" y="1603"/>
                </a:cubicBezTo>
                <a:cubicBezTo>
                  <a:pt x="784" y="1477"/>
                  <a:pt x="971" y="1312"/>
                  <a:pt x="1127" y="1127"/>
                </a:cubicBezTo>
                <a:cubicBezTo>
                  <a:pt x="1278" y="946"/>
                  <a:pt x="1401" y="744"/>
                  <a:pt x="1481" y="541"/>
                </a:cubicBezTo>
                <a:cubicBezTo>
                  <a:pt x="1554" y="358"/>
                  <a:pt x="1593" y="171"/>
                  <a:pt x="1595" y="0"/>
                </a:cubicBezTo>
                <a:cubicBezTo>
                  <a:pt x="1596" y="0"/>
                  <a:pt x="1596" y="0"/>
                  <a:pt x="1596" y="0"/>
                </a:cubicBezTo>
                <a:cubicBezTo>
                  <a:pt x="1595" y="85"/>
                  <a:pt x="1585" y="174"/>
                  <a:pt x="1566" y="264"/>
                </a:cubicBezTo>
                <a:cubicBezTo>
                  <a:pt x="1547" y="355"/>
                  <a:pt x="1519" y="449"/>
                  <a:pt x="1482" y="542"/>
                </a:cubicBezTo>
                <a:cubicBezTo>
                  <a:pt x="1442" y="643"/>
                  <a:pt x="1391" y="744"/>
                  <a:pt x="1332" y="842"/>
                </a:cubicBezTo>
                <a:cubicBezTo>
                  <a:pt x="1272" y="940"/>
                  <a:pt x="1203" y="1037"/>
                  <a:pt x="1127" y="1128"/>
                </a:cubicBezTo>
                <a:cubicBezTo>
                  <a:pt x="1049" y="1221"/>
                  <a:pt x="963" y="1308"/>
                  <a:pt x="872" y="1388"/>
                </a:cubicBezTo>
                <a:cubicBezTo>
                  <a:pt x="781" y="1468"/>
                  <a:pt x="684" y="1541"/>
                  <a:pt x="585" y="1604"/>
                </a:cubicBezTo>
                <a:cubicBezTo>
                  <a:pt x="489" y="1664"/>
                  <a:pt x="391" y="1716"/>
                  <a:pt x="293" y="1759"/>
                </a:cubicBezTo>
                <a:cubicBezTo>
                  <a:pt x="195" y="1801"/>
                  <a:pt x="97" y="1834"/>
                  <a:pt x="0" y="185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6" name="Freeform 67"/>
          <p:cNvSpPr/>
          <p:nvPr/>
        </p:nvSpPr>
        <p:spPr bwMode="auto">
          <a:xfrm>
            <a:off x="3000720" y="995852"/>
            <a:ext cx="1569448" cy="2806304"/>
          </a:xfrm>
          <a:custGeom>
            <a:gdLst>
              <a:gd name="T0" fmla="*/ 0 w 814"/>
              <a:gd name="T1" fmla="*/ 1456 h 1456"/>
              <a:gd name="T2" fmla="*/ 0 w 814"/>
              <a:gd name="T3" fmla="*/ 1456 h 1456"/>
              <a:gd name="T4" fmla="*/ 285 w 814"/>
              <a:gd name="T5" fmla="*/ 1228 h 1456"/>
              <a:gd name="T6" fmla="*/ 547 w 814"/>
              <a:gd name="T7" fmla="*/ 881 h 1456"/>
              <a:gd name="T8" fmla="*/ 813 w 814"/>
              <a:gd name="T9" fmla="*/ 0 h 1456"/>
              <a:gd name="T10" fmla="*/ 814 w 814"/>
              <a:gd name="T11" fmla="*/ 0 h 1456"/>
              <a:gd name="T12" fmla="*/ 548 w 814"/>
              <a:gd name="T13" fmla="*/ 881 h 1456"/>
              <a:gd name="T14" fmla="*/ 286 w 814"/>
              <a:gd name="T15" fmla="*/ 1228 h 1456"/>
              <a:gd name="T16" fmla="*/ 0 w 814"/>
              <a:gd name="T17" fmla="*/ 1456 h 14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1456">
                <a:moveTo>
                  <a:pt x="0" y="1456"/>
                </a:moveTo>
                <a:cubicBezTo>
                  <a:pt x="0" y="1456"/>
                  <a:pt x="0" y="1456"/>
                  <a:pt x="0" y="1456"/>
                </a:cubicBezTo>
                <a:cubicBezTo>
                  <a:pt x="100" y="1396"/>
                  <a:pt x="196" y="1320"/>
                  <a:pt x="285" y="1228"/>
                </a:cubicBezTo>
                <a:cubicBezTo>
                  <a:pt x="384" y="1126"/>
                  <a:pt x="472" y="1009"/>
                  <a:pt x="547" y="881"/>
                </a:cubicBezTo>
                <a:cubicBezTo>
                  <a:pt x="711" y="602"/>
                  <a:pt x="805" y="289"/>
                  <a:pt x="813" y="0"/>
                </a:cubicBezTo>
                <a:cubicBezTo>
                  <a:pt x="814" y="0"/>
                  <a:pt x="814" y="0"/>
                  <a:pt x="814" y="0"/>
                </a:cubicBezTo>
                <a:cubicBezTo>
                  <a:pt x="806" y="290"/>
                  <a:pt x="712" y="602"/>
                  <a:pt x="548" y="881"/>
                </a:cubicBezTo>
                <a:cubicBezTo>
                  <a:pt x="473" y="1010"/>
                  <a:pt x="384" y="1127"/>
                  <a:pt x="286" y="1228"/>
                </a:cubicBezTo>
                <a:cubicBezTo>
                  <a:pt x="196" y="1320"/>
                  <a:pt x="100" y="1397"/>
                  <a:pt x="0" y="145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7" name="Freeform 68"/>
          <p:cNvSpPr/>
          <p:nvPr/>
        </p:nvSpPr>
        <p:spPr bwMode="auto">
          <a:xfrm>
            <a:off x="3474650" y="995854"/>
            <a:ext cx="1095518" cy="1759744"/>
          </a:xfrm>
          <a:custGeom>
            <a:gdLst>
              <a:gd name="T0" fmla="*/ 0 w 568"/>
              <a:gd name="T1" fmla="*/ 913 h 913"/>
              <a:gd name="T2" fmla="*/ 0 w 568"/>
              <a:gd name="T3" fmla="*/ 912 h 913"/>
              <a:gd name="T4" fmla="*/ 163 w 568"/>
              <a:gd name="T5" fmla="*/ 823 h 913"/>
              <a:gd name="T6" fmla="*/ 337 w 568"/>
              <a:gd name="T7" fmla="*/ 638 h 913"/>
              <a:gd name="T8" fmla="*/ 567 w 568"/>
              <a:gd name="T9" fmla="*/ 0 h 913"/>
              <a:gd name="T10" fmla="*/ 568 w 568"/>
              <a:gd name="T11" fmla="*/ 0 h 913"/>
              <a:gd name="T12" fmla="*/ 495 w 568"/>
              <a:gd name="T13" fmla="*/ 345 h 913"/>
              <a:gd name="T14" fmla="*/ 338 w 568"/>
              <a:gd name="T15" fmla="*/ 639 h 913"/>
              <a:gd name="T16" fmla="*/ 163 w 568"/>
              <a:gd name="T17" fmla="*/ 824 h 913"/>
              <a:gd name="T18" fmla="*/ 0 w 568"/>
              <a:gd name="T19" fmla="*/ 913 h 9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8" h="913">
                <a:moveTo>
                  <a:pt x="0" y="913"/>
                </a:moveTo>
                <a:cubicBezTo>
                  <a:pt x="0" y="912"/>
                  <a:pt x="0" y="912"/>
                  <a:pt x="0" y="912"/>
                </a:cubicBezTo>
                <a:cubicBezTo>
                  <a:pt x="53" y="895"/>
                  <a:pt x="108" y="866"/>
                  <a:pt x="163" y="823"/>
                </a:cubicBezTo>
                <a:cubicBezTo>
                  <a:pt x="225" y="775"/>
                  <a:pt x="284" y="712"/>
                  <a:pt x="337" y="638"/>
                </a:cubicBezTo>
                <a:cubicBezTo>
                  <a:pt x="473" y="451"/>
                  <a:pt x="557" y="218"/>
                  <a:pt x="567" y="0"/>
                </a:cubicBezTo>
                <a:cubicBezTo>
                  <a:pt x="568" y="0"/>
                  <a:pt x="568" y="0"/>
                  <a:pt x="568" y="0"/>
                </a:cubicBezTo>
                <a:cubicBezTo>
                  <a:pt x="562" y="115"/>
                  <a:pt x="538" y="231"/>
                  <a:pt x="495" y="345"/>
                </a:cubicBezTo>
                <a:cubicBezTo>
                  <a:pt x="456" y="449"/>
                  <a:pt x="402" y="550"/>
                  <a:pt x="338" y="639"/>
                </a:cubicBezTo>
                <a:cubicBezTo>
                  <a:pt x="285" y="713"/>
                  <a:pt x="226" y="775"/>
                  <a:pt x="163" y="824"/>
                </a:cubicBezTo>
                <a:cubicBezTo>
                  <a:pt x="109" y="866"/>
                  <a:pt x="54" y="896"/>
                  <a:pt x="0" y="913"/>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8" name="Freeform 69"/>
          <p:cNvSpPr/>
          <p:nvPr/>
        </p:nvSpPr>
        <p:spPr bwMode="auto">
          <a:xfrm>
            <a:off x="3671129" y="995854"/>
            <a:ext cx="899039" cy="2006203"/>
          </a:xfrm>
          <a:custGeom>
            <a:gdLst>
              <a:gd name="T0" fmla="*/ 1 w 466"/>
              <a:gd name="T1" fmla="*/ 1041 h 1041"/>
              <a:gd name="T2" fmla="*/ 0 w 466"/>
              <a:gd name="T3" fmla="*/ 1041 h 1041"/>
              <a:gd name="T4" fmla="*/ 307 w 466"/>
              <a:gd name="T5" fmla="*/ 613 h 1041"/>
              <a:gd name="T6" fmla="*/ 465 w 466"/>
              <a:gd name="T7" fmla="*/ 0 h 1041"/>
              <a:gd name="T8" fmla="*/ 466 w 466"/>
              <a:gd name="T9" fmla="*/ 0 h 1041"/>
              <a:gd name="T10" fmla="*/ 308 w 466"/>
              <a:gd name="T11" fmla="*/ 613 h 1041"/>
              <a:gd name="T12" fmla="*/ 1 w 466"/>
              <a:gd name="T13" fmla="*/ 1041 h 1041"/>
            </a:gdLst>
            <a:cxnLst>
              <a:cxn ang="0">
                <a:pos x="T0" y="T1"/>
              </a:cxn>
              <a:cxn ang="0">
                <a:pos x="T2" y="T3"/>
              </a:cxn>
              <a:cxn ang="0">
                <a:pos x="T4" y="T5"/>
              </a:cxn>
              <a:cxn ang="0">
                <a:pos x="T6" y="T7"/>
              </a:cxn>
              <a:cxn ang="0">
                <a:pos x="T8" y="T9"/>
              </a:cxn>
              <a:cxn ang="0">
                <a:pos x="T10" y="T11"/>
              </a:cxn>
              <a:cxn ang="0">
                <a:pos x="T12" y="T13"/>
              </a:cxn>
            </a:cxnLst>
            <a:rect l="0" t="0" r="r" b="b"/>
            <a:pathLst>
              <a:path w="466" h="1041">
                <a:moveTo>
                  <a:pt x="1" y="1041"/>
                </a:moveTo>
                <a:cubicBezTo>
                  <a:pt x="0" y="1041"/>
                  <a:pt x="0" y="1041"/>
                  <a:pt x="0" y="1041"/>
                </a:cubicBezTo>
                <a:cubicBezTo>
                  <a:pt x="120" y="932"/>
                  <a:pt x="226" y="784"/>
                  <a:pt x="307" y="613"/>
                </a:cubicBezTo>
                <a:cubicBezTo>
                  <a:pt x="403" y="412"/>
                  <a:pt x="458" y="200"/>
                  <a:pt x="465" y="0"/>
                </a:cubicBezTo>
                <a:cubicBezTo>
                  <a:pt x="466" y="0"/>
                  <a:pt x="466" y="0"/>
                  <a:pt x="466" y="0"/>
                </a:cubicBezTo>
                <a:cubicBezTo>
                  <a:pt x="458" y="200"/>
                  <a:pt x="404" y="412"/>
                  <a:pt x="308" y="613"/>
                </a:cubicBezTo>
                <a:cubicBezTo>
                  <a:pt x="226" y="784"/>
                  <a:pt x="120" y="932"/>
                  <a:pt x="1" y="1041"/>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29" name="Freeform 70"/>
          <p:cNvSpPr/>
          <p:nvPr/>
        </p:nvSpPr>
        <p:spPr bwMode="auto">
          <a:xfrm>
            <a:off x="3455598" y="264809"/>
            <a:ext cx="1114570" cy="731044"/>
          </a:xfrm>
          <a:custGeom>
            <a:gdLst>
              <a:gd name="T0" fmla="*/ 577 w 578"/>
              <a:gd name="T1" fmla="*/ 379 h 379"/>
              <a:gd name="T2" fmla="*/ 359 w 578"/>
              <a:gd name="T3" fmla="*/ 108 h 379"/>
              <a:gd name="T4" fmla="*/ 0 w 578"/>
              <a:gd name="T5" fmla="*/ 0 h 379"/>
              <a:gd name="T6" fmla="*/ 1 w 578"/>
              <a:gd name="T7" fmla="*/ 0 h 379"/>
              <a:gd name="T8" fmla="*/ 360 w 578"/>
              <a:gd name="T9" fmla="*/ 107 h 379"/>
              <a:gd name="T10" fmla="*/ 508 w 578"/>
              <a:gd name="T11" fmla="*/ 219 h 379"/>
              <a:gd name="T12" fmla="*/ 578 w 578"/>
              <a:gd name="T13" fmla="*/ 379 h 379"/>
              <a:gd name="T14" fmla="*/ 577 w 578"/>
              <a:gd name="T15" fmla="*/ 379 h 379"/>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 h="379">
                <a:moveTo>
                  <a:pt x="577" y="379"/>
                </a:moveTo>
                <a:cubicBezTo>
                  <a:pt x="570" y="231"/>
                  <a:pt x="422" y="140"/>
                  <a:pt x="359" y="108"/>
                </a:cubicBezTo>
                <a:cubicBezTo>
                  <a:pt x="262" y="58"/>
                  <a:pt x="148" y="24"/>
                  <a:pt x="0" y="0"/>
                </a:cubicBezTo>
                <a:cubicBezTo>
                  <a:pt x="1" y="0"/>
                  <a:pt x="1" y="0"/>
                  <a:pt x="1" y="0"/>
                </a:cubicBezTo>
                <a:cubicBezTo>
                  <a:pt x="148" y="23"/>
                  <a:pt x="262" y="57"/>
                  <a:pt x="360" y="107"/>
                </a:cubicBezTo>
                <a:cubicBezTo>
                  <a:pt x="419" y="138"/>
                  <a:pt x="470" y="176"/>
                  <a:pt x="508" y="219"/>
                </a:cubicBezTo>
                <a:cubicBezTo>
                  <a:pt x="551" y="269"/>
                  <a:pt x="575" y="323"/>
                  <a:pt x="578" y="379"/>
                </a:cubicBezTo>
                <a:lnTo>
                  <a:pt x="577" y="379"/>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30" name="Freeform 71"/>
          <p:cNvSpPr/>
          <p:nvPr/>
        </p:nvSpPr>
        <p:spPr bwMode="auto">
          <a:xfrm>
            <a:off x="1927827" y="995853"/>
            <a:ext cx="2642342" cy="994172"/>
          </a:xfrm>
          <a:custGeom>
            <a:gdLst>
              <a:gd name="T0" fmla="*/ 0 w 1370"/>
              <a:gd name="T1" fmla="*/ 516 h 516"/>
              <a:gd name="T2" fmla="*/ 0 w 1370"/>
              <a:gd name="T3" fmla="*/ 515 h 516"/>
              <a:gd name="T4" fmla="*/ 529 w 1370"/>
              <a:gd name="T5" fmla="*/ 319 h 516"/>
              <a:gd name="T6" fmla="*/ 860 w 1370"/>
              <a:gd name="T7" fmla="*/ 204 h 516"/>
              <a:gd name="T8" fmla="*/ 1008 w 1370"/>
              <a:gd name="T9" fmla="*/ 153 h 516"/>
              <a:gd name="T10" fmla="*/ 1034 w 1370"/>
              <a:gd name="T11" fmla="*/ 144 h 516"/>
              <a:gd name="T12" fmla="*/ 1180 w 1370"/>
              <a:gd name="T13" fmla="*/ 92 h 516"/>
              <a:gd name="T14" fmla="*/ 1296 w 1370"/>
              <a:gd name="T15" fmla="*/ 48 h 516"/>
              <a:gd name="T16" fmla="*/ 1369 w 1370"/>
              <a:gd name="T17" fmla="*/ 5 h 516"/>
              <a:gd name="T18" fmla="*/ 1369 w 1370"/>
              <a:gd name="T19" fmla="*/ 1 h 516"/>
              <a:gd name="T20" fmla="*/ 1370 w 1370"/>
              <a:gd name="T21" fmla="*/ 0 h 516"/>
              <a:gd name="T22" fmla="*/ 1370 w 1370"/>
              <a:gd name="T23" fmla="*/ 5 h 516"/>
              <a:gd name="T24" fmla="*/ 1296 w 1370"/>
              <a:gd name="T25" fmla="*/ 48 h 516"/>
              <a:gd name="T26" fmla="*/ 1180 w 1370"/>
              <a:gd name="T27" fmla="*/ 93 h 516"/>
              <a:gd name="T28" fmla="*/ 1035 w 1370"/>
              <a:gd name="T29" fmla="*/ 144 h 516"/>
              <a:gd name="T30" fmla="*/ 1008 w 1370"/>
              <a:gd name="T31" fmla="*/ 154 h 516"/>
              <a:gd name="T32" fmla="*/ 860 w 1370"/>
              <a:gd name="T33" fmla="*/ 205 h 516"/>
              <a:gd name="T34" fmla="*/ 530 w 1370"/>
              <a:gd name="T35" fmla="*/ 320 h 516"/>
              <a:gd name="T36" fmla="*/ 0 w 1370"/>
              <a:gd name="T37" fmla="*/ 516 h 5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0" h="516">
                <a:moveTo>
                  <a:pt x="0" y="516"/>
                </a:moveTo>
                <a:cubicBezTo>
                  <a:pt x="0" y="515"/>
                  <a:pt x="0" y="515"/>
                  <a:pt x="0" y="515"/>
                </a:cubicBezTo>
                <a:cubicBezTo>
                  <a:pt x="161" y="452"/>
                  <a:pt x="334" y="388"/>
                  <a:pt x="529" y="319"/>
                </a:cubicBezTo>
                <a:cubicBezTo>
                  <a:pt x="645" y="278"/>
                  <a:pt x="754" y="240"/>
                  <a:pt x="860" y="204"/>
                </a:cubicBezTo>
                <a:cubicBezTo>
                  <a:pt x="912" y="186"/>
                  <a:pt x="960" y="169"/>
                  <a:pt x="1008" y="153"/>
                </a:cubicBezTo>
                <a:cubicBezTo>
                  <a:pt x="1017" y="150"/>
                  <a:pt x="1026" y="147"/>
                  <a:pt x="1034" y="144"/>
                </a:cubicBezTo>
                <a:cubicBezTo>
                  <a:pt x="1087" y="125"/>
                  <a:pt x="1136" y="108"/>
                  <a:pt x="1180" y="92"/>
                </a:cubicBezTo>
                <a:cubicBezTo>
                  <a:pt x="1230" y="74"/>
                  <a:pt x="1267" y="60"/>
                  <a:pt x="1296" y="48"/>
                </a:cubicBezTo>
                <a:cubicBezTo>
                  <a:pt x="1341" y="29"/>
                  <a:pt x="1366" y="14"/>
                  <a:pt x="1369" y="5"/>
                </a:cubicBezTo>
                <a:cubicBezTo>
                  <a:pt x="1370" y="3"/>
                  <a:pt x="1370" y="2"/>
                  <a:pt x="1369" y="1"/>
                </a:cubicBezTo>
                <a:cubicBezTo>
                  <a:pt x="1370" y="0"/>
                  <a:pt x="1370" y="0"/>
                  <a:pt x="1370" y="0"/>
                </a:cubicBezTo>
                <a:cubicBezTo>
                  <a:pt x="1370" y="2"/>
                  <a:pt x="1370" y="3"/>
                  <a:pt x="1370" y="5"/>
                </a:cubicBezTo>
                <a:cubicBezTo>
                  <a:pt x="1366" y="15"/>
                  <a:pt x="1342" y="29"/>
                  <a:pt x="1296" y="48"/>
                </a:cubicBezTo>
                <a:cubicBezTo>
                  <a:pt x="1267" y="60"/>
                  <a:pt x="1230" y="74"/>
                  <a:pt x="1180" y="93"/>
                </a:cubicBezTo>
                <a:cubicBezTo>
                  <a:pt x="1137" y="109"/>
                  <a:pt x="1087" y="126"/>
                  <a:pt x="1035" y="144"/>
                </a:cubicBezTo>
                <a:cubicBezTo>
                  <a:pt x="1026" y="147"/>
                  <a:pt x="1017" y="150"/>
                  <a:pt x="1008" y="154"/>
                </a:cubicBezTo>
                <a:cubicBezTo>
                  <a:pt x="961" y="170"/>
                  <a:pt x="912" y="187"/>
                  <a:pt x="860" y="205"/>
                </a:cubicBezTo>
                <a:cubicBezTo>
                  <a:pt x="755" y="241"/>
                  <a:pt x="646" y="279"/>
                  <a:pt x="530" y="320"/>
                </a:cubicBezTo>
                <a:cubicBezTo>
                  <a:pt x="335" y="389"/>
                  <a:pt x="161" y="453"/>
                  <a:pt x="0" y="51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31" name="Freeform 72"/>
          <p:cNvSpPr/>
          <p:nvPr/>
        </p:nvSpPr>
        <p:spPr bwMode="auto">
          <a:xfrm>
            <a:off x="2901885" y="827976"/>
            <a:ext cx="1675428" cy="551260"/>
          </a:xfrm>
          <a:custGeom>
            <a:gdLst>
              <a:gd name="T0" fmla="*/ 0 w 869"/>
              <a:gd name="T1" fmla="*/ 286 h 286"/>
              <a:gd name="T2" fmla="*/ 0 w 869"/>
              <a:gd name="T3" fmla="*/ 285 h 286"/>
              <a:gd name="T4" fmla="*/ 332 w 869"/>
              <a:gd name="T5" fmla="*/ 106 h 286"/>
              <a:gd name="T6" fmla="*/ 631 w 869"/>
              <a:gd name="T7" fmla="*/ 14 h 286"/>
              <a:gd name="T8" fmla="*/ 817 w 869"/>
              <a:gd name="T9" fmla="*/ 18 h 286"/>
              <a:gd name="T10" fmla="*/ 865 w 869"/>
              <a:gd name="T11" fmla="*/ 88 h 286"/>
              <a:gd name="T12" fmla="*/ 864 w 869"/>
              <a:gd name="T13" fmla="*/ 87 h 286"/>
              <a:gd name="T14" fmla="*/ 817 w 869"/>
              <a:gd name="T15" fmla="*/ 19 h 286"/>
              <a:gd name="T16" fmla="*/ 631 w 869"/>
              <a:gd name="T17" fmla="*/ 14 h 286"/>
              <a:gd name="T18" fmla="*/ 332 w 869"/>
              <a:gd name="T19" fmla="*/ 107 h 286"/>
              <a:gd name="T20" fmla="*/ 0 w 869"/>
              <a:gd name="T21" fmla="*/ 286 h 2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69" h="286">
                <a:moveTo>
                  <a:pt x="0" y="286"/>
                </a:moveTo>
                <a:cubicBezTo>
                  <a:pt x="0" y="285"/>
                  <a:pt x="0" y="285"/>
                  <a:pt x="0" y="285"/>
                </a:cubicBezTo>
                <a:cubicBezTo>
                  <a:pt x="110" y="213"/>
                  <a:pt x="221" y="153"/>
                  <a:pt x="332" y="106"/>
                </a:cubicBezTo>
                <a:cubicBezTo>
                  <a:pt x="441" y="59"/>
                  <a:pt x="542" y="28"/>
                  <a:pt x="631" y="14"/>
                </a:cubicBezTo>
                <a:cubicBezTo>
                  <a:pt x="712" y="0"/>
                  <a:pt x="775" y="2"/>
                  <a:pt x="817" y="18"/>
                </a:cubicBezTo>
                <a:cubicBezTo>
                  <a:pt x="850" y="31"/>
                  <a:pt x="869" y="60"/>
                  <a:pt x="865" y="88"/>
                </a:cubicBezTo>
                <a:cubicBezTo>
                  <a:pt x="864" y="87"/>
                  <a:pt x="864" y="87"/>
                  <a:pt x="864" y="87"/>
                </a:cubicBezTo>
                <a:cubicBezTo>
                  <a:pt x="869" y="60"/>
                  <a:pt x="849" y="31"/>
                  <a:pt x="817" y="19"/>
                </a:cubicBezTo>
                <a:cubicBezTo>
                  <a:pt x="775" y="3"/>
                  <a:pt x="712" y="1"/>
                  <a:pt x="631" y="14"/>
                </a:cubicBezTo>
                <a:cubicBezTo>
                  <a:pt x="542" y="29"/>
                  <a:pt x="441" y="60"/>
                  <a:pt x="332" y="107"/>
                </a:cubicBezTo>
                <a:cubicBezTo>
                  <a:pt x="222" y="154"/>
                  <a:pt x="110" y="214"/>
                  <a:pt x="0" y="286"/>
                </a:cubicBez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sp>
        <p:nvSpPr>
          <p:cNvPr id="132" name="Freeform 73"/>
          <p:cNvSpPr/>
          <p:nvPr/>
        </p:nvSpPr>
        <p:spPr bwMode="auto">
          <a:xfrm>
            <a:off x="3542524" y="176703"/>
            <a:ext cx="1034788" cy="819150"/>
          </a:xfrm>
          <a:custGeom>
            <a:gdLst>
              <a:gd name="T0" fmla="*/ 532 w 537"/>
              <a:gd name="T1" fmla="*/ 425 h 425"/>
              <a:gd name="T2" fmla="*/ 494 w 537"/>
              <a:gd name="T3" fmla="*/ 175 h 425"/>
              <a:gd name="T4" fmla="*/ 363 w 537"/>
              <a:gd name="T5" fmla="*/ 23 h 425"/>
              <a:gd name="T6" fmla="*/ 180 w 537"/>
              <a:gd name="T7" fmla="*/ 28 h 425"/>
              <a:gd name="T8" fmla="*/ 1 w 537"/>
              <a:gd name="T9" fmla="*/ 144 h 425"/>
              <a:gd name="T10" fmla="*/ 0 w 537"/>
              <a:gd name="T11" fmla="*/ 144 h 425"/>
              <a:gd name="T12" fmla="*/ 179 w 537"/>
              <a:gd name="T13" fmla="*/ 27 h 425"/>
              <a:gd name="T14" fmla="*/ 363 w 537"/>
              <a:gd name="T15" fmla="*/ 23 h 425"/>
              <a:gd name="T16" fmla="*/ 495 w 537"/>
              <a:gd name="T17" fmla="*/ 175 h 425"/>
              <a:gd name="T18" fmla="*/ 533 w 537"/>
              <a:gd name="T19" fmla="*/ 425 h 425"/>
              <a:gd name="T20" fmla="*/ 532 w 537"/>
              <a:gd name="T21" fmla="*/ 425 h 4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7" h="425">
                <a:moveTo>
                  <a:pt x="532" y="425"/>
                </a:moveTo>
                <a:cubicBezTo>
                  <a:pt x="536" y="335"/>
                  <a:pt x="523" y="246"/>
                  <a:pt x="494" y="175"/>
                </a:cubicBezTo>
                <a:cubicBezTo>
                  <a:pt x="464" y="99"/>
                  <a:pt x="418" y="47"/>
                  <a:pt x="363" y="23"/>
                </a:cubicBezTo>
                <a:cubicBezTo>
                  <a:pt x="311" y="1"/>
                  <a:pt x="247" y="3"/>
                  <a:pt x="180" y="28"/>
                </a:cubicBezTo>
                <a:cubicBezTo>
                  <a:pt x="119" y="50"/>
                  <a:pt x="55" y="91"/>
                  <a:pt x="1" y="144"/>
                </a:cubicBezTo>
                <a:cubicBezTo>
                  <a:pt x="0" y="144"/>
                  <a:pt x="0" y="144"/>
                  <a:pt x="0" y="144"/>
                </a:cubicBezTo>
                <a:cubicBezTo>
                  <a:pt x="55" y="91"/>
                  <a:pt x="118" y="49"/>
                  <a:pt x="179" y="27"/>
                </a:cubicBezTo>
                <a:cubicBezTo>
                  <a:pt x="247" y="2"/>
                  <a:pt x="311" y="0"/>
                  <a:pt x="363" y="23"/>
                </a:cubicBezTo>
                <a:cubicBezTo>
                  <a:pt x="419" y="46"/>
                  <a:pt x="464" y="99"/>
                  <a:pt x="495" y="175"/>
                </a:cubicBezTo>
                <a:cubicBezTo>
                  <a:pt x="524" y="246"/>
                  <a:pt x="537" y="335"/>
                  <a:pt x="533" y="425"/>
                </a:cubicBezTo>
                <a:lnTo>
                  <a:pt x="532" y="425"/>
                </a:lnTo>
                <a:close/>
              </a:path>
            </a:pathLst>
          </a:custGeom>
          <a:solidFill>
            <a:srgbClr val="000000"/>
          </a:solidFill>
          <a:ln w="3175">
            <a:solidFill>
              <a:schemeClr val="bg1">
                <a:lumMod val="75000"/>
              </a:schemeClr>
            </a:solidFill>
            <a:round/>
          </a:ln>
        </p:spPr>
        <p:txBody>
          <a:bodyPr vert="horz" wrap="square" lIns="68572" tIns="34286" rIns="68572" bIns="34286" numCol="1" anchor="t" anchorCtr="0" compatLnSpc="1"/>
          <a:lstStyle/>
          <a:p>
            <a:endParaRPr lang="zh-CN" altLang="en-US"/>
          </a:p>
        </p:txBody>
      </p:sp>
      <p:grpSp>
        <p:nvGrpSpPr>
          <p:cNvPr id="138" name="组合 137"/>
          <p:cNvGrpSpPr/>
          <p:nvPr/>
        </p:nvGrpSpPr>
        <p:grpSpPr>
          <a:xfrm>
            <a:off x="3276962" y="2547403"/>
            <a:ext cx="378091" cy="378042"/>
            <a:chOff x="1827622" y="1343919"/>
            <a:chExt cx="2304000" cy="2304000"/>
          </a:xfrm>
          <a:solidFill>
            <a:srgbClr val="022E6E"/>
          </a:solidFill>
        </p:grpSpPr>
        <p:sp>
          <p:nvSpPr>
            <p:cNvPr id="139" name="椭圆 138"/>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0" name="椭圆 139"/>
            <p:cNvSpPr/>
            <p:nvPr/>
          </p:nvSpPr>
          <p:spPr>
            <a:xfrm>
              <a:off x="1877482" y="1393780"/>
              <a:ext cx="2204284" cy="2204283"/>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1" name="同心圆 140"/>
          <p:cNvSpPr/>
          <p:nvPr/>
        </p:nvSpPr>
        <p:spPr>
          <a:xfrm>
            <a:off x="2962457" y="1374554"/>
            <a:ext cx="261027" cy="260993"/>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endParaRPr>
          </a:p>
        </p:txBody>
      </p:sp>
      <p:sp>
        <p:nvSpPr>
          <p:cNvPr id="142" name="同心圆 141"/>
          <p:cNvSpPr/>
          <p:nvPr/>
        </p:nvSpPr>
        <p:spPr>
          <a:xfrm>
            <a:off x="3744947" y="1252425"/>
            <a:ext cx="134339" cy="134322"/>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endParaRPr lang="zh-CN" altLang="en-US" sz="2700">
              <a:solidFill>
                <a:schemeClr val="bg1"/>
              </a:solidFill>
              <a:latin typeface="微软雅黑" panose="020b0503020204020204" pitchFamily="34" charset="-122"/>
              <a:ea typeface="微软雅黑" panose="020b0503020204020204" pitchFamily="34" charset="-122"/>
            </a:endParaRPr>
          </a:p>
        </p:txBody>
      </p:sp>
      <p:sp>
        <p:nvSpPr>
          <p:cNvPr id="143" name="同心圆 142"/>
          <p:cNvSpPr/>
          <p:nvPr/>
        </p:nvSpPr>
        <p:spPr>
          <a:xfrm>
            <a:off x="3409862" y="215994"/>
            <a:ext cx="134339" cy="134322"/>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endParaRPr>
          </a:p>
        </p:txBody>
      </p:sp>
      <p:sp>
        <p:nvSpPr>
          <p:cNvPr id="144" name="同心圆 143"/>
          <p:cNvSpPr/>
          <p:nvPr/>
        </p:nvSpPr>
        <p:spPr>
          <a:xfrm>
            <a:off x="4095880" y="430306"/>
            <a:ext cx="134339" cy="134322"/>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lIns="68572" tIns="34286" rIns="68572" bIns="34286" rtlCol="0" anchor="ctr"/>
          <a:lstStyle/>
          <a:p>
            <a:pPr algn="ctr"/>
            <a:endParaRPr lang="zh-CN" altLang="en-US">
              <a:solidFill>
                <a:schemeClr val="tx1"/>
              </a:solidFill>
            </a:endParaRPr>
          </a:p>
        </p:txBody>
      </p:sp>
      <p:sp>
        <p:nvSpPr>
          <p:cNvPr id="145" name="同心圆 144"/>
          <p:cNvSpPr/>
          <p:nvPr/>
        </p:nvSpPr>
        <p:spPr>
          <a:xfrm>
            <a:off x="3621335" y="2932028"/>
            <a:ext cx="134339" cy="134322"/>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4286" rIns="0" bIns="34286" rtlCol="0" anchor="ctr"/>
          <a:lstStyle/>
          <a:p>
            <a:pPr algn="ctr"/>
            <a:endParaRPr lang="zh-CN" altLang="en-US" sz="2700">
              <a:solidFill>
                <a:schemeClr val="bg1"/>
              </a:solidFill>
              <a:latin typeface="微软雅黑" panose="020b0503020204020204" pitchFamily="34" charset="-122"/>
              <a:ea typeface="微软雅黑" panose="020b0503020204020204" pitchFamily="34" charset="-122"/>
            </a:endParaRPr>
          </a:p>
        </p:txBody>
      </p:sp>
      <p:sp>
        <p:nvSpPr>
          <p:cNvPr id="146" name="同心圆 145"/>
          <p:cNvSpPr/>
          <p:nvPr/>
        </p:nvSpPr>
        <p:spPr>
          <a:xfrm>
            <a:off x="1458173" y="4481626"/>
            <a:ext cx="134339" cy="134322"/>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ctr" anchorCtr="0" forceAA="0" compatLnSpc="1">
            <a:noAutofit/>
          </a:bodyPr>
          <a:lstStyle/>
          <a:p>
            <a:pPr algn="ctr"/>
            <a:endParaRPr lang="zh-CN" altLang="en-US">
              <a:solidFill>
                <a:schemeClr val="tx1"/>
              </a:solidFill>
            </a:endParaRPr>
          </a:p>
        </p:txBody>
      </p:sp>
      <p:sp>
        <p:nvSpPr>
          <p:cNvPr id="147" name="同心圆 146"/>
          <p:cNvSpPr/>
          <p:nvPr/>
        </p:nvSpPr>
        <p:spPr>
          <a:xfrm>
            <a:off x="91158" y="4523894"/>
            <a:ext cx="134339" cy="134322"/>
          </a:xfrm>
          <a:prstGeom prst="donut">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72" tIns="34286" rIns="68572" bIns="34286" numCol="1" spcCol="0" rtlCol="0" fromWordArt="0" anchor="ctr" anchorCtr="0" forceAA="0" compatLnSpc="1">
            <a:noAutofit/>
          </a:bodyPr>
          <a:lstStyle/>
          <a:p>
            <a:pPr algn="ctr"/>
            <a:endParaRPr lang="zh-CN" altLang="en-US">
              <a:solidFill>
                <a:schemeClr val="tx1"/>
              </a:solidFill>
            </a:endParaRPr>
          </a:p>
        </p:txBody>
      </p:sp>
      <p:grpSp>
        <p:nvGrpSpPr>
          <p:cNvPr id="148" name="组合 147"/>
          <p:cNvGrpSpPr/>
          <p:nvPr/>
        </p:nvGrpSpPr>
        <p:grpSpPr>
          <a:xfrm>
            <a:off x="4378741" y="767235"/>
            <a:ext cx="378091" cy="378042"/>
            <a:chOff x="1827622" y="1343919"/>
            <a:chExt cx="2304000" cy="2304000"/>
          </a:xfrm>
          <a:solidFill>
            <a:srgbClr val="022E6E"/>
          </a:solidFill>
        </p:grpSpPr>
        <p:sp>
          <p:nvSpPr>
            <p:cNvPr id="149" name="椭圆 148"/>
            <p:cNvSpPr/>
            <p:nvPr/>
          </p:nvSpPr>
          <p:spPr>
            <a:xfrm>
              <a:off x="1827622" y="1343919"/>
              <a:ext cx="2304000" cy="2304000"/>
            </a:xfrm>
            <a:prstGeom prst="ellipse">
              <a:avLst/>
            </a:prstGeom>
            <a:grp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0" name="椭圆 149"/>
            <p:cNvSpPr/>
            <p:nvPr/>
          </p:nvSpPr>
          <p:spPr>
            <a:xfrm>
              <a:off x="1877481" y="1393778"/>
              <a:ext cx="2204282" cy="2204282"/>
            </a:xfrm>
            <a:prstGeom prst="ellipse">
              <a:avLst/>
            </a:prstGeom>
            <a:grp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1" name="组合 150"/>
          <p:cNvGrpSpPr/>
          <p:nvPr/>
        </p:nvGrpSpPr>
        <p:grpSpPr>
          <a:xfrm>
            <a:off x="3906834" y="2060254"/>
            <a:ext cx="378091" cy="378042"/>
            <a:chOff x="1827622" y="1343919"/>
            <a:chExt cx="2304000" cy="2304000"/>
          </a:xfrm>
        </p:grpSpPr>
        <p:sp>
          <p:nvSpPr>
            <p:cNvPr id="152" name="椭圆 15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3" name="椭圆 15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4" name="组合 153"/>
          <p:cNvGrpSpPr/>
          <p:nvPr/>
        </p:nvGrpSpPr>
        <p:grpSpPr>
          <a:xfrm>
            <a:off x="3143257" y="3281258"/>
            <a:ext cx="378091" cy="378042"/>
            <a:chOff x="1827622" y="1343919"/>
            <a:chExt cx="2304000" cy="2304000"/>
          </a:xfrm>
        </p:grpSpPr>
        <p:sp>
          <p:nvSpPr>
            <p:cNvPr id="155" name="椭圆 154"/>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6" name="椭圆 155"/>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57" name="组合 156"/>
          <p:cNvGrpSpPr/>
          <p:nvPr/>
        </p:nvGrpSpPr>
        <p:grpSpPr>
          <a:xfrm>
            <a:off x="2659866" y="620059"/>
            <a:ext cx="559634" cy="559562"/>
            <a:chOff x="1827622" y="1343919"/>
            <a:chExt cx="2304000" cy="2304000"/>
          </a:xfrm>
        </p:grpSpPr>
        <p:sp>
          <p:nvSpPr>
            <p:cNvPr id="158" name="椭圆 15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254000" dist="241300" dir="7800000" sx="85000" sy="85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9" name="椭圆 15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4" name="组合 133"/>
          <p:cNvGrpSpPr/>
          <p:nvPr/>
        </p:nvGrpSpPr>
        <p:grpSpPr>
          <a:xfrm>
            <a:off x="988608" y="1073915"/>
            <a:ext cx="1728225" cy="1728000"/>
            <a:chOff x="1827622" y="1343919"/>
            <a:chExt cx="2304000" cy="2304000"/>
          </a:xfrm>
        </p:grpSpPr>
        <p:sp>
          <p:nvSpPr>
            <p:cNvPr id="136" name="椭圆 135"/>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7" name="椭圆 136"/>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1" name="TextBox 7"/>
          <p:cNvSpPr>
            <a:spLocks noChangeArrowheads="1"/>
          </p:cNvSpPr>
          <p:nvPr/>
        </p:nvSpPr>
        <p:spPr bwMode="auto">
          <a:xfrm>
            <a:off x="3707904" y="3015391"/>
            <a:ext cx="546595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3600" b="1" smtClean="0">
                <a:solidFill>
                  <a:srgbClr val="022E6E"/>
                </a:solidFill>
                <a:latin typeface="微软雅黑" panose="020b0503020204020204" pitchFamily="34" charset="-122"/>
                <a:ea typeface="微软雅黑" panose="020b0503020204020204" pitchFamily="34" charset="-122"/>
                <a:sym typeface="微软雅黑" panose="020b0503020204020204" pitchFamily="34" charset="-122"/>
              </a:rPr>
              <a:t>银行工作总结</a:t>
            </a:r>
            <a:r>
              <a:rPr lang="en-US" altLang="zh-CN" sz="3600" b="1" smtClean="0">
                <a:solidFill>
                  <a:srgbClr val="022E6E"/>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smtClean="0">
                <a:solidFill>
                  <a:srgbClr val="022E6E"/>
                </a:solidFill>
                <a:latin typeface="微软雅黑" panose="020b0503020204020204" pitchFamily="34" charset="-122"/>
                <a:ea typeface="微软雅黑" panose="020b0503020204020204" pitchFamily="34" charset="-122"/>
                <a:sym typeface="微软雅黑" panose="020b0503020204020204" pitchFamily="34" charset="-122"/>
              </a:rPr>
              <a:t>模板</a:t>
            </a:r>
            <a:endParaRPr lang="zh-CN" altLang="en-US" sz="3600" b="1">
              <a:solidFill>
                <a:srgbClr val="022E6E"/>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62" name="TextBox 7"/>
          <p:cNvSpPr>
            <a:spLocks noChangeArrowheads="1"/>
          </p:cNvSpPr>
          <p:nvPr/>
        </p:nvSpPr>
        <p:spPr bwMode="auto">
          <a:xfrm>
            <a:off x="4360370" y="3643820"/>
            <a:ext cx="446449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4400"/>
            <a:r>
              <a:rPr lang="zh-CN" altLang="en-US" sz="1400" smtClean="0">
                <a:latin typeface="微软雅黑" panose="020b0503020204020204" pitchFamily="34" charset="-122"/>
                <a:ea typeface="微软雅黑" panose="020b0503020204020204" pitchFamily="34" charset="-122"/>
                <a:sym typeface="微软雅黑" panose="020b0503020204020204" pitchFamily="34" charset="-122"/>
              </a:rPr>
              <a:t>简洁实用、框架完整的年终总结、工作汇报与新年计划</a:t>
            </a:r>
            <a:endParaRPr lang="zh-CN" altLang="en-US" sz="1400">
              <a:latin typeface="微软雅黑" panose="020b0503020204020204" pitchFamily="34" charset="-122"/>
              <a:ea typeface="微软雅黑" panose="020b0503020204020204" pitchFamily="34" charset="-122"/>
              <a:sym typeface="微软雅黑" panose="020b0503020204020204" pitchFamily="34" charset="-122"/>
            </a:endParaRPr>
          </a:p>
        </p:txBody>
      </p:sp>
      <p:cxnSp>
        <p:nvCxnSpPr>
          <p:cNvPr id="163" name="直接连接符 162"/>
          <p:cNvCxnSpPr/>
          <p:nvPr/>
        </p:nvCxnSpPr>
        <p:spPr>
          <a:xfrm>
            <a:off x="4119015" y="3628580"/>
            <a:ext cx="4579351"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4168" y="1270680"/>
            <a:ext cx="1534450" cy="1292063"/>
          </a:xfrm>
          <a:prstGeom prst="rect">
            <a:avLst/>
          </a:prstGeom>
        </p:spPr>
      </p:pic>
      <p:pic>
        <p:nvPicPr>
          <p:cNvPr id="4" name="图片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20272" y="181707"/>
            <a:ext cx="1997577" cy="528993"/>
          </a:xfrm>
          <a:prstGeom prst="rect">
            <a:avLst/>
          </a:prstGeom>
        </p:spPr>
      </p:pic>
    </p:spTree>
  </p:cSld>
  <p:clrMapOvr>
    <a:masterClrMapping/>
  </p:clrMapOvr>
  <mc:AlternateContent>
    <mc:Choice xmlns:p14="http://schemas.microsoft.com/office/powerpoint/2010/main" Requires="p14">
      <p:transition spd="slow" advTm="0" p14:dur="4000">
        <p14:vortex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1"/>
                                        </p:tgtEl>
                                      </p:cBhvr>
                                    </p:cmd>
                                  </p:childTnLst>
                                </p:cTn>
                              </p:par>
                              <p:par>
                                <p:cTn id="8" presetID="2" presetClass="entr" presetSubtype="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 calcmode="lin" valueType="num">
                                      <p:cBhvr additive="base">
                                        <p:cTn id="10" dur="500" fill="hold"/>
                                        <p:tgtEl>
                                          <p:spTgt spid="4"/>
                                        </p:tgtEl>
                                        <p:attrNameLst>
                                          <p:attrName>ppt_x</p:attrName>
                                        </p:attrNameLst>
                                      </p:cBhvr>
                                      <p:tavLst>
                                        <p:tav tm="0">
                                          <p:val>
                                            <p:strVal val="#ppt_x"/>
                                          </p:val>
                                        </p:tav>
                                        <p:tav tm="100000">
                                          <p:val>
                                            <p:strVal val="#ppt_x"/>
                                          </p:val>
                                        </p:tav>
                                      </p:tavLst>
                                    </p:anim>
                                    <p:anim calcmode="lin" valueType="num">
                                      <p:cBhvr additive="base">
                                        <p:cTn id="11" dur="500" fill="hold"/>
                                        <p:tgtEl>
                                          <p:spTgt spid="4"/>
                                        </p:tgtEl>
                                        <p:attrNameLst>
                                          <p:attrName>ppt_y</p:attrName>
                                        </p:attrNameLst>
                                      </p:cBhvr>
                                      <p:tavLst>
                                        <p:tav tm="0">
                                          <p:val>
                                            <p:strVal val="0-#ppt_h/2"/>
                                          </p:val>
                                        </p:tav>
                                        <p:tav tm="100000">
                                          <p:val>
                                            <p:strVal val="#ppt_y"/>
                                          </p:val>
                                        </p:tav>
                                      </p:tavLst>
                                    </p:anim>
                                  </p:childTnLst>
                                </p:cTn>
                              </p:par>
                            </p:childTnLst>
                          </p:cTn>
                        </p:par>
                        <p:par>
                          <p:cTn id="12" fill="hold" nodeType="afterGroup">
                            <p:stCondLst>
                              <p:cond delay="500"/>
                            </p:stCondLst>
                            <p:childTnLst>
                              <p:par>
                                <p:cTn id="13" presetID="53" presetClass="entr" presetSubtype="528" fill="hold" nodeType="afterEffect">
                                  <p:stCondLst>
                                    <p:cond delay="0"/>
                                  </p:stCondLst>
                                  <p:childTnLst>
                                    <p:set>
                                      <p:cBhvr>
                                        <p:cTn id="14" dur="1" fill="hold">
                                          <p:stCondLst>
                                            <p:cond delay="0"/>
                                          </p:stCondLst>
                                        </p:cTn>
                                        <p:tgtEl>
                                          <p:spTgt spid="134"/>
                                        </p:tgtEl>
                                        <p:attrNameLst>
                                          <p:attrName>style.visibility</p:attrName>
                                        </p:attrNameLst>
                                      </p:cBhvr>
                                      <p:to>
                                        <p:strVal val="visible"/>
                                      </p:to>
                                    </p:set>
                                    <p:anim calcmode="lin" valueType="num">
                                      <p:cBhvr>
                                        <p:cTn id="15" dur="500" fill="hold"/>
                                        <p:tgtEl>
                                          <p:spTgt spid="134"/>
                                        </p:tgtEl>
                                        <p:attrNameLst>
                                          <p:attrName>ppt_w</p:attrName>
                                        </p:attrNameLst>
                                      </p:cBhvr>
                                      <p:tavLst>
                                        <p:tav tm="0">
                                          <p:val>
                                            <p:fltVal val="0"/>
                                          </p:val>
                                        </p:tav>
                                        <p:tav tm="100000">
                                          <p:val>
                                            <p:strVal val="#ppt_w"/>
                                          </p:val>
                                        </p:tav>
                                      </p:tavLst>
                                    </p:anim>
                                    <p:anim calcmode="lin" valueType="num">
                                      <p:cBhvr>
                                        <p:cTn id="16" dur="500" fill="hold"/>
                                        <p:tgtEl>
                                          <p:spTgt spid="134"/>
                                        </p:tgtEl>
                                        <p:attrNameLst>
                                          <p:attrName>ppt_h</p:attrName>
                                        </p:attrNameLst>
                                      </p:cBhvr>
                                      <p:tavLst>
                                        <p:tav tm="0">
                                          <p:val>
                                            <p:fltVal val="0"/>
                                          </p:val>
                                        </p:tav>
                                        <p:tav tm="100000">
                                          <p:val>
                                            <p:strVal val="#ppt_h"/>
                                          </p:val>
                                        </p:tav>
                                      </p:tavLst>
                                    </p:anim>
                                    <p:animEffect transition="in" filter="fade">
                                      <p:cBhvr>
                                        <p:cTn id="17" dur="500"/>
                                        <p:tgtEl>
                                          <p:spTgt spid="134"/>
                                        </p:tgtEl>
                                      </p:cBhvr>
                                    </p:animEffect>
                                    <p:anim calcmode="lin" valueType="num">
                                      <p:cBhvr>
                                        <p:cTn id="18" dur="500" fill="hold"/>
                                        <p:tgtEl>
                                          <p:spTgt spid="134"/>
                                        </p:tgtEl>
                                        <p:attrNameLst>
                                          <p:attrName>ppt_x</p:attrName>
                                        </p:attrNameLst>
                                      </p:cBhvr>
                                      <p:tavLst>
                                        <p:tav tm="0">
                                          <p:val>
                                            <p:fltVal val="0.5"/>
                                          </p:val>
                                        </p:tav>
                                        <p:tav tm="100000">
                                          <p:val>
                                            <p:strVal val="#ppt_x"/>
                                          </p:val>
                                        </p:tav>
                                      </p:tavLst>
                                    </p:anim>
                                    <p:anim calcmode="lin" valueType="num">
                                      <p:cBhvr>
                                        <p:cTn id="19" dur="500" fill="hold"/>
                                        <p:tgtEl>
                                          <p:spTgt spid="134"/>
                                        </p:tgtEl>
                                        <p:attrNameLst>
                                          <p:attrName>ppt_y</p:attrName>
                                        </p:attrNameLst>
                                      </p:cBhvr>
                                      <p:tavLst>
                                        <p:tav tm="0">
                                          <p:val>
                                            <p:fltVal val="0.5"/>
                                          </p:val>
                                        </p:tav>
                                        <p:tav tm="100000">
                                          <p:val>
                                            <p:strVal val="#ppt_y"/>
                                          </p:val>
                                        </p:tav>
                                      </p:tavLst>
                                    </p:anim>
                                  </p:childTnLst>
                                </p:cTn>
                              </p:par>
                              <p:par>
                                <p:cTn id="20" presetID="31"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000" fill="hold"/>
                                        <p:tgtEl>
                                          <p:spTgt spid="3"/>
                                        </p:tgtEl>
                                        <p:attrNameLst>
                                          <p:attrName>ppt_w</p:attrName>
                                        </p:attrNameLst>
                                      </p:cBhvr>
                                      <p:tavLst>
                                        <p:tav tm="0">
                                          <p:val>
                                            <p:fltVal val="0"/>
                                          </p:val>
                                        </p:tav>
                                        <p:tav tm="100000">
                                          <p:val>
                                            <p:strVal val="#ppt_w"/>
                                          </p:val>
                                        </p:tav>
                                      </p:tavLst>
                                    </p:anim>
                                    <p:anim calcmode="lin" valueType="num">
                                      <p:cBhvr>
                                        <p:cTn id="23" dur="1000" fill="hold"/>
                                        <p:tgtEl>
                                          <p:spTgt spid="3"/>
                                        </p:tgtEl>
                                        <p:attrNameLst>
                                          <p:attrName>ppt_h</p:attrName>
                                        </p:attrNameLst>
                                      </p:cBhvr>
                                      <p:tavLst>
                                        <p:tav tm="0">
                                          <p:val>
                                            <p:fltVal val="0"/>
                                          </p:val>
                                        </p:tav>
                                        <p:tav tm="100000">
                                          <p:val>
                                            <p:strVal val="#ppt_h"/>
                                          </p:val>
                                        </p:tav>
                                      </p:tavLst>
                                    </p:anim>
                                    <p:anim calcmode="lin" valueType="num">
                                      <p:cBhvr>
                                        <p:cTn id="24" dur="1000" fill="hold"/>
                                        <p:tgtEl>
                                          <p:spTgt spid="3"/>
                                        </p:tgtEl>
                                        <p:attrNameLst>
                                          <p:attrName>style.rotation</p:attrName>
                                        </p:attrNameLst>
                                      </p:cBhvr>
                                      <p:tavLst>
                                        <p:tav tm="0">
                                          <p:val>
                                            <p:fltVal val="90"/>
                                          </p:val>
                                        </p:tav>
                                        <p:tav tm="100000">
                                          <p:val>
                                            <p:fltVal val="0"/>
                                          </p:val>
                                        </p:tav>
                                      </p:tavLst>
                                    </p:anim>
                                    <p:animEffect transition="in" filter="fade">
                                      <p:cBhvr>
                                        <p:cTn id="25" dur="1000"/>
                                        <p:tgtEl>
                                          <p:spTgt spid="3"/>
                                        </p:tgtEl>
                                      </p:cBhvr>
                                    </p:animEffect>
                                  </p:childTnLst>
                                </p:cTn>
                              </p:par>
                            </p:childTnLst>
                          </p:cTn>
                        </p:par>
                        <p:par>
                          <p:cTn id="26" fill="hold" nodeType="afterGroup">
                            <p:stCondLst>
                              <p:cond delay="1500"/>
                            </p:stCondLst>
                            <p:childTnLst>
                              <p:par>
                                <p:cTn id="27" presetID="23" presetClass="entr" presetSubtype="16" fill="hold" grpId="0" nodeType="afterEffect">
                                  <p:stCondLst>
                                    <p:cond delay="0"/>
                                  </p:stCondLst>
                                  <p:childTnLst>
                                    <p:set>
                                      <p:cBhvr>
                                        <p:cTn id="28" dur="1" fill="hold">
                                          <p:stCondLst>
                                            <p:cond delay="0"/>
                                          </p:stCondLst>
                                        </p:cTn>
                                        <p:tgtEl>
                                          <p:spTgt spid="142"/>
                                        </p:tgtEl>
                                        <p:attrNameLst>
                                          <p:attrName>style.visibility</p:attrName>
                                        </p:attrNameLst>
                                      </p:cBhvr>
                                      <p:to>
                                        <p:strVal val="visible"/>
                                      </p:to>
                                    </p:set>
                                    <p:anim calcmode="lin" valueType="num">
                                      <p:cBhvr>
                                        <p:cTn id="29" dur="500" fill="hold"/>
                                        <p:tgtEl>
                                          <p:spTgt spid="142"/>
                                        </p:tgtEl>
                                        <p:attrNameLst>
                                          <p:attrName>ppt_w</p:attrName>
                                        </p:attrNameLst>
                                      </p:cBhvr>
                                      <p:tavLst>
                                        <p:tav tm="0">
                                          <p:val>
                                            <p:fltVal val="0"/>
                                          </p:val>
                                        </p:tav>
                                        <p:tav tm="100000">
                                          <p:val>
                                            <p:strVal val="#ppt_w"/>
                                          </p:val>
                                        </p:tav>
                                      </p:tavLst>
                                    </p:anim>
                                    <p:anim calcmode="lin" valueType="num">
                                      <p:cBhvr>
                                        <p:cTn id="30" dur="500" fill="hold"/>
                                        <p:tgtEl>
                                          <p:spTgt spid="142"/>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100"/>
                                  </p:stCondLst>
                                  <p:childTnLst>
                                    <p:set>
                                      <p:cBhvr>
                                        <p:cTn id="32" dur="1" fill="hold">
                                          <p:stCondLst>
                                            <p:cond delay="0"/>
                                          </p:stCondLst>
                                        </p:cTn>
                                        <p:tgtEl>
                                          <p:spTgt spid="141"/>
                                        </p:tgtEl>
                                        <p:attrNameLst>
                                          <p:attrName>style.visibility</p:attrName>
                                        </p:attrNameLst>
                                      </p:cBhvr>
                                      <p:to>
                                        <p:strVal val="visible"/>
                                      </p:to>
                                    </p:set>
                                    <p:anim calcmode="lin" valueType="num">
                                      <p:cBhvr>
                                        <p:cTn id="33" dur="500" fill="hold"/>
                                        <p:tgtEl>
                                          <p:spTgt spid="141"/>
                                        </p:tgtEl>
                                        <p:attrNameLst>
                                          <p:attrName>ppt_w</p:attrName>
                                        </p:attrNameLst>
                                      </p:cBhvr>
                                      <p:tavLst>
                                        <p:tav tm="0">
                                          <p:val>
                                            <p:fltVal val="0"/>
                                          </p:val>
                                        </p:tav>
                                        <p:tav tm="100000">
                                          <p:val>
                                            <p:strVal val="#ppt_w"/>
                                          </p:val>
                                        </p:tav>
                                      </p:tavLst>
                                    </p:anim>
                                    <p:anim calcmode="lin" valueType="num">
                                      <p:cBhvr>
                                        <p:cTn id="34" dur="500" fill="hold"/>
                                        <p:tgtEl>
                                          <p:spTgt spid="141"/>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200"/>
                                  </p:stCondLst>
                                  <p:childTnLst>
                                    <p:set>
                                      <p:cBhvr>
                                        <p:cTn id="36" dur="1" fill="hold">
                                          <p:stCondLst>
                                            <p:cond delay="0"/>
                                          </p:stCondLst>
                                        </p:cTn>
                                        <p:tgtEl>
                                          <p:spTgt spid="143"/>
                                        </p:tgtEl>
                                        <p:attrNameLst>
                                          <p:attrName>style.visibility</p:attrName>
                                        </p:attrNameLst>
                                      </p:cBhvr>
                                      <p:to>
                                        <p:strVal val="visible"/>
                                      </p:to>
                                    </p:set>
                                    <p:anim calcmode="lin" valueType="num">
                                      <p:cBhvr>
                                        <p:cTn id="37" dur="500" fill="hold"/>
                                        <p:tgtEl>
                                          <p:spTgt spid="143"/>
                                        </p:tgtEl>
                                        <p:attrNameLst>
                                          <p:attrName>ppt_w</p:attrName>
                                        </p:attrNameLst>
                                      </p:cBhvr>
                                      <p:tavLst>
                                        <p:tav tm="0">
                                          <p:val>
                                            <p:fltVal val="0"/>
                                          </p:val>
                                        </p:tav>
                                        <p:tav tm="100000">
                                          <p:val>
                                            <p:strVal val="#ppt_w"/>
                                          </p:val>
                                        </p:tav>
                                      </p:tavLst>
                                    </p:anim>
                                    <p:anim calcmode="lin" valueType="num">
                                      <p:cBhvr>
                                        <p:cTn id="38" dur="500" fill="hold"/>
                                        <p:tgtEl>
                                          <p:spTgt spid="14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300"/>
                                  </p:stCondLst>
                                  <p:childTnLst>
                                    <p:set>
                                      <p:cBhvr>
                                        <p:cTn id="40" dur="1" fill="hold">
                                          <p:stCondLst>
                                            <p:cond delay="0"/>
                                          </p:stCondLst>
                                        </p:cTn>
                                        <p:tgtEl>
                                          <p:spTgt spid="144"/>
                                        </p:tgtEl>
                                        <p:attrNameLst>
                                          <p:attrName>style.visibility</p:attrName>
                                        </p:attrNameLst>
                                      </p:cBhvr>
                                      <p:to>
                                        <p:strVal val="visible"/>
                                      </p:to>
                                    </p:set>
                                    <p:anim calcmode="lin" valueType="num">
                                      <p:cBhvr>
                                        <p:cTn id="41" dur="500" fill="hold"/>
                                        <p:tgtEl>
                                          <p:spTgt spid="144"/>
                                        </p:tgtEl>
                                        <p:attrNameLst>
                                          <p:attrName>ppt_w</p:attrName>
                                        </p:attrNameLst>
                                      </p:cBhvr>
                                      <p:tavLst>
                                        <p:tav tm="0">
                                          <p:val>
                                            <p:fltVal val="0"/>
                                          </p:val>
                                        </p:tav>
                                        <p:tav tm="100000">
                                          <p:val>
                                            <p:strVal val="#ppt_w"/>
                                          </p:val>
                                        </p:tav>
                                      </p:tavLst>
                                    </p:anim>
                                    <p:anim calcmode="lin" valueType="num">
                                      <p:cBhvr>
                                        <p:cTn id="42" dur="500" fill="hold"/>
                                        <p:tgtEl>
                                          <p:spTgt spid="144"/>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400"/>
                                  </p:stCondLst>
                                  <p:childTnLst>
                                    <p:set>
                                      <p:cBhvr>
                                        <p:cTn id="44" dur="1" fill="hold">
                                          <p:stCondLst>
                                            <p:cond delay="0"/>
                                          </p:stCondLst>
                                        </p:cTn>
                                        <p:tgtEl>
                                          <p:spTgt spid="146"/>
                                        </p:tgtEl>
                                        <p:attrNameLst>
                                          <p:attrName>style.visibility</p:attrName>
                                        </p:attrNameLst>
                                      </p:cBhvr>
                                      <p:to>
                                        <p:strVal val="visible"/>
                                      </p:to>
                                    </p:set>
                                    <p:anim calcmode="lin" valueType="num">
                                      <p:cBhvr>
                                        <p:cTn id="45" dur="500" fill="hold"/>
                                        <p:tgtEl>
                                          <p:spTgt spid="146"/>
                                        </p:tgtEl>
                                        <p:attrNameLst>
                                          <p:attrName>ppt_w</p:attrName>
                                        </p:attrNameLst>
                                      </p:cBhvr>
                                      <p:tavLst>
                                        <p:tav tm="0">
                                          <p:val>
                                            <p:fltVal val="0"/>
                                          </p:val>
                                        </p:tav>
                                        <p:tav tm="100000">
                                          <p:val>
                                            <p:strVal val="#ppt_w"/>
                                          </p:val>
                                        </p:tav>
                                      </p:tavLst>
                                    </p:anim>
                                    <p:anim calcmode="lin" valueType="num">
                                      <p:cBhvr>
                                        <p:cTn id="46" dur="500" fill="hold"/>
                                        <p:tgtEl>
                                          <p:spTgt spid="146"/>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500"/>
                                  </p:stCondLst>
                                  <p:childTnLst>
                                    <p:set>
                                      <p:cBhvr>
                                        <p:cTn id="48" dur="1" fill="hold">
                                          <p:stCondLst>
                                            <p:cond delay="0"/>
                                          </p:stCondLst>
                                        </p:cTn>
                                        <p:tgtEl>
                                          <p:spTgt spid="145"/>
                                        </p:tgtEl>
                                        <p:attrNameLst>
                                          <p:attrName>style.visibility</p:attrName>
                                        </p:attrNameLst>
                                      </p:cBhvr>
                                      <p:to>
                                        <p:strVal val="visible"/>
                                      </p:to>
                                    </p:set>
                                    <p:anim calcmode="lin" valueType="num">
                                      <p:cBhvr>
                                        <p:cTn id="49" dur="500" fill="hold"/>
                                        <p:tgtEl>
                                          <p:spTgt spid="145"/>
                                        </p:tgtEl>
                                        <p:attrNameLst>
                                          <p:attrName>ppt_w</p:attrName>
                                        </p:attrNameLst>
                                      </p:cBhvr>
                                      <p:tavLst>
                                        <p:tav tm="0">
                                          <p:val>
                                            <p:fltVal val="0"/>
                                          </p:val>
                                        </p:tav>
                                        <p:tav tm="100000">
                                          <p:val>
                                            <p:strVal val="#ppt_w"/>
                                          </p:val>
                                        </p:tav>
                                      </p:tavLst>
                                    </p:anim>
                                    <p:anim calcmode="lin" valueType="num">
                                      <p:cBhvr>
                                        <p:cTn id="50" dur="500" fill="hold"/>
                                        <p:tgtEl>
                                          <p:spTgt spid="145"/>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600"/>
                                  </p:stCondLst>
                                  <p:childTnLst>
                                    <p:set>
                                      <p:cBhvr>
                                        <p:cTn id="52" dur="1" fill="hold">
                                          <p:stCondLst>
                                            <p:cond delay="0"/>
                                          </p:stCondLst>
                                        </p:cTn>
                                        <p:tgtEl>
                                          <p:spTgt spid="147"/>
                                        </p:tgtEl>
                                        <p:attrNameLst>
                                          <p:attrName>style.visibility</p:attrName>
                                        </p:attrNameLst>
                                      </p:cBhvr>
                                      <p:to>
                                        <p:strVal val="visible"/>
                                      </p:to>
                                    </p:set>
                                    <p:anim calcmode="lin" valueType="num">
                                      <p:cBhvr>
                                        <p:cTn id="53" dur="500" fill="hold"/>
                                        <p:tgtEl>
                                          <p:spTgt spid="147"/>
                                        </p:tgtEl>
                                        <p:attrNameLst>
                                          <p:attrName>ppt_w</p:attrName>
                                        </p:attrNameLst>
                                      </p:cBhvr>
                                      <p:tavLst>
                                        <p:tav tm="0">
                                          <p:val>
                                            <p:fltVal val="0"/>
                                          </p:val>
                                        </p:tav>
                                        <p:tav tm="100000">
                                          <p:val>
                                            <p:strVal val="#ppt_w"/>
                                          </p:val>
                                        </p:tav>
                                      </p:tavLst>
                                    </p:anim>
                                    <p:anim calcmode="lin" valueType="num">
                                      <p:cBhvr>
                                        <p:cTn id="54" dur="500" fill="hold"/>
                                        <p:tgtEl>
                                          <p:spTgt spid="147"/>
                                        </p:tgtEl>
                                        <p:attrNameLst>
                                          <p:attrName>ppt_h</p:attrName>
                                        </p:attrNameLst>
                                      </p:cBhvr>
                                      <p:tavLst>
                                        <p:tav tm="0">
                                          <p:val>
                                            <p:fltVal val="0"/>
                                          </p:val>
                                        </p:tav>
                                        <p:tav tm="100000">
                                          <p:val>
                                            <p:strVal val="#ppt_h"/>
                                          </p:val>
                                        </p:tav>
                                      </p:tavLst>
                                    </p:anim>
                                  </p:childTnLst>
                                </p:cTn>
                              </p:par>
                              <p:par>
                                <p:cTn id="55" presetID="22" presetClass="entr" presetSubtype="1" fill="hold" grpId="0" nodeType="withEffect">
                                  <p:stCondLst>
                                    <p:cond delay="0"/>
                                  </p:stCondLst>
                                  <p:childTnLst>
                                    <p:set>
                                      <p:cBhvr>
                                        <p:cTn id="56" dur="1" fill="hold">
                                          <p:stCondLst>
                                            <p:cond delay="0"/>
                                          </p:stCondLst>
                                        </p:cTn>
                                        <p:tgtEl>
                                          <p:spTgt spid="100"/>
                                        </p:tgtEl>
                                        <p:attrNameLst>
                                          <p:attrName>style.visibility</p:attrName>
                                        </p:attrNameLst>
                                      </p:cBhvr>
                                      <p:to>
                                        <p:strVal val="visible"/>
                                      </p:to>
                                    </p:set>
                                    <p:animEffect transition="in" filter="wipe(up)">
                                      <p:cBhvr>
                                        <p:cTn id="57" dur="1000"/>
                                        <p:tgtEl>
                                          <p:spTgt spid="100"/>
                                        </p:tgtEl>
                                      </p:cBhvr>
                                    </p:animEffect>
                                  </p:childTnLst>
                                </p:cTn>
                              </p:par>
                              <p:par>
                                <p:cTn id="58" presetID="22" presetClass="entr" presetSubtype="1" fill="hold" grpId="0" nodeType="withEffect">
                                  <p:stCondLst>
                                    <p:cond delay="0"/>
                                  </p:stCondLst>
                                  <p:childTnLst>
                                    <p:set>
                                      <p:cBhvr>
                                        <p:cTn id="59" dur="1" fill="hold">
                                          <p:stCondLst>
                                            <p:cond delay="0"/>
                                          </p:stCondLst>
                                        </p:cTn>
                                        <p:tgtEl>
                                          <p:spTgt spid="99"/>
                                        </p:tgtEl>
                                        <p:attrNameLst>
                                          <p:attrName>style.visibility</p:attrName>
                                        </p:attrNameLst>
                                      </p:cBhvr>
                                      <p:to>
                                        <p:strVal val="visible"/>
                                      </p:to>
                                    </p:set>
                                    <p:animEffect transition="in" filter="wipe(up)">
                                      <p:cBhvr>
                                        <p:cTn id="60" dur="1000"/>
                                        <p:tgtEl>
                                          <p:spTgt spid="99"/>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117"/>
                                        </p:tgtEl>
                                        <p:attrNameLst>
                                          <p:attrName>style.visibility</p:attrName>
                                        </p:attrNameLst>
                                      </p:cBhvr>
                                      <p:to>
                                        <p:strVal val="visible"/>
                                      </p:to>
                                    </p:set>
                                    <p:animEffect transition="in" filter="wipe(left)">
                                      <p:cBhvr>
                                        <p:cTn id="63" dur="1000"/>
                                        <p:tgtEl>
                                          <p:spTgt spid="117"/>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105"/>
                                        </p:tgtEl>
                                        <p:attrNameLst>
                                          <p:attrName>style.visibility</p:attrName>
                                        </p:attrNameLst>
                                      </p:cBhvr>
                                      <p:to>
                                        <p:strVal val="visible"/>
                                      </p:to>
                                    </p:set>
                                    <p:animEffect transition="in" filter="wipe(left)">
                                      <p:cBhvr>
                                        <p:cTn id="66" dur="1000"/>
                                        <p:tgtEl>
                                          <p:spTgt spid="105"/>
                                        </p:tgtEl>
                                      </p:cBhvr>
                                    </p:animEffect>
                                  </p:childTnLst>
                                </p:cTn>
                              </p:par>
                              <p:par>
                                <p:cTn id="67" presetID="22" presetClass="entr" presetSubtype="8" fill="hold" grpId="0" nodeType="withEffect">
                                  <p:stCondLst>
                                    <p:cond delay="0"/>
                                  </p:stCondLst>
                                  <p:childTnLst>
                                    <p:set>
                                      <p:cBhvr>
                                        <p:cTn id="68" dur="1" fill="hold">
                                          <p:stCondLst>
                                            <p:cond delay="0"/>
                                          </p:stCondLst>
                                        </p:cTn>
                                        <p:tgtEl>
                                          <p:spTgt spid="130"/>
                                        </p:tgtEl>
                                        <p:attrNameLst>
                                          <p:attrName>style.visibility</p:attrName>
                                        </p:attrNameLst>
                                      </p:cBhvr>
                                      <p:to>
                                        <p:strVal val="visible"/>
                                      </p:to>
                                    </p:set>
                                    <p:animEffect transition="in" filter="wipe(left)">
                                      <p:cBhvr>
                                        <p:cTn id="69" dur="1000"/>
                                        <p:tgtEl>
                                          <p:spTgt spid="130"/>
                                        </p:tgtEl>
                                      </p:cBhvr>
                                    </p:animEffect>
                                  </p:childTnLst>
                                </p:cTn>
                              </p:par>
                            </p:childTnLst>
                          </p:cTn>
                        </p:par>
                        <p:par>
                          <p:cTn id="70" fill="hold" nodeType="afterGroup">
                            <p:stCondLst>
                              <p:cond delay="2600"/>
                            </p:stCondLst>
                            <p:childTnLst>
                              <p:par>
                                <p:cTn id="71" presetID="22" presetClass="entr" presetSubtype="2" fill="hold" grpId="0" nodeType="afterEffect">
                                  <p:stCondLst>
                                    <p:cond delay="0"/>
                                  </p:stCondLst>
                                  <p:childTnLst>
                                    <p:set>
                                      <p:cBhvr>
                                        <p:cTn id="72" dur="1" fill="hold">
                                          <p:stCondLst>
                                            <p:cond delay="0"/>
                                          </p:stCondLst>
                                        </p:cTn>
                                        <p:tgtEl>
                                          <p:spTgt spid="122"/>
                                        </p:tgtEl>
                                        <p:attrNameLst>
                                          <p:attrName>style.visibility</p:attrName>
                                        </p:attrNameLst>
                                      </p:cBhvr>
                                      <p:to>
                                        <p:strVal val="visible"/>
                                      </p:to>
                                    </p:set>
                                    <p:animEffect transition="in" filter="wipe(right)">
                                      <p:cBhvr>
                                        <p:cTn id="73" dur="1000"/>
                                        <p:tgtEl>
                                          <p:spTgt spid="122"/>
                                        </p:tgtEl>
                                      </p:cBhvr>
                                    </p:animEffect>
                                  </p:childTnLst>
                                </p:cTn>
                              </p:par>
                              <p:par>
                                <p:cTn id="74" presetID="22" presetClass="entr" presetSubtype="2" fill="hold" grpId="0" nodeType="withEffect">
                                  <p:stCondLst>
                                    <p:cond delay="0"/>
                                  </p:stCondLst>
                                  <p:childTnLst>
                                    <p:set>
                                      <p:cBhvr>
                                        <p:cTn id="75" dur="1" fill="hold">
                                          <p:stCondLst>
                                            <p:cond delay="0"/>
                                          </p:stCondLst>
                                        </p:cTn>
                                        <p:tgtEl>
                                          <p:spTgt spid="116"/>
                                        </p:tgtEl>
                                        <p:attrNameLst>
                                          <p:attrName>style.visibility</p:attrName>
                                        </p:attrNameLst>
                                      </p:cBhvr>
                                      <p:to>
                                        <p:strVal val="visible"/>
                                      </p:to>
                                    </p:set>
                                    <p:animEffect transition="in" filter="wipe(right)">
                                      <p:cBhvr>
                                        <p:cTn id="76" dur="1000"/>
                                        <p:tgtEl>
                                          <p:spTgt spid="116"/>
                                        </p:tgtEl>
                                      </p:cBhvr>
                                    </p:animEffect>
                                  </p:childTnLst>
                                </p:cTn>
                              </p:par>
                              <p:par>
                                <p:cTn id="77" presetID="22" presetClass="entr" presetSubtype="2" fill="hold" grpId="0" nodeType="with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wipe(right)">
                                      <p:cBhvr>
                                        <p:cTn id="79" dur="1000"/>
                                        <p:tgtEl>
                                          <p:spTgt spid="102"/>
                                        </p:tgtEl>
                                      </p:cBhvr>
                                    </p:animEffect>
                                  </p:childTnLst>
                                </p:cTn>
                              </p:par>
                              <p:par>
                                <p:cTn id="80" presetID="22" presetClass="entr" presetSubtype="2" fill="hold" grpId="0" nodeType="with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wipe(right)">
                                      <p:cBhvr>
                                        <p:cTn id="82" dur="1000"/>
                                        <p:tgtEl>
                                          <p:spTgt spid="103"/>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104"/>
                                        </p:tgtEl>
                                        <p:attrNameLst>
                                          <p:attrName>style.visibility</p:attrName>
                                        </p:attrNameLst>
                                      </p:cBhvr>
                                      <p:to>
                                        <p:strVal val="visible"/>
                                      </p:to>
                                    </p:set>
                                    <p:animEffect transition="in" filter="wipe(right)">
                                      <p:cBhvr>
                                        <p:cTn id="85" dur="1000"/>
                                        <p:tgtEl>
                                          <p:spTgt spid="104"/>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107"/>
                                        </p:tgtEl>
                                        <p:attrNameLst>
                                          <p:attrName>style.visibility</p:attrName>
                                        </p:attrNameLst>
                                      </p:cBhvr>
                                      <p:to>
                                        <p:strVal val="visible"/>
                                      </p:to>
                                    </p:set>
                                    <p:animEffect transition="in" filter="wipe(right)">
                                      <p:cBhvr>
                                        <p:cTn id="88" dur="1000"/>
                                        <p:tgtEl>
                                          <p:spTgt spid="107"/>
                                        </p:tgtEl>
                                      </p:cBhvr>
                                    </p:animEffect>
                                  </p:childTnLst>
                                </p:cTn>
                              </p:par>
                              <p:par>
                                <p:cTn id="89" presetID="22" presetClass="entr" presetSubtype="2" fill="hold" grpId="0" nodeType="with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right)">
                                      <p:cBhvr>
                                        <p:cTn id="91" dur="1000"/>
                                        <p:tgtEl>
                                          <p:spTgt spid="108"/>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109"/>
                                        </p:tgtEl>
                                        <p:attrNameLst>
                                          <p:attrName>style.visibility</p:attrName>
                                        </p:attrNameLst>
                                      </p:cBhvr>
                                      <p:to>
                                        <p:strVal val="visible"/>
                                      </p:to>
                                    </p:set>
                                    <p:animEffect transition="in" filter="wipe(right)">
                                      <p:cBhvr>
                                        <p:cTn id="94" dur="1000"/>
                                        <p:tgtEl>
                                          <p:spTgt spid="109"/>
                                        </p:tgtEl>
                                      </p:cBhvr>
                                    </p:animEffect>
                                  </p:childTnLst>
                                </p:cTn>
                              </p:par>
                              <p:par>
                                <p:cTn id="95" presetID="22" presetClass="entr" presetSubtype="2"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animEffect transition="in" filter="wipe(right)">
                                      <p:cBhvr>
                                        <p:cTn id="97" dur="1000"/>
                                        <p:tgtEl>
                                          <p:spTgt spid="110"/>
                                        </p:tgtEl>
                                      </p:cBhvr>
                                    </p:animEffect>
                                  </p:childTnLst>
                                </p:cTn>
                              </p:par>
                              <p:par>
                                <p:cTn id="98" presetID="22" presetClass="entr" presetSubtype="2" fill="hold" grpId="0" nodeType="withEffect">
                                  <p:stCondLst>
                                    <p:cond delay="0"/>
                                  </p:stCondLst>
                                  <p:childTnLst>
                                    <p:set>
                                      <p:cBhvr>
                                        <p:cTn id="99" dur="1" fill="hold">
                                          <p:stCondLst>
                                            <p:cond delay="0"/>
                                          </p:stCondLst>
                                        </p:cTn>
                                        <p:tgtEl>
                                          <p:spTgt spid="114"/>
                                        </p:tgtEl>
                                        <p:attrNameLst>
                                          <p:attrName>style.visibility</p:attrName>
                                        </p:attrNameLst>
                                      </p:cBhvr>
                                      <p:to>
                                        <p:strVal val="visible"/>
                                      </p:to>
                                    </p:set>
                                    <p:animEffect transition="in" filter="wipe(right)">
                                      <p:cBhvr>
                                        <p:cTn id="100" dur="1000"/>
                                        <p:tgtEl>
                                          <p:spTgt spid="114"/>
                                        </p:tgtEl>
                                      </p:cBhvr>
                                    </p:animEffect>
                                  </p:childTnLst>
                                </p:cTn>
                              </p:par>
                              <p:par>
                                <p:cTn id="101" presetID="22" presetClass="entr" presetSubtype="2" fill="hold" grpId="0" nodeType="withEffect">
                                  <p:stCondLst>
                                    <p:cond delay="0"/>
                                  </p:stCondLst>
                                  <p:childTnLst>
                                    <p:set>
                                      <p:cBhvr>
                                        <p:cTn id="102" dur="1" fill="hold">
                                          <p:stCondLst>
                                            <p:cond delay="0"/>
                                          </p:stCondLst>
                                        </p:cTn>
                                        <p:tgtEl>
                                          <p:spTgt spid="119"/>
                                        </p:tgtEl>
                                        <p:attrNameLst>
                                          <p:attrName>style.visibility</p:attrName>
                                        </p:attrNameLst>
                                      </p:cBhvr>
                                      <p:to>
                                        <p:strVal val="visible"/>
                                      </p:to>
                                    </p:set>
                                    <p:animEffect transition="in" filter="wipe(right)">
                                      <p:cBhvr>
                                        <p:cTn id="103" dur="1000"/>
                                        <p:tgtEl>
                                          <p:spTgt spid="119"/>
                                        </p:tgtEl>
                                      </p:cBhvr>
                                    </p:animEffect>
                                  </p:childTnLst>
                                </p:cTn>
                              </p:par>
                              <p:par>
                                <p:cTn id="104" presetID="22" presetClass="entr" presetSubtype="2" fill="hold" grpId="0" nodeType="with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wipe(right)">
                                      <p:cBhvr>
                                        <p:cTn id="106" dur="1000"/>
                                        <p:tgtEl>
                                          <p:spTgt spid="120"/>
                                        </p:tgtEl>
                                      </p:cBhvr>
                                    </p:animEffect>
                                  </p:childTnLst>
                                </p:cTn>
                              </p:par>
                              <p:par>
                                <p:cTn id="107" presetID="22" presetClass="entr" presetSubtype="2" fill="hold" grpId="0" nodeType="withEffect">
                                  <p:stCondLst>
                                    <p:cond delay="0"/>
                                  </p:stCondLst>
                                  <p:childTnLst>
                                    <p:set>
                                      <p:cBhvr>
                                        <p:cTn id="108" dur="1" fill="hold">
                                          <p:stCondLst>
                                            <p:cond delay="0"/>
                                          </p:stCondLst>
                                        </p:cTn>
                                        <p:tgtEl>
                                          <p:spTgt spid="121"/>
                                        </p:tgtEl>
                                        <p:attrNameLst>
                                          <p:attrName>style.visibility</p:attrName>
                                        </p:attrNameLst>
                                      </p:cBhvr>
                                      <p:to>
                                        <p:strVal val="visible"/>
                                      </p:to>
                                    </p:set>
                                    <p:animEffect transition="in" filter="wipe(right)">
                                      <p:cBhvr>
                                        <p:cTn id="109" dur="1000"/>
                                        <p:tgtEl>
                                          <p:spTgt spid="121"/>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23"/>
                                        </p:tgtEl>
                                        <p:attrNameLst>
                                          <p:attrName>style.visibility</p:attrName>
                                        </p:attrNameLst>
                                      </p:cBhvr>
                                      <p:to>
                                        <p:strVal val="visible"/>
                                      </p:to>
                                    </p:set>
                                    <p:animEffect transition="in" filter="wipe(right)">
                                      <p:cBhvr>
                                        <p:cTn id="112" dur="1000"/>
                                        <p:tgtEl>
                                          <p:spTgt spid="12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132"/>
                                        </p:tgtEl>
                                        <p:attrNameLst>
                                          <p:attrName>style.visibility</p:attrName>
                                        </p:attrNameLst>
                                      </p:cBhvr>
                                      <p:to>
                                        <p:strVal val="visible"/>
                                      </p:to>
                                    </p:set>
                                    <p:animEffect transition="in" filter="wipe(right)">
                                      <p:cBhvr>
                                        <p:cTn id="115" dur="1000"/>
                                        <p:tgtEl>
                                          <p:spTgt spid="132"/>
                                        </p:tgtEl>
                                      </p:cBhvr>
                                    </p:animEffect>
                                  </p:childTnLst>
                                </p:cTn>
                              </p:par>
                              <p:par>
                                <p:cTn id="116" presetID="22" presetClass="entr" presetSubtype="1" fill="hold" grpId="0" nodeType="withEffect">
                                  <p:stCondLst>
                                    <p:cond delay="0"/>
                                  </p:stCondLst>
                                  <p:childTnLst>
                                    <p:set>
                                      <p:cBhvr>
                                        <p:cTn id="117" dur="1" fill="hold">
                                          <p:stCondLst>
                                            <p:cond delay="0"/>
                                          </p:stCondLst>
                                        </p:cTn>
                                        <p:tgtEl>
                                          <p:spTgt spid="113"/>
                                        </p:tgtEl>
                                        <p:attrNameLst>
                                          <p:attrName>style.visibility</p:attrName>
                                        </p:attrNameLst>
                                      </p:cBhvr>
                                      <p:to>
                                        <p:strVal val="visible"/>
                                      </p:to>
                                    </p:set>
                                    <p:animEffect transition="in" filter="wipe(up)">
                                      <p:cBhvr>
                                        <p:cTn id="118" dur="1000"/>
                                        <p:tgtEl>
                                          <p:spTgt spid="113"/>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ipe(up)">
                                      <p:cBhvr>
                                        <p:cTn id="121" dur="1000"/>
                                        <p:tgtEl>
                                          <p:spTgt spid="127"/>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126"/>
                                        </p:tgtEl>
                                        <p:attrNameLst>
                                          <p:attrName>style.visibility</p:attrName>
                                        </p:attrNameLst>
                                      </p:cBhvr>
                                      <p:to>
                                        <p:strVal val="visible"/>
                                      </p:to>
                                    </p:set>
                                    <p:animEffect transition="in" filter="wipe(up)">
                                      <p:cBhvr>
                                        <p:cTn id="124" dur="1000"/>
                                        <p:tgtEl>
                                          <p:spTgt spid="126"/>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112"/>
                                        </p:tgtEl>
                                        <p:attrNameLst>
                                          <p:attrName>style.visibility</p:attrName>
                                        </p:attrNameLst>
                                      </p:cBhvr>
                                      <p:to>
                                        <p:strVal val="visible"/>
                                      </p:to>
                                    </p:set>
                                    <p:animEffect transition="in" filter="wipe(up)">
                                      <p:cBhvr>
                                        <p:cTn id="127" dur="1000"/>
                                        <p:tgtEl>
                                          <p:spTgt spid="112"/>
                                        </p:tgtEl>
                                      </p:cBhvr>
                                    </p:animEffect>
                                  </p:childTnLst>
                                </p:cTn>
                              </p:par>
                              <p:par>
                                <p:cTn id="128" presetID="22" presetClass="entr" presetSubtype="1" fill="hold" grpId="0" nodeType="withEffect">
                                  <p:stCondLst>
                                    <p:cond delay="0"/>
                                  </p:stCondLst>
                                  <p:childTnLst>
                                    <p:set>
                                      <p:cBhvr>
                                        <p:cTn id="129" dur="1" fill="hold">
                                          <p:stCondLst>
                                            <p:cond delay="0"/>
                                          </p:stCondLst>
                                        </p:cTn>
                                        <p:tgtEl>
                                          <p:spTgt spid="125"/>
                                        </p:tgtEl>
                                        <p:attrNameLst>
                                          <p:attrName>style.visibility</p:attrName>
                                        </p:attrNameLst>
                                      </p:cBhvr>
                                      <p:to>
                                        <p:strVal val="visible"/>
                                      </p:to>
                                    </p:set>
                                    <p:animEffect transition="in" filter="wipe(up)">
                                      <p:cBhvr>
                                        <p:cTn id="130" dur="1000"/>
                                        <p:tgtEl>
                                          <p:spTgt spid="125"/>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111"/>
                                        </p:tgtEl>
                                        <p:attrNameLst>
                                          <p:attrName>style.visibility</p:attrName>
                                        </p:attrNameLst>
                                      </p:cBhvr>
                                      <p:to>
                                        <p:strVal val="visible"/>
                                      </p:to>
                                    </p:set>
                                    <p:animEffect transition="in" filter="wipe(up)">
                                      <p:cBhvr>
                                        <p:cTn id="133" dur="1000"/>
                                        <p:tgtEl>
                                          <p:spTgt spid="111"/>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128"/>
                                        </p:tgtEl>
                                        <p:attrNameLst>
                                          <p:attrName>style.visibility</p:attrName>
                                        </p:attrNameLst>
                                      </p:cBhvr>
                                      <p:to>
                                        <p:strVal val="visible"/>
                                      </p:to>
                                    </p:set>
                                    <p:animEffect transition="in" filter="wipe(up)">
                                      <p:cBhvr>
                                        <p:cTn id="136" dur="1000"/>
                                        <p:tgtEl>
                                          <p:spTgt spid="128"/>
                                        </p:tgtEl>
                                      </p:cBhvr>
                                    </p:animEffect>
                                  </p:childTnLst>
                                </p:cTn>
                              </p:par>
                              <p:par>
                                <p:cTn id="137" presetID="22" presetClass="entr" presetSubtype="1" fill="hold" grpId="0" nodeType="withEffect">
                                  <p:stCondLst>
                                    <p:cond delay="0"/>
                                  </p:stCondLst>
                                  <p:childTnLst>
                                    <p:set>
                                      <p:cBhvr>
                                        <p:cTn id="138" dur="1" fill="hold">
                                          <p:stCondLst>
                                            <p:cond delay="0"/>
                                          </p:stCondLst>
                                        </p:cTn>
                                        <p:tgtEl>
                                          <p:spTgt spid="124"/>
                                        </p:tgtEl>
                                        <p:attrNameLst>
                                          <p:attrName>style.visibility</p:attrName>
                                        </p:attrNameLst>
                                      </p:cBhvr>
                                      <p:to>
                                        <p:strVal val="visible"/>
                                      </p:to>
                                    </p:set>
                                    <p:animEffect transition="in" filter="wipe(up)">
                                      <p:cBhvr>
                                        <p:cTn id="139" dur="1000"/>
                                        <p:tgtEl>
                                          <p:spTgt spid="124"/>
                                        </p:tgtEl>
                                      </p:cBhvr>
                                    </p:animEffect>
                                  </p:childTnLst>
                                </p:cTn>
                              </p:par>
                              <p:par>
                                <p:cTn id="140" presetID="22" presetClass="entr" presetSubtype="1" fill="hold" grpId="0" nodeType="withEffect">
                                  <p:stCondLst>
                                    <p:cond delay="0"/>
                                  </p:stCondLst>
                                  <p:childTnLst>
                                    <p:set>
                                      <p:cBhvr>
                                        <p:cTn id="141" dur="1" fill="hold">
                                          <p:stCondLst>
                                            <p:cond delay="0"/>
                                          </p:stCondLst>
                                        </p:cTn>
                                        <p:tgtEl>
                                          <p:spTgt spid="115"/>
                                        </p:tgtEl>
                                        <p:attrNameLst>
                                          <p:attrName>style.visibility</p:attrName>
                                        </p:attrNameLst>
                                      </p:cBhvr>
                                      <p:to>
                                        <p:strVal val="visible"/>
                                      </p:to>
                                    </p:set>
                                    <p:animEffect transition="in" filter="wipe(up)">
                                      <p:cBhvr>
                                        <p:cTn id="142" dur="1000"/>
                                        <p:tgtEl>
                                          <p:spTgt spid="115"/>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129"/>
                                        </p:tgtEl>
                                        <p:attrNameLst>
                                          <p:attrName>style.visibility</p:attrName>
                                        </p:attrNameLst>
                                      </p:cBhvr>
                                      <p:to>
                                        <p:strVal val="visible"/>
                                      </p:to>
                                    </p:set>
                                    <p:animEffect transition="in" filter="wipe(right)">
                                      <p:cBhvr>
                                        <p:cTn id="145" dur="1000"/>
                                        <p:tgtEl>
                                          <p:spTgt spid="129"/>
                                        </p:tgtEl>
                                      </p:cBhvr>
                                    </p:animEffect>
                                  </p:childTnLst>
                                </p:cTn>
                              </p:par>
                              <p:par>
                                <p:cTn id="146" presetID="22" presetClass="entr" presetSubtype="1" fill="hold" grpId="0" nodeType="withEffect">
                                  <p:stCondLst>
                                    <p:cond delay="0"/>
                                  </p:stCondLst>
                                  <p:childTnLst>
                                    <p:set>
                                      <p:cBhvr>
                                        <p:cTn id="147" dur="1" fill="hold">
                                          <p:stCondLst>
                                            <p:cond delay="0"/>
                                          </p:stCondLst>
                                        </p:cTn>
                                        <p:tgtEl>
                                          <p:spTgt spid="118"/>
                                        </p:tgtEl>
                                        <p:attrNameLst>
                                          <p:attrName>style.visibility</p:attrName>
                                        </p:attrNameLst>
                                      </p:cBhvr>
                                      <p:to>
                                        <p:strVal val="visible"/>
                                      </p:to>
                                    </p:set>
                                    <p:animEffect transition="in" filter="wipe(up)">
                                      <p:cBhvr>
                                        <p:cTn id="148" dur="1000"/>
                                        <p:tgtEl>
                                          <p:spTgt spid="118"/>
                                        </p:tgtEl>
                                      </p:cBhvr>
                                    </p:animEffect>
                                  </p:childTnLst>
                                </p:cTn>
                              </p:par>
                              <p:par>
                                <p:cTn id="149" presetID="22" presetClass="entr" presetSubtype="1" fill="hold" grpId="0" nodeType="withEffect">
                                  <p:stCondLst>
                                    <p:cond delay="0"/>
                                  </p:stCondLst>
                                  <p:childTnLst>
                                    <p:set>
                                      <p:cBhvr>
                                        <p:cTn id="150" dur="1" fill="hold">
                                          <p:stCondLst>
                                            <p:cond delay="0"/>
                                          </p:stCondLst>
                                        </p:cTn>
                                        <p:tgtEl>
                                          <p:spTgt spid="106"/>
                                        </p:tgtEl>
                                        <p:attrNameLst>
                                          <p:attrName>style.visibility</p:attrName>
                                        </p:attrNameLst>
                                      </p:cBhvr>
                                      <p:to>
                                        <p:strVal val="visible"/>
                                      </p:to>
                                    </p:set>
                                    <p:animEffect transition="in" filter="wipe(up)">
                                      <p:cBhvr>
                                        <p:cTn id="151" dur="1000"/>
                                        <p:tgtEl>
                                          <p:spTgt spid="106"/>
                                        </p:tgtEl>
                                      </p:cBhvr>
                                    </p:animEffect>
                                  </p:childTnLst>
                                </p:cTn>
                              </p:par>
                              <p:par>
                                <p:cTn id="152" presetID="22" presetClass="entr" presetSubtype="1" fill="hold" grpId="0" nodeType="withEffect">
                                  <p:stCondLst>
                                    <p:cond delay="0"/>
                                  </p:stCondLst>
                                  <p:childTnLst>
                                    <p:set>
                                      <p:cBhvr>
                                        <p:cTn id="153" dur="1" fill="hold">
                                          <p:stCondLst>
                                            <p:cond delay="0"/>
                                          </p:stCondLst>
                                        </p:cTn>
                                        <p:tgtEl>
                                          <p:spTgt spid="131"/>
                                        </p:tgtEl>
                                        <p:attrNameLst>
                                          <p:attrName>style.visibility</p:attrName>
                                        </p:attrNameLst>
                                      </p:cBhvr>
                                      <p:to>
                                        <p:strVal val="visible"/>
                                      </p:to>
                                    </p:set>
                                    <p:animEffect transition="in" filter="wipe(up)">
                                      <p:cBhvr>
                                        <p:cTn id="154" dur="1000"/>
                                        <p:tgtEl>
                                          <p:spTgt spid="131"/>
                                        </p:tgtEl>
                                      </p:cBhvr>
                                    </p:animEffect>
                                  </p:childTnLst>
                                </p:cTn>
                              </p:par>
                            </p:childTnLst>
                          </p:cTn>
                        </p:par>
                        <p:par>
                          <p:cTn id="155" fill="hold" nodeType="afterGroup">
                            <p:stCondLst>
                              <p:cond delay="3600"/>
                            </p:stCondLst>
                            <p:childTnLst>
                              <p:par>
                                <p:cTn id="156" presetID="22" presetClass="entr" presetSubtype="1" fill="hold" grpId="0" nodeType="afterEffect">
                                  <p:stCondLst>
                                    <p:cond delay="0"/>
                                  </p:stCondLst>
                                  <p:childTnLst>
                                    <p:set>
                                      <p:cBhvr>
                                        <p:cTn id="157" dur="1" fill="hold">
                                          <p:stCondLst>
                                            <p:cond delay="0"/>
                                          </p:stCondLst>
                                        </p:cTn>
                                        <p:tgtEl>
                                          <p:spTgt spid="96"/>
                                        </p:tgtEl>
                                        <p:attrNameLst>
                                          <p:attrName>style.visibility</p:attrName>
                                        </p:attrNameLst>
                                      </p:cBhvr>
                                      <p:to>
                                        <p:strVal val="visible"/>
                                      </p:to>
                                    </p:set>
                                    <p:animEffect transition="in" filter="wipe(up)">
                                      <p:cBhvr>
                                        <p:cTn id="158" dur="1000"/>
                                        <p:tgtEl>
                                          <p:spTgt spid="96"/>
                                        </p:tgtEl>
                                      </p:cBhvr>
                                    </p:animEffect>
                                  </p:childTnLst>
                                </p:cTn>
                              </p:par>
                              <p:par>
                                <p:cTn id="159" presetID="22" presetClass="entr" presetSubtype="1" fill="hold" grpId="0" nodeType="withEffect">
                                  <p:stCondLst>
                                    <p:cond delay="0"/>
                                  </p:stCondLst>
                                  <p:childTnLst>
                                    <p:set>
                                      <p:cBhvr>
                                        <p:cTn id="160" dur="1" fill="hold">
                                          <p:stCondLst>
                                            <p:cond delay="0"/>
                                          </p:stCondLst>
                                        </p:cTn>
                                        <p:tgtEl>
                                          <p:spTgt spid="98"/>
                                        </p:tgtEl>
                                        <p:attrNameLst>
                                          <p:attrName>style.visibility</p:attrName>
                                        </p:attrNameLst>
                                      </p:cBhvr>
                                      <p:to>
                                        <p:strVal val="visible"/>
                                      </p:to>
                                    </p:set>
                                    <p:animEffect transition="in" filter="wipe(up)">
                                      <p:cBhvr>
                                        <p:cTn id="161" dur="1000"/>
                                        <p:tgtEl>
                                          <p:spTgt spid="98"/>
                                        </p:tgtEl>
                                      </p:cBhvr>
                                    </p:animEffect>
                                  </p:childTnLst>
                                </p:cTn>
                              </p:par>
                              <p:par>
                                <p:cTn id="162" presetID="22" presetClass="entr" presetSubtype="4" fill="hold" grpId="0" nodeType="withEffect">
                                  <p:stCondLst>
                                    <p:cond delay="0"/>
                                  </p:stCondLst>
                                  <p:childTnLst>
                                    <p:set>
                                      <p:cBhvr>
                                        <p:cTn id="163" dur="1" fill="hold">
                                          <p:stCondLst>
                                            <p:cond delay="0"/>
                                          </p:stCondLst>
                                        </p:cTn>
                                        <p:tgtEl>
                                          <p:spTgt spid="97"/>
                                        </p:tgtEl>
                                        <p:attrNameLst>
                                          <p:attrName>style.visibility</p:attrName>
                                        </p:attrNameLst>
                                      </p:cBhvr>
                                      <p:to>
                                        <p:strVal val="visible"/>
                                      </p:to>
                                    </p:set>
                                    <p:animEffect transition="in" filter="wipe(down)">
                                      <p:cBhvr>
                                        <p:cTn id="164" dur="1000"/>
                                        <p:tgtEl>
                                          <p:spTgt spid="97"/>
                                        </p:tgtEl>
                                      </p:cBhvr>
                                    </p:animEffect>
                                  </p:childTnLst>
                                </p:cTn>
                              </p:par>
                              <p:par>
                                <p:cTn id="165" presetID="22" presetClass="entr" presetSubtype="4" fill="hold" grpId="0" nodeType="withEffect">
                                  <p:stCondLst>
                                    <p:cond delay="0"/>
                                  </p:stCondLst>
                                  <p:childTnLst>
                                    <p:set>
                                      <p:cBhvr>
                                        <p:cTn id="166" dur="1" fill="hold">
                                          <p:stCondLst>
                                            <p:cond delay="0"/>
                                          </p:stCondLst>
                                        </p:cTn>
                                        <p:tgtEl>
                                          <p:spTgt spid="101"/>
                                        </p:tgtEl>
                                        <p:attrNameLst>
                                          <p:attrName>style.visibility</p:attrName>
                                        </p:attrNameLst>
                                      </p:cBhvr>
                                      <p:to>
                                        <p:strVal val="visible"/>
                                      </p:to>
                                    </p:set>
                                    <p:animEffect transition="in" filter="wipe(down)">
                                      <p:cBhvr>
                                        <p:cTn id="167" dur="1000"/>
                                        <p:tgtEl>
                                          <p:spTgt spid="101"/>
                                        </p:tgtEl>
                                      </p:cBhvr>
                                    </p:animEffect>
                                  </p:childTnLst>
                                </p:cTn>
                              </p:par>
                            </p:childTnLst>
                          </p:cTn>
                        </p:par>
                        <p:par>
                          <p:cTn id="168" fill="hold" nodeType="afterGroup">
                            <p:stCondLst>
                              <p:cond delay="4600"/>
                            </p:stCondLst>
                            <p:childTnLst>
                              <p:par>
                                <p:cTn id="169" presetID="22" presetClass="entr" presetSubtype="4" fill="hold" grpId="0" nodeType="afterEffect">
                                  <p:stCondLst>
                                    <p:cond delay="0"/>
                                  </p:stCondLst>
                                  <p:childTnLst>
                                    <p:set>
                                      <p:cBhvr>
                                        <p:cTn id="170" dur="1" fill="hold">
                                          <p:stCondLst>
                                            <p:cond delay="0"/>
                                          </p:stCondLst>
                                        </p:cTn>
                                        <p:tgtEl>
                                          <p:spTgt spid="94"/>
                                        </p:tgtEl>
                                        <p:attrNameLst>
                                          <p:attrName>style.visibility</p:attrName>
                                        </p:attrNameLst>
                                      </p:cBhvr>
                                      <p:to>
                                        <p:strVal val="visible"/>
                                      </p:to>
                                    </p:set>
                                    <p:animEffect transition="in" filter="wipe(down)">
                                      <p:cBhvr>
                                        <p:cTn id="171" dur="1000"/>
                                        <p:tgtEl>
                                          <p:spTgt spid="94"/>
                                        </p:tgtEl>
                                      </p:cBhvr>
                                    </p:animEffect>
                                  </p:childTnLst>
                                </p:cTn>
                              </p:par>
                              <p:par>
                                <p:cTn id="172" presetID="22" presetClass="entr" presetSubtype="4" fill="hold" grpId="0" nodeType="withEffect">
                                  <p:stCondLst>
                                    <p:cond delay="0"/>
                                  </p:stCondLst>
                                  <p:childTnLst>
                                    <p:set>
                                      <p:cBhvr>
                                        <p:cTn id="173" dur="1" fill="hold">
                                          <p:stCondLst>
                                            <p:cond delay="0"/>
                                          </p:stCondLst>
                                        </p:cTn>
                                        <p:tgtEl>
                                          <p:spTgt spid="95"/>
                                        </p:tgtEl>
                                        <p:attrNameLst>
                                          <p:attrName>style.visibility</p:attrName>
                                        </p:attrNameLst>
                                      </p:cBhvr>
                                      <p:to>
                                        <p:strVal val="visible"/>
                                      </p:to>
                                    </p:set>
                                    <p:animEffect transition="in" filter="wipe(down)">
                                      <p:cBhvr>
                                        <p:cTn id="174" dur="1000"/>
                                        <p:tgtEl>
                                          <p:spTgt spid="95"/>
                                        </p:tgtEl>
                                      </p:cBhvr>
                                    </p:animEffect>
                                  </p:childTnLst>
                                </p:cTn>
                              </p:par>
                            </p:childTnLst>
                          </p:cTn>
                        </p:par>
                        <p:par>
                          <p:cTn id="175" fill="hold" nodeType="afterGroup">
                            <p:stCondLst>
                              <p:cond delay="5600"/>
                            </p:stCondLst>
                            <p:childTnLst>
                              <p:par>
                                <p:cTn id="176" presetID="23" presetClass="entr" presetSubtype="16" fill="hold" nodeType="afterEffect">
                                  <p:stCondLst>
                                    <p:cond delay="0"/>
                                  </p:stCondLst>
                                  <p:childTnLst>
                                    <p:set>
                                      <p:cBhvr>
                                        <p:cTn id="177" dur="1" fill="hold">
                                          <p:stCondLst>
                                            <p:cond delay="0"/>
                                          </p:stCondLst>
                                        </p:cTn>
                                        <p:tgtEl>
                                          <p:spTgt spid="157"/>
                                        </p:tgtEl>
                                        <p:attrNameLst>
                                          <p:attrName>style.visibility</p:attrName>
                                        </p:attrNameLst>
                                      </p:cBhvr>
                                      <p:to>
                                        <p:strVal val="visible"/>
                                      </p:to>
                                    </p:set>
                                    <p:anim calcmode="lin" valueType="num">
                                      <p:cBhvr>
                                        <p:cTn id="178" dur="1000" fill="hold"/>
                                        <p:tgtEl>
                                          <p:spTgt spid="157"/>
                                        </p:tgtEl>
                                        <p:attrNameLst>
                                          <p:attrName>ppt_w</p:attrName>
                                        </p:attrNameLst>
                                      </p:cBhvr>
                                      <p:tavLst>
                                        <p:tav tm="0">
                                          <p:val>
                                            <p:fltVal val="0"/>
                                          </p:val>
                                        </p:tav>
                                        <p:tav tm="100000">
                                          <p:val>
                                            <p:strVal val="#ppt_w"/>
                                          </p:val>
                                        </p:tav>
                                      </p:tavLst>
                                    </p:anim>
                                    <p:anim calcmode="lin" valueType="num">
                                      <p:cBhvr>
                                        <p:cTn id="179" dur="1000" fill="hold"/>
                                        <p:tgtEl>
                                          <p:spTgt spid="157"/>
                                        </p:tgtEl>
                                        <p:attrNameLst>
                                          <p:attrName>ppt_h</p:attrName>
                                        </p:attrNameLst>
                                      </p:cBhvr>
                                      <p:tavLst>
                                        <p:tav tm="0">
                                          <p:val>
                                            <p:fltVal val="0"/>
                                          </p:val>
                                        </p:tav>
                                        <p:tav tm="100000">
                                          <p:val>
                                            <p:strVal val="#ppt_h"/>
                                          </p:val>
                                        </p:tav>
                                      </p:tavLst>
                                    </p:anim>
                                  </p:childTnLst>
                                </p:cTn>
                              </p:par>
                              <p:par>
                                <p:cTn id="180" presetID="23" presetClass="entr" presetSubtype="16" fill="hold" nodeType="withEffect">
                                  <p:stCondLst>
                                    <p:cond delay="200"/>
                                  </p:stCondLst>
                                  <p:childTnLst>
                                    <p:set>
                                      <p:cBhvr>
                                        <p:cTn id="181" dur="1" fill="hold">
                                          <p:stCondLst>
                                            <p:cond delay="0"/>
                                          </p:stCondLst>
                                        </p:cTn>
                                        <p:tgtEl>
                                          <p:spTgt spid="138"/>
                                        </p:tgtEl>
                                        <p:attrNameLst>
                                          <p:attrName>style.visibility</p:attrName>
                                        </p:attrNameLst>
                                      </p:cBhvr>
                                      <p:to>
                                        <p:strVal val="visible"/>
                                      </p:to>
                                    </p:set>
                                    <p:anim calcmode="lin" valueType="num">
                                      <p:cBhvr>
                                        <p:cTn id="182" dur="1000" fill="hold"/>
                                        <p:tgtEl>
                                          <p:spTgt spid="138"/>
                                        </p:tgtEl>
                                        <p:attrNameLst>
                                          <p:attrName>ppt_w</p:attrName>
                                        </p:attrNameLst>
                                      </p:cBhvr>
                                      <p:tavLst>
                                        <p:tav tm="0">
                                          <p:val>
                                            <p:fltVal val="0"/>
                                          </p:val>
                                        </p:tav>
                                        <p:tav tm="100000">
                                          <p:val>
                                            <p:strVal val="#ppt_w"/>
                                          </p:val>
                                        </p:tav>
                                      </p:tavLst>
                                    </p:anim>
                                    <p:anim calcmode="lin" valueType="num">
                                      <p:cBhvr>
                                        <p:cTn id="183" dur="1000" fill="hold"/>
                                        <p:tgtEl>
                                          <p:spTgt spid="138"/>
                                        </p:tgtEl>
                                        <p:attrNameLst>
                                          <p:attrName>ppt_h</p:attrName>
                                        </p:attrNameLst>
                                      </p:cBhvr>
                                      <p:tavLst>
                                        <p:tav tm="0">
                                          <p:val>
                                            <p:fltVal val="0"/>
                                          </p:val>
                                        </p:tav>
                                        <p:tav tm="100000">
                                          <p:val>
                                            <p:strVal val="#ppt_h"/>
                                          </p:val>
                                        </p:tav>
                                      </p:tavLst>
                                    </p:anim>
                                  </p:childTnLst>
                                </p:cTn>
                              </p:par>
                              <p:par>
                                <p:cTn id="184" presetID="23" presetClass="entr" presetSubtype="16" fill="hold" nodeType="withEffect">
                                  <p:stCondLst>
                                    <p:cond delay="400"/>
                                  </p:stCondLst>
                                  <p:childTnLst>
                                    <p:set>
                                      <p:cBhvr>
                                        <p:cTn id="185" dur="1" fill="hold">
                                          <p:stCondLst>
                                            <p:cond delay="0"/>
                                          </p:stCondLst>
                                        </p:cTn>
                                        <p:tgtEl>
                                          <p:spTgt spid="151"/>
                                        </p:tgtEl>
                                        <p:attrNameLst>
                                          <p:attrName>style.visibility</p:attrName>
                                        </p:attrNameLst>
                                      </p:cBhvr>
                                      <p:to>
                                        <p:strVal val="visible"/>
                                      </p:to>
                                    </p:set>
                                    <p:anim calcmode="lin" valueType="num">
                                      <p:cBhvr>
                                        <p:cTn id="186" dur="1000" fill="hold"/>
                                        <p:tgtEl>
                                          <p:spTgt spid="151"/>
                                        </p:tgtEl>
                                        <p:attrNameLst>
                                          <p:attrName>ppt_w</p:attrName>
                                        </p:attrNameLst>
                                      </p:cBhvr>
                                      <p:tavLst>
                                        <p:tav tm="0">
                                          <p:val>
                                            <p:fltVal val="0"/>
                                          </p:val>
                                        </p:tav>
                                        <p:tav tm="100000">
                                          <p:val>
                                            <p:strVal val="#ppt_w"/>
                                          </p:val>
                                        </p:tav>
                                      </p:tavLst>
                                    </p:anim>
                                    <p:anim calcmode="lin" valueType="num">
                                      <p:cBhvr>
                                        <p:cTn id="187" dur="1000" fill="hold"/>
                                        <p:tgtEl>
                                          <p:spTgt spid="151"/>
                                        </p:tgtEl>
                                        <p:attrNameLst>
                                          <p:attrName>ppt_h</p:attrName>
                                        </p:attrNameLst>
                                      </p:cBhvr>
                                      <p:tavLst>
                                        <p:tav tm="0">
                                          <p:val>
                                            <p:fltVal val="0"/>
                                          </p:val>
                                        </p:tav>
                                        <p:tav tm="100000">
                                          <p:val>
                                            <p:strVal val="#ppt_h"/>
                                          </p:val>
                                        </p:tav>
                                      </p:tavLst>
                                    </p:anim>
                                  </p:childTnLst>
                                </p:cTn>
                              </p:par>
                              <p:par>
                                <p:cTn id="188" presetID="23" presetClass="entr" presetSubtype="16" fill="hold" nodeType="withEffect">
                                  <p:stCondLst>
                                    <p:cond delay="600"/>
                                  </p:stCondLst>
                                  <p:childTnLst>
                                    <p:set>
                                      <p:cBhvr>
                                        <p:cTn id="189" dur="1" fill="hold">
                                          <p:stCondLst>
                                            <p:cond delay="0"/>
                                          </p:stCondLst>
                                        </p:cTn>
                                        <p:tgtEl>
                                          <p:spTgt spid="148"/>
                                        </p:tgtEl>
                                        <p:attrNameLst>
                                          <p:attrName>style.visibility</p:attrName>
                                        </p:attrNameLst>
                                      </p:cBhvr>
                                      <p:to>
                                        <p:strVal val="visible"/>
                                      </p:to>
                                    </p:set>
                                    <p:anim calcmode="lin" valueType="num">
                                      <p:cBhvr>
                                        <p:cTn id="190" dur="1000" fill="hold"/>
                                        <p:tgtEl>
                                          <p:spTgt spid="148"/>
                                        </p:tgtEl>
                                        <p:attrNameLst>
                                          <p:attrName>ppt_w</p:attrName>
                                        </p:attrNameLst>
                                      </p:cBhvr>
                                      <p:tavLst>
                                        <p:tav tm="0">
                                          <p:val>
                                            <p:fltVal val="0"/>
                                          </p:val>
                                        </p:tav>
                                        <p:tav tm="100000">
                                          <p:val>
                                            <p:strVal val="#ppt_w"/>
                                          </p:val>
                                        </p:tav>
                                      </p:tavLst>
                                    </p:anim>
                                    <p:anim calcmode="lin" valueType="num">
                                      <p:cBhvr>
                                        <p:cTn id="191" dur="1000" fill="hold"/>
                                        <p:tgtEl>
                                          <p:spTgt spid="148"/>
                                        </p:tgtEl>
                                        <p:attrNameLst>
                                          <p:attrName>ppt_h</p:attrName>
                                        </p:attrNameLst>
                                      </p:cBhvr>
                                      <p:tavLst>
                                        <p:tav tm="0">
                                          <p:val>
                                            <p:fltVal val="0"/>
                                          </p:val>
                                        </p:tav>
                                        <p:tav tm="100000">
                                          <p:val>
                                            <p:strVal val="#ppt_h"/>
                                          </p:val>
                                        </p:tav>
                                      </p:tavLst>
                                    </p:anim>
                                  </p:childTnLst>
                                </p:cTn>
                              </p:par>
                              <p:par>
                                <p:cTn id="192" presetID="23" presetClass="entr" presetSubtype="16" fill="hold" nodeType="withEffect">
                                  <p:stCondLst>
                                    <p:cond delay="800"/>
                                  </p:stCondLst>
                                  <p:childTnLst>
                                    <p:set>
                                      <p:cBhvr>
                                        <p:cTn id="193" dur="1" fill="hold">
                                          <p:stCondLst>
                                            <p:cond delay="0"/>
                                          </p:stCondLst>
                                        </p:cTn>
                                        <p:tgtEl>
                                          <p:spTgt spid="154"/>
                                        </p:tgtEl>
                                        <p:attrNameLst>
                                          <p:attrName>style.visibility</p:attrName>
                                        </p:attrNameLst>
                                      </p:cBhvr>
                                      <p:to>
                                        <p:strVal val="visible"/>
                                      </p:to>
                                    </p:set>
                                    <p:anim calcmode="lin" valueType="num">
                                      <p:cBhvr>
                                        <p:cTn id="194" dur="1000" fill="hold"/>
                                        <p:tgtEl>
                                          <p:spTgt spid="154"/>
                                        </p:tgtEl>
                                        <p:attrNameLst>
                                          <p:attrName>ppt_w</p:attrName>
                                        </p:attrNameLst>
                                      </p:cBhvr>
                                      <p:tavLst>
                                        <p:tav tm="0">
                                          <p:val>
                                            <p:fltVal val="0"/>
                                          </p:val>
                                        </p:tav>
                                        <p:tav tm="100000">
                                          <p:val>
                                            <p:strVal val="#ppt_w"/>
                                          </p:val>
                                        </p:tav>
                                      </p:tavLst>
                                    </p:anim>
                                    <p:anim calcmode="lin" valueType="num">
                                      <p:cBhvr>
                                        <p:cTn id="195" dur="1000" fill="hold"/>
                                        <p:tgtEl>
                                          <p:spTgt spid="154"/>
                                        </p:tgtEl>
                                        <p:attrNameLst>
                                          <p:attrName>ppt_h</p:attrName>
                                        </p:attrNameLst>
                                      </p:cBhvr>
                                      <p:tavLst>
                                        <p:tav tm="0">
                                          <p:val>
                                            <p:fltVal val="0"/>
                                          </p:val>
                                        </p:tav>
                                        <p:tav tm="100000">
                                          <p:val>
                                            <p:strVal val="#ppt_h"/>
                                          </p:val>
                                        </p:tav>
                                      </p:tavLst>
                                    </p:anim>
                                  </p:childTnLst>
                                </p:cTn>
                              </p:par>
                            </p:childTnLst>
                          </p:cTn>
                        </p:par>
                        <p:par>
                          <p:cTn id="196" fill="hold" nodeType="afterGroup">
                            <p:stCondLst>
                              <p:cond delay="7400"/>
                            </p:stCondLst>
                            <p:childTnLst>
                              <p:par>
                                <p:cTn id="197" presetID="2" presetClass="entr" presetSubtype="8" fill="hold" nodeType="afterEffect">
                                  <p:stCondLst>
                                    <p:cond delay="0"/>
                                  </p:stCondLst>
                                  <p:childTnLst>
                                    <p:set>
                                      <p:cBhvr>
                                        <p:cTn id="198" dur="1" fill="hold">
                                          <p:stCondLst>
                                            <p:cond delay="0"/>
                                          </p:stCondLst>
                                        </p:cTn>
                                        <p:tgtEl>
                                          <p:spTgt spid="163"/>
                                        </p:tgtEl>
                                        <p:attrNameLst>
                                          <p:attrName>style.visibility</p:attrName>
                                        </p:attrNameLst>
                                      </p:cBhvr>
                                      <p:to>
                                        <p:strVal val="visible"/>
                                      </p:to>
                                    </p:set>
                                    <p:anim calcmode="lin" valueType="num">
                                      <p:cBhvr additive="base">
                                        <p:cTn id="199" dur="500" fill="hold"/>
                                        <p:tgtEl>
                                          <p:spTgt spid="163"/>
                                        </p:tgtEl>
                                        <p:attrNameLst>
                                          <p:attrName>ppt_x</p:attrName>
                                        </p:attrNameLst>
                                      </p:cBhvr>
                                      <p:tavLst>
                                        <p:tav tm="0">
                                          <p:val>
                                            <p:strVal val="0-#ppt_w/2"/>
                                          </p:val>
                                        </p:tav>
                                        <p:tav tm="100000">
                                          <p:val>
                                            <p:strVal val="#ppt_x"/>
                                          </p:val>
                                        </p:tav>
                                      </p:tavLst>
                                    </p:anim>
                                    <p:anim calcmode="lin" valueType="num">
                                      <p:cBhvr additive="base">
                                        <p:cTn id="200" dur="500" fill="hold"/>
                                        <p:tgtEl>
                                          <p:spTgt spid="163"/>
                                        </p:tgtEl>
                                        <p:attrNameLst>
                                          <p:attrName>ppt_y</p:attrName>
                                        </p:attrNameLst>
                                      </p:cBhvr>
                                      <p:tavLst>
                                        <p:tav tm="0">
                                          <p:val>
                                            <p:strVal val="#ppt_y"/>
                                          </p:val>
                                        </p:tav>
                                        <p:tav tm="100000">
                                          <p:val>
                                            <p:strVal val="#ppt_y"/>
                                          </p:val>
                                        </p:tav>
                                      </p:tavLst>
                                    </p:anim>
                                  </p:childTnLst>
                                </p:cTn>
                              </p:par>
                            </p:childTnLst>
                          </p:cTn>
                        </p:par>
                        <p:par>
                          <p:cTn id="201" fill="hold" nodeType="afterGroup">
                            <p:stCondLst>
                              <p:cond delay="7900"/>
                            </p:stCondLst>
                            <p:childTnLst>
                              <p:par>
                                <p:cTn id="202" presetID="2" presetClass="entr" presetSubtype="2" fill="hold" grpId="0" nodeType="afterEffect">
                                  <p:stCondLst>
                                    <p:cond delay="0"/>
                                  </p:stCondLst>
                                  <p:iterate type="lt">
                                    <p:tmPct val="10000"/>
                                  </p:iterate>
                                  <p:childTnLst>
                                    <p:set>
                                      <p:cBhvr>
                                        <p:cTn id="203" dur="1" fill="hold">
                                          <p:stCondLst>
                                            <p:cond delay="0"/>
                                          </p:stCondLst>
                                        </p:cTn>
                                        <p:tgtEl>
                                          <p:spTgt spid="161"/>
                                        </p:tgtEl>
                                        <p:attrNameLst>
                                          <p:attrName>style.visibility</p:attrName>
                                        </p:attrNameLst>
                                      </p:cBhvr>
                                      <p:to>
                                        <p:strVal val="visible"/>
                                      </p:to>
                                    </p:set>
                                    <p:anim calcmode="lin" valueType="num">
                                      <p:cBhvr additive="base">
                                        <p:cTn id="204" dur="500" fill="hold"/>
                                        <p:tgtEl>
                                          <p:spTgt spid="161"/>
                                        </p:tgtEl>
                                        <p:attrNameLst>
                                          <p:attrName>ppt_x</p:attrName>
                                        </p:attrNameLst>
                                      </p:cBhvr>
                                      <p:tavLst>
                                        <p:tav tm="0">
                                          <p:val>
                                            <p:strVal val="1+#ppt_w/2"/>
                                          </p:val>
                                        </p:tav>
                                        <p:tav tm="100000">
                                          <p:val>
                                            <p:strVal val="#ppt_x"/>
                                          </p:val>
                                        </p:tav>
                                      </p:tavLst>
                                    </p:anim>
                                    <p:anim calcmode="lin" valueType="num">
                                      <p:cBhvr additive="base">
                                        <p:cTn id="205" dur="500" fill="hold"/>
                                        <p:tgtEl>
                                          <p:spTgt spid="161"/>
                                        </p:tgtEl>
                                        <p:attrNameLst>
                                          <p:attrName>ppt_y</p:attrName>
                                        </p:attrNameLst>
                                      </p:cBhvr>
                                      <p:tavLst>
                                        <p:tav tm="0">
                                          <p:val>
                                            <p:strVal val="#ppt_y"/>
                                          </p:val>
                                        </p:tav>
                                        <p:tav tm="100000">
                                          <p:val>
                                            <p:strVal val="#ppt_y"/>
                                          </p:val>
                                        </p:tav>
                                      </p:tavLst>
                                    </p:anim>
                                  </p:childTnLst>
                                </p:cTn>
                              </p:par>
                            </p:childTnLst>
                          </p:cTn>
                        </p:par>
                        <p:par>
                          <p:cTn id="206" fill="hold" nodeType="afterGroup">
                            <p:stCondLst>
                              <p:cond delay="8400"/>
                            </p:stCondLst>
                            <p:childTnLst>
                              <p:par>
                                <p:cTn id="207" presetID="47" presetClass="entr" presetSubtype="0" fill="hold" grpId="0" nodeType="afterEffect">
                                  <p:stCondLst>
                                    <p:cond delay="0"/>
                                  </p:stCondLst>
                                  <p:iterate type="lt">
                                    <p:tmPct val="10000"/>
                                  </p:iterate>
                                  <p:childTnLst>
                                    <p:set>
                                      <p:cBhvr>
                                        <p:cTn id="208" dur="1" fill="hold">
                                          <p:stCondLst>
                                            <p:cond delay="0"/>
                                          </p:stCondLst>
                                        </p:cTn>
                                        <p:tgtEl>
                                          <p:spTgt spid="162"/>
                                        </p:tgtEl>
                                        <p:attrNameLst>
                                          <p:attrName>style.visibility</p:attrName>
                                        </p:attrNameLst>
                                      </p:cBhvr>
                                      <p:to>
                                        <p:strVal val="visible"/>
                                      </p:to>
                                    </p:set>
                                    <p:animEffect transition="in" filter="fade">
                                      <p:cBhvr>
                                        <p:cTn id="209" dur="1000"/>
                                        <p:tgtEl>
                                          <p:spTgt spid="162"/>
                                        </p:tgtEl>
                                      </p:cBhvr>
                                    </p:animEffect>
                                    <p:anim calcmode="lin" valueType="num">
                                      <p:cBhvr>
                                        <p:cTn id="210" dur="1000" fill="hold"/>
                                        <p:tgtEl>
                                          <p:spTgt spid="162"/>
                                        </p:tgtEl>
                                        <p:attrNameLst>
                                          <p:attrName>ppt_x</p:attrName>
                                        </p:attrNameLst>
                                      </p:cBhvr>
                                      <p:tavLst>
                                        <p:tav tm="0">
                                          <p:val>
                                            <p:strVal val="#ppt_x"/>
                                          </p:val>
                                        </p:tav>
                                        <p:tav tm="100000">
                                          <p:val>
                                            <p:strVal val="#ppt_x"/>
                                          </p:val>
                                        </p:tav>
                                      </p:tavLst>
                                    </p:anim>
                                    <p:anim calcmode="lin" valueType="num">
                                      <p:cBhvr>
                                        <p:cTn id="211" dur="1000" fill="hold"/>
                                        <p:tgtEl>
                                          <p:spTgt spid="162"/>
                                        </p:tgtEl>
                                        <p:attrNameLst>
                                          <p:attrName>ppt_y</p:attrName>
                                        </p:attrNameLst>
                                      </p:cBhvr>
                                      <p:tavLst>
                                        <p:tav tm="0">
                                          <p:val>
                                            <p:strVal val="#ppt_y-.1"/>
                                          </p:val>
                                        </p:tav>
                                        <p:tav tm="100000">
                                          <p:val>
                                            <p:strVal val="#ppt_y"/>
                                          </p:val>
                                        </p:tav>
                                      </p:tavLst>
                                    </p:anim>
                                  </p:childTnLst>
                                </p:cTn>
                              </p:par>
                            </p:childTnLst>
                          </p:cTn>
                        </p:par>
                        <p:par>
                          <p:cTn id="212" fill="hold" nodeType="afterGroup">
                            <p:stCondLst>
                              <p:cond delay="9400"/>
                            </p:stCondLst>
                            <p:childTnLst>
                              <p:par>
                                <p:cTn id="213" presetID="12" presetClass="entr" presetSubtype="4" fill="hold" grpId="0" nodeType="afterEffect">
                                  <p:stCondLst>
                                    <p:cond delay="0"/>
                                  </p:stCondLst>
                                  <p:childTnLst>
                                    <p:set>
                                      <p:cBhvr>
                                        <p:cTn id="214" dur="1" fill="hold">
                                          <p:stCondLst>
                                            <p:cond delay="0"/>
                                          </p:stCondLst>
                                        </p:cTn>
                                        <p:tgtEl>
                                          <p:spTgt spid="68"/>
                                        </p:tgtEl>
                                        <p:attrNameLst>
                                          <p:attrName>style.visibility</p:attrName>
                                        </p:attrNameLst>
                                      </p:cBhvr>
                                      <p:to>
                                        <p:strVal val="visible"/>
                                      </p:to>
                                    </p:set>
                                    <p:anim calcmode="lin" valueType="num">
                                      <p:cBhvr additive="base">
                                        <p:cTn id="215" dur="500"/>
                                        <p:tgtEl>
                                          <p:spTgt spid="68"/>
                                        </p:tgtEl>
                                        <p:attrNameLst>
                                          <p:attrName>ppt_y</p:attrName>
                                        </p:attrNameLst>
                                      </p:cBhvr>
                                      <p:tavLst>
                                        <p:tav tm="0">
                                          <p:val>
                                            <p:strVal val="#ppt_y+#ppt_h*1.125000"/>
                                          </p:val>
                                        </p:tav>
                                        <p:tav tm="100000">
                                          <p:val>
                                            <p:strVal val="#ppt_y"/>
                                          </p:val>
                                        </p:tav>
                                      </p:tavLst>
                                    </p:anim>
                                    <p:animEffect transition="in" filter="wipe(up)">
                                      <p:cBhvr>
                                        <p:cTn id="216" dur="500"/>
                                        <p:tgtEl>
                                          <p:spTgt spid="68"/>
                                        </p:tgtEl>
                                      </p:cBhvr>
                                    </p:animEffect>
                                  </p:childTnLst>
                                </p:cTn>
                              </p:par>
                            </p:childTnLst>
                          </p:cTn>
                        </p:par>
                        <p:par>
                          <p:cTn id="217" fill="hold" nodeType="afterGroup">
                            <p:stCondLst>
                              <p:cond delay="9900"/>
                            </p:stCondLst>
                            <p:childTnLst>
                              <p:par>
                                <p:cTn id="218" presetID="12" presetClass="entr" presetSubtype="4" fill="hold" grpId="0" nodeType="afterEffect">
                                  <p:stCondLst>
                                    <p:cond delay="0"/>
                                  </p:stCondLst>
                                  <p:childTnLst>
                                    <p:set>
                                      <p:cBhvr>
                                        <p:cTn id="219" dur="1" fill="hold">
                                          <p:stCondLst>
                                            <p:cond delay="0"/>
                                          </p:stCondLst>
                                        </p:cTn>
                                        <p:tgtEl>
                                          <p:spTgt spid="69"/>
                                        </p:tgtEl>
                                        <p:attrNameLst>
                                          <p:attrName>style.visibility</p:attrName>
                                        </p:attrNameLst>
                                      </p:cBhvr>
                                      <p:to>
                                        <p:strVal val="visible"/>
                                      </p:to>
                                    </p:set>
                                    <p:anim calcmode="lin" valueType="num">
                                      <p:cBhvr additive="base">
                                        <p:cTn id="220" dur="500"/>
                                        <p:tgtEl>
                                          <p:spTgt spid="69"/>
                                        </p:tgtEl>
                                        <p:attrNameLst>
                                          <p:attrName>ppt_y</p:attrName>
                                        </p:attrNameLst>
                                      </p:cBhvr>
                                      <p:tavLst>
                                        <p:tav tm="0">
                                          <p:val>
                                            <p:strVal val="#ppt_y+#ppt_h*1.125000"/>
                                          </p:val>
                                        </p:tav>
                                        <p:tav tm="100000">
                                          <p:val>
                                            <p:strVal val="#ppt_y"/>
                                          </p:val>
                                        </p:tav>
                                      </p:tavLst>
                                    </p:anim>
                                    <p:animEffect transition="in" filter="wipe(up)">
                                      <p:cBhvr>
                                        <p:cTn id="2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remove" display="0">
                  <p:stCondLst>
                    <p:cond delay="indefinite"/>
                  </p:stCondLst>
                  <p:endCondLst>
                    <p:cond evt="onStopAudio" delay="0">
                      <p:tgtEl>
                        <p:sldTgt/>
                      </p:tgtEl>
                    </p:cond>
                  </p:endCondLst>
                </p:cTn>
                <p:tgtEl>
                  <p:spTgt spid="41"/>
                </p:tgtEl>
              </p:cMediaNode>
            </p:audio>
          </p:childTnLst>
        </p:cTn>
      </p:par>
    </p:tnLst>
    <p:bldLst>
      <p:bldP spid="68" grpId="0"/>
      <p:bldP spid="69" grpId="0"/>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41" grpId="0" animBg="1"/>
      <p:bldP spid="142" grpId="0" animBg="1"/>
      <p:bldP spid="143" grpId="0" animBg="1"/>
      <p:bldP spid="144" grpId="0" animBg="1"/>
      <p:bldP spid="145" grpId="0" animBg="1"/>
      <p:bldP spid="146" grpId="0" animBg="1"/>
      <p:bldP spid="147" grpId="0" animBg="1"/>
      <p:bldP spid="161" grpId="0"/>
      <p:bldP spid="162"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1" name="TextBox 9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
        <p:nvSpPr>
          <p:cNvPr id="92" name="圆角矩形 91"/>
          <p:cNvSpPr/>
          <p:nvPr/>
        </p:nvSpPr>
        <p:spPr>
          <a:xfrm flipV="1">
            <a:off x="2871611" y="2162017"/>
            <a:ext cx="2255717" cy="1377312"/>
          </a:xfrm>
          <a:prstGeom prst="roundRect">
            <a:avLst>
              <a:gd name="adj" fmla="val 7741"/>
            </a:avLst>
          </a:prstGeom>
          <a:gradFill flip="none" rotWithShape="1">
            <a:gsLst>
              <a:gs pos="0">
                <a:schemeClr val="bg1">
                  <a:lumMod val="85000"/>
                </a:schemeClr>
              </a:gs>
              <a:gs pos="100000">
                <a:schemeClr val="bg1"/>
              </a:gs>
            </a:gsLst>
            <a:lin ang="18900000" scaled="0"/>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3" name="圆角矩形 92"/>
          <p:cNvSpPr/>
          <p:nvPr/>
        </p:nvSpPr>
        <p:spPr>
          <a:xfrm flipV="1">
            <a:off x="383261" y="2162017"/>
            <a:ext cx="2255717" cy="1377312"/>
          </a:xfrm>
          <a:prstGeom prst="roundRect">
            <a:avLst>
              <a:gd name="adj" fmla="val 7741"/>
            </a:avLst>
          </a:prstGeom>
          <a:gradFill flip="none" rotWithShape="1">
            <a:gsLst>
              <a:gs pos="0">
                <a:schemeClr val="bg1">
                  <a:lumMod val="85000"/>
                </a:schemeClr>
              </a:gs>
              <a:gs pos="100000">
                <a:schemeClr val="bg1"/>
              </a:gs>
            </a:gsLst>
            <a:lin ang="18900000" scaled="0"/>
          </a:gradFill>
          <a:ln w="22225">
            <a:gradFill>
              <a:gsLst>
                <a:gs pos="0">
                  <a:schemeClr val="bg1"/>
                </a:gs>
                <a:gs pos="100000">
                  <a:schemeClr val="bg1">
                    <a:lumMod val="75000"/>
                  </a:schemeClr>
                </a:gs>
              </a:gsLst>
              <a:lin ang="18900000" scaled="0"/>
            </a:gradFill>
          </a:ln>
          <a:effectLst>
            <a:outerShdw blurRad="508000" dist="2413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4" name="圆角矩形 93"/>
          <p:cNvSpPr/>
          <p:nvPr/>
        </p:nvSpPr>
        <p:spPr>
          <a:xfrm>
            <a:off x="540001" y="1361336"/>
            <a:ext cx="1942231" cy="1088477"/>
          </a:xfrm>
          <a:prstGeom prst="roundRect">
            <a:avLst>
              <a:gd name="adj" fmla="val 7741"/>
            </a:avLst>
          </a:prstGeom>
          <a:solidFill>
            <a:srgbClr val="022E6E"/>
          </a:solidFill>
          <a:ln w="15875">
            <a:gradFill flip="none" rotWithShape="1">
              <a:gsLst>
                <a:gs pos="0">
                  <a:schemeClr val="bg1"/>
                </a:gs>
                <a:gs pos="100000">
                  <a:schemeClr val="bg1">
                    <a:lumMod val="85000"/>
                  </a:schemeClr>
                </a:gs>
              </a:gsLst>
              <a:lin ang="2700000" scaled="1"/>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5" name="圆角矩形 94"/>
          <p:cNvSpPr/>
          <p:nvPr/>
        </p:nvSpPr>
        <p:spPr>
          <a:xfrm>
            <a:off x="693335" y="1131590"/>
            <a:ext cx="1635562" cy="1014054"/>
          </a:xfrm>
          <a:prstGeom prst="roundRect">
            <a:avLst>
              <a:gd name="adj" fmla="val 7741"/>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6" name="圆角矩形 95"/>
          <p:cNvSpPr/>
          <p:nvPr/>
        </p:nvSpPr>
        <p:spPr>
          <a:xfrm>
            <a:off x="3028351" y="1361336"/>
            <a:ext cx="1942231" cy="1088477"/>
          </a:xfrm>
          <a:prstGeom prst="roundRect">
            <a:avLst>
              <a:gd name="adj" fmla="val 7741"/>
            </a:avLst>
          </a:prstGeom>
          <a:solidFill>
            <a:srgbClr val="022E6E"/>
          </a:solidFill>
          <a:ln w="15875">
            <a:gradFill flip="none" rotWithShape="1">
              <a:gsLst>
                <a:gs pos="0">
                  <a:schemeClr val="bg1"/>
                </a:gs>
                <a:gs pos="100000">
                  <a:schemeClr val="bg1">
                    <a:lumMod val="85000"/>
                  </a:schemeClr>
                </a:gs>
              </a:gsLst>
              <a:lin ang="2700000" scaled="1"/>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7" name="圆角矩形 96"/>
          <p:cNvSpPr/>
          <p:nvPr/>
        </p:nvSpPr>
        <p:spPr>
          <a:xfrm>
            <a:off x="3181686" y="1131590"/>
            <a:ext cx="1635562" cy="1014054"/>
          </a:xfrm>
          <a:prstGeom prst="roundRect">
            <a:avLst>
              <a:gd name="adj" fmla="val 7741"/>
            </a:avLst>
          </a:prstGeom>
          <a:gradFill flip="none" rotWithShape="1">
            <a:gsLst>
              <a:gs pos="100000">
                <a:schemeClr val="bg1"/>
              </a:gs>
              <a:gs pos="0">
                <a:schemeClr val="bg1">
                  <a:lumMod val="85000"/>
                </a:schemeClr>
              </a:gs>
            </a:gsLst>
            <a:lin ang="2700000" scaled="1"/>
          </a:gradFill>
          <a:ln w="15875">
            <a:gradFill flip="none" rotWithShape="1">
              <a:gsLst>
                <a:gs pos="0">
                  <a:schemeClr val="bg1"/>
                </a:gs>
                <a:gs pos="100000">
                  <a:schemeClr val="bg1">
                    <a:lumMod val="75000"/>
                  </a:schemeClr>
                </a:gs>
              </a:gsLst>
              <a:lin ang="2700000" scaled="1"/>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8" name="圆角矩形 97"/>
          <p:cNvSpPr/>
          <p:nvPr/>
        </p:nvSpPr>
        <p:spPr>
          <a:xfrm>
            <a:off x="540001" y="3291913"/>
            <a:ext cx="1942231" cy="1088477"/>
          </a:xfrm>
          <a:prstGeom prst="roundRect">
            <a:avLst>
              <a:gd name="adj" fmla="val 7741"/>
            </a:avLst>
          </a:prstGeom>
          <a:solidFill>
            <a:srgbClr val="022E6E"/>
          </a:solidFill>
          <a:ln w="15875">
            <a:gradFill flip="none" rotWithShape="1">
              <a:gsLst>
                <a:gs pos="0">
                  <a:schemeClr val="bg1"/>
                </a:gs>
                <a:gs pos="100000">
                  <a:schemeClr val="bg1">
                    <a:lumMod val="85000"/>
                  </a:schemeClr>
                </a:gs>
              </a:gsLst>
              <a:lin ang="2700000" scaled="1"/>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99" name="圆角矩形 98"/>
          <p:cNvSpPr/>
          <p:nvPr/>
        </p:nvSpPr>
        <p:spPr>
          <a:xfrm flipV="1">
            <a:off x="693335" y="3596082"/>
            <a:ext cx="1635562" cy="1014054"/>
          </a:xfrm>
          <a:prstGeom prst="roundRect">
            <a:avLst>
              <a:gd name="adj" fmla="val 7741"/>
            </a:avLst>
          </a:prstGeom>
          <a:gradFill flip="none" rotWithShape="1">
            <a:gsLst>
              <a:gs pos="100000">
                <a:schemeClr val="bg1"/>
              </a:gs>
              <a:gs pos="0">
                <a:schemeClr val="bg1">
                  <a:lumMod val="85000"/>
                </a:schemeClr>
              </a:gs>
            </a:gsLst>
            <a:lin ang="18900000" scaled="0"/>
          </a:gradFill>
          <a:ln w="15875">
            <a:gradFill flip="none" rotWithShape="1">
              <a:gsLst>
                <a:gs pos="0">
                  <a:schemeClr val="bg1"/>
                </a:gs>
                <a:gs pos="100000">
                  <a:schemeClr val="bg1">
                    <a:lumMod val="75000"/>
                  </a:schemeClr>
                </a:gs>
              </a:gsLst>
              <a:lin ang="18900000" scaled="0"/>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100" name="圆角矩形 99"/>
          <p:cNvSpPr/>
          <p:nvPr/>
        </p:nvSpPr>
        <p:spPr>
          <a:xfrm>
            <a:off x="3028351" y="3291913"/>
            <a:ext cx="1942231" cy="1088477"/>
          </a:xfrm>
          <a:prstGeom prst="roundRect">
            <a:avLst>
              <a:gd name="adj" fmla="val 7741"/>
            </a:avLst>
          </a:prstGeom>
          <a:solidFill>
            <a:srgbClr val="022E6E"/>
          </a:solidFill>
          <a:ln w="15875">
            <a:gradFill flip="none" rotWithShape="1">
              <a:gsLst>
                <a:gs pos="0">
                  <a:schemeClr val="bg1"/>
                </a:gs>
                <a:gs pos="100000">
                  <a:schemeClr val="bg1">
                    <a:lumMod val="85000"/>
                  </a:schemeClr>
                </a:gs>
              </a:gsLst>
              <a:lin ang="2700000" scaled="1"/>
            </a:gradFill>
          </a:ln>
          <a:effectLst>
            <a:outerShdw blurRad="342900" dist="165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101" name="圆角矩形 100"/>
          <p:cNvSpPr/>
          <p:nvPr/>
        </p:nvSpPr>
        <p:spPr>
          <a:xfrm flipV="1">
            <a:off x="3181686" y="3596082"/>
            <a:ext cx="1635562" cy="1014054"/>
          </a:xfrm>
          <a:prstGeom prst="roundRect">
            <a:avLst>
              <a:gd name="adj" fmla="val 7741"/>
            </a:avLst>
          </a:prstGeom>
          <a:gradFill flip="none" rotWithShape="1">
            <a:gsLst>
              <a:gs pos="100000">
                <a:schemeClr val="bg1"/>
              </a:gs>
              <a:gs pos="0">
                <a:schemeClr val="bg1">
                  <a:lumMod val="85000"/>
                </a:schemeClr>
              </a:gs>
            </a:gsLst>
            <a:lin ang="18900000" scaled="0"/>
          </a:gradFill>
          <a:ln w="15875">
            <a:gradFill flip="none" rotWithShape="1">
              <a:gsLst>
                <a:gs pos="0">
                  <a:schemeClr val="bg1"/>
                </a:gs>
                <a:gs pos="100000">
                  <a:schemeClr val="bg1">
                    <a:lumMod val="75000"/>
                  </a:schemeClr>
                </a:gs>
              </a:gsLst>
              <a:lin ang="18900000" scaled="0"/>
            </a:gradFill>
          </a:ln>
          <a:effectLst>
            <a:outerShdw blurRad="3556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latin typeface="+mn-ea"/>
            </a:endParaRPr>
          </a:p>
        </p:txBody>
      </p:sp>
      <p:sp>
        <p:nvSpPr>
          <p:cNvPr id="102" name="文本框 20"/>
          <p:cNvSpPr txBox="1"/>
          <p:nvPr/>
        </p:nvSpPr>
        <p:spPr>
          <a:xfrm>
            <a:off x="859424" y="1430872"/>
            <a:ext cx="1295714" cy="561692"/>
          </a:xfrm>
          <a:prstGeom prst="rect">
            <a:avLst/>
          </a:prstGeom>
          <a:noFill/>
        </p:spPr>
        <p:txBody>
          <a:bodyPr wrap="square" lIns="68580" tIns="34290" rIns="68580" bIns="34290" rtlCol="0">
            <a:spAutoFit/>
          </a:bodyPr>
          <a:lstStyle/>
          <a:p>
            <a:pPr algn="just"/>
            <a:r>
              <a:rPr lang="zh-CN" altLang="en-US" sz="800">
                <a:solidFill>
                  <a:prstClr val="black"/>
                </a:solidFill>
                <a:latin typeface="+mn-ea"/>
                <a:ea typeface="+mn-ea"/>
                <a:cs typeface="方正兰亭纤黑简体"/>
              </a:rPr>
              <a:t>单击此处添加文字阐述，添加简短问题说明文字，具体说明文字在此处添加此处</a:t>
            </a:r>
            <a:endParaRPr lang="zh-CN" altLang="en-US" sz="800">
              <a:solidFill>
                <a:schemeClr val="tx1">
                  <a:lumMod val="65000"/>
                  <a:lumOff val="35000"/>
                </a:schemeClr>
              </a:solidFill>
              <a:latin typeface="+mn-ea"/>
              <a:ea typeface="+mn-ea"/>
            </a:endParaRPr>
          </a:p>
        </p:txBody>
      </p:sp>
      <p:sp>
        <p:nvSpPr>
          <p:cNvPr id="103" name="文本框 21"/>
          <p:cNvSpPr txBox="1"/>
          <p:nvPr/>
        </p:nvSpPr>
        <p:spPr>
          <a:xfrm>
            <a:off x="859424" y="3860739"/>
            <a:ext cx="1295714" cy="561692"/>
          </a:xfrm>
          <a:prstGeom prst="rect">
            <a:avLst/>
          </a:prstGeom>
          <a:noFill/>
        </p:spPr>
        <p:txBody>
          <a:bodyPr wrap="square" lIns="68580" tIns="34290" rIns="68580" bIns="34290" rtlCol="0">
            <a:spAutoFit/>
          </a:bodyPr>
          <a:lstStyle/>
          <a:p>
            <a:pPr algn="just"/>
            <a:r>
              <a:rPr lang="zh-CN" altLang="en-US" sz="800">
                <a:solidFill>
                  <a:srgbClr val="0070C0"/>
                </a:solidFill>
                <a:latin typeface="+mn-ea"/>
                <a:ea typeface="+mn-ea"/>
                <a:cs typeface="方正兰亭纤黑简体"/>
              </a:rPr>
              <a:t>单击此处添加文字阐述，添加简短问题说明文字，具体说明文字在此处添加此处</a:t>
            </a:r>
            <a:endParaRPr lang="zh-CN" altLang="en-US" sz="800">
              <a:solidFill>
                <a:srgbClr val="0070C0"/>
              </a:solidFill>
              <a:latin typeface="+mn-ea"/>
              <a:ea typeface="+mn-ea"/>
            </a:endParaRPr>
          </a:p>
        </p:txBody>
      </p:sp>
      <p:sp>
        <p:nvSpPr>
          <p:cNvPr id="104" name="文本框 22"/>
          <p:cNvSpPr txBox="1"/>
          <p:nvPr/>
        </p:nvSpPr>
        <p:spPr>
          <a:xfrm>
            <a:off x="3360827" y="1430872"/>
            <a:ext cx="1295714" cy="561692"/>
          </a:xfrm>
          <a:prstGeom prst="rect">
            <a:avLst/>
          </a:prstGeom>
          <a:noFill/>
        </p:spPr>
        <p:txBody>
          <a:bodyPr wrap="square" lIns="68580" tIns="34290" rIns="68580" bIns="34290" rtlCol="0">
            <a:spAutoFit/>
          </a:bodyPr>
          <a:lstStyle/>
          <a:p>
            <a:pPr algn="just"/>
            <a:r>
              <a:rPr lang="zh-CN" altLang="en-US" sz="800">
                <a:solidFill>
                  <a:srgbClr val="0070C0"/>
                </a:solidFill>
                <a:latin typeface="+mn-ea"/>
                <a:ea typeface="+mn-ea"/>
                <a:cs typeface="方正兰亭纤黑简体"/>
              </a:rPr>
              <a:t>单击此处添加文字阐述，添加简短问题说明文字，具体说明文字在此处添加此处</a:t>
            </a:r>
            <a:endParaRPr lang="zh-CN" altLang="en-US" sz="800">
              <a:solidFill>
                <a:srgbClr val="0070C0"/>
              </a:solidFill>
              <a:latin typeface="+mn-ea"/>
              <a:ea typeface="+mn-ea"/>
            </a:endParaRPr>
          </a:p>
        </p:txBody>
      </p:sp>
      <p:sp>
        <p:nvSpPr>
          <p:cNvPr id="105" name="文本框 23"/>
          <p:cNvSpPr txBox="1"/>
          <p:nvPr/>
        </p:nvSpPr>
        <p:spPr>
          <a:xfrm>
            <a:off x="3360827" y="3860739"/>
            <a:ext cx="1295714" cy="561692"/>
          </a:xfrm>
          <a:prstGeom prst="rect">
            <a:avLst/>
          </a:prstGeom>
          <a:noFill/>
        </p:spPr>
        <p:txBody>
          <a:bodyPr wrap="square" lIns="68580" tIns="34290" rIns="68580" bIns="34290" rtlCol="0">
            <a:spAutoFit/>
          </a:bodyPr>
          <a:lstStyle/>
          <a:p>
            <a:pPr algn="just"/>
            <a:r>
              <a:rPr lang="zh-CN" altLang="en-US" sz="800">
                <a:solidFill>
                  <a:prstClr val="black"/>
                </a:solidFill>
                <a:latin typeface="+mn-ea"/>
                <a:ea typeface="+mn-ea"/>
                <a:cs typeface="方正兰亭纤黑简体"/>
              </a:rPr>
              <a:t>单击此处添加文字阐述，添加简短问题说明文字，具体说明文字在此处添加此处</a:t>
            </a:r>
            <a:endParaRPr lang="zh-CN" altLang="en-US" sz="800">
              <a:solidFill>
                <a:srgbClr val="860000"/>
              </a:solidFill>
              <a:latin typeface="+mn-ea"/>
              <a:ea typeface="+mn-ea"/>
            </a:endParaRPr>
          </a:p>
        </p:txBody>
      </p:sp>
      <p:grpSp>
        <p:nvGrpSpPr>
          <p:cNvPr id="106" name="组合 105"/>
          <p:cNvGrpSpPr/>
          <p:nvPr/>
        </p:nvGrpSpPr>
        <p:grpSpPr>
          <a:xfrm>
            <a:off x="875177" y="2176425"/>
            <a:ext cx="1359439" cy="261610"/>
            <a:chOff x="3589503" y="2501691"/>
            <a:chExt cx="1812349" cy="348812"/>
          </a:xfrm>
        </p:grpSpPr>
        <p:sp>
          <p:nvSpPr>
            <p:cNvPr id="107" name="文本框 18"/>
            <p:cNvSpPr txBox="1"/>
            <p:nvPr/>
          </p:nvSpPr>
          <p:spPr>
            <a:xfrm>
              <a:off x="3845499" y="2501691"/>
              <a:ext cx="1556353" cy="348812"/>
            </a:xfrm>
            <a:prstGeom prst="rect">
              <a:avLst/>
            </a:prstGeom>
            <a:noFill/>
          </p:spPr>
          <p:txBody>
            <a:bodyPr wrap="square" rtlCol="0">
              <a:spAutoFit/>
            </a:bodyPr>
            <a:lstStyle/>
            <a:p>
              <a:r>
                <a:rPr lang="zh-CN" altLang="en-US" sz="1100">
                  <a:solidFill>
                    <a:schemeClr val="bg1"/>
                  </a:solidFill>
                  <a:latin typeface="+mn-ea"/>
                  <a:ea typeface="+mn-ea"/>
                </a:rPr>
                <a:t>在此添加标题</a:t>
              </a:r>
              <a:endParaRPr lang="zh-CN" altLang="en-US" sz="1100">
                <a:solidFill>
                  <a:schemeClr val="bg1"/>
                </a:solidFill>
                <a:latin typeface="+mn-ea"/>
                <a:ea typeface="+mn-ea"/>
              </a:endParaRPr>
            </a:p>
          </p:txBody>
        </p:sp>
        <p:grpSp>
          <p:nvGrpSpPr>
            <p:cNvPr id="108" name="Group 13"/>
            <p:cNvGrpSpPr>
              <a:grpSpLocks noChangeAspect="1"/>
            </p:cNvGrpSpPr>
            <p:nvPr/>
          </p:nvGrpSpPr>
          <p:grpSpPr>
            <a:xfrm>
              <a:off x="3589503" y="2546548"/>
              <a:ext cx="263195" cy="266303"/>
              <a:chOff x="2426" y="2781"/>
              <a:chExt cx="593" cy="600"/>
            </a:xfrm>
            <a:solidFill>
              <a:schemeClr val="bg1"/>
            </a:solidFill>
            <a:effectLst/>
          </p:grpSpPr>
          <p:sp>
            <p:nvSpPr>
              <p:cNvPr id="109"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10"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grpSp>
      <p:grpSp>
        <p:nvGrpSpPr>
          <p:cNvPr id="111" name="组合 110"/>
          <p:cNvGrpSpPr/>
          <p:nvPr/>
        </p:nvGrpSpPr>
        <p:grpSpPr>
          <a:xfrm>
            <a:off x="880573" y="3316326"/>
            <a:ext cx="1354040" cy="261610"/>
            <a:chOff x="3596701" y="4021557"/>
            <a:chExt cx="1805151" cy="348812"/>
          </a:xfrm>
        </p:grpSpPr>
        <p:grpSp>
          <p:nvGrpSpPr>
            <p:cNvPr id="112" name="组合 111"/>
            <p:cNvGrpSpPr/>
            <p:nvPr/>
          </p:nvGrpSpPr>
          <p:grpSpPr>
            <a:xfrm>
              <a:off x="3596701" y="4081028"/>
              <a:ext cx="248798" cy="270744"/>
              <a:chOff x="4873620" y="1965325"/>
              <a:chExt cx="269882" cy="293688"/>
            </a:xfrm>
            <a:solidFill>
              <a:schemeClr val="bg1"/>
            </a:solidFill>
            <a:effectLst/>
          </p:grpSpPr>
          <p:sp>
            <p:nvSpPr>
              <p:cNvPr id="114" name="Freeform 502"/>
              <p:cNvSpPr/>
              <p:nvPr/>
            </p:nvSpPr>
            <p:spPr bwMode="auto">
              <a:xfrm>
                <a:off x="4873620"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15" name="Freeform 503"/>
              <p:cNvSpPr/>
              <p:nvPr/>
            </p:nvSpPr>
            <p:spPr bwMode="auto">
              <a:xfrm>
                <a:off x="4884737"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16" name="Freeform 504"/>
              <p:cNvSpPr/>
              <p:nvPr/>
            </p:nvSpPr>
            <p:spPr bwMode="auto">
              <a:xfrm>
                <a:off x="4940303"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17"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sp>
          <p:nvSpPr>
            <p:cNvPr id="113" name="文本框 43"/>
            <p:cNvSpPr txBox="1"/>
            <p:nvPr/>
          </p:nvSpPr>
          <p:spPr>
            <a:xfrm>
              <a:off x="3845499" y="4021557"/>
              <a:ext cx="1556353" cy="348812"/>
            </a:xfrm>
            <a:prstGeom prst="rect">
              <a:avLst/>
            </a:prstGeom>
            <a:noFill/>
          </p:spPr>
          <p:txBody>
            <a:bodyPr wrap="square" rtlCol="0">
              <a:spAutoFit/>
            </a:bodyPr>
            <a:lstStyle/>
            <a:p>
              <a:r>
                <a:rPr lang="zh-CN" altLang="en-US" sz="1100">
                  <a:solidFill>
                    <a:schemeClr val="bg1"/>
                  </a:solidFill>
                  <a:latin typeface="+mn-ea"/>
                  <a:ea typeface="+mn-ea"/>
                </a:rPr>
                <a:t>在此添加标题</a:t>
              </a:r>
              <a:endParaRPr lang="zh-CN" altLang="en-US" sz="1100">
                <a:solidFill>
                  <a:schemeClr val="bg1"/>
                </a:solidFill>
                <a:latin typeface="+mn-ea"/>
                <a:ea typeface="+mn-ea"/>
              </a:endParaRPr>
            </a:p>
          </p:txBody>
        </p:sp>
      </p:grpSp>
      <p:grpSp>
        <p:nvGrpSpPr>
          <p:cNvPr id="118" name="组合 117"/>
          <p:cNvGrpSpPr/>
          <p:nvPr/>
        </p:nvGrpSpPr>
        <p:grpSpPr>
          <a:xfrm>
            <a:off x="3388814" y="2176425"/>
            <a:ext cx="1366615" cy="261610"/>
            <a:chOff x="6940586" y="2501691"/>
            <a:chExt cx="1821916" cy="348812"/>
          </a:xfrm>
        </p:grpSpPr>
        <p:grpSp>
          <p:nvGrpSpPr>
            <p:cNvPr id="119" name="Group 4"/>
            <p:cNvGrpSpPr>
              <a:grpSpLocks noChangeAspect="1"/>
            </p:cNvGrpSpPr>
            <p:nvPr/>
          </p:nvGrpSpPr>
          <p:grpSpPr>
            <a:xfrm>
              <a:off x="6940586" y="2553238"/>
              <a:ext cx="215827" cy="252924"/>
              <a:chOff x="1776" y="1776"/>
              <a:chExt cx="64" cy="75"/>
            </a:xfrm>
            <a:solidFill>
              <a:schemeClr val="bg1"/>
            </a:solidFill>
            <a:effectLst/>
          </p:grpSpPr>
          <p:sp>
            <p:nvSpPr>
              <p:cNvPr id="121"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22"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23"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24"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sp>
          <p:nvSpPr>
            <p:cNvPr id="120" name="文本框 44"/>
            <p:cNvSpPr txBox="1"/>
            <p:nvPr/>
          </p:nvSpPr>
          <p:spPr>
            <a:xfrm>
              <a:off x="7206149" y="2501691"/>
              <a:ext cx="1556353" cy="348812"/>
            </a:xfrm>
            <a:prstGeom prst="rect">
              <a:avLst/>
            </a:prstGeom>
            <a:noFill/>
          </p:spPr>
          <p:txBody>
            <a:bodyPr wrap="square" rtlCol="0">
              <a:spAutoFit/>
            </a:bodyPr>
            <a:lstStyle/>
            <a:p>
              <a:r>
                <a:rPr lang="zh-CN" altLang="en-US" sz="1100">
                  <a:solidFill>
                    <a:schemeClr val="bg1"/>
                  </a:solidFill>
                  <a:latin typeface="+mn-ea"/>
                  <a:ea typeface="+mn-ea"/>
                </a:rPr>
                <a:t>在此添加标题</a:t>
              </a:r>
              <a:endParaRPr lang="zh-CN" altLang="en-US" sz="1100">
                <a:solidFill>
                  <a:schemeClr val="bg1"/>
                </a:solidFill>
                <a:latin typeface="+mn-ea"/>
                <a:ea typeface="+mn-ea"/>
              </a:endParaRPr>
            </a:p>
          </p:txBody>
        </p:sp>
      </p:grpSp>
      <p:grpSp>
        <p:nvGrpSpPr>
          <p:cNvPr id="125" name="组合 124"/>
          <p:cNvGrpSpPr/>
          <p:nvPr/>
        </p:nvGrpSpPr>
        <p:grpSpPr>
          <a:xfrm>
            <a:off x="3370288" y="3316326"/>
            <a:ext cx="1385140" cy="261610"/>
            <a:chOff x="6915889" y="4021557"/>
            <a:chExt cx="1846613" cy="348812"/>
          </a:xfrm>
        </p:grpSpPr>
        <p:grpSp>
          <p:nvGrpSpPr>
            <p:cNvPr id="126" name="Group 18"/>
            <p:cNvGrpSpPr>
              <a:grpSpLocks noChangeAspect="1"/>
            </p:cNvGrpSpPr>
            <p:nvPr/>
          </p:nvGrpSpPr>
          <p:grpSpPr>
            <a:xfrm>
              <a:off x="6915889" y="4080132"/>
              <a:ext cx="265222" cy="247137"/>
              <a:chOff x="3802" y="2858"/>
              <a:chExt cx="616" cy="574"/>
            </a:xfrm>
            <a:solidFill>
              <a:schemeClr val="bg1"/>
            </a:solidFill>
            <a:effectLst/>
          </p:grpSpPr>
          <p:sp>
            <p:nvSpPr>
              <p:cNvPr id="12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2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3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3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sp>
            <p:nvSpPr>
              <p:cNvPr id="132"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solidFill>
                    <a:prstClr val="black"/>
                  </a:solidFill>
                  <a:latin typeface="+mn-ea"/>
                  <a:ea typeface="+mn-ea"/>
                </a:endParaRPr>
              </a:p>
            </p:txBody>
          </p:sp>
        </p:grpSp>
        <p:sp>
          <p:nvSpPr>
            <p:cNvPr id="127" name="文本框 45"/>
            <p:cNvSpPr txBox="1"/>
            <p:nvPr/>
          </p:nvSpPr>
          <p:spPr>
            <a:xfrm>
              <a:off x="7206149" y="4021557"/>
              <a:ext cx="1556353" cy="348812"/>
            </a:xfrm>
            <a:prstGeom prst="rect">
              <a:avLst/>
            </a:prstGeom>
            <a:noFill/>
          </p:spPr>
          <p:txBody>
            <a:bodyPr wrap="square" rtlCol="0">
              <a:spAutoFit/>
            </a:bodyPr>
            <a:lstStyle/>
            <a:p>
              <a:r>
                <a:rPr lang="zh-CN" altLang="en-US" sz="1100">
                  <a:solidFill>
                    <a:schemeClr val="bg1"/>
                  </a:solidFill>
                  <a:latin typeface="+mn-ea"/>
                  <a:ea typeface="+mn-ea"/>
                </a:rPr>
                <a:t>在此添加标题</a:t>
              </a:r>
              <a:endParaRPr lang="zh-CN" altLang="en-US" sz="1100">
                <a:solidFill>
                  <a:schemeClr val="bg1"/>
                </a:solidFill>
                <a:latin typeface="+mn-ea"/>
                <a:ea typeface="+mn-ea"/>
              </a:endParaRPr>
            </a:p>
          </p:txBody>
        </p:sp>
      </p:grpSp>
      <p:sp>
        <p:nvSpPr>
          <p:cNvPr id="133" name="文本框 46"/>
          <p:cNvSpPr txBox="1"/>
          <p:nvPr/>
        </p:nvSpPr>
        <p:spPr>
          <a:xfrm>
            <a:off x="532329" y="2680572"/>
            <a:ext cx="1949903" cy="315471"/>
          </a:xfrm>
          <a:prstGeom prst="rect">
            <a:avLst/>
          </a:prstGeom>
          <a:noFill/>
        </p:spPr>
        <p:txBody>
          <a:bodyPr wrap="square" lIns="68580" tIns="34290" rIns="68580" bIns="34290" rtlCol="0">
            <a:spAutoFit/>
          </a:bodyPr>
          <a:lstStyle/>
          <a:p>
            <a:pPr algn="ctr"/>
            <a:r>
              <a:rPr lang="zh-CN" altLang="en-US" sz="1600">
                <a:solidFill>
                  <a:schemeClr val="tx1">
                    <a:lumMod val="50000"/>
                    <a:lumOff val="50000"/>
                  </a:schemeClr>
                </a:solidFill>
                <a:effectLst>
                  <a:innerShdw blurRad="76200" dist="38100" dir="13500000">
                    <a:prstClr val="black">
                      <a:alpha val="50000"/>
                    </a:prstClr>
                  </a:innerShdw>
                </a:effectLst>
                <a:latin typeface="+mn-ea"/>
                <a:ea typeface="+mn-ea"/>
              </a:rPr>
              <a:t>此处添加文本</a:t>
            </a:r>
            <a:endParaRPr lang="zh-CN" altLang="en-US" sz="1600">
              <a:solidFill>
                <a:schemeClr val="tx1">
                  <a:lumMod val="50000"/>
                  <a:lumOff val="50000"/>
                </a:schemeClr>
              </a:solidFill>
              <a:effectLst>
                <a:innerShdw blurRad="76200" dist="38100" dir="13500000">
                  <a:prstClr val="black">
                    <a:alpha val="50000"/>
                  </a:prstClr>
                </a:innerShdw>
              </a:effectLst>
              <a:latin typeface="+mn-ea"/>
              <a:ea typeface="+mn-ea"/>
            </a:endParaRPr>
          </a:p>
        </p:txBody>
      </p:sp>
      <p:sp>
        <p:nvSpPr>
          <p:cNvPr id="134" name="文本框 47"/>
          <p:cNvSpPr txBox="1"/>
          <p:nvPr/>
        </p:nvSpPr>
        <p:spPr>
          <a:xfrm>
            <a:off x="3020679" y="2680572"/>
            <a:ext cx="1949903" cy="315471"/>
          </a:xfrm>
          <a:prstGeom prst="rect">
            <a:avLst/>
          </a:prstGeom>
          <a:noFill/>
        </p:spPr>
        <p:txBody>
          <a:bodyPr wrap="square" lIns="68580" tIns="34290" rIns="68580" bIns="34290" rtlCol="0">
            <a:spAutoFit/>
          </a:bodyPr>
          <a:lstStyle/>
          <a:p>
            <a:pPr algn="ctr"/>
            <a:r>
              <a:rPr lang="zh-CN" altLang="en-US" sz="1600">
                <a:solidFill>
                  <a:schemeClr val="tx1">
                    <a:lumMod val="50000"/>
                    <a:lumOff val="50000"/>
                  </a:schemeClr>
                </a:solidFill>
                <a:effectLst>
                  <a:innerShdw blurRad="76200" dist="38100" dir="13500000">
                    <a:prstClr val="black">
                      <a:alpha val="50000"/>
                    </a:prstClr>
                  </a:innerShdw>
                </a:effectLst>
                <a:latin typeface="+mn-ea"/>
                <a:ea typeface="+mn-ea"/>
              </a:rPr>
              <a:t>此处添加文本</a:t>
            </a:r>
            <a:endParaRPr lang="zh-CN" altLang="en-US" sz="1600">
              <a:solidFill>
                <a:schemeClr val="tx1">
                  <a:lumMod val="50000"/>
                  <a:lumOff val="50000"/>
                </a:schemeClr>
              </a:solidFill>
              <a:effectLst>
                <a:innerShdw blurRad="76200" dist="38100" dir="13500000">
                  <a:prstClr val="black">
                    <a:alpha val="50000"/>
                  </a:prstClr>
                </a:innerShdw>
              </a:effectLst>
              <a:latin typeface="+mn-ea"/>
              <a:ea typeface="+mn-ea"/>
            </a:endParaRPr>
          </a:p>
        </p:txBody>
      </p:sp>
      <p:grpSp>
        <p:nvGrpSpPr>
          <p:cNvPr id="135" name="组合 134"/>
          <p:cNvGrpSpPr/>
          <p:nvPr/>
        </p:nvGrpSpPr>
        <p:grpSpPr>
          <a:xfrm>
            <a:off x="5482969" y="1195668"/>
            <a:ext cx="3337503" cy="437247"/>
            <a:chOff x="6870214" y="2503733"/>
            <a:chExt cx="4450004" cy="582996"/>
          </a:xfrm>
        </p:grpSpPr>
        <p:sp>
          <p:nvSpPr>
            <p:cNvPr id="136" name="文本框 39"/>
            <p:cNvSpPr txBox="1"/>
            <p:nvPr/>
          </p:nvSpPr>
          <p:spPr>
            <a:xfrm>
              <a:off x="6870214" y="2503733"/>
              <a:ext cx="4450004" cy="533481"/>
            </a:xfrm>
            <a:prstGeom prst="rect">
              <a:avLst/>
            </a:prstGeom>
            <a:noFill/>
          </p:spPr>
          <p:txBody>
            <a:bodyPr wrap="square" rtlCol="0">
              <a:spAutoFit/>
            </a:bodyPr>
            <a:lstStyle/>
            <a:p>
              <a:pPr algn="ctr"/>
              <a:r>
                <a:rPr lang="zh-CN" altLang="en-US" sz="2000">
                  <a:solidFill>
                    <a:schemeClr val="tx1">
                      <a:lumMod val="50000"/>
                      <a:lumOff val="50000"/>
                    </a:schemeClr>
                  </a:solidFill>
                  <a:latin typeface="+mn-ea"/>
                  <a:ea typeface="+mn-ea"/>
                  <a:sym typeface="Arial" panose="020b0604020202020204" pitchFamily="34" charset="0"/>
                </a:rPr>
                <a:t>在此添加标题</a:t>
              </a:r>
              <a:endParaRPr lang="zh-CN" altLang="en-US" sz="2000">
                <a:solidFill>
                  <a:schemeClr val="tx1">
                    <a:lumMod val="50000"/>
                    <a:lumOff val="50000"/>
                  </a:schemeClr>
                </a:solidFill>
                <a:latin typeface="+mn-ea"/>
                <a:ea typeface="+mn-ea"/>
                <a:sym typeface="Arial" panose="020b0604020202020204" pitchFamily="34" charset="0"/>
              </a:endParaRPr>
            </a:p>
          </p:txBody>
        </p:sp>
        <p:cxnSp>
          <p:nvCxnSpPr>
            <p:cNvPr id="137" name="直接连接符 136"/>
            <p:cNvCxnSpPr/>
            <p:nvPr/>
          </p:nvCxnSpPr>
          <p:spPr>
            <a:xfrm>
              <a:off x="6984631" y="3086729"/>
              <a:ext cx="4134608" cy="0"/>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38" name="文本框 80"/>
          <p:cNvSpPr txBox="1"/>
          <p:nvPr/>
        </p:nvSpPr>
        <p:spPr>
          <a:xfrm>
            <a:off x="5367560" y="1783822"/>
            <a:ext cx="3423173" cy="2654573"/>
          </a:xfrm>
          <a:prstGeom prst="rect">
            <a:avLst/>
          </a:prstGeom>
          <a:noFill/>
        </p:spPr>
        <p:txBody>
          <a:bodyPr wrap="square" lIns="68580" tIns="34290" rIns="68580" bIns="34290" rtlCol="0">
            <a:spAutoFit/>
          </a:bodyPr>
          <a:lstStyle/>
          <a:p>
            <a:pPr algn="just"/>
            <a:r>
              <a:rPr lang="zh-CN" altLang="en-US" sz="1200">
                <a:solidFill>
                  <a:prstClr val="black"/>
                </a:solidFill>
                <a:latin typeface="+mn-ea"/>
                <a:ea typeface="+mn-ea"/>
                <a:cs typeface="方正兰亭纤黑简体"/>
              </a:rPr>
              <a:t> </a:t>
            </a:r>
            <a:r>
              <a:rPr lang="zh-CN" altLang="en-US" sz="1200" smtClean="0">
                <a:solidFill>
                  <a:prstClr val="black"/>
                </a:solidFill>
                <a:latin typeface="+mn-ea"/>
                <a:ea typeface="+mn-ea"/>
                <a:cs typeface="方正兰亭纤黑简体"/>
              </a:rPr>
              <a:t>     单击</a:t>
            </a:r>
            <a:r>
              <a:rPr lang="zh-CN" altLang="en-US" sz="120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r>
              <a:rPr lang="zh-CN" altLang="en-US" sz="1200" smtClean="0">
                <a:solidFill>
                  <a:prstClr val="black"/>
                </a:solidFill>
                <a:latin typeface="+mn-ea"/>
                <a:ea typeface="+mn-ea"/>
                <a:cs typeface="方正兰亭纤黑简体"/>
              </a:rPr>
              <a:t>。</a:t>
            </a:r>
            <a:endParaRPr lang="en-US" altLang="zh-CN" sz="1200" smtClean="0">
              <a:solidFill>
                <a:prstClr val="black"/>
              </a:solidFill>
              <a:latin typeface="+mn-ea"/>
              <a:ea typeface="+mn-ea"/>
              <a:cs typeface="方正兰亭纤黑简体"/>
            </a:endParaRPr>
          </a:p>
          <a:p>
            <a:pPr algn="just"/>
            <a:r>
              <a:rPr lang="zh-CN" altLang="en-US" sz="1200" smtClean="0">
                <a:solidFill>
                  <a:prstClr val="black"/>
                </a:solidFill>
                <a:latin typeface="+mn-ea"/>
                <a:ea typeface="+mn-ea"/>
                <a:cs typeface="方正兰亭纤黑简体"/>
              </a:rPr>
              <a:t> </a:t>
            </a:r>
            <a:endParaRPr lang="en-US" altLang="zh-CN" sz="1200" smtClean="0">
              <a:solidFill>
                <a:prstClr val="black"/>
              </a:solidFill>
              <a:latin typeface="+mn-ea"/>
              <a:ea typeface="+mn-ea"/>
              <a:cs typeface="方正兰亭纤黑简体"/>
            </a:endParaRPr>
          </a:p>
          <a:p>
            <a:pPr algn="just"/>
            <a:r>
              <a:rPr lang="en-US" altLang="zh-CN" sz="1200">
                <a:solidFill>
                  <a:prstClr val="black"/>
                </a:solidFill>
                <a:latin typeface="+mn-ea"/>
                <a:ea typeface="+mn-ea"/>
                <a:cs typeface="方正兰亭纤黑简体"/>
              </a:rPr>
              <a:t> </a:t>
            </a:r>
            <a:r>
              <a:rPr lang="en-US" altLang="zh-CN" sz="1200" smtClean="0">
                <a:solidFill>
                  <a:prstClr val="black"/>
                </a:solidFill>
                <a:latin typeface="+mn-ea"/>
                <a:ea typeface="+mn-ea"/>
                <a:cs typeface="方正兰亭纤黑简体"/>
              </a:rPr>
              <a:t>     </a:t>
            </a:r>
            <a:r>
              <a:rPr lang="zh-CN" altLang="en-US" sz="1200" smtClean="0">
                <a:solidFill>
                  <a:prstClr val="black"/>
                </a:solidFill>
                <a:latin typeface="+mn-ea"/>
                <a:ea typeface="+mn-ea"/>
                <a:cs typeface="方正兰亭纤黑简体"/>
              </a:rPr>
              <a:t>单击</a:t>
            </a:r>
            <a:r>
              <a:rPr lang="zh-CN" altLang="en-US" sz="120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200">
              <a:solidFill>
                <a:prstClr val="black">
                  <a:lumMod val="50000"/>
                  <a:lumOff val="50000"/>
                </a:prstClr>
              </a:solidFill>
              <a:latin typeface="+mn-ea"/>
              <a:ea typeface="+mn-ea"/>
            </a:endParaRPr>
          </a:p>
          <a:p>
            <a:pPr algn="just"/>
            <a:endParaRPr lang="zh-CN" altLang="en-US" sz="1200">
              <a:solidFill>
                <a:prstClr val="black">
                  <a:lumMod val="50000"/>
                  <a:lumOff val="50000"/>
                </a:prstClr>
              </a:solidFill>
              <a:latin typeface="+mn-ea"/>
              <a:ea typeface="+mn-ea"/>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Effect transition="in" filter="barn(inVertical)">
                                      <p:cBhvr>
                                        <p:cTn id="11" dur="250"/>
                                        <p:tgtEl>
                                          <p:spTgt spid="93"/>
                                        </p:tgtEl>
                                      </p:cBhvr>
                                    </p:animEffect>
                                  </p:childTnLst>
                                </p:cTn>
                              </p:par>
                            </p:childTnLst>
                          </p:cTn>
                        </p:par>
                        <p:par>
                          <p:cTn id="12" fill="hold" nodeType="afterGroup">
                            <p:stCondLst>
                              <p:cond delay="750"/>
                            </p:stCondLst>
                            <p:childTnLst>
                              <p:par>
                                <p:cTn id="13" presetID="10" presetClass="entr" presetSubtype="0" fill="hold" grpId="0" nodeType="afterEffect">
                                  <p:stCondLst>
                                    <p:cond delay="0"/>
                                  </p:stCondLst>
                                  <p:childTnLst>
                                    <p:set>
                                      <p:cBhvr>
                                        <p:cTn id="14" dur="1" fill="hold">
                                          <p:stCondLst>
                                            <p:cond delay="0"/>
                                          </p:stCondLst>
                                        </p:cTn>
                                        <p:tgtEl>
                                          <p:spTgt spid="133"/>
                                        </p:tgtEl>
                                        <p:attrNameLst>
                                          <p:attrName>style.visibility</p:attrName>
                                        </p:attrNameLst>
                                      </p:cBhvr>
                                      <p:to>
                                        <p:strVal val="visible"/>
                                      </p:to>
                                    </p:set>
                                    <p:animEffect transition="in" filter="fade">
                                      <p:cBhvr>
                                        <p:cTn id="15" dur="250"/>
                                        <p:tgtEl>
                                          <p:spTgt spid="133"/>
                                        </p:tgtEl>
                                      </p:cBhvr>
                                    </p:animEffect>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4"/>
                                        </p:tgtEl>
                                        <p:attrNameLst>
                                          <p:attrName>style.visibility</p:attrName>
                                        </p:attrNameLst>
                                      </p:cBhvr>
                                      <p:to>
                                        <p:strVal val="visible"/>
                                      </p:to>
                                    </p:set>
                                    <p:animEffect transition="in" filter="fade">
                                      <p:cBhvr>
                                        <p:cTn id="19" dur="250"/>
                                        <p:tgtEl>
                                          <p:spTgt spid="94"/>
                                        </p:tgtEl>
                                      </p:cBhvr>
                                    </p:animEffect>
                                    <p:anim calcmode="lin" valueType="num">
                                      <p:cBhvr>
                                        <p:cTn id="20" dur="250" fill="hold"/>
                                        <p:tgtEl>
                                          <p:spTgt spid="94"/>
                                        </p:tgtEl>
                                        <p:attrNameLst>
                                          <p:attrName>ppt_x</p:attrName>
                                        </p:attrNameLst>
                                      </p:cBhvr>
                                      <p:tavLst>
                                        <p:tav tm="0">
                                          <p:val>
                                            <p:strVal val="#ppt_x"/>
                                          </p:val>
                                        </p:tav>
                                        <p:tav tm="100000">
                                          <p:val>
                                            <p:strVal val="#ppt_x"/>
                                          </p:val>
                                        </p:tav>
                                      </p:tavLst>
                                    </p:anim>
                                    <p:anim calcmode="lin" valueType="num">
                                      <p:cBhvr>
                                        <p:cTn id="21" dur="250" fill="hold"/>
                                        <p:tgtEl>
                                          <p:spTgt spid="94"/>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1250"/>
                            </p:stCondLst>
                            <p:childTnLst>
                              <p:par>
                                <p:cTn id="23" presetID="16" presetClass="entr" presetSubtype="21" fill="hold"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barn(inVertical)">
                                      <p:cBhvr>
                                        <p:cTn id="25" dur="250"/>
                                        <p:tgtEl>
                                          <p:spTgt spid="106"/>
                                        </p:tgtEl>
                                      </p:cBhvr>
                                    </p:animEffect>
                                  </p:childTnLst>
                                </p:cTn>
                              </p:par>
                            </p:childTnLst>
                          </p:cTn>
                        </p:par>
                        <p:par>
                          <p:cTn id="26" fill="hold" nodeType="afterGroup">
                            <p:stCondLst>
                              <p:cond delay="1500"/>
                            </p:stCondLst>
                            <p:childTnLst>
                              <p:par>
                                <p:cTn id="27" presetID="42" presetClass="entr" presetSubtype="0" fill="hold" grpId="0" nodeType="afterEffect">
                                  <p:stCondLst>
                                    <p:cond delay="0"/>
                                  </p:stCondLst>
                                  <p:childTnLst>
                                    <p:set>
                                      <p:cBhvr>
                                        <p:cTn id="28" dur="1" fill="hold">
                                          <p:stCondLst>
                                            <p:cond delay="0"/>
                                          </p:stCondLst>
                                        </p:cTn>
                                        <p:tgtEl>
                                          <p:spTgt spid="95"/>
                                        </p:tgtEl>
                                        <p:attrNameLst>
                                          <p:attrName>style.visibility</p:attrName>
                                        </p:attrNameLst>
                                      </p:cBhvr>
                                      <p:to>
                                        <p:strVal val="visible"/>
                                      </p:to>
                                    </p:set>
                                    <p:animEffect transition="in" filter="fade">
                                      <p:cBhvr>
                                        <p:cTn id="29" dur="250"/>
                                        <p:tgtEl>
                                          <p:spTgt spid="95"/>
                                        </p:tgtEl>
                                      </p:cBhvr>
                                    </p:animEffect>
                                    <p:anim calcmode="lin" valueType="num">
                                      <p:cBhvr>
                                        <p:cTn id="30" dur="250" fill="hold"/>
                                        <p:tgtEl>
                                          <p:spTgt spid="95"/>
                                        </p:tgtEl>
                                        <p:attrNameLst>
                                          <p:attrName>ppt_x</p:attrName>
                                        </p:attrNameLst>
                                      </p:cBhvr>
                                      <p:tavLst>
                                        <p:tav tm="0">
                                          <p:val>
                                            <p:strVal val="#ppt_x"/>
                                          </p:val>
                                        </p:tav>
                                        <p:tav tm="100000">
                                          <p:val>
                                            <p:strVal val="#ppt_x"/>
                                          </p:val>
                                        </p:tav>
                                      </p:tavLst>
                                    </p:anim>
                                    <p:anim calcmode="lin" valueType="num">
                                      <p:cBhvr>
                                        <p:cTn id="31" dur="250" fill="hold"/>
                                        <p:tgtEl>
                                          <p:spTgt spid="95"/>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750"/>
                            </p:stCondLst>
                            <p:childTnLst>
                              <p:par>
                                <p:cTn id="33" presetID="16" presetClass="entr" presetSubtype="21" fill="hold" grpId="0" nodeType="afterEffect">
                                  <p:stCondLst>
                                    <p:cond delay="0"/>
                                  </p:stCondLst>
                                  <p:childTnLst>
                                    <p:set>
                                      <p:cBhvr>
                                        <p:cTn id="34" dur="1" fill="hold">
                                          <p:stCondLst>
                                            <p:cond delay="0"/>
                                          </p:stCondLst>
                                        </p:cTn>
                                        <p:tgtEl>
                                          <p:spTgt spid="102"/>
                                        </p:tgtEl>
                                        <p:attrNameLst>
                                          <p:attrName>style.visibility</p:attrName>
                                        </p:attrNameLst>
                                      </p:cBhvr>
                                      <p:to>
                                        <p:strVal val="visible"/>
                                      </p:to>
                                    </p:set>
                                    <p:animEffect transition="in" filter="barn(inVertical)">
                                      <p:cBhvr>
                                        <p:cTn id="35" dur="250"/>
                                        <p:tgtEl>
                                          <p:spTgt spid="102"/>
                                        </p:tgtEl>
                                      </p:cBhvr>
                                    </p:animEffect>
                                  </p:childTnLst>
                                </p:cTn>
                              </p:par>
                            </p:childTnLst>
                          </p:cTn>
                        </p:par>
                        <p:par>
                          <p:cTn id="36" fill="hold" nodeType="afterGroup">
                            <p:stCondLst>
                              <p:cond delay="2000"/>
                            </p:stCondLst>
                            <p:childTnLst>
                              <p:par>
                                <p:cTn id="37" presetID="47" presetClass="entr" presetSubtype="0" fill="hold" grpId="0" nodeType="afterEffect">
                                  <p:stCondLst>
                                    <p:cond delay="0"/>
                                  </p:stCondLst>
                                  <p:childTnLst>
                                    <p:set>
                                      <p:cBhvr>
                                        <p:cTn id="38" dur="1" fill="hold">
                                          <p:stCondLst>
                                            <p:cond delay="0"/>
                                          </p:stCondLst>
                                        </p:cTn>
                                        <p:tgtEl>
                                          <p:spTgt spid="98"/>
                                        </p:tgtEl>
                                        <p:attrNameLst>
                                          <p:attrName>style.visibility</p:attrName>
                                        </p:attrNameLst>
                                      </p:cBhvr>
                                      <p:to>
                                        <p:strVal val="visible"/>
                                      </p:to>
                                    </p:set>
                                    <p:animEffect transition="in" filter="fade">
                                      <p:cBhvr>
                                        <p:cTn id="39" dur="250"/>
                                        <p:tgtEl>
                                          <p:spTgt spid="98"/>
                                        </p:tgtEl>
                                      </p:cBhvr>
                                    </p:animEffect>
                                    <p:anim calcmode="lin" valueType="num">
                                      <p:cBhvr>
                                        <p:cTn id="40" dur="250" fill="hold"/>
                                        <p:tgtEl>
                                          <p:spTgt spid="98"/>
                                        </p:tgtEl>
                                        <p:attrNameLst>
                                          <p:attrName>ppt_x</p:attrName>
                                        </p:attrNameLst>
                                      </p:cBhvr>
                                      <p:tavLst>
                                        <p:tav tm="0">
                                          <p:val>
                                            <p:strVal val="#ppt_x"/>
                                          </p:val>
                                        </p:tav>
                                        <p:tav tm="100000">
                                          <p:val>
                                            <p:strVal val="#ppt_x"/>
                                          </p:val>
                                        </p:tav>
                                      </p:tavLst>
                                    </p:anim>
                                    <p:anim calcmode="lin" valueType="num">
                                      <p:cBhvr>
                                        <p:cTn id="41" dur="250" fill="hold"/>
                                        <p:tgtEl>
                                          <p:spTgt spid="98"/>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250"/>
                            </p:stCondLst>
                            <p:childTnLst>
                              <p:par>
                                <p:cTn id="43" presetID="16" presetClass="entr" presetSubtype="21" fill="hold" nodeType="afterEffect">
                                  <p:stCondLst>
                                    <p:cond delay="0"/>
                                  </p:stCondLst>
                                  <p:childTnLst>
                                    <p:set>
                                      <p:cBhvr>
                                        <p:cTn id="44" dur="1" fill="hold">
                                          <p:stCondLst>
                                            <p:cond delay="0"/>
                                          </p:stCondLst>
                                        </p:cTn>
                                        <p:tgtEl>
                                          <p:spTgt spid="111"/>
                                        </p:tgtEl>
                                        <p:attrNameLst>
                                          <p:attrName>style.visibility</p:attrName>
                                        </p:attrNameLst>
                                      </p:cBhvr>
                                      <p:to>
                                        <p:strVal val="visible"/>
                                      </p:to>
                                    </p:set>
                                    <p:animEffect transition="in" filter="barn(inVertical)">
                                      <p:cBhvr>
                                        <p:cTn id="45" dur="250"/>
                                        <p:tgtEl>
                                          <p:spTgt spid="111"/>
                                        </p:tgtEl>
                                      </p:cBhvr>
                                    </p:animEffect>
                                  </p:childTnLst>
                                </p:cTn>
                              </p:par>
                            </p:childTnLst>
                          </p:cTn>
                        </p:par>
                        <p:par>
                          <p:cTn id="46" fill="hold" nodeType="afterGroup">
                            <p:stCondLst>
                              <p:cond delay="2500"/>
                            </p:stCondLst>
                            <p:childTnLst>
                              <p:par>
                                <p:cTn id="47" presetID="47" presetClass="entr" presetSubtype="0" fill="hold" grpId="0" nodeType="after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250"/>
                                        <p:tgtEl>
                                          <p:spTgt spid="99"/>
                                        </p:tgtEl>
                                      </p:cBhvr>
                                    </p:animEffect>
                                    <p:anim calcmode="lin" valueType="num">
                                      <p:cBhvr>
                                        <p:cTn id="50" dur="250" fill="hold"/>
                                        <p:tgtEl>
                                          <p:spTgt spid="99"/>
                                        </p:tgtEl>
                                        <p:attrNameLst>
                                          <p:attrName>ppt_x</p:attrName>
                                        </p:attrNameLst>
                                      </p:cBhvr>
                                      <p:tavLst>
                                        <p:tav tm="0">
                                          <p:val>
                                            <p:strVal val="#ppt_x"/>
                                          </p:val>
                                        </p:tav>
                                        <p:tav tm="100000">
                                          <p:val>
                                            <p:strVal val="#ppt_x"/>
                                          </p:val>
                                        </p:tav>
                                      </p:tavLst>
                                    </p:anim>
                                    <p:anim calcmode="lin" valueType="num">
                                      <p:cBhvr>
                                        <p:cTn id="51" dur="250" fill="hold"/>
                                        <p:tgtEl>
                                          <p:spTgt spid="99"/>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750"/>
                            </p:stCondLst>
                            <p:childTnLst>
                              <p:par>
                                <p:cTn id="53" presetID="16" presetClass="entr" presetSubtype="21" fill="hold" grpId="0" nodeType="afterEffect">
                                  <p:stCondLst>
                                    <p:cond delay="0"/>
                                  </p:stCondLst>
                                  <p:childTnLst>
                                    <p:set>
                                      <p:cBhvr>
                                        <p:cTn id="54" dur="1" fill="hold">
                                          <p:stCondLst>
                                            <p:cond delay="0"/>
                                          </p:stCondLst>
                                        </p:cTn>
                                        <p:tgtEl>
                                          <p:spTgt spid="103"/>
                                        </p:tgtEl>
                                        <p:attrNameLst>
                                          <p:attrName>style.visibility</p:attrName>
                                        </p:attrNameLst>
                                      </p:cBhvr>
                                      <p:to>
                                        <p:strVal val="visible"/>
                                      </p:to>
                                    </p:set>
                                    <p:animEffect transition="in" filter="barn(inVertical)">
                                      <p:cBhvr>
                                        <p:cTn id="55" dur="250"/>
                                        <p:tgtEl>
                                          <p:spTgt spid="103"/>
                                        </p:tgtEl>
                                      </p:cBhvr>
                                    </p:animEffect>
                                  </p:childTnLst>
                                </p:cTn>
                              </p:par>
                            </p:childTnLst>
                          </p:cTn>
                        </p:par>
                        <p:par>
                          <p:cTn id="56" fill="hold" nodeType="afterGroup">
                            <p:stCondLst>
                              <p:cond delay="3000"/>
                            </p:stCondLst>
                            <p:childTnLst>
                              <p:par>
                                <p:cTn id="57" presetID="16" presetClass="entr" presetSubtype="21" fill="hold" grpId="0" nodeType="afterEffect">
                                  <p:stCondLst>
                                    <p:cond delay="0"/>
                                  </p:stCondLst>
                                  <p:childTnLst>
                                    <p:set>
                                      <p:cBhvr>
                                        <p:cTn id="58" dur="1" fill="hold">
                                          <p:stCondLst>
                                            <p:cond delay="0"/>
                                          </p:stCondLst>
                                        </p:cTn>
                                        <p:tgtEl>
                                          <p:spTgt spid="92"/>
                                        </p:tgtEl>
                                        <p:attrNameLst>
                                          <p:attrName>style.visibility</p:attrName>
                                        </p:attrNameLst>
                                      </p:cBhvr>
                                      <p:to>
                                        <p:strVal val="visible"/>
                                      </p:to>
                                    </p:set>
                                    <p:animEffect transition="in" filter="barn(inVertical)">
                                      <p:cBhvr>
                                        <p:cTn id="59" dur="250"/>
                                        <p:tgtEl>
                                          <p:spTgt spid="92"/>
                                        </p:tgtEl>
                                      </p:cBhvr>
                                    </p:animEffect>
                                  </p:childTnLst>
                                </p:cTn>
                              </p:par>
                            </p:childTnLst>
                          </p:cTn>
                        </p:par>
                        <p:par>
                          <p:cTn id="60" fill="hold" nodeType="afterGroup">
                            <p:stCondLst>
                              <p:cond delay="3250"/>
                            </p:stCondLst>
                            <p:childTnLst>
                              <p:par>
                                <p:cTn id="61" presetID="10" presetClass="entr" presetSubtype="0"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fade">
                                      <p:cBhvr>
                                        <p:cTn id="63" dur="250"/>
                                        <p:tgtEl>
                                          <p:spTgt spid="134"/>
                                        </p:tgtEl>
                                      </p:cBhvr>
                                    </p:animEffect>
                                  </p:childTnLst>
                                </p:cTn>
                              </p:par>
                            </p:childTnLst>
                          </p:cTn>
                        </p:par>
                        <p:par>
                          <p:cTn id="64" fill="hold" nodeType="afterGroup">
                            <p:stCondLst>
                              <p:cond delay="3500"/>
                            </p:stCondLst>
                            <p:childTnLst>
                              <p:par>
                                <p:cTn id="65" presetID="42" presetClass="entr" presetSubtype="0" fill="hold" grpId="0"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fade">
                                      <p:cBhvr>
                                        <p:cTn id="67" dur="250"/>
                                        <p:tgtEl>
                                          <p:spTgt spid="96"/>
                                        </p:tgtEl>
                                      </p:cBhvr>
                                    </p:animEffect>
                                    <p:anim calcmode="lin" valueType="num">
                                      <p:cBhvr>
                                        <p:cTn id="68" dur="250" fill="hold"/>
                                        <p:tgtEl>
                                          <p:spTgt spid="96"/>
                                        </p:tgtEl>
                                        <p:attrNameLst>
                                          <p:attrName>ppt_x</p:attrName>
                                        </p:attrNameLst>
                                      </p:cBhvr>
                                      <p:tavLst>
                                        <p:tav tm="0">
                                          <p:val>
                                            <p:strVal val="#ppt_x"/>
                                          </p:val>
                                        </p:tav>
                                        <p:tav tm="100000">
                                          <p:val>
                                            <p:strVal val="#ppt_x"/>
                                          </p:val>
                                        </p:tav>
                                      </p:tavLst>
                                    </p:anim>
                                    <p:anim calcmode="lin" valueType="num">
                                      <p:cBhvr>
                                        <p:cTn id="69" dur="250" fill="hold"/>
                                        <p:tgtEl>
                                          <p:spTgt spid="96"/>
                                        </p:tgtEl>
                                        <p:attrNameLst>
                                          <p:attrName>ppt_y</p:attrName>
                                        </p:attrNameLst>
                                      </p:cBhvr>
                                      <p:tavLst>
                                        <p:tav tm="0">
                                          <p:val>
                                            <p:strVal val="#ppt_y+.1"/>
                                          </p:val>
                                        </p:tav>
                                        <p:tav tm="100000">
                                          <p:val>
                                            <p:strVal val="#ppt_y"/>
                                          </p:val>
                                        </p:tav>
                                      </p:tavLst>
                                    </p:anim>
                                  </p:childTnLst>
                                </p:cTn>
                              </p:par>
                            </p:childTnLst>
                          </p:cTn>
                        </p:par>
                        <p:par>
                          <p:cTn id="70" fill="hold" nodeType="afterGroup">
                            <p:stCondLst>
                              <p:cond delay="3750"/>
                            </p:stCondLst>
                            <p:childTnLst>
                              <p:par>
                                <p:cTn id="71" presetID="16" presetClass="entr" presetSubtype="21" fill="hold" nodeType="afterEffect">
                                  <p:stCondLst>
                                    <p:cond delay="0"/>
                                  </p:stCondLst>
                                  <p:childTnLst>
                                    <p:set>
                                      <p:cBhvr>
                                        <p:cTn id="72" dur="1" fill="hold">
                                          <p:stCondLst>
                                            <p:cond delay="0"/>
                                          </p:stCondLst>
                                        </p:cTn>
                                        <p:tgtEl>
                                          <p:spTgt spid="118"/>
                                        </p:tgtEl>
                                        <p:attrNameLst>
                                          <p:attrName>style.visibility</p:attrName>
                                        </p:attrNameLst>
                                      </p:cBhvr>
                                      <p:to>
                                        <p:strVal val="visible"/>
                                      </p:to>
                                    </p:set>
                                    <p:animEffect transition="in" filter="barn(inVertical)">
                                      <p:cBhvr>
                                        <p:cTn id="73" dur="250"/>
                                        <p:tgtEl>
                                          <p:spTgt spid="118"/>
                                        </p:tgtEl>
                                      </p:cBhvr>
                                    </p:animEffect>
                                  </p:childTnLst>
                                </p:cTn>
                              </p:par>
                            </p:childTnLst>
                          </p:cTn>
                        </p:par>
                        <p:par>
                          <p:cTn id="74" fill="hold" nodeType="afterGroup">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250"/>
                                        <p:tgtEl>
                                          <p:spTgt spid="97"/>
                                        </p:tgtEl>
                                      </p:cBhvr>
                                    </p:animEffect>
                                    <p:anim calcmode="lin" valueType="num">
                                      <p:cBhvr>
                                        <p:cTn id="78" dur="250" fill="hold"/>
                                        <p:tgtEl>
                                          <p:spTgt spid="97"/>
                                        </p:tgtEl>
                                        <p:attrNameLst>
                                          <p:attrName>ppt_x</p:attrName>
                                        </p:attrNameLst>
                                      </p:cBhvr>
                                      <p:tavLst>
                                        <p:tav tm="0">
                                          <p:val>
                                            <p:strVal val="#ppt_x"/>
                                          </p:val>
                                        </p:tav>
                                        <p:tav tm="100000">
                                          <p:val>
                                            <p:strVal val="#ppt_x"/>
                                          </p:val>
                                        </p:tav>
                                      </p:tavLst>
                                    </p:anim>
                                    <p:anim calcmode="lin" valueType="num">
                                      <p:cBhvr>
                                        <p:cTn id="79" dur="250" fill="hold"/>
                                        <p:tgtEl>
                                          <p:spTgt spid="97"/>
                                        </p:tgtEl>
                                        <p:attrNameLst>
                                          <p:attrName>ppt_y</p:attrName>
                                        </p:attrNameLst>
                                      </p:cBhvr>
                                      <p:tavLst>
                                        <p:tav tm="0">
                                          <p:val>
                                            <p:strVal val="#ppt_y+.1"/>
                                          </p:val>
                                        </p:tav>
                                        <p:tav tm="100000">
                                          <p:val>
                                            <p:strVal val="#ppt_y"/>
                                          </p:val>
                                        </p:tav>
                                      </p:tavLst>
                                    </p:anim>
                                  </p:childTnLst>
                                </p:cTn>
                              </p:par>
                            </p:childTnLst>
                          </p:cTn>
                        </p:par>
                        <p:par>
                          <p:cTn id="80" fill="hold" nodeType="afterGroup">
                            <p:stCondLst>
                              <p:cond delay="4250"/>
                            </p:stCondLst>
                            <p:childTnLst>
                              <p:par>
                                <p:cTn id="81" presetID="16" presetClass="entr" presetSubtype="21" fill="hold" grpId="0" nodeType="afterEffect">
                                  <p:stCondLst>
                                    <p:cond delay="0"/>
                                  </p:stCondLst>
                                  <p:childTnLst>
                                    <p:set>
                                      <p:cBhvr>
                                        <p:cTn id="82" dur="1" fill="hold">
                                          <p:stCondLst>
                                            <p:cond delay="0"/>
                                          </p:stCondLst>
                                        </p:cTn>
                                        <p:tgtEl>
                                          <p:spTgt spid="104"/>
                                        </p:tgtEl>
                                        <p:attrNameLst>
                                          <p:attrName>style.visibility</p:attrName>
                                        </p:attrNameLst>
                                      </p:cBhvr>
                                      <p:to>
                                        <p:strVal val="visible"/>
                                      </p:to>
                                    </p:set>
                                    <p:animEffect transition="in" filter="barn(inVertical)">
                                      <p:cBhvr>
                                        <p:cTn id="83" dur="250"/>
                                        <p:tgtEl>
                                          <p:spTgt spid="104"/>
                                        </p:tgtEl>
                                      </p:cBhvr>
                                    </p:animEffect>
                                  </p:childTnLst>
                                </p:cTn>
                              </p:par>
                            </p:childTnLst>
                          </p:cTn>
                        </p:par>
                        <p:par>
                          <p:cTn id="84" fill="hold" nodeType="afterGroup">
                            <p:stCondLst>
                              <p:cond delay="4500"/>
                            </p:stCondLst>
                            <p:childTnLst>
                              <p:par>
                                <p:cTn id="85" presetID="47" presetClass="entr" presetSubtype="0" fill="hold" grpId="0"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250"/>
                                        <p:tgtEl>
                                          <p:spTgt spid="100"/>
                                        </p:tgtEl>
                                      </p:cBhvr>
                                    </p:animEffect>
                                    <p:anim calcmode="lin" valueType="num">
                                      <p:cBhvr>
                                        <p:cTn id="88" dur="250" fill="hold"/>
                                        <p:tgtEl>
                                          <p:spTgt spid="100"/>
                                        </p:tgtEl>
                                        <p:attrNameLst>
                                          <p:attrName>ppt_x</p:attrName>
                                        </p:attrNameLst>
                                      </p:cBhvr>
                                      <p:tavLst>
                                        <p:tav tm="0">
                                          <p:val>
                                            <p:strVal val="#ppt_x"/>
                                          </p:val>
                                        </p:tav>
                                        <p:tav tm="100000">
                                          <p:val>
                                            <p:strVal val="#ppt_x"/>
                                          </p:val>
                                        </p:tav>
                                      </p:tavLst>
                                    </p:anim>
                                    <p:anim calcmode="lin" valueType="num">
                                      <p:cBhvr>
                                        <p:cTn id="89" dur="250" fill="hold"/>
                                        <p:tgtEl>
                                          <p:spTgt spid="100"/>
                                        </p:tgtEl>
                                        <p:attrNameLst>
                                          <p:attrName>ppt_y</p:attrName>
                                        </p:attrNameLst>
                                      </p:cBhvr>
                                      <p:tavLst>
                                        <p:tav tm="0">
                                          <p:val>
                                            <p:strVal val="#ppt_y-.1"/>
                                          </p:val>
                                        </p:tav>
                                        <p:tav tm="100000">
                                          <p:val>
                                            <p:strVal val="#ppt_y"/>
                                          </p:val>
                                        </p:tav>
                                      </p:tavLst>
                                    </p:anim>
                                  </p:childTnLst>
                                </p:cTn>
                              </p:par>
                            </p:childTnLst>
                          </p:cTn>
                        </p:par>
                        <p:par>
                          <p:cTn id="90" fill="hold" nodeType="afterGroup">
                            <p:stCondLst>
                              <p:cond delay="4750"/>
                            </p:stCondLst>
                            <p:childTnLst>
                              <p:par>
                                <p:cTn id="91" presetID="16" presetClass="entr" presetSubtype="21" fill="hold" nodeType="afterEffect">
                                  <p:stCondLst>
                                    <p:cond delay="0"/>
                                  </p:stCondLst>
                                  <p:childTnLst>
                                    <p:set>
                                      <p:cBhvr>
                                        <p:cTn id="92" dur="1" fill="hold">
                                          <p:stCondLst>
                                            <p:cond delay="0"/>
                                          </p:stCondLst>
                                        </p:cTn>
                                        <p:tgtEl>
                                          <p:spTgt spid="125"/>
                                        </p:tgtEl>
                                        <p:attrNameLst>
                                          <p:attrName>style.visibility</p:attrName>
                                        </p:attrNameLst>
                                      </p:cBhvr>
                                      <p:to>
                                        <p:strVal val="visible"/>
                                      </p:to>
                                    </p:set>
                                    <p:animEffect transition="in" filter="barn(inVertical)">
                                      <p:cBhvr>
                                        <p:cTn id="93" dur="250"/>
                                        <p:tgtEl>
                                          <p:spTgt spid="125"/>
                                        </p:tgtEl>
                                      </p:cBhvr>
                                    </p:animEffect>
                                  </p:childTnLst>
                                </p:cTn>
                              </p:par>
                            </p:childTnLst>
                          </p:cTn>
                        </p:par>
                        <p:par>
                          <p:cTn id="94" fill="hold" nodeType="afterGroup">
                            <p:stCondLst>
                              <p:cond delay="5000"/>
                            </p:stCondLst>
                            <p:childTnLst>
                              <p:par>
                                <p:cTn id="95" presetID="47" presetClass="entr" presetSubtype="0" fill="hold" grpId="0" nodeType="afterEffect">
                                  <p:stCondLst>
                                    <p:cond delay="0"/>
                                  </p:stCondLst>
                                  <p:childTnLst>
                                    <p:set>
                                      <p:cBhvr>
                                        <p:cTn id="96" dur="1" fill="hold">
                                          <p:stCondLst>
                                            <p:cond delay="0"/>
                                          </p:stCondLst>
                                        </p:cTn>
                                        <p:tgtEl>
                                          <p:spTgt spid="101"/>
                                        </p:tgtEl>
                                        <p:attrNameLst>
                                          <p:attrName>style.visibility</p:attrName>
                                        </p:attrNameLst>
                                      </p:cBhvr>
                                      <p:to>
                                        <p:strVal val="visible"/>
                                      </p:to>
                                    </p:set>
                                    <p:animEffect transition="in" filter="fade">
                                      <p:cBhvr>
                                        <p:cTn id="97" dur="250"/>
                                        <p:tgtEl>
                                          <p:spTgt spid="101"/>
                                        </p:tgtEl>
                                      </p:cBhvr>
                                    </p:animEffect>
                                    <p:anim calcmode="lin" valueType="num">
                                      <p:cBhvr>
                                        <p:cTn id="98" dur="250" fill="hold"/>
                                        <p:tgtEl>
                                          <p:spTgt spid="101"/>
                                        </p:tgtEl>
                                        <p:attrNameLst>
                                          <p:attrName>ppt_x</p:attrName>
                                        </p:attrNameLst>
                                      </p:cBhvr>
                                      <p:tavLst>
                                        <p:tav tm="0">
                                          <p:val>
                                            <p:strVal val="#ppt_x"/>
                                          </p:val>
                                        </p:tav>
                                        <p:tav tm="100000">
                                          <p:val>
                                            <p:strVal val="#ppt_x"/>
                                          </p:val>
                                        </p:tav>
                                      </p:tavLst>
                                    </p:anim>
                                    <p:anim calcmode="lin" valueType="num">
                                      <p:cBhvr>
                                        <p:cTn id="99" dur="250" fill="hold"/>
                                        <p:tgtEl>
                                          <p:spTgt spid="101"/>
                                        </p:tgtEl>
                                        <p:attrNameLst>
                                          <p:attrName>ppt_y</p:attrName>
                                        </p:attrNameLst>
                                      </p:cBhvr>
                                      <p:tavLst>
                                        <p:tav tm="0">
                                          <p:val>
                                            <p:strVal val="#ppt_y-.1"/>
                                          </p:val>
                                        </p:tav>
                                        <p:tav tm="100000">
                                          <p:val>
                                            <p:strVal val="#ppt_y"/>
                                          </p:val>
                                        </p:tav>
                                      </p:tavLst>
                                    </p:anim>
                                  </p:childTnLst>
                                </p:cTn>
                              </p:par>
                            </p:childTnLst>
                          </p:cTn>
                        </p:par>
                        <p:par>
                          <p:cTn id="100" fill="hold" nodeType="afterGroup">
                            <p:stCondLst>
                              <p:cond delay="5250"/>
                            </p:stCondLst>
                            <p:childTnLst>
                              <p:par>
                                <p:cTn id="101" presetID="16" presetClass="entr" presetSubtype="21"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barn(inVertical)">
                                      <p:cBhvr>
                                        <p:cTn id="103" dur="250"/>
                                        <p:tgtEl>
                                          <p:spTgt spid="105"/>
                                        </p:tgtEl>
                                      </p:cBhvr>
                                    </p:animEffect>
                                  </p:childTnLst>
                                </p:cTn>
                              </p:par>
                            </p:childTnLst>
                          </p:cTn>
                        </p:par>
                        <p:par>
                          <p:cTn id="104" fill="hold" nodeType="afterGroup">
                            <p:stCondLst>
                              <p:cond delay="5500"/>
                            </p:stCondLst>
                            <p:childTnLst>
                              <p:par>
                                <p:cTn id="105" presetID="16" presetClass="entr" presetSubtype="21" fill="hold" nodeType="afterEffect">
                                  <p:stCondLst>
                                    <p:cond delay="0"/>
                                  </p:stCondLst>
                                  <p:childTnLst>
                                    <p:set>
                                      <p:cBhvr>
                                        <p:cTn id="106" dur="1" fill="hold">
                                          <p:stCondLst>
                                            <p:cond delay="0"/>
                                          </p:stCondLst>
                                        </p:cTn>
                                        <p:tgtEl>
                                          <p:spTgt spid="135"/>
                                        </p:tgtEl>
                                        <p:attrNameLst>
                                          <p:attrName>style.visibility</p:attrName>
                                        </p:attrNameLst>
                                      </p:cBhvr>
                                      <p:to>
                                        <p:strVal val="visible"/>
                                      </p:to>
                                    </p:set>
                                    <p:animEffect transition="in" filter="barn(inVertical)">
                                      <p:cBhvr>
                                        <p:cTn id="107" dur="250"/>
                                        <p:tgtEl>
                                          <p:spTgt spid="135"/>
                                        </p:tgtEl>
                                      </p:cBhvr>
                                    </p:animEffect>
                                  </p:childTnLst>
                                </p:cTn>
                              </p:par>
                            </p:childTnLst>
                          </p:cTn>
                        </p:par>
                        <p:par>
                          <p:cTn id="108" fill="hold" nodeType="afterGroup">
                            <p:stCondLst>
                              <p:cond delay="5750"/>
                            </p:stCondLst>
                            <p:childTnLst>
                              <p:par>
                                <p:cTn id="109" presetID="16" presetClass="entr" presetSubtype="21" fill="hold" grpId="0" nodeType="afterEffect">
                                  <p:stCondLst>
                                    <p:cond delay="0"/>
                                  </p:stCondLst>
                                  <p:childTnLst>
                                    <p:set>
                                      <p:cBhvr>
                                        <p:cTn id="110" dur="1" fill="hold">
                                          <p:stCondLst>
                                            <p:cond delay="0"/>
                                          </p:stCondLst>
                                        </p:cTn>
                                        <p:tgtEl>
                                          <p:spTgt spid="138"/>
                                        </p:tgtEl>
                                        <p:attrNameLst>
                                          <p:attrName>style.visibility</p:attrName>
                                        </p:attrNameLst>
                                      </p:cBhvr>
                                      <p:to>
                                        <p:strVal val="visible"/>
                                      </p:to>
                                    </p:set>
                                    <p:animEffect transition="in" filter="barn(inVertical)">
                                      <p:cBhvr>
                                        <p:cTn id="111" dur="25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p:bldP spid="103" grpId="0"/>
      <p:bldP spid="104" grpId="0"/>
      <p:bldP spid="105" grpId="0"/>
      <p:bldP spid="133" grpId="0"/>
      <p:bldP spid="134" grpId="0"/>
      <p:bldP spid="138"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0" name="TextBox 8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grpSp>
        <p:nvGrpSpPr>
          <p:cNvPr id="91" name="组合 90"/>
          <p:cNvGrpSpPr/>
          <p:nvPr/>
        </p:nvGrpSpPr>
        <p:grpSpPr>
          <a:xfrm>
            <a:off x="5411668" y="2024443"/>
            <a:ext cx="2076765" cy="378958"/>
            <a:chOff x="7335360" y="2291979"/>
            <a:chExt cx="2769020" cy="505277"/>
          </a:xfrm>
        </p:grpSpPr>
        <p:grpSp>
          <p:nvGrpSpPr>
            <p:cNvPr id="92" name="组合 91"/>
            <p:cNvGrpSpPr/>
            <p:nvPr/>
          </p:nvGrpSpPr>
          <p:grpSpPr>
            <a:xfrm flipH="1" flipV="1">
              <a:off x="7335360" y="2327957"/>
              <a:ext cx="2604593" cy="429601"/>
              <a:chOff x="1243321" y="4939255"/>
              <a:chExt cx="2604593" cy="429601"/>
            </a:xfrm>
            <a:solidFill>
              <a:srgbClr val="A6A6A6"/>
            </a:solidFill>
          </p:grpSpPr>
          <p:sp>
            <p:nvSpPr>
              <p:cNvPr id="95" name="矩形 94"/>
              <p:cNvSpPr/>
              <p:nvPr/>
            </p:nvSpPr>
            <p:spPr>
              <a:xfrm flipV="1">
                <a:off x="1243321" y="4991055"/>
                <a:ext cx="24480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任意多边形 95"/>
              <p:cNvSpPr/>
              <p:nvPr/>
            </p:nvSpPr>
            <p:spPr>
              <a:xfrm rot="2700000" flipV="1">
                <a:off x="3618713" y="5139656"/>
                <a:ext cx="429601" cy="28800"/>
              </a:xfrm>
              <a:custGeom>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3" name="Freeform 16"/>
            <p:cNvSpPr>
              <a:spLocks noEditPoints="1"/>
            </p:cNvSpPr>
            <p:nvPr/>
          </p:nvSpPr>
          <p:spPr bwMode="auto">
            <a:xfrm>
              <a:off x="7404117" y="2291979"/>
              <a:ext cx="314648" cy="31316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94" name="Freeform 16"/>
            <p:cNvSpPr>
              <a:spLocks noEditPoints="1"/>
            </p:cNvSpPr>
            <p:nvPr/>
          </p:nvSpPr>
          <p:spPr bwMode="auto">
            <a:xfrm>
              <a:off x="9886620" y="2580522"/>
              <a:ext cx="217760" cy="21673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97" name="组合 96"/>
          <p:cNvGrpSpPr/>
          <p:nvPr/>
        </p:nvGrpSpPr>
        <p:grpSpPr>
          <a:xfrm>
            <a:off x="5680751" y="3769118"/>
            <a:ext cx="1812446" cy="378958"/>
            <a:chOff x="7335360" y="2291979"/>
            <a:chExt cx="2416595" cy="505277"/>
          </a:xfrm>
        </p:grpSpPr>
        <p:grpSp>
          <p:nvGrpSpPr>
            <p:cNvPr id="98" name="组合 97"/>
            <p:cNvGrpSpPr/>
            <p:nvPr/>
          </p:nvGrpSpPr>
          <p:grpSpPr>
            <a:xfrm flipH="1" flipV="1">
              <a:off x="7335360" y="2327957"/>
              <a:ext cx="2231161" cy="429601"/>
              <a:chOff x="1616753" y="4939255"/>
              <a:chExt cx="2231161" cy="429601"/>
            </a:xfrm>
            <a:solidFill>
              <a:srgbClr val="A6A6A6"/>
            </a:solidFill>
          </p:grpSpPr>
          <p:sp>
            <p:nvSpPr>
              <p:cNvPr id="101" name="矩形 100"/>
              <p:cNvSpPr/>
              <p:nvPr/>
            </p:nvSpPr>
            <p:spPr>
              <a:xfrm flipV="1">
                <a:off x="1616753" y="4991055"/>
                <a:ext cx="2072822"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任意多边形 101"/>
              <p:cNvSpPr/>
              <p:nvPr/>
            </p:nvSpPr>
            <p:spPr>
              <a:xfrm rot="2700000" flipV="1">
                <a:off x="3618713" y="5139656"/>
                <a:ext cx="429601" cy="28800"/>
              </a:xfrm>
              <a:custGeom>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9" name="Freeform 16"/>
            <p:cNvSpPr>
              <a:spLocks noEditPoints="1"/>
            </p:cNvSpPr>
            <p:nvPr/>
          </p:nvSpPr>
          <p:spPr bwMode="auto">
            <a:xfrm>
              <a:off x="7404117" y="2291979"/>
              <a:ext cx="314648" cy="31316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0" name="Freeform 16"/>
            <p:cNvSpPr>
              <a:spLocks noEditPoints="1"/>
            </p:cNvSpPr>
            <p:nvPr/>
          </p:nvSpPr>
          <p:spPr bwMode="auto">
            <a:xfrm>
              <a:off x="9534195" y="2580522"/>
              <a:ext cx="217760" cy="21673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103" name="组合 102"/>
          <p:cNvGrpSpPr/>
          <p:nvPr/>
        </p:nvGrpSpPr>
        <p:grpSpPr>
          <a:xfrm>
            <a:off x="1527563" y="2225531"/>
            <a:ext cx="1737130" cy="349535"/>
            <a:chOff x="2110733" y="2655333"/>
            <a:chExt cx="2315872" cy="466047"/>
          </a:xfrm>
        </p:grpSpPr>
        <p:grpSp>
          <p:nvGrpSpPr>
            <p:cNvPr id="104" name="组合 103"/>
            <p:cNvGrpSpPr/>
            <p:nvPr/>
          </p:nvGrpSpPr>
          <p:grpSpPr>
            <a:xfrm>
              <a:off x="2308996" y="2691779"/>
              <a:ext cx="2117609" cy="429601"/>
              <a:chOff x="1720504" y="4939255"/>
              <a:chExt cx="2117885" cy="429601"/>
            </a:xfrm>
            <a:solidFill>
              <a:srgbClr val="A6A6A6"/>
            </a:solidFill>
          </p:grpSpPr>
          <p:sp>
            <p:nvSpPr>
              <p:cNvPr id="107" name="矩形 106"/>
              <p:cNvSpPr/>
              <p:nvPr/>
            </p:nvSpPr>
            <p:spPr>
              <a:xfrm flipV="1">
                <a:off x="1720504" y="4991055"/>
                <a:ext cx="1962000"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任意多边形 107"/>
              <p:cNvSpPr/>
              <p:nvPr/>
            </p:nvSpPr>
            <p:spPr>
              <a:xfrm rot="2700000" flipV="1">
                <a:off x="3609188" y="5139656"/>
                <a:ext cx="429601" cy="28800"/>
              </a:xfrm>
              <a:custGeom>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 name="Freeform 16"/>
            <p:cNvSpPr>
              <a:spLocks noEditPoints="1"/>
            </p:cNvSpPr>
            <p:nvPr/>
          </p:nvSpPr>
          <p:spPr bwMode="auto">
            <a:xfrm flipH="1" flipV="1">
              <a:off x="4024187" y="2783396"/>
              <a:ext cx="314607" cy="31316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06" name="Freeform 16"/>
            <p:cNvSpPr>
              <a:spLocks noEditPoints="1"/>
            </p:cNvSpPr>
            <p:nvPr/>
          </p:nvSpPr>
          <p:spPr bwMode="auto">
            <a:xfrm flipH="1" flipV="1">
              <a:off x="2110733" y="2655333"/>
              <a:ext cx="217732" cy="21673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grpSp>
        <p:nvGrpSpPr>
          <p:cNvPr id="109" name="组合 108"/>
          <p:cNvGrpSpPr/>
          <p:nvPr/>
        </p:nvGrpSpPr>
        <p:grpSpPr>
          <a:xfrm>
            <a:off x="1561534" y="3964911"/>
            <a:ext cx="2136546" cy="356624"/>
            <a:chOff x="2156022" y="4974514"/>
            <a:chExt cx="2848357" cy="475498"/>
          </a:xfrm>
        </p:grpSpPr>
        <p:grpSp>
          <p:nvGrpSpPr>
            <p:cNvPr id="110" name="组合 109"/>
            <p:cNvGrpSpPr/>
            <p:nvPr/>
          </p:nvGrpSpPr>
          <p:grpSpPr>
            <a:xfrm>
              <a:off x="2343206" y="5020411"/>
              <a:ext cx="2661173" cy="429601"/>
              <a:chOff x="1627719" y="4939255"/>
              <a:chExt cx="2661519" cy="429601"/>
            </a:xfrm>
            <a:solidFill>
              <a:srgbClr val="A6A6A6"/>
            </a:solidFill>
          </p:grpSpPr>
          <p:sp>
            <p:nvSpPr>
              <p:cNvPr id="113" name="矩形 112"/>
              <p:cNvSpPr/>
              <p:nvPr/>
            </p:nvSpPr>
            <p:spPr>
              <a:xfrm flipV="1">
                <a:off x="1627719" y="4991055"/>
                <a:ext cx="2508114" cy="28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任意多边形 113"/>
              <p:cNvSpPr/>
              <p:nvPr/>
            </p:nvSpPr>
            <p:spPr>
              <a:xfrm rot="2700000" flipV="1">
                <a:off x="4060037" y="5139656"/>
                <a:ext cx="429601" cy="28800"/>
              </a:xfrm>
              <a:custGeom>
                <a:gdLst>
                  <a:gd name="connsiteX0" fmla="*/ 0 w 429601"/>
                  <a:gd name="connsiteY0" fmla="*/ 18000 h 18000"/>
                  <a:gd name="connsiteX1" fmla="*/ 429601 w 429601"/>
                  <a:gd name="connsiteY1" fmla="*/ 18000 h 18000"/>
                  <a:gd name="connsiteX2" fmla="*/ 411602 w 429601"/>
                  <a:gd name="connsiteY2" fmla="*/ 0 h 18000"/>
                  <a:gd name="connsiteX3" fmla="*/ 0 w 429601"/>
                  <a:gd name="connsiteY3" fmla="*/ 0 h 18000"/>
                </a:gdLst>
                <a:cxnLst>
                  <a:cxn ang="0">
                    <a:pos x="connsiteX0" y="connsiteY0"/>
                  </a:cxn>
                  <a:cxn ang="0">
                    <a:pos x="connsiteX1" y="connsiteY1"/>
                  </a:cxn>
                  <a:cxn ang="0">
                    <a:pos x="connsiteX2" y="connsiteY2"/>
                  </a:cxn>
                  <a:cxn ang="0">
                    <a:pos x="connsiteX3" y="connsiteY3"/>
                  </a:cxn>
                </a:cxnLst>
                <a:rect l="l" t="t" r="r" b="b"/>
                <a:pathLst>
                  <a:path w="429601" h="18000">
                    <a:moveTo>
                      <a:pt x="0" y="18000"/>
                    </a:moveTo>
                    <a:lnTo>
                      <a:pt x="429601" y="18000"/>
                    </a:lnTo>
                    <a:lnTo>
                      <a:pt x="411602" y="0"/>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1" name="Freeform 16"/>
            <p:cNvSpPr>
              <a:spLocks noEditPoints="1"/>
            </p:cNvSpPr>
            <p:nvPr/>
          </p:nvSpPr>
          <p:spPr bwMode="auto">
            <a:xfrm flipH="1" flipV="1">
              <a:off x="4606360" y="5118452"/>
              <a:ext cx="314607" cy="31316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sp>
          <p:nvSpPr>
            <p:cNvPr id="112" name="Freeform 16"/>
            <p:cNvSpPr>
              <a:spLocks noEditPoints="1"/>
            </p:cNvSpPr>
            <p:nvPr/>
          </p:nvSpPr>
          <p:spPr bwMode="auto">
            <a:xfrm flipH="1" flipV="1">
              <a:off x="2156022" y="4974514"/>
              <a:ext cx="217732" cy="216734"/>
            </a:xfrm>
            <a:custGeom>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33 h 176"/>
                <a:gd name="T12" fmla="*/ 42 w 176"/>
                <a:gd name="T13" fmla="*/ 88 h 176"/>
                <a:gd name="T14" fmla="*/ 88 w 176"/>
                <a:gd name="T15" fmla="*/ 42 h 176"/>
                <a:gd name="T16" fmla="*/ 134 w 176"/>
                <a:gd name="T17" fmla="*/ 88 h 176"/>
                <a:gd name="T18" fmla="*/ 88 w 176"/>
                <a:gd name="T19" fmla="*/ 133 h 17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176">
                  <a:moveTo>
                    <a:pt x="88" y="0"/>
                  </a:moveTo>
                  <a:cubicBezTo>
                    <a:pt x="39" y="0"/>
                    <a:pt x="0" y="39"/>
                    <a:pt x="0" y="88"/>
                  </a:cubicBezTo>
                  <a:cubicBezTo>
                    <a:pt x="0" y="136"/>
                    <a:pt x="39" y="176"/>
                    <a:pt x="88" y="176"/>
                  </a:cubicBezTo>
                  <a:cubicBezTo>
                    <a:pt x="137" y="176"/>
                    <a:pt x="176" y="136"/>
                    <a:pt x="176" y="88"/>
                  </a:cubicBezTo>
                  <a:cubicBezTo>
                    <a:pt x="176" y="39"/>
                    <a:pt x="137" y="0"/>
                    <a:pt x="88" y="0"/>
                  </a:cubicBezTo>
                  <a:close/>
                  <a:moveTo>
                    <a:pt x="88" y="133"/>
                  </a:moveTo>
                  <a:cubicBezTo>
                    <a:pt x="63" y="133"/>
                    <a:pt x="42" y="113"/>
                    <a:pt x="42" y="88"/>
                  </a:cubicBezTo>
                  <a:cubicBezTo>
                    <a:pt x="42" y="63"/>
                    <a:pt x="63" y="42"/>
                    <a:pt x="88" y="42"/>
                  </a:cubicBezTo>
                  <a:cubicBezTo>
                    <a:pt x="113" y="42"/>
                    <a:pt x="134" y="63"/>
                    <a:pt x="134" y="88"/>
                  </a:cubicBezTo>
                  <a:cubicBezTo>
                    <a:pt x="134" y="113"/>
                    <a:pt x="113" y="133"/>
                    <a:pt x="88" y="133"/>
                  </a:cubicBezTo>
                  <a:close/>
                </a:path>
              </a:pathLst>
            </a:custGeom>
            <a:solidFill>
              <a:schemeClr val="bg1">
                <a:lumMod val="65000"/>
              </a:schemeClr>
            </a:solidFill>
            <a:ln>
              <a:noFill/>
            </a:ln>
          </p:spPr>
          <p:txBody>
            <a:bodyPr vert="horz" wrap="square" lIns="91440" tIns="45720" rIns="91440" bIns="45720" numCol="1" anchor="t" anchorCtr="0" compatLnSpc="1"/>
            <a:lstStyle/>
            <a:p>
              <a:endParaRPr lang="zh-CN" altLang="en-US"/>
            </a:p>
          </p:txBody>
        </p:sp>
      </p:grpSp>
      <p:sp>
        <p:nvSpPr>
          <p:cNvPr id="115" name="Freeform 5"/>
          <p:cNvSpPr/>
          <p:nvPr/>
        </p:nvSpPr>
        <p:spPr bwMode="auto">
          <a:xfrm>
            <a:off x="3231795" y="915566"/>
            <a:ext cx="2500548" cy="4171950"/>
          </a:xfrm>
          <a:custGeom>
            <a:gdLst>
              <a:gd name="T0" fmla="*/ 952 w 1289"/>
              <a:gd name="T1" fmla="*/ 1022 h 2152"/>
              <a:gd name="T2" fmla="*/ 759 w 1289"/>
              <a:gd name="T3" fmla="*/ 1082 h 2152"/>
              <a:gd name="T4" fmla="*/ 722 w 1289"/>
              <a:gd name="T5" fmla="*/ 1071 h 2152"/>
              <a:gd name="T6" fmla="*/ 727 w 1289"/>
              <a:gd name="T7" fmla="*/ 1010 h 2152"/>
              <a:gd name="T8" fmla="*/ 672 w 1289"/>
              <a:gd name="T9" fmla="*/ 817 h 2152"/>
              <a:gd name="T10" fmla="*/ 691 w 1289"/>
              <a:gd name="T11" fmla="*/ 786 h 2152"/>
              <a:gd name="T12" fmla="*/ 770 w 1289"/>
              <a:gd name="T13" fmla="*/ 794 h 2152"/>
              <a:gd name="T14" fmla="*/ 1168 w 1289"/>
              <a:gd name="T15" fmla="*/ 397 h 2152"/>
              <a:gd name="T16" fmla="*/ 770 w 1289"/>
              <a:gd name="T17" fmla="*/ 0 h 2152"/>
              <a:gd name="T18" fmla="*/ 373 w 1289"/>
              <a:gd name="T19" fmla="*/ 397 h 2152"/>
              <a:gd name="T20" fmla="*/ 437 w 1289"/>
              <a:gd name="T21" fmla="*/ 613 h 2152"/>
              <a:gd name="T22" fmla="*/ 418 w 1289"/>
              <a:gd name="T23" fmla="*/ 650 h 2152"/>
              <a:gd name="T24" fmla="*/ 364 w 1289"/>
              <a:gd name="T25" fmla="*/ 646 h 2152"/>
              <a:gd name="T26" fmla="*/ 0 w 1289"/>
              <a:gd name="T27" fmla="*/ 1010 h 2152"/>
              <a:gd name="T28" fmla="*/ 364 w 1289"/>
              <a:gd name="T29" fmla="*/ 1373 h 2152"/>
              <a:gd name="T30" fmla="*/ 587 w 1289"/>
              <a:gd name="T31" fmla="*/ 1297 h 2152"/>
              <a:gd name="T32" fmla="*/ 618 w 1289"/>
              <a:gd name="T33" fmla="*/ 1311 h 2152"/>
              <a:gd name="T34" fmla="*/ 615 w 1289"/>
              <a:gd name="T35" fmla="*/ 1359 h 2152"/>
              <a:gd name="T36" fmla="*/ 665 w 1289"/>
              <a:gd name="T37" fmla="*/ 1536 h 2152"/>
              <a:gd name="T38" fmla="*/ 652 w 1289"/>
              <a:gd name="T39" fmla="*/ 1556 h 2152"/>
              <a:gd name="T40" fmla="*/ 567 w 1289"/>
              <a:gd name="T41" fmla="*/ 1544 h 2152"/>
              <a:gd name="T42" fmla="*/ 263 w 1289"/>
              <a:gd name="T43" fmla="*/ 1848 h 2152"/>
              <a:gd name="T44" fmla="*/ 567 w 1289"/>
              <a:gd name="T45" fmla="*/ 2152 h 2152"/>
              <a:gd name="T46" fmla="*/ 870 w 1289"/>
              <a:gd name="T47" fmla="*/ 1848 h 2152"/>
              <a:gd name="T48" fmla="*/ 832 w 1289"/>
              <a:gd name="T49" fmla="*/ 1700 h 2152"/>
              <a:gd name="T50" fmla="*/ 851 w 1289"/>
              <a:gd name="T51" fmla="*/ 1681 h 2152"/>
              <a:gd name="T52" fmla="*/ 952 w 1289"/>
              <a:gd name="T53" fmla="*/ 1696 h 2152"/>
              <a:gd name="T54" fmla="*/ 1289 w 1289"/>
              <a:gd name="T55" fmla="*/ 1359 h 2152"/>
              <a:gd name="T56" fmla="*/ 952 w 1289"/>
              <a:gd name="T57" fmla="*/ 1022 h 2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89" h="2152">
                <a:moveTo>
                  <a:pt x="952" y="1022"/>
                </a:moveTo>
                <a:cubicBezTo>
                  <a:pt x="880" y="1022"/>
                  <a:pt x="814" y="1044"/>
                  <a:pt x="759" y="1082"/>
                </a:cubicBezTo>
                <a:cubicBezTo>
                  <a:pt x="741" y="1095"/>
                  <a:pt x="719" y="1090"/>
                  <a:pt x="722" y="1071"/>
                </a:cubicBezTo>
                <a:cubicBezTo>
                  <a:pt x="725" y="1051"/>
                  <a:pt x="727" y="1031"/>
                  <a:pt x="727" y="1010"/>
                </a:cubicBezTo>
                <a:cubicBezTo>
                  <a:pt x="727" y="939"/>
                  <a:pt x="707" y="873"/>
                  <a:pt x="672" y="817"/>
                </a:cubicBezTo>
                <a:cubicBezTo>
                  <a:pt x="662" y="801"/>
                  <a:pt x="673" y="783"/>
                  <a:pt x="691" y="786"/>
                </a:cubicBezTo>
                <a:cubicBezTo>
                  <a:pt x="717" y="791"/>
                  <a:pt x="743" y="794"/>
                  <a:pt x="770" y="794"/>
                </a:cubicBezTo>
                <a:cubicBezTo>
                  <a:pt x="990" y="794"/>
                  <a:pt x="1168" y="616"/>
                  <a:pt x="1168" y="397"/>
                </a:cubicBezTo>
                <a:cubicBezTo>
                  <a:pt x="1168" y="177"/>
                  <a:pt x="990" y="0"/>
                  <a:pt x="770" y="0"/>
                </a:cubicBezTo>
                <a:cubicBezTo>
                  <a:pt x="551" y="0"/>
                  <a:pt x="373" y="177"/>
                  <a:pt x="373" y="397"/>
                </a:cubicBezTo>
                <a:cubicBezTo>
                  <a:pt x="373" y="476"/>
                  <a:pt x="396" y="551"/>
                  <a:pt x="437" y="613"/>
                </a:cubicBezTo>
                <a:cubicBezTo>
                  <a:pt x="449" y="631"/>
                  <a:pt x="438" y="653"/>
                  <a:pt x="418" y="650"/>
                </a:cubicBezTo>
                <a:cubicBezTo>
                  <a:pt x="400" y="648"/>
                  <a:pt x="382" y="646"/>
                  <a:pt x="364" y="646"/>
                </a:cubicBezTo>
                <a:cubicBezTo>
                  <a:pt x="163" y="646"/>
                  <a:pt x="0" y="809"/>
                  <a:pt x="0" y="1010"/>
                </a:cubicBezTo>
                <a:cubicBezTo>
                  <a:pt x="0" y="1211"/>
                  <a:pt x="163" y="1373"/>
                  <a:pt x="364" y="1373"/>
                </a:cubicBezTo>
                <a:cubicBezTo>
                  <a:pt x="448" y="1373"/>
                  <a:pt x="525" y="1345"/>
                  <a:pt x="587" y="1297"/>
                </a:cubicBezTo>
                <a:cubicBezTo>
                  <a:pt x="602" y="1285"/>
                  <a:pt x="621" y="1292"/>
                  <a:pt x="618" y="1311"/>
                </a:cubicBezTo>
                <a:cubicBezTo>
                  <a:pt x="616" y="1327"/>
                  <a:pt x="615" y="1343"/>
                  <a:pt x="615" y="1359"/>
                </a:cubicBezTo>
                <a:cubicBezTo>
                  <a:pt x="615" y="1424"/>
                  <a:pt x="633" y="1484"/>
                  <a:pt x="665" y="1536"/>
                </a:cubicBezTo>
                <a:cubicBezTo>
                  <a:pt x="673" y="1548"/>
                  <a:pt x="665" y="1560"/>
                  <a:pt x="652" y="1556"/>
                </a:cubicBezTo>
                <a:cubicBezTo>
                  <a:pt x="625" y="1548"/>
                  <a:pt x="596" y="1544"/>
                  <a:pt x="567" y="1544"/>
                </a:cubicBezTo>
                <a:cubicBezTo>
                  <a:pt x="399" y="1544"/>
                  <a:pt x="263" y="1680"/>
                  <a:pt x="263" y="1848"/>
                </a:cubicBezTo>
                <a:cubicBezTo>
                  <a:pt x="263" y="2017"/>
                  <a:pt x="399" y="2152"/>
                  <a:pt x="567" y="2152"/>
                </a:cubicBezTo>
                <a:cubicBezTo>
                  <a:pt x="734" y="2152"/>
                  <a:pt x="870" y="2017"/>
                  <a:pt x="870" y="1848"/>
                </a:cubicBezTo>
                <a:cubicBezTo>
                  <a:pt x="870" y="1794"/>
                  <a:pt x="856" y="1744"/>
                  <a:pt x="832" y="1700"/>
                </a:cubicBezTo>
                <a:cubicBezTo>
                  <a:pt x="825" y="1687"/>
                  <a:pt x="836" y="1676"/>
                  <a:pt x="851" y="1681"/>
                </a:cubicBezTo>
                <a:cubicBezTo>
                  <a:pt x="883" y="1691"/>
                  <a:pt x="917" y="1696"/>
                  <a:pt x="952" y="1696"/>
                </a:cubicBezTo>
                <a:cubicBezTo>
                  <a:pt x="1138" y="1696"/>
                  <a:pt x="1289" y="1545"/>
                  <a:pt x="1289" y="1359"/>
                </a:cubicBezTo>
                <a:cubicBezTo>
                  <a:pt x="1289" y="1173"/>
                  <a:pt x="1138" y="1022"/>
                  <a:pt x="952" y="1022"/>
                </a:cubicBezTo>
                <a:close/>
              </a:path>
            </a:pathLst>
          </a:custGeom>
          <a:solidFill>
            <a:srgbClr val="C9C9C9"/>
          </a:solidFill>
          <a:ln>
            <a:noFill/>
          </a:ln>
        </p:spPr>
        <p:txBody>
          <a:bodyPr vert="horz" wrap="square" lIns="68580" tIns="34290" rIns="68580" bIns="34290" numCol="1" anchor="t" anchorCtr="0" compatLnSpc="1"/>
          <a:lstStyle/>
          <a:p>
            <a:endParaRPr lang="zh-CN" altLang="en-US"/>
          </a:p>
        </p:txBody>
      </p:sp>
      <p:grpSp>
        <p:nvGrpSpPr>
          <p:cNvPr id="116" name="组合 115"/>
          <p:cNvGrpSpPr/>
          <p:nvPr/>
        </p:nvGrpSpPr>
        <p:grpSpPr>
          <a:xfrm>
            <a:off x="4076427" y="1038752"/>
            <a:ext cx="1287153" cy="1287153"/>
            <a:chOff x="5508772" y="1072968"/>
            <a:chExt cx="1715981" cy="1716204"/>
          </a:xfrm>
        </p:grpSpPr>
        <p:grpSp>
          <p:nvGrpSpPr>
            <p:cNvPr id="117" name="组合 116"/>
            <p:cNvGrpSpPr/>
            <p:nvPr/>
          </p:nvGrpSpPr>
          <p:grpSpPr>
            <a:xfrm>
              <a:off x="5508772" y="1072968"/>
              <a:ext cx="1715981" cy="1716204"/>
              <a:chOff x="1200760" y="3842075"/>
              <a:chExt cx="1784148" cy="1784148"/>
            </a:xfrm>
          </p:grpSpPr>
          <p:sp>
            <p:nvSpPr>
              <p:cNvPr id="119" name="椭圆 118"/>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0" name="椭圆 119"/>
              <p:cNvSpPr/>
              <p:nvPr/>
            </p:nvSpPr>
            <p:spPr>
              <a:xfrm>
                <a:off x="1475770" y="4117085"/>
                <a:ext cx="1234127" cy="1234127"/>
              </a:xfrm>
              <a:prstGeom prst="ellipse">
                <a:avLst/>
              </a:prstGeom>
              <a:solidFill>
                <a:srgbClr val="022E6E"/>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8" name="文本框 66"/>
            <p:cNvSpPr txBox="1"/>
            <p:nvPr/>
          </p:nvSpPr>
          <p:spPr>
            <a:xfrm>
              <a:off x="5679528" y="1522461"/>
              <a:ext cx="1374465" cy="86177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01</a:t>
              </a:r>
              <a:endParaRPr lang="zh-CN" altLang="en-US"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121" name="组合 120"/>
          <p:cNvGrpSpPr/>
          <p:nvPr/>
        </p:nvGrpSpPr>
        <p:grpSpPr>
          <a:xfrm>
            <a:off x="3354590" y="2279180"/>
            <a:ext cx="1147890" cy="1147890"/>
            <a:chOff x="4546452" y="2726872"/>
            <a:chExt cx="1530321" cy="1530520"/>
          </a:xfrm>
        </p:grpSpPr>
        <p:grpSp>
          <p:nvGrpSpPr>
            <p:cNvPr id="122" name="组合 121"/>
            <p:cNvGrpSpPr/>
            <p:nvPr/>
          </p:nvGrpSpPr>
          <p:grpSpPr>
            <a:xfrm>
              <a:off x="4546452" y="2726872"/>
              <a:ext cx="1530321" cy="1530520"/>
              <a:chOff x="1200760" y="3842075"/>
              <a:chExt cx="1784148" cy="1784148"/>
            </a:xfrm>
          </p:grpSpPr>
          <p:sp>
            <p:nvSpPr>
              <p:cNvPr id="124" name="椭圆 123"/>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5" name="椭圆 124"/>
              <p:cNvSpPr/>
              <p:nvPr/>
            </p:nvSpPr>
            <p:spPr>
              <a:xfrm>
                <a:off x="1475770" y="4117085"/>
                <a:ext cx="1234127" cy="1234127"/>
              </a:xfrm>
              <a:prstGeom prst="ellipse">
                <a:avLst/>
              </a:prstGeom>
              <a:solidFill>
                <a:srgbClr val="022E6E"/>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3" name="文本框 80"/>
            <p:cNvSpPr txBox="1"/>
            <p:nvPr/>
          </p:nvSpPr>
          <p:spPr>
            <a:xfrm>
              <a:off x="4628632" y="3083808"/>
              <a:ext cx="1374465" cy="86177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02</a:t>
              </a:r>
              <a:endParaRPr lang="zh-CN" altLang="en-US"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126" name="组合 125"/>
          <p:cNvGrpSpPr/>
          <p:nvPr/>
        </p:nvGrpSpPr>
        <p:grpSpPr>
          <a:xfrm>
            <a:off x="4546141" y="3015323"/>
            <a:ext cx="1057542" cy="1057542"/>
            <a:chOff x="6134980" y="3708396"/>
            <a:chExt cx="1409872" cy="1410056"/>
          </a:xfrm>
        </p:grpSpPr>
        <p:grpSp>
          <p:nvGrpSpPr>
            <p:cNvPr id="127" name="组合 126"/>
            <p:cNvGrpSpPr/>
            <p:nvPr/>
          </p:nvGrpSpPr>
          <p:grpSpPr>
            <a:xfrm>
              <a:off x="6134980" y="3708396"/>
              <a:ext cx="1409872" cy="1410056"/>
              <a:chOff x="1200760" y="3842075"/>
              <a:chExt cx="1784148" cy="1784148"/>
            </a:xfrm>
          </p:grpSpPr>
          <p:sp>
            <p:nvSpPr>
              <p:cNvPr id="129" name="椭圆 128"/>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0" name="椭圆 129"/>
              <p:cNvSpPr/>
              <p:nvPr/>
            </p:nvSpPr>
            <p:spPr>
              <a:xfrm>
                <a:off x="1475770" y="4117085"/>
                <a:ext cx="1234127" cy="1234127"/>
              </a:xfrm>
              <a:prstGeom prst="ellipse">
                <a:avLst/>
              </a:prstGeom>
              <a:solidFill>
                <a:srgbClr val="022E6E"/>
              </a:solidFill>
              <a:ln>
                <a:noFill/>
              </a:ln>
              <a:effectLst>
                <a:innerShdw blurRad="1016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8" name="文本框 81"/>
            <p:cNvSpPr txBox="1"/>
            <p:nvPr/>
          </p:nvSpPr>
          <p:spPr>
            <a:xfrm>
              <a:off x="6157689" y="4004035"/>
              <a:ext cx="1374465" cy="861775"/>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03</a:t>
              </a:r>
              <a:endParaRPr lang="zh-CN" altLang="en-US"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131" name="组合 130"/>
          <p:cNvGrpSpPr/>
          <p:nvPr/>
        </p:nvGrpSpPr>
        <p:grpSpPr>
          <a:xfrm>
            <a:off x="3866812" y="4033166"/>
            <a:ext cx="917466" cy="917466"/>
            <a:chOff x="5229323" y="5065520"/>
            <a:chExt cx="1223129" cy="1223288"/>
          </a:xfrm>
        </p:grpSpPr>
        <p:grpSp>
          <p:nvGrpSpPr>
            <p:cNvPr id="132" name="组合 131"/>
            <p:cNvGrpSpPr/>
            <p:nvPr/>
          </p:nvGrpSpPr>
          <p:grpSpPr>
            <a:xfrm>
              <a:off x="5229323" y="5065520"/>
              <a:ext cx="1223129" cy="1223288"/>
              <a:chOff x="1200760" y="3842075"/>
              <a:chExt cx="1784148" cy="1784148"/>
            </a:xfrm>
          </p:grpSpPr>
          <p:sp>
            <p:nvSpPr>
              <p:cNvPr id="134" name="椭圆 133"/>
              <p:cNvSpPr/>
              <p:nvPr/>
            </p:nvSpPr>
            <p:spPr>
              <a:xfrm>
                <a:off x="1200760" y="3842075"/>
                <a:ext cx="1784148" cy="1784148"/>
              </a:xfrm>
              <a:prstGeom prst="ellipse">
                <a:avLst/>
              </a:prstGeom>
              <a:gradFill flip="none" rotWithShape="1">
                <a:gsLst>
                  <a:gs pos="0">
                    <a:srgbClr val="CBCBCB"/>
                  </a:gs>
                  <a:gs pos="100000">
                    <a:srgbClr val="F3F3F3"/>
                  </a:gs>
                </a:gsLst>
                <a:lin ang="2700000" scaled="1"/>
              </a:gradFill>
              <a:ln w="31750">
                <a:gradFill flip="none" rotWithShape="1">
                  <a:gsLst>
                    <a:gs pos="0">
                      <a:schemeClr val="bg1"/>
                    </a:gs>
                    <a:gs pos="100000">
                      <a:srgbClr val="CBCBCB"/>
                    </a:gs>
                  </a:gsLst>
                  <a:lin ang="2700000" scaled="1"/>
                </a:grad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5" name="椭圆 134"/>
              <p:cNvSpPr/>
              <p:nvPr/>
            </p:nvSpPr>
            <p:spPr>
              <a:xfrm>
                <a:off x="1475770" y="4117085"/>
                <a:ext cx="1234127" cy="1234127"/>
              </a:xfrm>
              <a:prstGeom prst="ellipse">
                <a:avLst/>
              </a:prstGeom>
              <a:solidFill>
                <a:srgbClr val="022E6E"/>
              </a:solidFill>
              <a:ln>
                <a:noFill/>
              </a:ln>
              <a:effectLst>
                <a:innerShdw blurRad="228600" dist="889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3" name="文本框 82"/>
            <p:cNvSpPr txBox="1"/>
            <p:nvPr/>
          </p:nvSpPr>
          <p:spPr>
            <a:xfrm>
              <a:off x="5384043" y="5259680"/>
              <a:ext cx="912753" cy="712211"/>
            </a:xfrm>
            <a:prstGeom prst="rect">
              <a:avLst/>
            </a:prstGeom>
            <a:noFill/>
            <a:effectLst>
              <a:outerShdw blurRad="25400" dist="12700" algn="l" rotWithShape="0">
                <a:prstClr val="black">
                  <a:alpha val="19000"/>
                </a:prstClr>
              </a:outerShdw>
            </a:effectLst>
          </p:spPr>
          <p:txBody>
            <a:bodyPr wrap="square" rtlCol="0">
              <a:spAutoFit/>
            </a:bodyPr>
            <a:lstStyle/>
            <a:p>
              <a:pPr algn="ctr"/>
              <a:r>
                <a:rPr lang="en-US" altLang="zh-CN"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rPr>
                <a:t>04</a:t>
              </a:r>
              <a:endParaRPr lang="zh-CN" altLang="en-US" sz="3600">
                <a:solidFill>
                  <a:schemeClr val="bg1"/>
                </a:solidFill>
                <a:effectLst>
                  <a:outerShdw blurRad="76200" dist="63500" dir="2700000" algn="tl" rotWithShape="0">
                    <a:schemeClr val="tx1">
                      <a:lumMod val="65000"/>
                      <a:lumOff val="35000"/>
                      <a:alpha val="40000"/>
                    </a:schemeClr>
                  </a:outerShdw>
                </a:effectLst>
                <a:latin typeface="Impact" panose="020b0806030902050204" pitchFamily="34" charset="0"/>
              </a:endParaRPr>
            </a:p>
          </p:txBody>
        </p:sp>
      </p:grpSp>
      <p:grpSp>
        <p:nvGrpSpPr>
          <p:cNvPr id="136" name="组合 135"/>
          <p:cNvGrpSpPr/>
          <p:nvPr/>
        </p:nvGrpSpPr>
        <p:grpSpPr>
          <a:xfrm>
            <a:off x="1383551" y="1293610"/>
            <a:ext cx="2140406" cy="929783"/>
            <a:chOff x="1200521" y="3028142"/>
            <a:chExt cx="2853873" cy="1239710"/>
          </a:xfrm>
        </p:grpSpPr>
        <p:sp>
          <p:nvSpPr>
            <p:cNvPr id="137" name="文本框 118"/>
            <p:cNvSpPr txBox="1"/>
            <p:nvPr/>
          </p:nvSpPr>
          <p:spPr>
            <a:xfrm>
              <a:off x="1898501" y="3028142"/>
              <a:ext cx="1653624" cy="369332"/>
            </a:xfrm>
            <a:prstGeom prst="rect">
              <a:avLst/>
            </a:prstGeom>
            <a:noFill/>
          </p:spPr>
          <p:txBody>
            <a:bodyPr wrap="square" rtlCol="0">
              <a:spAutoFit/>
            </a:bodyPr>
            <a:lstStyle/>
            <a:p>
              <a:r>
                <a:rPr lang="zh-CN" altLang="en-US" sz="1200">
                  <a:solidFill>
                    <a:prstClr val="black">
                      <a:lumMod val="75000"/>
                      <a:lumOff val="25000"/>
                    </a:prstClr>
                  </a:solidFill>
                  <a:latin typeface="时尚中黑简体" pitchFamily="2" charset="-122"/>
                  <a:ea typeface="时尚中黑简体" pitchFamily="2" charset="-122"/>
                </a:rPr>
                <a:t>在此添加标题</a:t>
              </a:r>
              <a:endParaRPr lang="zh-CN" altLang="en-US" sz="1200">
                <a:solidFill>
                  <a:prstClr val="black">
                    <a:lumMod val="75000"/>
                    <a:lumOff val="25000"/>
                  </a:prstClr>
                </a:solidFill>
                <a:latin typeface="时尚中黑简体" pitchFamily="2" charset="-122"/>
                <a:ea typeface="时尚中黑简体" pitchFamily="2" charset="-122"/>
              </a:endParaRPr>
            </a:p>
          </p:txBody>
        </p:sp>
        <p:sp>
          <p:nvSpPr>
            <p:cNvPr id="138" name="文本框 119"/>
            <p:cNvSpPr txBox="1"/>
            <p:nvPr/>
          </p:nvSpPr>
          <p:spPr>
            <a:xfrm>
              <a:off x="1200521" y="3332211"/>
              <a:ext cx="2853873" cy="935641"/>
            </a:xfrm>
            <a:prstGeom prst="rect">
              <a:avLst/>
            </a:prstGeom>
            <a:noFill/>
          </p:spPr>
          <p:txBody>
            <a:bodyPr wrap="square" rtlCol="0">
              <a:spAutoFit/>
            </a:bodyPr>
            <a:lstStyle/>
            <a:p>
              <a:pPr algn="r">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39" name="组合 138"/>
          <p:cNvGrpSpPr/>
          <p:nvPr/>
        </p:nvGrpSpPr>
        <p:grpSpPr>
          <a:xfrm>
            <a:off x="1275525" y="3129811"/>
            <a:ext cx="2140406" cy="884379"/>
            <a:chOff x="1171648" y="3028142"/>
            <a:chExt cx="2853873" cy="1179173"/>
          </a:xfrm>
        </p:grpSpPr>
        <p:sp>
          <p:nvSpPr>
            <p:cNvPr id="140" name="文本框 118"/>
            <p:cNvSpPr txBox="1"/>
            <p:nvPr/>
          </p:nvSpPr>
          <p:spPr>
            <a:xfrm>
              <a:off x="1898501" y="3028142"/>
              <a:ext cx="1653624" cy="369332"/>
            </a:xfrm>
            <a:prstGeom prst="rect">
              <a:avLst/>
            </a:prstGeom>
            <a:noFill/>
          </p:spPr>
          <p:txBody>
            <a:bodyPr wrap="square" rtlCol="0">
              <a:spAutoFit/>
            </a:bodyPr>
            <a:lstStyle/>
            <a:p>
              <a:r>
                <a:rPr lang="zh-CN" altLang="en-US" sz="1200">
                  <a:solidFill>
                    <a:prstClr val="black">
                      <a:lumMod val="75000"/>
                      <a:lumOff val="25000"/>
                    </a:prstClr>
                  </a:solidFill>
                  <a:latin typeface="时尚中黑简体" pitchFamily="2" charset="-122"/>
                  <a:ea typeface="时尚中黑简体" pitchFamily="2" charset="-122"/>
                </a:rPr>
                <a:t>在此添加标题</a:t>
              </a:r>
              <a:endParaRPr lang="zh-CN" altLang="en-US" sz="1200">
                <a:solidFill>
                  <a:prstClr val="black">
                    <a:lumMod val="75000"/>
                    <a:lumOff val="25000"/>
                  </a:prstClr>
                </a:solidFill>
                <a:latin typeface="时尚中黑简体" pitchFamily="2" charset="-122"/>
                <a:ea typeface="时尚中黑简体" pitchFamily="2" charset="-122"/>
              </a:endParaRPr>
            </a:p>
          </p:txBody>
        </p:sp>
        <p:sp>
          <p:nvSpPr>
            <p:cNvPr id="141" name="文本框 119"/>
            <p:cNvSpPr txBox="1"/>
            <p:nvPr/>
          </p:nvSpPr>
          <p:spPr>
            <a:xfrm>
              <a:off x="1171648" y="3271673"/>
              <a:ext cx="2853873" cy="935642"/>
            </a:xfrm>
            <a:prstGeom prst="rect">
              <a:avLst/>
            </a:prstGeom>
            <a:noFill/>
          </p:spPr>
          <p:txBody>
            <a:bodyPr wrap="square" rtlCol="0">
              <a:spAutoFit/>
            </a:bodyPr>
            <a:lstStyle/>
            <a:p>
              <a:pPr algn="r">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42" name="组合 141"/>
          <p:cNvGrpSpPr/>
          <p:nvPr/>
        </p:nvGrpSpPr>
        <p:grpSpPr>
          <a:xfrm>
            <a:off x="5691552" y="1390570"/>
            <a:ext cx="2140406" cy="884379"/>
            <a:chOff x="1200521" y="3028142"/>
            <a:chExt cx="2853873" cy="1179173"/>
          </a:xfrm>
        </p:grpSpPr>
        <p:sp>
          <p:nvSpPr>
            <p:cNvPr id="143" name="文本框 118"/>
            <p:cNvSpPr txBox="1"/>
            <p:nvPr/>
          </p:nvSpPr>
          <p:spPr>
            <a:xfrm>
              <a:off x="1898501" y="3028142"/>
              <a:ext cx="1653624" cy="369332"/>
            </a:xfrm>
            <a:prstGeom prst="rect">
              <a:avLst/>
            </a:prstGeom>
            <a:noFill/>
          </p:spPr>
          <p:txBody>
            <a:bodyPr wrap="square" rtlCol="0">
              <a:spAutoFit/>
            </a:bodyPr>
            <a:lstStyle/>
            <a:p>
              <a:r>
                <a:rPr lang="zh-CN" altLang="en-US" sz="1200">
                  <a:solidFill>
                    <a:prstClr val="black">
                      <a:lumMod val="75000"/>
                      <a:lumOff val="25000"/>
                    </a:prstClr>
                  </a:solidFill>
                  <a:latin typeface="时尚中黑简体" pitchFamily="2" charset="-122"/>
                  <a:ea typeface="时尚中黑简体" pitchFamily="2" charset="-122"/>
                </a:rPr>
                <a:t>在此添加标题</a:t>
              </a:r>
              <a:endParaRPr lang="zh-CN" altLang="en-US" sz="1200">
                <a:solidFill>
                  <a:prstClr val="black">
                    <a:lumMod val="75000"/>
                    <a:lumOff val="25000"/>
                  </a:prstClr>
                </a:solidFill>
                <a:latin typeface="时尚中黑简体" pitchFamily="2" charset="-122"/>
                <a:ea typeface="时尚中黑简体" pitchFamily="2" charset="-122"/>
              </a:endParaRPr>
            </a:p>
          </p:txBody>
        </p:sp>
        <p:sp>
          <p:nvSpPr>
            <p:cNvPr id="144" name="文本框 119"/>
            <p:cNvSpPr txBox="1"/>
            <p:nvPr/>
          </p:nvSpPr>
          <p:spPr>
            <a:xfrm>
              <a:off x="1200521" y="3271673"/>
              <a:ext cx="2853873" cy="935642"/>
            </a:xfrm>
            <a:prstGeom prst="rect">
              <a:avLst/>
            </a:prstGeom>
            <a:noFill/>
          </p:spPr>
          <p:txBody>
            <a:bodyPr wrap="square" rtlCol="0">
              <a:spAutoFit/>
            </a:bodyPr>
            <a:lstStyle/>
            <a:p>
              <a:pPr algn="just">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45" name="组合 144"/>
          <p:cNvGrpSpPr/>
          <p:nvPr/>
        </p:nvGrpSpPr>
        <p:grpSpPr>
          <a:xfrm>
            <a:off x="5940761" y="3129811"/>
            <a:ext cx="2140406" cy="884379"/>
            <a:chOff x="1200521" y="3028142"/>
            <a:chExt cx="2853873" cy="1179173"/>
          </a:xfrm>
        </p:grpSpPr>
        <p:sp>
          <p:nvSpPr>
            <p:cNvPr id="146" name="文本框 118"/>
            <p:cNvSpPr txBox="1"/>
            <p:nvPr/>
          </p:nvSpPr>
          <p:spPr>
            <a:xfrm>
              <a:off x="1898501" y="3028142"/>
              <a:ext cx="1653624" cy="369332"/>
            </a:xfrm>
            <a:prstGeom prst="rect">
              <a:avLst/>
            </a:prstGeom>
            <a:noFill/>
          </p:spPr>
          <p:txBody>
            <a:bodyPr wrap="square" rtlCol="0">
              <a:spAutoFit/>
            </a:bodyPr>
            <a:lstStyle/>
            <a:p>
              <a:r>
                <a:rPr lang="zh-CN" altLang="en-US" sz="1200">
                  <a:solidFill>
                    <a:prstClr val="black">
                      <a:lumMod val="75000"/>
                      <a:lumOff val="25000"/>
                    </a:prstClr>
                  </a:solidFill>
                  <a:latin typeface="时尚中黑简体" pitchFamily="2" charset="-122"/>
                  <a:ea typeface="时尚中黑简体" pitchFamily="2" charset="-122"/>
                </a:rPr>
                <a:t>在此添加标题</a:t>
              </a:r>
              <a:endParaRPr lang="zh-CN" altLang="en-US" sz="1200">
                <a:solidFill>
                  <a:prstClr val="black">
                    <a:lumMod val="75000"/>
                    <a:lumOff val="25000"/>
                  </a:prstClr>
                </a:solidFill>
                <a:latin typeface="时尚中黑简体" pitchFamily="2" charset="-122"/>
                <a:ea typeface="时尚中黑简体" pitchFamily="2" charset="-122"/>
              </a:endParaRPr>
            </a:p>
          </p:txBody>
        </p:sp>
        <p:sp>
          <p:nvSpPr>
            <p:cNvPr id="147" name="文本框 119"/>
            <p:cNvSpPr txBox="1"/>
            <p:nvPr/>
          </p:nvSpPr>
          <p:spPr>
            <a:xfrm>
              <a:off x="1200521" y="3271673"/>
              <a:ext cx="2853873" cy="935642"/>
            </a:xfrm>
            <a:prstGeom prst="rect">
              <a:avLst/>
            </a:prstGeom>
            <a:noFill/>
          </p:spPr>
          <p:txBody>
            <a:bodyPr wrap="square" rtlCol="0">
              <a:spAutoFit/>
            </a:bodyPr>
            <a:lstStyle/>
            <a:p>
              <a:pPr algn="just">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16"/>
                                        </p:tgtEl>
                                        <p:attrNameLst>
                                          <p:attrName>style.visibility</p:attrName>
                                        </p:attrNameLst>
                                      </p:cBhvr>
                                      <p:to>
                                        <p:strVal val="visible"/>
                                      </p:to>
                                    </p:set>
                                    <p:animEffect transition="in" filter="fade">
                                      <p:cBhvr>
                                        <p:cTn id="11" dur="250"/>
                                        <p:tgtEl>
                                          <p:spTgt spid="116"/>
                                        </p:tgtEl>
                                      </p:cBhvr>
                                    </p:animEffect>
                                    <p:anim calcmode="lin" valueType="num">
                                      <p:cBhvr>
                                        <p:cTn id="12" dur="250" fill="hold"/>
                                        <p:tgtEl>
                                          <p:spTgt spid="116"/>
                                        </p:tgtEl>
                                        <p:attrNameLst>
                                          <p:attrName>ppt_x</p:attrName>
                                        </p:attrNameLst>
                                      </p:cBhvr>
                                      <p:tavLst>
                                        <p:tav tm="0">
                                          <p:val>
                                            <p:strVal val="#ppt_x"/>
                                          </p:val>
                                        </p:tav>
                                        <p:tav tm="100000">
                                          <p:val>
                                            <p:strVal val="#ppt_x"/>
                                          </p:val>
                                        </p:tav>
                                      </p:tavLst>
                                    </p:anim>
                                    <p:anim calcmode="lin" valueType="num">
                                      <p:cBhvr>
                                        <p:cTn id="13" dur="250" fill="hold"/>
                                        <p:tgtEl>
                                          <p:spTgt spid="11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
                            </p:stCondLst>
                            <p:childTnLst>
                              <p:par>
                                <p:cTn id="15" presetID="22" presetClass="entr" presetSubtype="8" fill="hold" nodeType="afterEffect">
                                  <p:stCondLst>
                                    <p:cond delay="0"/>
                                  </p:stCondLst>
                                  <p:childTnLst>
                                    <p:set>
                                      <p:cBhvr>
                                        <p:cTn id="16" dur="1" fill="hold">
                                          <p:stCondLst>
                                            <p:cond delay="0"/>
                                          </p:stCondLst>
                                        </p:cTn>
                                        <p:tgtEl>
                                          <p:spTgt spid="91"/>
                                        </p:tgtEl>
                                        <p:attrNameLst>
                                          <p:attrName>style.visibility</p:attrName>
                                        </p:attrNameLst>
                                      </p:cBhvr>
                                      <p:to>
                                        <p:strVal val="visible"/>
                                      </p:to>
                                    </p:set>
                                    <p:animEffect transition="in" filter="wipe(left)">
                                      <p:cBhvr>
                                        <p:cTn id="17" dur="250"/>
                                        <p:tgtEl>
                                          <p:spTgt spid="91"/>
                                        </p:tgtEl>
                                      </p:cBhvr>
                                    </p:animEffect>
                                  </p:childTnLst>
                                </p:cTn>
                              </p:par>
                            </p:childTnLst>
                          </p:cTn>
                        </p:par>
                        <p:par>
                          <p:cTn id="18" fill="hold" nodeType="afterGroup">
                            <p:stCondLst>
                              <p:cond delay="1000"/>
                            </p:stCondLst>
                            <p:childTnLst>
                              <p:par>
                                <p:cTn id="19" presetID="16" presetClass="entr" presetSubtype="21" fill="hold" nodeType="afterEffect">
                                  <p:stCondLst>
                                    <p:cond delay="0"/>
                                  </p:stCondLst>
                                  <p:childTnLst>
                                    <p:set>
                                      <p:cBhvr>
                                        <p:cTn id="20" dur="1" fill="hold">
                                          <p:stCondLst>
                                            <p:cond delay="0"/>
                                          </p:stCondLst>
                                        </p:cTn>
                                        <p:tgtEl>
                                          <p:spTgt spid="142"/>
                                        </p:tgtEl>
                                        <p:attrNameLst>
                                          <p:attrName>style.visibility</p:attrName>
                                        </p:attrNameLst>
                                      </p:cBhvr>
                                      <p:to>
                                        <p:strVal val="visible"/>
                                      </p:to>
                                    </p:set>
                                    <p:animEffect transition="in" filter="barn(inVertical)">
                                      <p:cBhvr>
                                        <p:cTn id="21" dur="250"/>
                                        <p:tgtEl>
                                          <p:spTgt spid="142"/>
                                        </p:tgtEl>
                                      </p:cBhvr>
                                    </p:animEffect>
                                  </p:childTnLst>
                                </p:cTn>
                              </p:par>
                            </p:childTnLst>
                          </p:cTn>
                        </p:par>
                        <p:par>
                          <p:cTn id="22" fill="hold" nodeType="afterGroup">
                            <p:stCondLst>
                              <p:cond delay="1250"/>
                            </p:stCondLst>
                            <p:childTnLst>
                              <p:par>
                                <p:cTn id="23" presetID="42" presetClass="entr" presetSubtype="0" fill="hold" nodeType="afterEffect">
                                  <p:stCondLst>
                                    <p:cond delay="0"/>
                                  </p:stCondLst>
                                  <p:childTnLst>
                                    <p:set>
                                      <p:cBhvr>
                                        <p:cTn id="24" dur="1" fill="hold">
                                          <p:stCondLst>
                                            <p:cond delay="0"/>
                                          </p:stCondLst>
                                        </p:cTn>
                                        <p:tgtEl>
                                          <p:spTgt spid="121"/>
                                        </p:tgtEl>
                                        <p:attrNameLst>
                                          <p:attrName>style.visibility</p:attrName>
                                        </p:attrNameLst>
                                      </p:cBhvr>
                                      <p:to>
                                        <p:strVal val="visible"/>
                                      </p:to>
                                    </p:set>
                                    <p:animEffect transition="in" filter="fade">
                                      <p:cBhvr>
                                        <p:cTn id="25" dur="250"/>
                                        <p:tgtEl>
                                          <p:spTgt spid="121"/>
                                        </p:tgtEl>
                                      </p:cBhvr>
                                    </p:animEffect>
                                    <p:anim calcmode="lin" valueType="num">
                                      <p:cBhvr>
                                        <p:cTn id="26" dur="250" fill="hold"/>
                                        <p:tgtEl>
                                          <p:spTgt spid="121"/>
                                        </p:tgtEl>
                                        <p:attrNameLst>
                                          <p:attrName>ppt_x</p:attrName>
                                        </p:attrNameLst>
                                      </p:cBhvr>
                                      <p:tavLst>
                                        <p:tav tm="0">
                                          <p:val>
                                            <p:strVal val="#ppt_x"/>
                                          </p:val>
                                        </p:tav>
                                        <p:tav tm="100000">
                                          <p:val>
                                            <p:strVal val="#ppt_x"/>
                                          </p:val>
                                        </p:tav>
                                      </p:tavLst>
                                    </p:anim>
                                    <p:anim calcmode="lin" valueType="num">
                                      <p:cBhvr>
                                        <p:cTn id="27" dur="250" fill="hold"/>
                                        <p:tgtEl>
                                          <p:spTgt spid="121"/>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1500"/>
                            </p:stCondLst>
                            <p:childTnLst>
                              <p:par>
                                <p:cTn id="29" presetID="22" presetClass="entr" presetSubtype="2" fill="hold" nodeType="afterEffect">
                                  <p:stCondLst>
                                    <p:cond delay="0"/>
                                  </p:stCondLst>
                                  <p:childTnLst>
                                    <p:set>
                                      <p:cBhvr>
                                        <p:cTn id="30" dur="1" fill="hold">
                                          <p:stCondLst>
                                            <p:cond delay="0"/>
                                          </p:stCondLst>
                                        </p:cTn>
                                        <p:tgtEl>
                                          <p:spTgt spid="103"/>
                                        </p:tgtEl>
                                        <p:attrNameLst>
                                          <p:attrName>style.visibility</p:attrName>
                                        </p:attrNameLst>
                                      </p:cBhvr>
                                      <p:to>
                                        <p:strVal val="visible"/>
                                      </p:to>
                                    </p:set>
                                    <p:animEffect transition="in" filter="wipe(right)">
                                      <p:cBhvr>
                                        <p:cTn id="31" dur="250"/>
                                        <p:tgtEl>
                                          <p:spTgt spid="103"/>
                                        </p:tgtEl>
                                      </p:cBhvr>
                                    </p:animEffect>
                                  </p:childTnLst>
                                </p:cTn>
                              </p:par>
                            </p:childTnLst>
                          </p:cTn>
                        </p:par>
                        <p:par>
                          <p:cTn id="32" fill="hold" nodeType="afterGroup">
                            <p:stCondLst>
                              <p:cond delay="1750"/>
                            </p:stCondLst>
                            <p:childTnLst>
                              <p:par>
                                <p:cTn id="33" presetID="16" presetClass="entr" presetSubtype="21" fill="hold" nodeType="afterEffect">
                                  <p:stCondLst>
                                    <p:cond delay="0"/>
                                  </p:stCondLst>
                                  <p:childTnLst>
                                    <p:set>
                                      <p:cBhvr>
                                        <p:cTn id="34" dur="1" fill="hold">
                                          <p:stCondLst>
                                            <p:cond delay="0"/>
                                          </p:stCondLst>
                                        </p:cTn>
                                        <p:tgtEl>
                                          <p:spTgt spid="136"/>
                                        </p:tgtEl>
                                        <p:attrNameLst>
                                          <p:attrName>style.visibility</p:attrName>
                                        </p:attrNameLst>
                                      </p:cBhvr>
                                      <p:to>
                                        <p:strVal val="visible"/>
                                      </p:to>
                                    </p:set>
                                    <p:animEffect transition="in" filter="barn(inVertical)">
                                      <p:cBhvr>
                                        <p:cTn id="35" dur="250"/>
                                        <p:tgtEl>
                                          <p:spTgt spid="136"/>
                                        </p:tgtEl>
                                      </p:cBhvr>
                                    </p:animEffect>
                                  </p:childTnLst>
                                </p:cTn>
                              </p:par>
                            </p:childTnLst>
                          </p:cTn>
                        </p:par>
                        <p:par>
                          <p:cTn id="36" fill="hold" nodeType="afterGroup">
                            <p:stCondLst>
                              <p:cond delay="2000"/>
                            </p:stCondLst>
                            <p:childTnLst>
                              <p:par>
                                <p:cTn id="37" presetID="42" presetClass="entr" presetSubtype="0" fill="hold" nodeType="afterEffect">
                                  <p:stCondLst>
                                    <p:cond delay="0"/>
                                  </p:stCondLst>
                                  <p:childTnLst>
                                    <p:set>
                                      <p:cBhvr>
                                        <p:cTn id="38" dur="1" fill="hold">
                                          <p:stCondLst>
                                            <p:cond delay="0"/>
                                          </p:stCondLst>
                                        </p:cTn>
                                        <p:tgtEl>
                                          <p:spTgt spid="126"/>
                                        </p:tgtEl>
                                        <p:attrNameLst>
                                          <p:attrName>style.visibility</p:attrName>
                                        </p:attrNameLst>
                                      </p:cBhvr>
                                      <p:to>
                                        <p:strVal val="visible"/>
                                      </p:to>
                                    </p:set>
                                    <p:animEffect transition="in" filter="fade">
                                      <p:cBhvr>
                                        <p:cTn id="39" dur="250"/>
                                        <p:tgtEl>
                                          <p:spTgt spid="126"/>
                                        </p:tgtEl>
                                      </p:cBhvr>
                                    </p:animEffect>
                                    <p:anim calcmode="lin" valueType="num">
                                      <p:cBhvr>
                                        <p:cTn id="40" dur="250" fill="hold"/>
                                        <p:tgtEl>
                                          <p:spTgt spid="126"/>
                                        </p:tgtEl>
                                        <p:attrNameLst>
                                          <p:attrName>ppt_x</p:attrName>
                                        </p:attrNameLst>
                                      </p:cBhvr>
                                      <p:tavLst>
                                        <p:tav tm="0">
                                          <p:val>
                                            <p:strVal val="#ppt_x"/>
                                          </p:val>
                                        </p:tav>
                                        <p:tav tm="100000">
                                          <p:val>
                                            <p:strVal val="#ppt_x"/>
                                          </p:val>
                                        </p:tav>
                                      </p:tavLst>
                                    </p:anim>
                                    <p:anim calcmode="lin" valueType="num">
                                      <p:cBhvr>
                                        <p:cTn id="41" dur="250" fill="hold"/>
                                        <p:tgtEl>
                                          <p:spTgt spid="126"/>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250"/>
                            </p:stCondLst>
                            <p:childTnLst>
                              <p:par>
                                <p:cTn id="43" presetID="22" presetClass="entr" presetSubtype="8" fill="hold" nodeType="after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wipe(left)">
                                      <p:cBhvr>
                                        <p:cTn id="45" dur="250"/>
                                        <p:tgtEl>
                                          <p:spTgt spid="97"/>
                                        </p:tgtEl>
                                      </p:cBhvr>
                                    </p:animEffect>
                                  </p:childTnLst>
                                </p:cTn>
                              </p:par>
                            </p:childTnLst>
                          </p:cTn>
                        </p:par>
                        <p:par>
                          <p:cTn id="46" fill="hold" nodeType="afterGroup">
                            <p:stCondLst>
                              <p:cond delay="2500"/>
                            </p:stCondLst>
                            <p:childTnLst>
                              <p:par>
                                <p:cTn id="47" presetID="16" presetClass="entr" presetSubtype="21" fill="hold" nodeType="afterEffect">
                                  <p:stCondLst>
                                    <p:cond delay="0"/>
                                  </p:stCondLst>
                                  <p:childTnLst>
                                    <p:set>
                                      <p:cBhvr>
                                        <p:cTn id="48" dur="1" fill="hold">
                                          <p:stCondLst>
                                            <p:cond delay="0"/>
                                          </p:stCondLst>
                                        </p:cTn>
                                        <p:tgtEl>
                                          <p:spTgt spid="145"/>
                                        </p:tgtEl>
                                        <p:attrNameLst>
                                          <p:attrName>style.visibility</p:attrName>
                                        </p:attrNameLst>
                                      </p:cBhvr>
                                      <p:to>
                                        <p:strVal val="visible"/>
                                      </p:to>
                                    </p:set>
                                    <p:animEffect transition="in" filter="barn(inVertical)">
                                      <p:cBhvr>
                                        <p:cTn id="49" dur="250"/>
                                        <p:tgtEl>
                                          <p:spTgt spid="145"/>
                                        </p:tgtEl>
                                      </p:cBhvr>
                                    </p:animEffect>
                                  </p:childTnLst>
                                </p:cTn>
                              </p:par>
                            </p:childTnLst>
                          </p:cTn>
                        </p:par>
                        <p:par>
                          <p:cTn id="50" fill="hold" nodeType="afterGroup">
                            <p:stCondLst>
                              <p:cond delay="2750"/>
                            </p:stCondLst>
                            <p:childTnLst>
                              <p:par>
                                <p:cTn id="51" presetID="42" presetClass="entr" presetSubtype="0" fill="hold" nodeType="afterEffect">
                                  <p:stCondLst>
                                    <p:cond delay="0"/>
                                  </p:stCondLst>
                                  <p:childTnLst>
                                    <p:set>
                                      <p:cBhvr>
                                        <p:cTn id="52" dur="1" fill="hold">
                                          <p:stCondLst>
                                            <p:cond delay="0"/>
                                          </p:stCondLst>
                                        </p:cTn>
                                        <p:tgtEl>
                                          <p:spTgt spid="131"/>
                                        </p:tgtEl>
                                        <p:attrNameLst>
                                          <p:attrName>style.visibility</p:attrName>
                                        </p:attrNameLst>
                                      </p:cBhvr>
                                      <p:to>
                                        <p:strVal val="visible"/>
                                      </p:to>
                                    </p:set>
                                    <p:animEffect transition="in" filter="fade">
                                      <p:cBhvr>
                                        <p:cTn id="53" dur="250"/>
                                        <p:tgtEl>
                                          <p:spTgt spid="131"/>
                                        </p:tgtEl>
                                      </p:cBhvr>
                                    </p:animEffect>
                                    <p:anim calcmode="lin" valueType="num">
                                      <p:cBhvr>
                                        <p:cTn id="54" dur="250" fill="hold"/>
                                        <p:tgtEl>
                                          <p:spTgt spid="131"/>
                                        </p:tgtEl>
                                        <p:attrNameLst>
                                          <p:attrName>ppt_x</p:attrName>
                                        </p:attrNameLst>
                                      </p:cBhvr>
                                      <p:tavLst>
                                        <p:tav tm="0">
                                          <p:val>
                                            <p:strVal val="#ppt_x"/>
                                          </p:val>
                                        </p:tav>
                                        <p:tav tm="100000">
                                          <p:val>
                                            <p:strVal val="#ppt_x"/>
                                          </p:val>
                                        </p:tav>
                                      </p:tavLst>
                                    </p:anim>
                                    <p:anim calcmode="lin" valueType="num">
                                      <p:cBhvr>
                                        <p:cTn id="55" dur="250" fill="hold"/>
                                        <p:tgtEl>
                                          <p:spTgt spid="131"/>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3000"/>
                            </p:stCondLst>
                            <p:childTnLst>
                              <p:par>
                                <p:cTn id="57" presetID="22" presetClass="entr" presetSubtype="2" fill="hold" nodeType="afterEffect">
                                  <p:stCondLst>
                                    <p:cond delay="0"/>
                                  </p:stCondLst>
                                  <p:childTnLst>
                                    <p:set>
                                      <p:cBhvr>
                                        <p:cTn id="58" dur="1" fill="hold">
                                          <p:stCondLst>
                                            <p:cond delay="0"/>
                                          </p:stCondLst>
                                        </p:cTn>
                                        <p:tgtEl>
                                          <p:spTgt spid="109"/>
                                        </p:tgtEl>
                                        <p:attrNameLst>
                                          <p:attrName>style.visibility</p:attrName>
                                        </p:attrNameLst>
                                      </p:cBhvr>
                                      <p:to>
                                        <p:strVal val="visible"/>
                                      </p:to>
                                    </p:set>
                                    <p:animEffect transition="in" filter="wipe(right)">
                                      <p:cBhvr>
                                        <p:cTn id="59" dur="250"/>
                                        <p:tgtEl>
                                          <p:spTgt spid="109"/>
                                        </p:tgtEl>
                                      </p:cBhvr>
                                    </p:animEffect>
                                  </p:childTnLst>
                                </p:cTn>
                              </p:par>
                            </p:childTnLst>
                          </p:cTn>
                        </p:par>
                        <p:par>
                          <p:cTn id="60" fill="hold" nodeType="afterGroup">
                            <p:stCondLst>
                              <p:cond delay="3250"/>
                            </p:stCondLst>
                            <p:childTnLst>
                              <p:par>
                                <p:cTn id="61" presetID="16" presetClass="entr" presetSubtype="21" fill="hold" nodeType="afterEffect">
                                  <p:stCondLst>
                                    <p:cond delay="0"/>
                                  </p:stCondLst>
                                  <p:childTnLst>
                                    <p:set>
                                      <p:cBhvr>
                                        <p:cTn id="62" dur="1" fill="hold">
                                          <p:stCondLst>
                                            <p:cond delay="0"/>
                                          </p:stCondLst>
                                        </p:cTn>
                                        <p:tgtEl>
                                          <p:spTgt spid="139"/>
                                        </p:tgtEl>
                                        <p:attrNameLst>
                                          <p:attrName>style.visibility</p:attrName>
                                        </p:attrNameLst>
                                      </p:cBhvr>
                                      <p:to>
                                        <p:strVal val="visible"/>
                                      </p:to>
                                    </p:set>
                                    <p:animEffect transition="in" filter="barn(inVertical)">
                                      <p:cBhvr>
                                        <p:cTn id="63" dur="250"/>
                                        <p:tgtEl>
                                          <p:spTgt spid="139"/>
                                        </p:tgtEl>
                                      </p:cBhvr>
                                    </p:animEffect>
                                  </p:childTnLst>
                                </p:cTn>
                              </p:par>
                            </p:childTnLst>
                          </p:cTn>
                        </p:par>
                        <p:par>
                          <p:cTn id="64" fill="hold" nodeType="afterGroup">
                            <p:stCondLst>
                              <p:cond delay="3500"/>
                            </p:stCondLst>
                            <p:childTnLst>
                              <p:par>
                                <p:cTn id="65" presetID="22" presetClass="entr" presetSubtype="4" fill="hold" grpId="0" nodeType="afterEffect">
                                  <p:stCondLst>
                                    <p:cond delay="0"/>
                                  </p:stCondLst>
                                  <p:childTnLst>
                                    <p:set>
                                      <p:cBhvr>
                                        <p:cTn id="66" dur="1" fill="hold">
                                          <p:stCondLst>
                                            <p:cond delay="0"/>
                                          </p:stCondLst>
                                        </p:cTn>
                                        <p:tgtEl>
                                          <p:spTgt spid="115"/>
                                        </p:tgtEl>
                                        <p:attrNameLst>
                                          <p:attrName>style.visibility</p:attrName>
                                        </p:attrNameLst>
                                      </p:cBhvr>
                                      <p:to>
                                        <p:strVal val="visible"/>
                                      </p:to>
                                    </p:set>
                                    <p:animEffect transition="in" filter="wipe(down)">
                                      <p:cBhvr>
                                        <p:cTn id="67" dur="25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115" grpId="0" animBg="1"/>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14"/>
          <p:cNvSpPr/>
          <p:nvPr/>
        </p:nvSpPr>
        <p:spPr>
          <a:xfrm>
            <a:off x="0" y="0"/>
            <a:ext cx="3653778" cy="5143500"/>
          </a:xfrm>
          <a:prstGeom prst="rect">
            <a:avLst/>
          </a:prstGeom>
          <a:solidFill>
            <a:srgbClr val="022E6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a:solidFill>
                  <a:srgbClr val="022E6E"/>
                </a:solidFill>
                <a:latin typeface="时尚中黑简体" pitchFamily="2" charset="-122"/>
                <a:ea typeface="时尚中黑简体" pitchFamily="2" charset="-122"/>
              </a:rPr>
              <a:t>添加文字标题</a:t>
            </a:r>
            <a:endParaRPr lang="zh-CN" altLang="en-US" sz="4700">
              <a:solidFill>
                <a:srgbClr val="022E6E"/>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a:xfrm>
              <a:off x="3276600" y="3649663"/>
              <a:ext cx="282575" cy="282575"/>
              <a:chExt cx="2494" cy="2494"/>
            </a:xfrm>
          </p:grpSpPr>
          <p:sp>
            <p:nvSpPr>
              <p:cNvPr id="24"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a:xfrm>
              <a:off x="3276600" y="3649663"/>
              <a:ext cx="282575" cy="282575"/>
              <a:chExt cx="2494" cy="2494"/>
            </a:xfrm>
          </p:grpSpPr>
          <p:sp>
            <p:nvSpPr>
              <p:cNvPr id="3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a:xfrm>
              <a:off x="3276600" y="3649663"/>
              <a:ext cx="282575" cy="282575"/>
              <a:chExt cx="2494" cy="2494"/>
            </a:xfrm>
          </p:grpSpPr>
          <p:sp>
            <p:nvSpPr>
              <p:cNvPr id="4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a:xfrm>
              <a:off x="3276600" y="3649663"/>
              <a:ext cx="282575" cy="282575"/>
              <a:chExt cx="2494" cy="2494"/>
            </a:xfrm>
          </p:grpSpPr>
          <p:sp>
            <p:nvSpPr>
              <p:cNvPr id="4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a:xfrm>
              <a:off x="3276600" y="3649663"/>
              <a:ext cx="282575" cy="282575"/>
              <a:chExt cx="2494" cy="2494"/>
            </a:xfrm>
          </p:grpSpPr>
          <p:sp>
            <p:nvSpPr>
              <p:cNvPr id="5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a:xfrm>
              <a:off x="3276600" y="3649663"/>
              <a:ext cx="282575" cy="282575"/>
              <a:chExt cx="2494" cy="2494"/>
            </a:xfrm>
          </p:grpSpPr>
          <p:sp>
            <p:nvSpPr>
              <p:cNvPr id="5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169486" y="2081224"/>
            <a:ext cx="847904" cy="922574"/>
            <a:chOff x="4873620" y="1965325"/>
            <a:chExt cx="269882" cy="293688"/>
          </a:xfrm>
          <a:solidFill>
            <a:srgbClr val="022E6E"/>
          </a:solidFill>
          <a:effectLst>
            <a:outerShdw blurRad="50800" dist="38100" dir="5400000" algn="t" rotWithShape="0">
              <a:prstClr val="black">
                <a:alpha val="40000"/>
              </a:prstClr>
            </a:outerShdw>
          </a:effectLst>
        </p:grpSpPr>
        <p:sp>
          <p:nvSpPr>
            <p:cNvPr id="59" name="Freeform 502"/>
            <p:cNvSpPr/>
            <p:nvPr/>
          </p:nvSpPr>
          <p:spPr bwMode="auto">
            <a:xfrm>
              <a:off x="4873620"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0" name="Freeform 503"/>
            <p:cNvSpPr/>
            <p:nvPr/>
          </p:nvSpPr>
          <p:spPr bwMode="auto">
            <a:xfrm>
              <a:off x="4884737"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1" name="Freeform 504"/>
            <p:cNvSpPr/>
            <p:nvPr/>
          </p:nvSpPr>
          <p:spPr bwMode="auto">
            <a:xfrm>
              <a:off x="4940303"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62"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63"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a:solidFill>
                  <a:schemeClr val="bg1"/>
                </a:solidFill>
                <a:latin typeface="+mn-ea"/>
                <a:ea typeface="+mn-ea"/>
                <a:sym typeface="方正兰亭细黑_GBK" charset="-122"/>
              </a:rPr>
              <a:t>Part </a:t>
            </a:r>
            <a:r>
              <a:rPr lang="en-US" altLang="zh-CN" sz="2400" smtClean="0">
                <a:solidFill>
                  <a:schemeClr val="bg1"/>
                </a:solidFill>
                <a:latin typeface="+mn-ea"/>
                <a:ea typeface="+mn-ea"/>
                <a:sym typeface="方正兰亭细黑_GBK" charset="-122"/>
              </a:rPr>
              <a:t>2</a:t>
            </a:r>
            <a:endParaRPr lang="en-US" altLang="zh-CN" sz="2400">
              <a:solidFill>
                <a:schemeClr val="bg1"/>
              </a:solidFill>
              <a:latin typeface="+mn-ea"/>
              <a:ea typeface="+mn-ea"/>
              <a:sym typeface="方正兰亭细黑_GBK" charset="-122"/>
            </a:endParaRPr>
          </a:p>
        </p:txBody>
      </p:sp>
      <p:sp>
        <p:nvSpPr>
          <p:cNvPr id="64"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smtClean="0">
                <a:solidFill>
                  <a:schemeClr val="bg1"/>
                </a:solidFill>
                <a:latin typeface="方正兰亭粗黑_GBK" charset="-122"/>
                <a:ea typeface="微软雅黑" panose="020b0503020204020204" pitchFamily="34" charset="-122"/>
              </a:rPr>
              <a:t>第二部分</a:t>
            </a:r>
            <a:endParaRPr lang="zh-CN" altLang="zh-CN" sz="3800" b="1">
              <a:solidFill>
                <a:schemeClr val="bg1"/>
              </a:solidFill>
              <a:latin typeface="方正兰亭粗黑_GBK"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360"/>
                                          </p:val>
                                        </p:tav>
                                        <p:tav tm="100000">
                                          <p:val>
                                            <p:fltVal val="0"/>
                                          </p:val>
                                        </p:tav>
                                      </p:tavLst>
                                    </p:anim>
                                    <p:animEffect transition="in" filter="fade">
                                      <p:cBhvr>
                                        <p:cTn id="15" dur="500"/>
                                        <p:tgtEl>
                                          <p:spTgt spid="64"/>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p:cTn id="19" dur="500" fill="hold"/>
                                        <p:tgtEl>
                                          <p:spTgt spid="63"/>
                                        </p:tgtEl>
                                        <p:attrNameLst>
                                          <p:attrName>ppt_w</p:attrName>
                                        </p:attrNameLst>
                                      </p:cBhvr>
                                      <p:tavLst>
                                        <p:tav tm="0">
                                          <p:val>
                                            <p:fltVal val="0"/>
                                          </p:val>
                                        </p:tav>
                                        <p:tav tm="100000">
                                          <p:val>
                                            <p:strVal val="#ppt_w"/>
                                          </p:val>
                                        </p:tav>
                                      </p:tavLst>
                                    </p:anim>
                                    <p:anim calcmode="lin" valueType="num">
                                      <p:cBhvr>
                                        <p:cTn id="20" dur="500" fill="hold"/>
                                        <p:tgtEl>
                                          <p:spTgt spid="63"/>
                                        </p:tgtEl>
                                        <p:attrNameLst>
                                          <p:attrName>ppt_h</p:attrName>
                                        </p:attrNameLst>
                                      </p:cBhvr>
                                      <p:tavLst>
                                        <p:tav tm="0">
                                          <p:val>
                                            <p:fltVal val="0"/>
                                          </p:val>
                                        </p:tav>
                                        <p:tav tm="100000">
                                          <p:val>
                                            <p:strVal val="#ppt_h"/>
                                          </p:val>
                                        </p:tav>
                                      </p:tavLst>
                                    </p:anim>
                                    <p:anim calcmode="lin" valueType="num">
                                      <p:cBhvr>
                                        <p:cTn id="21" dur="500" fill="hold"/>
                                        <p:tgtEl>
                                          <p:spTgt spid="63"/>
                                        </p:tgtEl>
                                        <p:attrNameLst>
                                          <p:attrName>style.rotation</p:attrName>
                                        </p:attrNameLst>
                                      </p:cBhvr>
                                      <p:tavLst>
                                        <p:tav tm="0">
                                          <p:val>
                                            <p:fltVal val="360"/>
                                          </p:val>
                                        </p:tav>
                                        <p:tav tm="100000">
                                          <p:val>
                                            <p:fltVal val="0"/>
                                          </p:val>
                                        </p:tav>
                                      </p:tavLst>
                                    </p:anim>
                                    <p:animEffect transition="in" filter="fade">
                                      <p:cBhvr>
                                        <p:cTn id="22" dur="500"/>
                                        <p:tgtEl>
                                          <p:spTgt spid="63"/>
                                        </p:tgtEl>
                                      </p:cBhvr>
                                    </p:animEffect>
                                  </p:childTnLst>
                                </p:cTn>
                              </p:par>
                            </p:childTnLst>
                          </p:cTn>
                        </p:par>
                        <p:par>
                          <p:cTn id="23" fill="hold" nodeType="afterGroup">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nodeType="afterGroup">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nodeType="afterGroup">
                            <p:stCondLst>
                              <p:cond delay="350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3" grpId="0"/>
      <p:bldP spid="64"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7" name="TextBox 10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
        <p:nvSpPr>
          <p:cNvPr id="106" name="矩形 105"/>
          <p:cNvSpPr/>
          <p:nvPr/>
        </p:nvSpPr>
        <p:spPr>
          <a:xfrm>
            <a:off x="567257" y="1176418"/>
            <a:ext cx="8016139" cy="613694"/>
          </a:xfrm>
          <a:prstGeom prst="rect">
            <a:avLst/>
          </a:prstGeom>
        </p:spPr>
        <p:txBody>
          <a:bodyPr wrap="square">
            <a:spAutoFit/>
          </a:bodyPr>
          <a:lstStyle/>
          <a:p>
            <a:pPr>
              <a:lnSpc>
                <a:spcPct val="150000"/>
              </a:lnSpc>
              <a:spcBef>
                <a:spcPts val="600"/>
              </a:spcBef>
              <a:spcAft>
                <a:spcPts val="600"/>
              </a:spcAft>
              <a:defRPr/>
            </a:pPr>
            <a:r>
              <a:rPr lang="zh-CN" altLang="en-US" sz="1200">
                <a:solidFill>
                  <a:schemeClr val="tx1">
                    <a:lumMod val="85000"/>
                    <a:lumOff val="15000"/>
                  </a:schemeClr>
                </a:solidFill>
                <a:latin typeface="微软雅黑" panose="020b0503020204020204" pitchFamily="34" charset="-122"/>
                <a:ea typeface="微软雅黑" panose="020b0503020204020204" pitchFamily="34" charset="-122"/>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endParaRPr lang="zh-CN" altLang="en-US" sz="1200">
              <a:solidFill>
                <a:schemeClr val="tx1">
                  <a:lumMod val="85000"/>
                  <a:lumOff val="15000"/>
                </a:schemeClr>
              </a:solidFill>
              <a:latin typeface="微软雅黑" panose="020b0503020204020204" pitchFamily="34" charset="-122"/>
              <a:ea typeface="微软雅黑" panose="020b0503020204020204" pitchFamily="34" charset="-122"/>
            </a:endParaRPr>
          </a:p>
        </p:txBody>
      </p:sp>
      <p:pic>
        <p:nvPicPr>
          <p:cNvPr id="108" name="图片 107"/>
          <p:cNvPicPr>
            <a:picLocks noChangeAspect="1"/>
          </p:cNvPicPr>
          <p:nvPr/>
        </p:nvPicPr>
        <p:blipFill>
          <a:blip r:embed="rId3">
            <a:extLst>
              <a:ext uri="{28A0092B-C50C-407E-A947-70E740481C1C}">
                <a14:useLocalDpi xmlns:a14="http://schemas.microsoft.com/office/drawing/2010/main" val="0"/>
              </a:ext>
            </a:extLst>
          </a:blip>
          <a:srcRect l="1544" t="16006" r="1792" b="21838"/>
          <a:stretch>
            <a:fillRect/>
          </a:stretch>
        </p:blipFill>
        <p:spPr>
          <a:xfrm>
            <a:off x="577277" y="2106429"/>
            <a:ext cx="5303520" cy="2419988"/>
          </a:xfrm>
          <a:prstGeom prst="rect">
            <a:avLst/>
          </a:prstGeom>
        </p:spPr>
      </p:pic>
      <p:grpSp>
        <p:nvGrpSpPr>
          <p:cNvPr id="109" name="组合 108"/>
          <p:cNvGrpSpPr/>
          <p:nvPr/>
        </p:nvGrpSpPr>
        <p:grpSpPr>
          <a:xfrm>
            <a:off x="6120252" y="2139702"/>
            <a:ext cx="414516" cy="414516"/>
            <a:chOff x="3543574" y="4265651"/>
            <a:chExt cx="414516" cy="414516"/>
          </a:xfrm>
        </p:grpSpPr>
        <p:sp>
          <p:nvSpPr>
            <p:cNvPr id="110" name="椭圆 109"/>
            <p:cNvSpPr/>
            <p:nvPr/>
          </p:nvSpPr>
          <p:spPr>
            <a:xfrm>
              <a:off x="3543574" y="4265651"/>
              <a:ext cx="414516" cy="414516"/>
            </a:xfrm>
            <a:prstGeom prst="ellipse">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11" name="组合 110"/>
            <p:cNvGrpSpPr/>
            <p:nvPr/>
          </p:nvGrpSpPr>
          <p:grpSpPr>
            <a:xfrm>
              <a:off x="3629640" y="4325788"/>
              <a:ext cx="259976" cy="261734"/>
              <a:chOff x="5042691" y="2273922"/>
              <a:chExt cx="702937" cy="707690"/>
            </a:xfrm>
            <a:solidFill>
              <a:schemeClr val="bg1"/>
            </a:solidFill>
          </p:grpSpPr>
          <p:sp>
            <p:nvSpPr>
              <p:cNvPr id="112" name="Freeform 12"/>
              <p:cNvSpPr/>
              <p:nvPr/>
            </p:nvSpPr>
            <p:spPr bwMode="auto">
              <a:xfrm>
                <a:off x="5284806" y="2789968"/>
                <a:ext cx="460822" cy="191644"/>
              </a:xfrm>
              <a:custGeom>
                <a:gdLst>
                  <a:gd name="T0" fmla="*/ 25 w 533"/>
                  <a:gd name="T1" fmla="*/ 165 h 222"/>
                  <a:gd name="T2" fmla="*/ 158 w 533"/>
                  <a:gd name="T3" fmla="*/ 165 h 222"/>
                  <a:gd name="T4" fmla="*/ 158 w 533"/>
                  <a:gd name="T5" fmla="*/ 108 h 222"/>
                  <a:gd name="T6" fmla="*/ 184 w 533"/>
                  <a:gd name="T7" fmla="*/ 83 h 222"/>
                  <a:gd name="T8" fmla="*/ 317 w 533"/>
                  <a:gd name="T9" fmla="*/ 83 h 222"/>
                  <a:gd name="T10" fmla="*/ 317 w 533"/>
                  <a:gd name="T11" fmla="*/ 25 h 222"/>
                  <a:gd name="T12" fmla="*/ 343 w 533"/>
                  <a:gd name="T13" fmla="*/ 0 h 222"/>
                  <a:gd name="T14" fmla="*/ 533 w 533"/>
                  <a:gd name="T15" fmla="*/ 0 h 222"/>
                  <a:gd name="T16" fmla="*/ 533 w 533"/>
                  <a:gd name="T17" fmla="*/ 32 h 222"/>
                  <a:gd name="T18" fmla="*/ 508 w 533"/>
                  <a:gd name="T19" fmla="*/ 57 h 222"/>
                  <a:gd name="T20" fmla="*/ 375 w 533"/>
                  <a:gd name="T21" fmla="*/ 57 h 222"/>
                  <a:gd name="T22" fmla="*/ 375 w 533"/>
                  <a:gd name="T23" fmla="*/ 114 h 222"/>
                  <a:gd name="T24" fmla="*/ 349 w 533"/>
                  <a:gd name="T25" fmla="*/ 140 h 222"/>
                  <a:gd name="T26" fmla="*/ 216 w 533"/>
                  <a:gd name="T27" fmla="*/ 140 h 222"/>
                  <a:gd name="T28" fmla="*/ 216 w 533"/>
                  <a:gd name="T29" fmla="*/ 197 h 222"/>
                  <a:gd name="T30" fmla="*/ 190 w 533"/>
                  <a:gd name="T31" fmla="*/ 222 h 222"/>
                  <a:gd name="T32" fmla="*/ 0 w 533"/>
                  <a:gd name="T33" fmla="*/ 222 h 222"/>
                  <a:gd name="T34" fmla="*/ 0 w 533"/>
                  <a:gd name="T35" fmla="*/ 191 h 222"/>
                  <a:gd name="T36" fmla="*/ 25 w 533"/>
                  <a:gd name="T37" fmla="*/ 165 h 22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3" h="221">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3" name="Freeform 13"/>
              <p:cNvSpPr>
                <a:spLocks noEditPoints="1"/>
              </p:cNvSpPr>
              <p:nvPr/>
            </p:nvSpPr>
            <p:spPr bwMode="auto">
              <a:xfrm>
                <a:off x="5042691" y="2273922"/>
                <a:ext cx="529215" cy="655759"/>
              </a:xfrm>
              <a:custGeom>
                <a:gdLst>
                  <a:gd name="T0" fmla="*/ 28 w 612"/>
                  <a:gd name="T1" fmla="*/ 504 h 759"/>
                  <a:gd name="T2" fmla="*/ 148 w 612"/>
                  <a:gd name="T3" fmla="*/ 514 h 759"/>
                  <a:gd name="T4" fmla="*/ 179 w 612"/>
                  <a:gd name="T5" fmla="*/ 488 h 759"/>
                  <a:gd name="T6" fmla="*/ 184 w 612"/>
                  <a:gd name="T7" fmla="*/ 423 h 759"/>
                  <a:gd name="T8" fmla="*/ 158 w 612"/>
                  <a:gd name="T9" fmla="*/ 392 h 759"/>
                  <a:gd name="T10" fmla="*/ 38 w 612"/>
                  <a:gd name="T11" fmla="*/ 381 h 759"/>
                  <a:gd name="T12" fmla="*/ 7 w 612"/>
                  <a:gd name="T13" fmla="*/ 407 h 759"/>
                  <a:gd name="T14" fmla="*/ 2 w 612"/>
                  <a:gd name="T15" fmla="*/ 473 h 759"/>
                  <a:gd name="T16" fmla="*/ 28 w 612"/>
                  <a:gd name="T17" fmla="*/ 504 h 759"/>
                  <a:gd name="T18" fmla="*/ 157 w 612"/>
                  <a:gd name="T19" fmla="*/ 669 h 759"/>
                  <a:gd name="T20" fmla="*/ 254 w 612"/>
                  <a:gd name="T21" fmla="*/ 487 h 759"/>
                  <a:gd name="T22" fmla="*/ 334 w 612"/>
                  <a:gd name="T23" fmla="*/ 512 h 759"/>
                  <a:gd name="T24" fmla="*/ 342 w 612"/>
                  <a:gd name="T25" fmla="*/ 515 h 759"/>
                  <a:gd name="T26" fmla="*/ 216 w 612"/>
                  <a:gd name="T27" fmla="*/ 722 h 759"/>
                  <a:gd name="T28" fmla="*/ 157 w 612"/>
                  <a:gd name="T29" fmla="*/ 669 h 759"/>
                  <a:gd name="T30" fmla="*/ 379 w 612"/>
                  <a:gd name="T31" fmla="*/ 7 h 759"/>
                  <a:gd name="T32" fmla="*/ 426 w 612"/>
                  <a:gd name="T33" fmla="*/ 84 h 759"/>
                  <a:gd name="T34" fmla="*/ 349 w 612"/>
                  <a:gd name="T35" fmla="*/ 150 h 759"/>
                  <a:gd name="T36" fmla="*/ 304 w 612"/>
                  <a:gd name="T37" fmla="*/ 59 h 759"/>
                  <a:gd name="T38" fmla="*/ 379 w 612"/>
                  <a:gd name="T39" fmla="*/ 7 h 759"/>
                  <a:gd name="T40" fmla="*/ 371 w 612"/>
                  <a:gd name="T41" fmla="*/ 183 h 759"/>
                  <a:gd name="T42" fmla="*/ 403 w 612"/>
                  <a:gd name="T43" fmla="*/ 199 h 759"/>
                  <a:gd name="T44" fmla="*/ 574 w 612"/>
                  <a:gd name="T45" fmla="*/ 278 h 759"/>
                  <a:gd name="T46" fmla="*/ 579 w 612"/>
                  <a:gd name="T47" fmla="*/ 341 h 759"/>
                  <a:gd name="T48" fmla="*/ 398 w 612"/>
                  <a:gd name="T49" fmla="*/ 296 h 759"/>
                  <a:gd name="T50" fmla="*/ 381 w 612"/>
                  <a:gd name="T51" fmla="*/ 385 h 759"/>
                  <a:gd name="T52" fmla="*/ 390 w 612"/>
                  <a:gd name="T53" fmla="*/ 402 h 759"/>
                  <a:gd name="T54" fmla="*/ 561 w 612"/>
                  <a:gd name="T55" fmla="*/ 593 h 759"/>
                  <a:gd name="T56" fmla="*/ 489 w 612"/>
                  <a:gd name="T57" fmla="*/ 626 h 759"/>
                  <a:gd name="T58" fmla="*/ 233 w 612"/>
                  <a:gd name="T59" fmla="*/ 447 h 759"/>
                  <a:gd name="T60" fmla="*/ 203 w 612"/>
                  <a:gd name="T61" fmla="*/ 392 h 759"/>
                  <a:gd name="T62" fmla="*/ 231 w 612"/>
                  <a:gd name="T63" fmla="*/ 239 h 759"/>
                  <a:gd name="T64" fmla="*/ 157 w 612"/>
                  <a:gd name="T65" fmla="*/ 344 h 759"/>
                  <a:gd name="T66" fmla="*/ 95 w 612"/>
                  <a:gd name="T67" fmla="*/ 332 h 759"/>
                  <a:gd name="T68" fmla="*/ 247 w 612"/>
                  <a:gd name="T69" fmla="*/ 155 h 759"/>
                  <a:gd name="T70" fmla="*/ 313 w 612"/>
                  <a:gd name="T71" fmla="*/ 163 h 759"/>
                  <a:gd name="T72" fmla="*/ 349 w 612"/>
                  <a:gd name="T73" fmla="*/ 227 h 759"/>
                  <a:gd name="T74" fmla="*/ 371 w 612"/>
                  <a:gd name="T75" fmla="*/ 183 h 7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12" h="759">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14" name="组合 113"/>
          <p:cNvGrpSpPr/>
          <p:nvPr/>
        </p:nvGrpSpPr>
        <p:grpSpPr>
          <a:xfrm>
            <a:off x="6120252" y="2805306"/>
            <a:ext cx="414516" cy="414516"/>
            <a:chOff x="4102125" y="4265651"/>
            <a:chExt cx="414516" cy="414516"/>
          </a:xfrm>
        </p:grpSpPr>
        <p:sp>
          <p:nvSpPr>
            <p:cNvPr id="115" name="椭圆 114"/>
            <p:cNvSpPr/>
            <p:nvPr/>
          </p:nvSpPr>
          <p:spPr>
            <a:xfrm>
              <a:off x="4102125" y="4265651"/>
              <a:ext cx="414516" cy="414516"/>
            </a:xfrm>
            <a:prstGeom prst="ellipse">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16" name="组合 115"/>
            <p:cNvGrpSpPr/>
            <p:nvPr/>
          </p:nvGrpSpPr>
          <p:grpSpPr>
            <a:xfrm>
              <a:off x="4199233" y="4358783"/>
              <a:ext cx="238761" cy="198211"/>
              <a:chOff x="3132963" y="3140191"/>
              <a:chExt cx="645573" cy="535933"/>
            </a:xfrm>
            <a:solidFill>
              <a:schemeClr val="bg1"/>
            </a:solidFill>
          </p:grpSpPr>
          <p:sp>
            <p:nvSpPr>
              <p:cNvPr id="117" name="Freeform 226"/>
              <p:cNvSpPr/>
              <p:nvPr/>
            </p:nvSpPr>
            <p:spPr bwMode="auto">
              <a:xfrm>
                <a:off x="3421629" y="3217854"/>
                <a:ext cx="356907" cy="392027"/>
              </a:xfrm>
              <a:custGeom>
                <a:gdLst>
                  <a:gd name="T0" fmla="*/ 0 w 529"/>
                  <a:gd name="T1" fmla="*/ 0 h 581"/>
                  <a:gd name="T2" fmla="*/ 2 w 529"/>
                  <a:gd name="T3" fmla="*/ 11 h 581"/>
                  <a:gd name="T4" fmla="*/ 25 w 529"/>
                  <a:gd name="T5" fmla="*/ 56 h 581"/>
                  <a:gd name="T6" fmla="*/ 473 w 529"/>
                  <a:gd name="T7" fmla="*/ 56 h 581"/>
                  <a:gd name="T8" fmla="*/ 473 w 529"/>
                  <a:gd name="T9" fmla="*/ 525 h 581"/>
                  <a:gd name="T10" fmla="*/ 127 w 529"/>
                  <a:gd name="T11" fmla="*/ 525 h 581"/>
                  <a:gd name="T12" fmla="*/ 127 w 529"/>
                  <a:gd name="T13" fmla="*/ 581 h 581"/>
                  <a:gd name="T14" fmla="*/ 529 w 529"/>
                  <a:gd name="T15" fmla="*/ 581 h 581"/>
                  <a:gd name="T16" fmla="*/ 529 w 529"/>
                  <a:gd name="T17" fmla="*/ 0 h 581"/>
                  <a:gd name="T18" fmla="*/ 0 w 529"/>
                  <a:gd name="T19" fmla="*/ 0 h 5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9" h="581">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8" name="Freeform 227"/>
              <p:cNvSpPr/>
              <p:nvPr/>
            </p:nvSpPr>
            <p:spPr bwMode="auto">
              <a:xfrm>
                <a:off x="3198348" y="3140191"/>
                <a:ext cx="224709" cy="247551"/>
              </a:xfrm>
              <a:custGeom>
                <a:gdLst>
                  <a:gd name="T0" fmla="*/ 45 w 333"/>
                  <a:gd name="T1" fmla="*/ 243 h 367"/>
                  <a:gd name="T2" fmla="*/ 170 w 333"/>
                  <a:gd name="T3" fmla="*/ 367 h 367"/>
                  <a:gd name="T4" fmla="*/ 289 w 333"/>
                  <a:gd name="T5" fmla="*/ 243 h 367"/>
                  <a:gd name="T6" fmla="*/ 326 w 333"/>
                  <a:gd name="T7" fmla="*/ 203 h 367"/>
                  <a:gd name="T8" fmla="*/ 306 w 333"/>
                  <a:gd name="T9" fmla="*/ 142 h 367"/>
                  <a:gd name="T10" fmla="*/ 166 w 333"/>
                  <a:gd name="T11" fmla="*/ 0 h 367"/>
                  <a:gd name="T12" fmla="*/ 26 w 333"/>
                  <a:gd name="T13" fmla="*/ 142 h 367"/>
                  <a:gd name="T14" fmla="*/ 7 w 333"/>
                  <a:gd name="T15" fmla="*/ 203 h 367"/>
                  <a:gd name="T16" fmla="*/ 45 w 333"/>
                  <a:gd name="T17" fmla="*/ 243 h 36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3" h="367">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19" name="Freeform 228"/>
              <p:cNvSpPr/>
              <p:nvPr/>
            </p:nvSpPr>
            <p:spPr bwMode="auto">
              <a:xfrm>
                <a:off x="3481875" y="3306367"/>
                <a:ext cx="233275" cy="180738"/>
              </a:xfrm>
              <a:custGeom>
                <a:gdLst>
                  <a:gd name="T0" fmla="*/ 41 w 346"/>
                  <a:gd name="T1" fmla="*/ 111 h 268"/>
                  <a:gd name="T2" fmla="*/ 0 w 346"/>
                  <a:gd name="T3" fmla="*/ 151 h 268"/>
                  <a:gd name="T4" fmla="*/ 90 w 346"/>
                  <a:gd name="T5" fmla="*/ 268 h 268"/>
                  <a:gd name="T6" fmla="*/ 254 w 346"/>
                  <a:gd name="T7" fmla="*/ 125 h 268"/>
                  <a:gd name="T8" fmla="*/ 284 w 346"/>
                  <a:gd name="T9" fmla="*/ 158 h 268"/>
                  <a:gd name="T10" fmla="*/ 346 w 346"/>
                  <a:gd name="T11" fmla="*/ 0 h 268"/>
                  <a:gd name="T12" fmla="*/ 184 w 346"/>
                  <a:gd name="T13" fmla="*/ 50 h 268"/>
                  <a:gd name="T14" fmla="*/ 218 w 346"/>
                  <a:gd name="T15" fmla="*/ 87 h 268"/>
                  <a:gd name="T16" fmla="*/ 99 w 346"/>
                  <a:gd name="T17" fmla="*/ 190 h 268"/>
                  <a:gd name="T18" fmla="*/ 41 w 346"/>
                  <a:gd name="T19" fmla="*/ 111 h 26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6" h="268">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0" name="Freeform 229"/>
              <p:cNvSpPr/>
              <p:nvPr/>
            </p:nvSpPr>
            <p:spPr bwMode="auto">
              <a:xfrm>
                <a:off x="3132963" y="3377178"/>
                <a:ext cx="355480" cy="298946"/>
              </a:xfrm>
              <a:custGeom>
                <a:gdLst>
                  <a:gd name="T0" fmla="*/ 407 w 527"/>
                  <a:gd name="T1" fmla="*/ 0 h 443"/>
                  <a:gd name="T2" fmla="*/ 294 w 527"/>
                  <a:gd name="T3" fmla="*/ 190 h 443"/>
                  <a:gd name="T4" fmla="*/ 280 w 527"/>
                  <a:gd name="T5" fmla="*/ 105 h 443"/>
                  <a:gd name="T6" fmla="*/ 295 w 527"/>
                  <a:gd name="T7" fmla="*/ 77 h 443"/>
                  <a:gd name="T8" fmla="*/ 263 w 527"/>
                  <a:gd name="T9" fmla="*/ 44 h 443"/>
                  <a:gd name="T10" fmla="*/ 230 w 527"/>
                  <a:gd name="T11" fmla="*/ 77 h 443"/>
                  <a:gd name="T12" fmla="*/ 246 w 527"/>
                  <a:gd name="T13" fmla="*/ 105 h 443"/>
                  <a:gd name="T14" fmla="*/ 232 w 527"/>
                  <a:gd name="T15" fmla="*/ 189 h 443"/>
                  <a:gd name="T16" fmla="*/ 120 w 527"/>
                  <a:gd name="T17" fmla="*/ 0 h 443"/>
                  <a:gd name="T18" fmla="*/ 2 w 527"/>
                  <a:gd name="T19" fmla="*/ 125 h 443"/>
                  <a:gd name="T20" fmla="*/ 0 w 527"/>
                  <a:gd name="T21" fmla="*/ 125 h 443"/>
                  <a:gd name="T22" fmla="*/ 0 w 527"/>
                  <a:gd name="T23" fmla="*/ 402 h 443"/>
                  <a:gd name="T24" fmla="*/ 1 w 527"/>
                  <a:gd name="T25" fmla="*/ 402 h 443"/>
                  <a:gd name="T26" fmla="*/ 263 w 527"/>
                  <a:gd name="T27" fmla="*/ 443 h 443"/>
                  <a:gd name="T28" fmla="*/ 526 w 527"/>
                  <a:gd name="T29" fmla="*/ 402 h 443"/>
                  <a:gd name="T30" fmla="*/ 527 w 527"/>
                  <a:gd name="T31" fmla="*/ 402 h 443"/>
                  <a:gd name="T32" fmla="*/ 527 w 527"/>
                  <a:gd name="T33" fmla="*/ 125 h 443"/>
                  <a:gd name="T34" fmla="*/ 525 w 527"/>
                  <a:gd name="T35" fmla="*/ 125 h 443"/>
                  <a:gd name="T36" fmla="*/ 407 w 527"/>
                  <a:gd name="T37" fmla="*/ 0 h 44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27" h="442">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1" name="Freeform 230"/>
              <p:cNvSpPr/>
              <p:nvPr/>
            </p:nvSpPr>
            <p:spPr bwMode="auto">
              <a:xfrm>
                <a:off x="3598655" y="3487105"/>
                <a:ext cx="54536" cy="68241"/>
              </a:xfrm>
              <a:custGeom>
                <a:gdLst>
                  <a:gd name="T0" fmla="*/ 0 w 81"/>
                  <a:gd name="T1" fmla="*/ 0 h 101"/>
                  <a:gd name="T2" fmla="*/ 0 w 81"/>
                  <a:gd name="T3" fmla="*/ 55 h 101"/>
                  <a:gd name="T4" fmla="*/ 40 w 81"/>
                  <a:gd name="T5" fmla="*/ 101 h 101"/>
                  <a:gd name="T6" fmla="*/ 81 w 81"/>
                  <a:gd name="T7" fmla="*/ 56 h 101"/>
                  <a:gd name="T8" fmla="*/ 81 w 81"/>
                  <a:gd name="T9" fmla="*/ 0 h 101"/>
                  <a:gd name="T10" fmla="*/ 59 w 81"/>
                  <a:gd name="T11" fmla="*/ 0 h 101"/>
                  <a:gd name="T12" fmla="*/ 59 w 81"/>
                  <a:gd name="T13" fmla="*/ 57 h 101"/>
                  <a:gd name="T14" fmla="*/ 40 w 81"/>
                  <a:gd name="T15" fmla="*/ 83 h 101"/>
                  <a:gd name="T16" fmla="*/ 22 w 81"/>
                  <a:gd name="T17" fmla="*/ 57 h 101"/>
                  <a:gd name="T18" fmla="*/ 22 w 81"/>
                  <a:gd name="T19" fmla="*/ 0 h 101"/>
                  <a:gd name="T20" fmla="*/ 0 w 81"/>
                  <a:gd name="T21" fmla="*/ 0 h 10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00">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2" name="Freeform 231"/>
              <p:cNvSpPr>
                <a:spLocks noEditPoints="1"/>
              </p:cNvSpPr>
              <p:nvPr/>
            </p:nvSpPr>
            <p:spPr bwMode="auto">
              <a:xfrm>
                <a:off x="3666040" y="3486534"/>
                <a:ext cx="47968" cy="67384"/>
              </a:xfrm>
              <a:custGeom>
                <a:gdLst>
                  <a:gd name="T0" fmla="*/ 31 w 71"/>
                  <a:gd name="T1" fmla="*/ 0 h 100"/>
                  <a:gd name="T2" fmla="*/ 0 w 71"/>
                  <a:gd name="T3" fmla="*/ 2 h 100"/>
                  <a:gd name="T4" fmla="*/ 0 w 71"/>
                  <a:gd name="T5" fmla="*/ 100 h 100"/>
                  <a:gd name="T6" fmla="*/ 23 w 71"/>
                  <a:gd name="T7" fmla="*/ 100 h 100"/>
                  <a:gd name="T8" fmla="*/ 23 w 71"/>
                  <a:gd name="T9" fmla="*/ 65 h 100"/>
                  <a:gd name="T10" fmla="*/ 30 w 71"/>
                  <a:gd name="T11" fmla="*/ 65 h 100"/>
                  <a:gd name="T12" fmla="*/ 62 w 71"/>
                  <a:gd name="T13" fmla="*/ 55 h 100"/>
                  <a:gd name="T14" fmla="*/ 71 w 71"/>
                  <a:gd name="T15" fmla="*/ 31 h 100"/>
                  <a:gd name="T16" fmla="*/ 61 w 71"/>
                  <a:gd name="T17" fmla="*/ 8 h 100"/>
                  <a:gd name="T18" fmla="*/ 31 w 71"/>
                  <a:gd name="T19" fmla="*/ 0 h 100"/>
                  <a:gd name="T20" fmla="*/ 30 w 71"/>
                  <a:gd name="T21" fmla="*/ 48 h 100"/>
                  <a:gd name="T22" fmla="*/ 23 w 71"/>
                  <a:gd name="T23" fmla="*/ 47 h 100"/>
                  <a:gd name="T24" fmla="*/ 23 w 71"/>
                  <a:gd name="T25" fmla="*/ 18 h 100"/>
                  <a:gd name="T26" fmla="*/ 32 w 71"/>
                  <a:gd name="T27" fmla="*/ 17 h 100"/>
                  <a:gd name="T28" fmla="*/ 49 w 71"/>
                  <a:gd name="T29" fmla="*/ 32 h 100"/>
                  <a:gd name="T30" fmla="*/ 30 w 71"/>
                  <a:gd name="T31" fmla="*/ 48 h 10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100">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23" name="组合 122"/>
          <p:cNvGrpSpPr/>
          <p:nvPr/>
        </p:nvGrpSpPr>
        <p:grpSpPr>
          <a:xfrm>
            <a:off x="6120252" y="4101450"/>
            <a:ext cx="414516" cy="414516"/>
            <a:chOff x="5181486" y="4265651"/>
            <a:chExt cx="414516" cy="414516"/>
          </a:xfrm>
        </p:grpSpPr>
        <p:sp>
          <p:nvSpPr>
            <p:cNvPr id="124" name="椭圆 123"/>
            <p:cNvSpPr/>
            <p:nvPr/>
          </p:nvSpPr>
          <p:spPr>
            <a:xfrm>
              <a:off x="5181486" y="4265651"/>
              <a:ext cx="414516" cy="414516"/>
            </a:xfrm>
            <a:prstGeom prst="ellipse">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rgbClr val="FFFFFF"/>
                </a:solidFill>
                <a:latin typeface="Calibri"/>
                <a:ea typeface="宋体" panose="02010600030101010101" pitchFamily="2" charset="-122"/>
              </a:endParaRPr>
            </a:p>
          </p:txBody>
        </p:sp>
        <p:grpSp>
          <p:nvGrpSpPr>
            <p:cNvPr id="125" name="组合 124"/>
            <p:cNvGrpSpPr/>
            <p:nvPr/>
          </p:nvGrpSpPr>
          <p:grpSpPr>
            <a:xfrm>
              <a:off x="5287222" y="4375239"/>
              <a:ext cx="253419" cy="172633"/>
              <a:chOff x="4895160" y="4287159"/>
              <a:chExt cx="571418" cy="389258"/>
            </a:xfrm>
            <a:solidFill>
              <a:schemeClr val="bg1"/>
            </a:solidFill>
          </p:grpSpPr>
          <p:sp>
            <p:nvSpPr>
              <p:cNvPr id="126" name="Freeform 327"/>
              <p:cNvSpPr>
                <a:spLocks noEditPoints="1"/>
              </p:cNvSpPr>
              <p:nvPr/>
            </p:nvSpPr>
            <p:spPr bwMode="auto">
              <a:xfrm>
                <a:off x="4895160" y="4287159"/>
                <a:ext cx="438051" cy="389258"/>
              </a:xfrm>
              <a:custGeom>
                <a:gdLst>
                  <a:gd name="T0" fmla="*/ 166 w 171"/>
                  <a:gd name="T1" fmla="*/ 0 h 152"/>
                  <a:gd name="T2" fmla="*/ 5 w 171"/>
                  <a:gd name="T3" fmla="*/ 0 h 152"/>
                  <a:gd name="T4" fmla="*/ 0 w 171"/>
                  <a:gd name="T5" fmla="*/ 5 h 152"/>
                  <a:gd name="T6" fmla="*/ 0 w 171"/>
                  <a:gd name="T7" fmla="*/ 146 h 152"/>
                  <a:gd name="T8" fmla="*/ 5 w 171"/>
                  <a:gd name="T9" fmla="*/ 152 h 152"/>
                  <a:gd name="T10" fmla="*/ 166 w 171"/>
                  <a:gd name="T11" fmla="*/ 152 h 152"/>
                  <a:gd name="T12" fmla="*/ 171 w 171"/>
                  <a:gd name="T13" fmla="*/ 146 h 152"/>
                  <a:gd name="T14" fmla="*/ 171 w 171"/>
                  <a:gd name="T15" fmla="*/ 5 h 152"/>
                  <a:gd name="T16" fmla="*/ 166 w 171"/>
                  <a:gd name="T17" fmla="*/ 0 h 152"/>
                  <a:gd name="T18" fmla="*/ 132 w 171"/>
                  <a:gd name="T19" fmla="*/ 12 h 152"/>
                  <a:gd name="T20" fmla="*/ 139 w 171"/>
                  <a:gd name="T21" fmla="*/ 19 h 152"/>
                  <a:gd name="T22" fmla="*/ 132 w 171"/>
                  <a:gd name="T23" fmla="*/ 26 h 152"/>
                  <a:gd name="T24" fmla="*/ 124 w 171"/>
                  <a:gd name="T25" fmla="*/ 19 h 152"/>
                  <a:gd name="T26" fmla="*/ 132 w 171"/>
                  <a:gd name="T27" fmla="*/ 12 h 152"/>
                  <a:gd name="T28" fmla="*/ 110 w 171"/>
                  <a:gd name="T29" fmla="*/ 12 h 152"/>
                  <a:gd name="T30" fmla="*/ 118 w 171"/>
                  <a:gd name="T31" fmla="*/ 19 h 152"/>
                  <a:gd name="T32" fmla="*/ 110 w 171"/>
                  <a:gd name="T33" fmla="*/ 26 h 152"/>
                  <a:gd name="T34" fmla="*/ 103 w 171"/>
                  <a:gd name="T35" fmla="*/ 19 h 152"/>
                  <a:gd name="T36" fmla="*/ 110 w 171"/>
                  <a:gd name="T37" fmla="*/ 12 h 152"/>
                  <a:gd name="T38" fmla="*/ 160 w 171"/>
                  <a:gd name="T39" fmla="*/ 141 h 152"/>
                  <a:gd name="T40" fmla="*/ 11 w 171"/>
                  <a:gd name="T41" fmla="*/ 141 h 152"/>
                  <a:gd name="T42" fmla="*/ 11 w 171"/>
                  <a:gd name="T43" fmla="*/ 38 h 152"/>
                  <a:gd name="T44" fmla="*/ 160 w 171"/>
                  <a:gd name="T45" fmla="*/ 38 h 152"/>
                  <a:gd name="T46" fmla="*/ 160 w 171"/>
                  <a:gd name="T47" fmla="*/ 141 h 152"/>
                  <a:gd name="T48" fmla="*/ 153 w 171"/>
                  <a:gd name="T49" fmla="*/ 26 h 152"/>
                  <a:gd name="T50" fmla="*/ 146 w 171"/>
                  <a:gd name="T51" fmla="*/ 19 h 152"/>
                  <a:gd name="T52" fmla="*/ 153 w 171"/>
                  <a:gd name="T53" fmla="*/ 12 h 152"/>
                  <a:gd name="T54" fmla="*/ 160 w 171"/>
                  <a:gd name="T55" fmla="*/ 19 h 152"/>
                  <a:gd name="T56" fmla="*/ 153 w 171"/>
                  <a:gd name="T57" fmla="*/ 26 h 15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1" h="152">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7" name="Rectangle 328"/>
              <p:cNvSpPr>
                <a:spLocks noChangeArrowheads="1"/>
              </p:cNvSpPr>
              <p:nvPr/>
            </p:nvSpPr>
            <p:spPr bwMode="auto">
              <a:xfrm>
                <a:off x="4953712" y="4417273"/>
                <a:ext cx="315527" cy="5963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8" name="Rectangle 329"/>
              <p:cNvSpPr>
                <a:spLocks noChangeArrowheads="1"/>
              </p:cNvSpPr>
              <p:nvPr/>
            </p:nvSpPr>
            <p:spPr bwMode="auto">
              <a:xfrm>
                <a:off x="4953712" y="4501847"/>
                <a:ext cx="99754" cy="10517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29" name="Rectangle 330"/>
              <p:cNvSpPr>
                <a:spLocks noChangeArrowheads="1"/>
              </p:cNvSpPr>
              <p:nvPr/>
            </p:nvSpPr>
            <p:spPr bwMode="auto">
              <a:xfrm>
                <a:off x="5071899" y="4505100"/>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0" name="Rectangle 331"/>
              <p:cNvSpPr>
                <a:spLocks noChangeArrowheads="1"/>
              </p:cNvSpPr>
              <p:nvPr/>
            </p:nvSpPr>
            <p:spPr bwMode="auto">
              <a:xfrm>
                <a:off x="5071899" y="4548471"/>
                <a:ext cx="107344" cy="1301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1" name="Rectangle 332"/>
              <p:cNvSpPr>
                <a:spLocks noChangeArrowheads="1"/>
              </p:cNvSpPr>
              <p:nvPr/>
            </p:nvSpPr>
            <p:spPr bwMode="auto">
              <a:xfrm>
                <a:off x="5071899" y="4589674"/>
                <a:ext cx="107344" cy="1518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2" name="Freeform 333"/>
              <p:cNvSpPr/>
              <p:nvPr/>
            </p:nvSpPr>
            <p:spPr bwMode="auto">
              <a:xfrm>
                <a:off x="5225867" y="4569073"/>
                <a:ext cx="40119" cy="41203"/>
              </a:xfrm>
              <a:custGeom>
                <a:gdLst>
                  <a:gd name="T0" fmla="*/ 11 w 37"/>
                  <a:gd name="T1" fmla="*/ 0 h 38"/>
                  <a:gd name="T2" fmla="*/ 11 w 37"/>
                  <a:gd name="T3" fmla="*/ 2 h 38"/>
                  <a:gd name="T4" fmla="*/ 0 w 37"/>
                  <a:gd name="T5" fmla="*/ 38 h 38"/>
                  <a:gd name="T6" fmla="*/ 35 w 37"/>
                  <a:gd name="T7" fmla="*/ 26 h 38"/>
                  <a:gd name="T8" fmla="*/ 37 w 37"/>
                  <a:gd name="T9" fmla="*/ 26 h 38"/>
                  <a:gd name="T10" fmla="*/ 11 w 37"/>
                  <a:gd name="T11" fmla="*/ 0 h 38"/>
                </a:gdLst>
                <a:cxnLst>
                  <a:cxn ang="0">
                    <a:pos x="T0" y="T1"/>
                  </a:cxn>
                  <a:cxn ang="0">
                    <a:pos x="T2" y="T3"/>
                  </a:cxn>
                  <a:cxn ang="0">
                    <a:pos x="T4" y="T5"/>
                  </a:cxn>
                  <a:cxn ang="0">
                    <a:pos x="T6" y="T7"/>
                  </a:cxn>
                  <a:cxn ang="0">
                    <a:pos x="T8" y="T9"/>
                  </a:cxn>
                  <a:cxn ang="0">
                    <a:pos x="T10" y="T11"/>
                  </a:cxn>
                </a:cxnLst>
                <a:rect l="0" t="0" r="r" b="b"/>
                <a:pathLst>
                  <a:path w="37" h="38">
                    <a:moveTo>
                      <a:pt x="11" y="0"/>
                    </a:moveTo>
                    <a:lnTo>
                      <a:pt x="11" y="2"/>
                    </a:lnTo>
                    <a:lnTo>
                      <a:pt x="0" y="38"/>
                    </a:lnTo>
                    <a:lnTo>
                      <a:pt x="35" y="26"/>
                    </a:lnTo>
                    <a:lnTo>
                      <a:pt x="37" y="26"/>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3" name="Freeform 334"/>
              <p:cNvSpPr/>
              <p:nvPr/>
            </p:nvSpPr>
            <p:spPr bwMode="auto">
              <a:xfrm>
                <a:off x="5389594" y="4366311"/>
                <a:ext cx="76984" cy="79153"/>
              </a:xfrm>
              <a:custGeom>
                <a:gdLst>
                  <a:gd name="T0" fmla="*/ 23 w 30"/>
                  <a:gd name="T1" fmla="*/ 31 h 31"/>
                  <a:gd name="T2" fmla="*/ 28 w 30"/>
                  <a:gd name="T3" fmla="*/ 25 h 31"/>
                  <a:gd name="T4" fmla="*/ 28 w 30"/>
                  <a:gd name="T5" fmla="*/ 18 h 31"/>
                  <a:gd name="T6" fmla="*/ 13 w 30"/>
                  <a:gd name="T7" fmla="*/ 2 h 31"/>
                  <a:gd name="T8" fmla="*/ 6 w 30"/>
                  <a:gd name="T9" fmla="*/ 2 h 31"/>
                  <a:gd name="T10" fmla="*/ 0 w 30"/>
                  <a:gd name="T11" fmla="*/ 8 h 31"/>
                  <a:gd name="T12" fmla="*/ 23 w 30"/>
                  <a:gd name="T13" fmla="*/ 31 h 31"/>
                </a:gdLst>
                <a:cxnLst>
                  <a:cxn ang="0">
                    <a:pos x="T0" y="T1"/>
                  </a:cxn>
                  <a:cxn ang="0">
                    <a:pos x="T2" y="T3"/>
                  </a:cxn>
                  <a:cxn ang="0">
                    <a:pos x="T4" y="T5"/>
                  </a:cxn>
                  <a:cxn ang="0">
                    <a:pos x="T6" y="T7"/>
                  </a:cxn>
                  <a:cxn ang="0">
                    <a:pos x="T8" y="T9"/>
                  </a:cxn>
                  <a:cxn ang="0">
                    <a:pos x="T10" y="T11"/>
                  </a:cxn>
                  <a:cxn ang="0">
                    <a:pos x="T12" y="T13"/>
                  </a:cxn>
                </a:cxnLst>
                <a:rect l="0" t="0" r="r" b="b"/>
                <a:pathLst>
                  <a:path w="30" h="31">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sp>
            <p:nvSpPr>
              <p:cNvPr id="134" name="Freeform 335"/>
              <p:cNvSpPr/>
              <p:nvPr/>
            </p:nvSpPr>
            <p:spPr bwMode="auto">
              <a:xfrm>
                <a:off x="5258396" y="4394503"/>
                <a:ext cx="182160" cy="182160"/>
              </a:xfrm>
              <a:custGeom>
                <a:gdLst>
                  <a:gd name="T0" fmla="*/ 49 w 71"/>
                  <a:gd name="T1" fmla="*/ 0 h 71"/>
                  <a:gd name="T2" fmla="*/ 48 w 71"/>
                  <a:gd name="T3" fmla="*/ 0 h 71"/>
                  <a:gd name="T4" fmla="*/ 2 w 71"/>
                  <a:gd name="T5" fmla="*/ 47 h 71"/>
                  <a:gd name="T6" fmla="*/ 2 w 71"/>
                  <a:gd name="T7" fmla="*/ 54 h 71"/>
                  <a:gd name="T8" fmla="*/ 2 w 71"/>
                  <a:gd name="T9" fmla="*/ 55 h 71"/>
                  <a:gd name="T10" fmla="*/ 8 w 71"/>
                  <a:gd name="T11" fmla="*/ 56 h 71"/>
                  <a:gd name="T12" fmla="*/ 9 w 71"/>
                  <a:gd name="T13" fmla="*/ 62 h 71"/>
                  <a:gd name="T14" fmla="*/ 9 w 71"/>
                  <a:gd name="T15" fmla="*/ 62 h 71"/>
                  <a:gd name="T16" fmla="*/ 15 w 71"/>
                  <a:gd name="T17" fmla="*/ 63 h 71"/>
                  <a:gd name="T18" fmla="*/ 16 w 71"/>
                  <a:gd name="T19" fmla="*/ 69 h 71"/>
                  <a:gd name="T20" fmla="*/ 17 w 71"/>
                  <a:gd name="T21" fmla="*/ 69 h 71"/>
                  <a:gd name="T22" fmla="*/ 24 w 71"/>
                  <a:gd name="T23" fmla="*/ 69 h 71"/>
                  <a:gd name="T24" fmla="*/ 71 w 71"/>
                  <a:gd name="T25" fmla="*/ 23 h 71"/>
                  <a:gd name="T26" fmla="*/ 71 w 71"/>
                  <a:gd name="T27" fmla="*/ 22 h 71"/>
                  <a:gd name="T28" fmla="*/ 49 w 71"/>
                  <a:gd name="T29" fmla="*/ 0 h 7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1" h="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chemeClr val="bg1"/>
                  </a:solidFill>
                </a:endParaRPr>
              </a:p>
            </p:txBody>
          </p:sp>
        </p:grpSp>
      </p:grpSp>
      <p:grpSp>
        <p:nvGrpSpPr>
          <p:cNvPr id="135" name="组合 134"/>
          <p:cNvGrpSpPr/>
          <p:nvPr/>
        </p:nvGrpSpPr>
        <p:grpSpPr>
          <a:xfrm>
            <a:off x="6120252" y="3453378"/>
            <a:ext cx="414516" cy="414516"/>
            <a:chOff x="4626437" y="4265651"/>
            <a:chExt cx="414516" cy="414516"/>
          </a:xfrm>
        </p:grpSpPr>
        <p:sp>
          <p:nvSpPr>
            <p:cNvPr id="136" name="椭圆 135"/>
            <p:cNvSpPr/>
            <p:nvPr/>
          </p:nvSpPr>
          <p:spPr>
            <a:xfrm>
              <a:off x="4626437" y="4265651"/>
              <a:ext cx="414516" cy="414516"/>
            </a:xfrm>
            <a:prstGeom prst="ellipse">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27000" dist="25400" dir="135000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schemeClr val="bg1"/>
                </a:solidFill>
                <a:latin typeface="Calibri"/>
                <a:ea typeface="宋体" panose="02010600030101010101" pitchFamily="2" charset="-122"/>
              </a:endParaRPr>
            </a:p>
          </p:txBody>
        </p:sp>
        <p:grpSp>
          <p:nvGrpSpPr>
            <p:cNvPr id="137" name="组合 136"/>
            <p:cNvGrpSpPr/>
            <p:nvPr/>
          </p:nvGrpSpPr>
          <p:grpSpPr>
            <a:xfrm>
              <a:off x="4710891" y="4356960"/>
              <a:ext cx="232896" cy="199705"/>
              <a:chOff x="3546346" y="2339026"/>
              <a:chExt cx="897787" cy="769842"/>
            </a:xfrm>
            <a:solidFill>
              <a:schemeClr val="bg1"/>
            </a:solidFill>
          </p:grpSpPr>
          <p:sp>
            <p:nvSpPr>
              <p:cNvPr id="138" name="Rectangle 227"/>
              <p:cNvSpPr>
                <a:spLocks noChangeArrowheads="1"/>
              </p:cNvSpPr>
              <p:nvPr/>
            </p:nvSpPr>
            <p:spPr bwMode="auto">
              <a:xfrm>
                <a:off x="3561526" y="3077423"/>
                <a:ext cx="882607" cy="3144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39" name="Freeform 228"/>
              <p:cNvSpPr/>
              <p:nvPr/>
            </p:nvSpPr>
            <p:spPr bwMode="auto">
              <a:xfrm>
                <a:off x="3617909" y="2844302"/>
                <a:ext cx="125777" cy="210351"/>
              </a:xfrm>
              <a:custGeom>
                <a:gdLst>
                  <a:gd name="T0" fmla="*/ 6 w 49"/>
                  <a:gd name="T1" fmla="*/ 82 h 82"/>
                  <a:gd name="T2" fmla="*/ 43 w 49"/>
                  <a:gd name="T3" fmla="*/ 82 h 82"/>
                  <a:gd name="T4" fmla="*/ 49 w 49"/>
                  <a:gd name="T5" fmla="*/ 76 h 82"/>
                  <a:gd name="T6" fmla="*/ 49 w 49"/>
                  <a:gd name="T7" fmla="*/ 0 h 82"/>
                  <a:gd name="T8" fmla="*/ 0 w 49"/>
                  <a:gd name="T9" fmla="*/ 49 h 82"/>
                  <a:gd name="T10" fmla="*/ 0 w 49"/>
                  <a:gd name="T11" fmla="*/ 76 h 82"/>
                  <a:gd name="T12" fmla="*/ 6 w 49"/>
                  <a:gd name="T13" fmla="*/ 82 h 82"/>
                </a:gdLst>
                <a:cxnLst>
                  <a:cxn ang="0">
                    <a:pos x="T0" y="T1"/>
                  </a:cxn>
                  <a:cxn ang="0">
                    <a:pos x="T2" y="T3"/>
                  </a:cxn>
                  <a:cxn ang="0">
                    <a:pos x="T4" y="T5"/>
                  </a:cxn>
                  <a:cxn ang="0">
                    <a:pos x="T6" y="T7"/>
                  </a:cxn>
                  <a:cxn ang="0">
                    <a:pos x="T8" y="T9"/>
                  </a:cxn>
                  <a:cxn ang="0">
                    <a:pos x="T10" y="T11"/>
                  </a:cxn>
                  <a:cxn ang="0">
                    <a:pos x="T12" y="T13"/>
                  </a:cxn>
                </a:cxnLst>
                <a:rect l="0" t="0" r="r" b="b"/>
                <a:pathLst>
                  <a:path w="49" h="82">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0" name="Freeform 229"/>
              <p:cNvSpPr/>
              <p:nvPr/>
            </p:nvSpPr>
            <p:spPr bwMode="auto">
              <a:xfrm>
                <a:off x="3779467" y="2682744"/>
                <a:ext cx="122524" cy="371910"/>
              </a:xfrm>
              <a:custGeom>
                <a:gdLst>
                  <a:gd name="T0" fmla="*/ 5 w 48"/>
                  <a:gd name="T1" fmla="*/ 145 h 145"/>
                  <a:gd name="T2" fmla="*/ 43 w 48"/>
                  <a:gd name="T3" fmla="*/ 145 h 145"/>
                  <a:gd name="T4" fmla="*/ 48 w 48"/>
                  <a:gd name="T5" fmla="*/ 139 h 145"/>
                  <a:gd name="T6" fmla="*/ 48 w 48"/>
                  <a:gd name="T7" fmla="*/ 0 h 145"/>
                  <a:gd name="T8" fmla="*/ 0 w 48"/>
                  <a:gd name="T9" fmla="*/ 49 h 145"/>
                  <a:gd name="T10" fmla="*/ 0 w 48"/>
                  <a:gd name="T11" fmla="*/ 139 h 145"/>
                  <a:gd name="T12" fmla="*/ 5 w 48"/>
                  <a:gd name="T13" fmla="*/ 145 h 145"/>
                </a:gdLst>
                <a:cxnLst>
                  <a:cxn ang="0">
                    <a:pos x="T0" y="T1"/>
                  </a:cxn>
                  <a:cxn ang="0">
                    <a:pos x="T2" y="T3"/>
                  </a:cxn>
                  <a:cxn ang="0">
                    <a:pos x="T4" y="T5"/>
                  </a:cxn>
                  <a:cxn ang="0">
                    <a:pos x="T6" y="T7"/>
                  </a:cxn>
                  <a:cxn ang="0">
                    <a:pos x="T8" y="T9"/>
                  </a:cxn>
                  <a:cxn ang="0">
                    <a:pos x="T10" y="T11"/>
                  </a:cxn>
                  <a:cxn ang="0">
                    <a:pos x="T12" y="T13"/>
                  </a:cxn>
                </a:cxnLst>
                <a:rect l="0" t="0" r="r" b="b"/>
                <a:pathLst>
                  <a:path w="48" h="145">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1" name="Freeform 230"/>
              <p:cNvSpPr/>
              <p:nvPr/>
            </p:nvSpPr>
            <p:spPr bwMode="auto">
              <a:xfrm>
                <a:off x="3938857" y="2713104"/>
                <a:ext cx="124693" cy="341550"/>
              </a:xfrm>
              <a:custGeom>
                <a:gdLst>
                  <a:gd name="T0" fmla="*/ 22 w 49"/>
                  <a:gd name="T1" fmla="*/ 22 h 133"/>
                  <a:gd name="T2" fmla="*/ 0 w 49"/>
                  <a:gd name="T3" fmla="*/ 0 h 133"/>
                  <a:gd name="T4" fmla="*/ 0 w 49"/>
                  <a:gd name="T5" fmla="*/ 127 h 133"/>
                  <a:gd name="T6" fmla="*/ 6 w 49"/>
                  <a:gd name="T7" fmla="*/ 133 h 133"/>
                  <a:gd name="T8" fmla="*/ 43 w 49"/>
                  <a:gd name="T9" fmla="*/ 133 h 133"/>
                  <a:gd name="T10" fmla="*/ 49 w 49"/>
                  <a:gd name="T11" fmla="*/ 127 h 133"/>
                  <a:gd name="T12" fmla="*/ 49 w 49"/>
                  <a:gd name="T13" fmla="*/ 26 h 133"/>
                  <a:gd name="T14" fmla="*/ 38 w 49"/>
                  <a:gd name="T15" fmla="*/ 29 h 133"/>
                  <a:gd name="T16" fmla="*/ 22 w 49"/>
                  <a:gd name="T17" fmla="*/ 22 h 1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133">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2" name="Freeform 231"/>
              <p:cNvSpPr/>
              <p:nvPr/>
            </p:nvSpPr>
            <p:spPr bwMode="auto">
              <a:xfrm>
                <a:off x="4100415" y="2624193"/>
                <a:ext cx="122524" cy="430461"/>
              </a:xfrm>
              <a:custGeom>
                <a:gdLst>
                  <a:gd name="T0" fmla="*/ 5 w 48"/>
                  <a:gd name="T1" fmla="*/ 168 h 168"/>
                  <a:gd name="T2" fmla="*/ 43 w 48"/>
                  <a:gd name="T3" fmla="*/ 168 h 168"/>
                  <a:gd name="T4" fmla="*/ 48 w 48"/>
                  <a:gd name="T5" fmla="*/ 162 h 168"/>
                  <a:gd name="T6" fmla="*/ 48 w 48"/>
                  <a:gd name="T7" fmla="*/ 0 h 168"/>
                  <a:gd name="T8" fmla="*/ 0 w 48"/>
                  <a:gd name="T9" fmla="*/ 48 h 168"/>
                  <a:gd name="T10" fmla="*/ 0 w 48"/>
                  <a:gd name="T11" fmla="*/ 162 h 168"/>
                  <a:gd name="T12" fmla="*/ 5 w 48"/>
                  <a:gd name="T13" fmla="*/ 168 h 168"/>
                </a:gdLst>
                <a:cxnLst>
                  <a:cxn ang="0">
                    <a:pos x="T0" y="T1"/>
                  </a:cxn>
                  <a:cxn ang="0">
                    <a:pos x="T2" y="T3"/>
                  </a:cxn>
                  <a:cxn ang="0">
                    <a:pos x="T4" y="T5"/>
                  </a:cxn>
                  <a:cxn ang="0">
                    <a:pos x="T6" y="T7"/>
                  </a:cxn>
                  <a:cxn ang="0">
                    <a:pos x="T8" y="T9"/>
                  </a:cxn>
                  <a:cxn ang="0">
                    <a:pos x="T10" y="T11"/>
                  </a:cxn>
                  <a:cxn ang="0">
                    <a:pos x="T12" y="T13"/>
                  </a:cxn>
                </a:cxnLst>
                <a:rect l="0" t="0" r="r" b="b"/>
                <a:pathLst>
                  <a:path w="48" h="16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3" name="Freeform 232"/>
              <p:cNvSpPr/>
              <p:nvPr/>
            </p:nvSpPr>
            <p:spPr bwMode="auto">
              <a:xfrm>
                <a:off x="4258721" y="2513596"/>
                <a:ext cx="125777" cy="541058"/>
              </a:xfrm>
              <a:custGeom>
                <a:gdLst>
                  <a:gd name="T0" fmla="*/ 29 w 49"/>
                  <a:gd name="T1" fmla="*/ 0 h 211"/>
                  <a:gd name="T2" fmla="*/ 0 w 49"/>
                  <a:gd name="T3" fmla="*/ 29 h 211"/>
                  <a:gd name="T4" fmla="*/ 0 w 49"/>
                  <a:gd name="T5" fmla="*/ 205 h 211"/>
                  <a:gd name="T6" fmla="*/ 6 w 49"/>
                  <a:gd name="T7" fmla="*/ 211 h 211"/>
                  <a:gd name="T8" fmla="*/ 43 w 49"/>
                  <a:gd name="T9" fmla="*/ 211 h 211"/>
                  <a:gd name="T10" fmla="*/ 49 w 49"/>
                  <a:gd name="T11" fmla="*/ 205 h 211"/>
                  <a:gd name="T12" fmla="*/ 49 w 49"/>
                  <a:gd name="T13" fmla="*/ 22 h 211"/>
                  <a:gd name="T14" fmla="*/ 29 w 49"/>
                  <a:gd name="T15" fmla="*/ 0 h 211"/>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211">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sp>
            <p:nvSpPr>
              <p:cNvPr id="144" name="Freeform 233"/>
              <p:cNvSpPr/>
              <p:nvPr/>
            </p:nvSpPr>
            <p:spPr bwMode="auto">
              <a:xfrm>
                <a:off x="3546346" y="2339026"/>
                <a:ext cx="871764" cy="610452"/>
              </a:xfrm>
              <a:custGeom>
                <a:gdLst>
                  <a:gd name="T0" fmla="*/ 20 w 340"/>
                  <a:gd name="T1" fmla="*/ 234 h 238"/>
                  <a:gd name="T2" fmla="*/ 140 w 340"/>
                  <a:gd name="T3" fmla="*/ 113 h 238"/>
                  <a:gd name="T4" fmla="*/ 183 w 340"/>
                  <a:gd name="T5" fmla="*/ 156 h 238"/>
                  <a:gd name="T6" fmla="*/ 199 w 340"/>
                  <a:gd name="T7" fmla="*/ 156 h 238"/>
                  <a:gd name="T8" fmla="*/ 318 w 340"/>
                  <a:gd name="T9" fmla="*/ 37 h 238"/>
                  <a:gd name="T10" fmla="*/ 318 w 340"/>
                  <a:gd name="T11" fmla="*/ 64 h 238"/>
                  <a:gd name="T12" fmla="*/ 329 w 340"/>
                  <a:gd name="T13" fmla="*/ 75 h 238"/>
                  <a:gd name="T14" fmla="*/ 340 w 340"/>
                  <a:gd name="T15" fmla="*/ 64 h 238"/>
                  <a:gd name="T16" fmla="*/ 340 w 340"/>
                  <a:gd name="T17" fmla="*/ 11 h 238"/>
                  <a:gd name="T18" fmla="*/ 337 w 340"/>
                  <a:gd name="T19" fmla="*/ 3 h 238"/>
                  <a:gd name="T20" fmla="*/ 329 w 340"/>
                  <a:gd name="T21" fmla="*/ 0 h 238"/>
                  <a:gd name="T22" fmla="*/ 276 w 340"/>
                  <a:gd name="T23" fmla="*/ 0 h 238"/>
                  <a:gd name="T24" fmla="*/ 265 w 340"/>
                  <a:gd name="T25" fmla="*/ 11 h 238"/>
                  <a:gd name="T26" fmla="*/ 276 w 340"/>
                  <a:gd name="T27" fmla="*/ 22 h 238"/>
                  <a:gd name="T28" fmla="*/ 302 w 340"/>
                  <a:gd name="T29" fmla="*/ 22 h 238"/>
                  <a:gd name="T30" fmla="*/ 191 w 340"/>
                  <a:gd name="T31" fmla="*/ 133 h 238"/>
                  <a:gd name="T32" fmla="*/ 148 w 340"/>
                  <a:gd name="T33" fmla="*/ 90 h 238"/>
                  <a:gd name="T34" fmla="*/ 133 w 340"/>
                  <a:gd name="T35" fmla="*/ 90 h 238"/>
                  <a:gd name="T36" fmla="*/ 4 w 340"/>
                  <a:gd name="T37" fmla="*/ 219 h 238"/>
                  <a:gd name="T38" fmla="*/ 4 w 340"/>
                  <a:gd name="T39" fmla="*/ 234 h 238"/>
                  <a:gd name="T40" fmla="*/ 20 w 340"/>
                  <a:gd name="T41" fmla="*/ 234 h 23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40" h="238">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00000"/>
                  </a:solidFill>
                </a:endParaRPr>
              </a:p>
            </p:txBody>
          </p:sp>
        </p:grpSp>
      </p:grpSp>
      <p:sp>
        <p:nvSpPr>
          <p:cNvPr id="145" name="Content Placeholder 2"/>
          <p:cNvSpPr txBox="1"/>
          <p:nvPr/>
        </p:nvSpPr>
        <p:spPr>
          <a:xfrm>
            <a:off x="6701076" y="2126181"/>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6" name="Content Placeholder 2"/>
          <p:cNvSpPr txBox="1"/>
          <p:nvPr/>
        </p:nvSpPr>
        <p:spPr>
          <a:xfrm>
            <a:off x="6701076" y="2763774"/>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7" name="Content Placeholder 2"/>
          <p:cNvSpPr txBox="1"/>
          <p:nvPr/>
        </p:nvSpPr>
        <p:spPr>
          <a:xfrm>
            <a:off x="6701076" y="3439857"/>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8" name="Content Placeholder 2"/>
          <p:cNvSpPr txBox="1"/>
          <p:nvPr/>
        </p:nvSpPr>
        <p:spPr>
          <a:xfrm>
            <a:off x="6701076" y="4083918"/>
            <a:ext cx="1975380" cy="432048"/>
          </a:xfrm>
          <a:prstGeom prst="rect">
            <a:avLst/>
          </a:prstGeom>
        </p:spPr>
        <p:txBody>
          <a:bodyPr vert="horz" lIns="91440" tIns="45720" rIns="91440" bIns="45720" rtlCol="0" anchor="t">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r>
              <a:rPr lang="zh-CN" altLang="en-US" sz="1100" smtClean="0">
                <a:solidFill>
                  <a:schemeClr val="tx1">
                    <a:lumMod val="75000"/>
                    <a:lumOff val="25000"/>
                  </a:schemeClr>
                </a:solidFill>
                <a:latin typeface="微软雅黑" panose="020b0503020204020204" pitchFamily="34" charset="-122"/>
                <a:ea typeface="微软雅黑" panose="020b0503020204020204" pitchFamily="34" charset="-122"/>
              </a:rPr>
              <a:t>单击添加文本单击添加文本单击添加文本单击添加文本</a:t>
            </a:r>
            <a:endParaRPr lang="en-US" altLang="zh-CN" sz="11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left)">
                                      <p:cBhvr>
                                        <p:cTn id="7" dur="500"/>
                                        <p:tgtEl>
                                          <p:spTgt spid="107"/>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iterate type="lt">
                                    <p:tmPct val="8000"/>
                                  </p:iterate>
                                  <p:childTnLst>
                                    <p:set>
                                      <p:cBhvr>
                                        <p:cTn id="10" dur="1" fill="hold">
                                          <p:stCondLst>
                                            <p:cond delay="0"/>
                                          </p:stCondLst>
                                        </p:cTn>
                                        <p:tgtEl>
                                          <p:spTgt spid="106"/>
                                        </p:tgtEl>
                                        <p:attrNameLst>
                                          <p:attrName>style.visibility</p:attrName>
                                        </p:attrNameLst>
                                      </p:cBhvr>
                                      <p:to>
                                        <p:strVal val="visible"/>
                                      </p:to>
                                    </p:set>
                                    <p:animEffect transition="in" filter="wipe(left)">
                                      <p:cBhvr>
                                        <p:cTn id="11" dur="300"/>
                                        <p:tgtEl>
                                          <p:spTgt spid="106"/>
                                        </p:tgtEl>
                                      </p:cBhvr>
                                    </p:animEffect>
                                  </p:childTnLst>
                                </p:cTn>
                              </p:par>
                            </p:childTnLst>
                          </p:cTn>
                        </p:par>
                        <p:par>
                          <p:cTn id="12" fill="hold" nodeType="afterGroup">
                            <p:stCondLst>
                              <p:cond delay="800"/>
                            </p:stCondLst>
                            <p:childTnLst>
                              <p:par>
                                <p:cTn id="13" presetID="2" presetClass="entr" presetSubtype="8" fill="hold" nodeType="afterEffect">
                                  <p:stCondLst>
                                    <p:cond delay="0"/>
                                  </p:stCondLst>
                                  <p:childTnLst>
                                    <p:set>
                                      <p:cBhvr>
                                        <p:cTn id="14" dur="1" fill="hold">
                                          <p:stCondLst>
                                            <p:cond delay="0"/>
                                          </p:stCondLst>
                                        </p:cTn>
                                        <p:tgtEl>
                                          <p:spTgt spid="108"/>
                                        </p:tgtEl>
                                        <p:attrNameLst>
                                          <p:attrName>style.visibility</p:attrName>
                                        </p:attrNameLst>
                                      </p:cBhvr>
                                      <p:to>
                                        <p:strVal val="visible"/>
                                      </p:to>
                                    </p:set>
                                    <p:anim calcmode="lin" valueType="num">
                                      <p:cBhvr additive="base">
                                        <p:cTn id="15" dur="500" fill="hold"/>
                                        <p:tgtEl>
                                          <p:spTgt spid="108"/>
                                        </p:tgtEl>
                                        <p:attrNameLst>
                                          <p:attrName>ppt_x</p:attrName>
                                        </p:attrNameLst>
                                      </p:cBhvr>
                                      <p:tavLst>
                                        <p:tav tm="0">
                                          <p:val>
                                            <p:strVal val="0-#ppt_w/2"/>
                                          </p:val>
                                        </p:tav>
                                        <p:tav tm="100000">
                                          <p:val>
                                            <p:strVal val="#ppt_x"/>
                                          </p:val>
                                        </p:tav>
                                      </p:tavLst>
                                    </p:anim>
                                    <p:anim calcmode="lin" valueType="num">
                                      <p:cBhvr additive="base">
                                        <p:cTn id="16" dur="500" fill="hold"/>
                                        <p:tgtEl>
                                          <p:spTgt spid="10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300"/>
                            </p:stCondLst>
                            <p:childTnLst>
                              <p:par>
                                <p:cTn id="18" presetID="53" presetClass="entr" presetSubtype="16" fill="hold" nodeType="afterEffect">
                                  <p:stCondLst>
                                    <p:cond delay="0"/>
                                  </p:stCondLst>
                                  <p:childTnLst>
                                    <p:set>
                                      <p:cBhvr>
                                        <p:cTn id="19" dur="1" fill="hold">
                                          <p:stCondLst>
                                            <p:cond delay="0"/>
                                          </p:stCondLst>
                                        </p:cTn>
                                        <p:tgtEl>
                                          <p:spTgt spid="109"/>
                                        </p:tgtEl>
                                        <p:attrNameLst>
                                          <p:attrName>style.visibility</p:attrName>
                                        </p:attrNameLst>
                                      </p:cBhvr>
                                      <p:to>
                                        <p:strVal val="visible"/>
                                      </p:to>
                                    </p:set>
                                    <p:anim calcmode="lin" valueType="num">
                                      <p:cBhvr>
                                        <p:cTn id="20" dur="500" fill="hold"/>
                                        <p:tgtEl>
                                          <p:spTgt spid="109"/>
                                        </p:tgtEl>
                                        <p:attrNameLst>
                                          <p:attrName>ppt_w</p:attrName>
                                        </p:attrNameLst>
                                      </p:cBhvr>
                                      <p:tavLst>
                                        <p:tav tm="0">
                                          <p:val>
                                            <p:fltVal val="0"/>
                                          </p:val>
                                        </p:tav>
                                        <p:tav tm="100000">
                                          <p:val>
                                            <p:strVal val="#ppt_w"/>
                                          </p:val>
                                        </p:tav>
                                      </p:tavLst>
                                    </p:anim>
                                    <p:anim calcmode="lin" valueType="num">
                                      <p:cBhvr>
                                        <p:cTn id="21" dur="500" fill="hold"/>
                                        <p:tgtEl>
                                          <p:spTgt spid="109"/>
                                        </p:tgtEl>
                                        <p:attrNameLst>
                                          <p:attrName>ppt_h</p:attrName>
                                        </p:attrNameLst>
                                      </p:cBhvr>
                                      <p:tavLst>
                                        <p:tav tm="0">
                                          <p:val>
                                            <p:fltVal val="0"/>
                                          </p:val>
                                        </p:tav>
                                        <p:tav tm="100000">
                                          <p:val>
                                            <p:strVal val="#ppt_h"/>
                                          </p:val>
                                        </p:tav>
                                      </p:tavLst>
                                    </p:anim>
                                    <p:animEffect transition="in" filter="fade">
                                      <p:cBhvr>
                                        <p:cTn id="22" dur="500"/>
                                        <p:tgtEl>
                                          <p:spTgt spid="109"/>
                                        </p:tgtEl>
                                      </p:cBhvr>
                                    </p:animEffect>
                                  </p:childTnLst>
                                </p:cTn>
                              </p:par>
                              <p:par>
                                <p:cTn id="23" presetID="53" presetClass="entr" presetSubtype="16" fill="hold" nodeType="withEffect">
                                  <p:stCondLst>
                                    <p:cond delay="300"/>
                                  </p:stCondLst>
                                  <p:childTnLst>
                                    <p:set>
                                      <p:cBhvr>
                                        <p:cTn id="24" dur="1" fill="hold">
                                          <p:stCondLst>
                                            <p:cond delay="0"/>
                                          </p:stCondLst>
                                        </p:cTn>
                                        <p:tgtEl>
                                          <p:spTgt spid="114"/>
                                        </p:tgtEl>
                                        <p:attrNameLst>
                                          <p:attrName>style.visibility</p:attrName>
                                        </p:attrNameLst>
                                      </p:cBhvr>
                                      <p:to>
                                        <p:strVal val="visible"/>
                                      </p:to>
                                    </p:set>
                                    <p:anim calcmode="lin" valueType="num">
                                      <p:cBhvr>
                                        <p:cTn id="25" dur="500" fill="hold"/>
                                        <p:tgtEl>
                                          <p:spTgt spid="114"/>
                                        </p:tgtEl>
                                        <p:attrNameLst>
                                          <p:attrName>ppt_w</p:attrName>
                                        </p:attrNameLst>
                                      </p:cBhvr>
                                      <p:tavLst>
                                        <p:tav tm="0">
                                          <p:val>
                                            <p:fltVal val="0"/>
                                          </p:val>
                                        </p:tav>
                                        <p:tav tm="100000">
                                          <p:val>
                                            <p:strVal val="#ppt_w"/>
                                          </p:val>
                                        </p:tav>
                                      </p:tavLst>
                                    </p:anim>
                                    <p:anim calcmode="lin" valueType="num">
                                      <p:cBhvr>
                                        <p:cTn id="26" dur="500" fill="hold"/>
                                        <p:tgtEl>
                                          <p:spTgt spid="114"/>
                                        </p:tgtEl>
                                        <p:attrNameLst>
                                          <p:attrName>ppt_h</p:attrName>
                                        </p:attrNameLst>
                                      </p:cBhvr>
                                      <p:tavLst>
                                        <p:tav tm="0">
                                          <p:val>
                                            <p:fltVal val="0"/>
                                          </p:val>
                                        </p:tav>
                                        <p:tav tm="100000">
                                          <p:val>
                                            <p:strVal val="#ppt_h"/>
                                          </p:val>
                                        </p:tav>
                                      </p:tavLst>
                                    </p:anim>
                                    <p:animEffect transition="in" filter="fade">
                                      <p:cBhvr>
                                        <p:cTn id="27" dur="500"/>
                                        <p:tgtEl>
                                          <p:spTgt spid="114"/>
                                        </p:tgtEl>
                                      </p:cBhvr>
                                    </p:animEffect>
                                  </p:childTnLst>
                                </p:cTn>
                              </p:par>
                              <p:par>
                                <p:cTn id="28" presetID="53" presetClass="entr" presetSubtype="16" fill="hold" nodeType="withEffect">
                                  <p:stCondLst>
                                    <p:cond delay="600"/>
                                  </p:stCondLst>
                                  <p:childTnLst>
                                    <p:set>
                                      <p:cBhvr>
                                        <p:cTn id="29" dur="1" fill="hold">
                                          <p:stCondLst>
                                            <p:cond delay="0"/>
                                          </p:stCondLst>
                                        </p:cTn>
                                        <p:tgtEl>
                                          <p:spTgt spid="135"/>
                                        </p:tgtEl>
                                        <p:attrNameLst>
                                          <p:attrName>style.visibility</p:attrName>
                                        </p:attrNameLst>
                                      </p:cBhvr>
                                      <p:to>
                                        <p:strVal val="visible"/>
                                      </p:to>
                                    </p:set>
                                    <p:anim calcmode="lin" valueType="num">
                                      <p:cBhvr>
                                        <p:cTn id="30" dur="500" fill="hold"/>
                                        <p:tgtEl>
                                          <p:spTgt spid="135"/>
                                        </p:tgtEl>
                                        <p:attrNameLst>
                                          <p:attrName>ppt_w</p:attrName>
                                        </p:attrNameLst>
                                      </p:cBhvr>
                                      <p:tavLst>
                                        <p:tav tm="0">
                                          <p:val>
                                            <p:fltVal val="0"/>
                                          </p:val>
                                        </p:tav>
                                        <p:tav tm="100000">
                                          <p:val>
                                            <p:strVal val="#ppt_w"/>
                                          </p:val>
                                        </p:tav>
                                      </p:tavLst>
                                    </p:anim>
                                    <p:anim calcmode="lin" valueType="num">
                                      <p:cBhvr>
                                        <p:cTn id="31" dur="500" fill="hold"/>
                                        <p:tgtEl>
                                          <p:spTgt spid="135"/>
                                        </p:tgtEl>
                                        <p:attrNameLst>
                                          <p:attrName>ppt_h</p:attrName>
                                        </p:attrNameLst>
                                      </p:cBhvr>
                                      <p:tavLst>
                                        <p:tav tm="0">
                                          <p:val>
                                            <p:fltVal val="0"/>
                                          </p:val>
                                        </p:tav>
                                        <p:tav tm="100000">
                                          <p:val>
                                            <p:strVal val="#ppt_h"/>
                                          </p:val>
                                        </p:tav>
                                      </p:tavLst>
                                    </p:anim>
                                    <p:animEffect transition="in" filter="fade">
                                      <p:cBhvr>
                                        <p:cTn id="32" dur="500"/>
                                        <p:tgtEl>
                                          <p:spTgt spid="135"/>
                                        </p:tgtEl>
                                      </p:cBhvr>
                                    </p:animEffect>
                                  </p:childTnLst>
                                </p:cTn>
                              </p:par>
                              <p:par>
                                <p:cTn id="33" presetID="53" presetClass="entr" presetSubtype="16" fill="hold" nodeType="withEffect">
                                  <p:stCondLst>
                                    <p:cond delay="900"/>
                                  </p:stCondLst>
                                  <p:childTnLst>
                                    <p:set>
                                      <p:cBhvr>
                                        <p:cTn id="34" dur="1" fill="hold">
                                          <p:stCondLst>
                                            <p:cond delay="0"/>
                                          </p:stCondLst>
                                        </p:cTn>
                                        <p:tgtEl>
                                          <p:spTgt spid="123"/>
                                        </p:tgtEl>
                                        <p:attrNameLst>
                                          <p:attrName>style.visibility</p:attrName>
                                        </p:attrNameLst>
                                      </p:cBhvr>
                                      <p:to>
                                        <p:strVal val="visible"/>
                                      </p:to>
                                    </p:set>
                                    <p:anim calcmode="lin" valueType="num">
                                      <p:cBhvr>
                                        <p:cTn id="35" dur="500" fill="hold"/>
                                        <p:tgtEl>
                                          <p:spTgt spid="123"/>
                                        </p:tgtEl>
                                        <p:attrNameLst>
                                          <p:attrName>ppt_w</p:attrName>
                                        </p:attrNameLst>
                                      </p:cBhvr>
                                      <p:tavLst>
                                        <p:tav tm="0">
                                          <p:val>
                                            <p:fltVal val="0"/>
                                          </p:val>
                                        </p:tav>
                                        <p:tav tm="100000">
                                          <p:val>
                                            <p:strVal val="#ppt_w"/>
                                          </p:val>
                                        </p:tav>
                                      </p:tavLst>
                                    </p:anim>
                                    <p:anim calcmode="lin" valueType="num">
                                      <p:cBhvr>
                                        <p:cTn id="36" dur="500" fill="hold"/>
                                        <p:tgtEl>
                                          <p:spTgt spid="123"/>
                                        </p:tgtEl>
                                        <p:attrNameLst>
                                          <p:attrName>ppt_h</p:attrName>
                                        </p:attrNameLst>
                                      </p:cBhvr>
                                      <p:tavLst>
                                        <p:tav tm="0">
                                          <p:val>
                                            <p:fltVal val="0"/>
                                          </p:val>
                                        </p:tav>
                                        <p:tav tm="100000">
                                          <p:val>
                                            <p:strVal val="#ppt_h"/>
                                          </p:val>
                                        </p:tav>
                                      </p:tavLst>
                                    </p:anim>
                                    <p:animEffect transition="in" filter="fade">
                                      <p:cBhvr>
                                        <p:cTn id="37" dur="500"/>
                                        <p:tgtEl>
                                          <p:spTgt spid="123"/>
                                        </p:tgtEl>
                                      </p:cBhvr>
                                    </p:animEffect>
                                  </p:childTnLst>
                                </p:cTn>
                              </p:par>
                            </p:childTnLst>
                          </p:cTn>
                        </p:par>
                        <p:par>
                          <p:cTn id="38" fill="hold" nodeType="afterGroup">
                            <p:stCondLst>
                              <p:cond delay="2700"/>
                            </p:stCondLst>
                            <p:childTnLst>
                              <p:par>
                                <p:cTn id="39" presetID="2" presetClass="entr" presetSubtype="2" fill="hold" grpId="0" nodeType="afterEffect">
                                  <p:stCondLst>
                                    <p:cond delay="0"/>
                                  </p:stCondLst>
                                  <p:childTnLst>
                                    <p:set>
                                      <p:cBhvr>
                                        <p:cTn id="40" dur="1" fill="hold">
                                          <p:stCondLst>
                                            <p:cond delay="0"/>
                                          </p:stCondLst>
                                        </p:cTn>
                                        <p:tgtEl>
                                          <p:spTgt spid="145"/>
                                        </p:tgtEl>
                                        <p:attrNameLst>
                                          <p:attrName>style.visibility</p:attrName>
                                        </p:attrNameLst>
                                      </p:cBhvr>
                                      <p:to>
                                        <p:strVal val="visible"/>
                                      </p:to>
                                    </p:set>
                                    <p:anim calcmode="lin" valueType="num">
                                      <p:cBhvr additive="base">
                                        <p:cTn id="41" dur="500" fill="hold"/>
                                        <p:tgtEl>
                                          <p:spTgt spid="145"/>
                                        </p:tgtEl>
                                        <p:attrNameLst>
                                          <p:attrName>ppt_x</p:attrName>
                                        </p:attrNameLst>
                                      </p:cBhvr>
                                      <p:tavLst>
                                        <p:tav tm="0">
                                          <p:val>
                                            <p:strVal val="1+#ppt_w/2"/>
                                          </p:val>
                                        </p:tav>
                                        <p:tav tm="100000">
                                          <p:val>
                                            <p:strVal val="#ppt_x"/>
                                          </p:val>
                                        </p:tav>
                                      </p:tavLst>
                                    </p:anim>
                                    <p:anim calcmode="lin" valueType="num">
                                      <p:cBhvr additive="base">
                                        <p:cTn id="42" dur="500" fill="hold"/>
                                        <p:tgtEl>
                                          <p:spTgt spid="145"/>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46"/>
                                        </p:tgtEl>
                                        <p:attrNameLst>
                                          <p:attrName>style.visibility</p:attrName>
                                        </p:attrNameLst>
                                      </p:cBhvr>
                                      <p:to>
                                        <p:strVal val="visible"/>
                                      </p:to>
                                    </p:set>
                                    <p:anim calcmode="lin" valueType="num">
                                      <p:cBhvr additive="base">
                                        <p:cTn id="45" dur="500" fill="hold"/>
                                        <p:tgtEl>
                                          <p:spTgt spid="146"/>
                                        </p:tgtEl>
                                        <p:attrNameLst>
                                          <p:attrName>ppt_x</p:attrName>
                                        </p:attrNameLst>
                                      </p:cBhvr>
                                      <p:tavLst>
                                        <p:tav tm="0">
                                          <p:val>
                                            <p:strVal val="1+#ppt_w/2"/>
                                          </p:val>
                                        </p:tav>
                                        <p:tav tm="100000">
                                          <p:val>
                                            <p:strVal val="#ppt_x"/>
                                          </p:val>
                                        </p:tav>
                                      </p:tavLst>
                                    </p:anim>
                                    <p:anim calcmode="lin" valueType="num">
                                      <p:cBhvr additive="base">
                                        <p:cTn id="46" dur="500" fill="hold"/>
                                        <p:tgtEl>
                                          <p:spTgt spid="146"/>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47"/>
                                        </p:tgtEl>
                                        <p:attrNameLst>
                                          <p:attrName>style.visibility</p:attrName>
                                        </p:attrNameLst>
                                      </p:cBhvr>
                                      <p:to>
                                        <p:strVal val="visible"/>
                                      </p:to>
                                    </p:set>
                                    <p:anim calcmode="lin" valueType="num">
                                      <p:cBhvr additive="base">
                                        <p:cTn id="49" dur="500" fill="hold"/>
                                        <p:tgtEl>
                                          <p:spTgt spid="147"/>
                                        </p:tgtEl>
                                        <p:attrNameLst>
                                          <p:attrName>ppt_x</p:attrName>
                                        </p:attrNameLst>
                                      </p:cBhvr>
                                      <p:tavLst>
                                        <p:tav tm="0">
                                          <p:val>
                                            <p:strVal val="1+#ppt_w/2"/>
                                          </p:val>
                                        </p:tav>
                                        <p:tav tm="100000">
                                          <p:val>
                                            <p:strVal val="#ppt_x"/>
                                          </p:val>
                                        </p:tav>
                                      </p:tavLst>
                                    </p:anim>
                                    <p:anim calcmode="lin" valueType="num">
                                      <p:cBhvr additive="base">
                                        <p:cTn id="50" dur="500" fill="hold"/>
                                        <p:tgtEl>
                                          <p:spTgt spid="147"/>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148"/>
                                        </p:tgtEl>
                                        <p:attrNameLst>
                                          <p:attrName>style.visibility</p:attrName>
                                        </p:attrNameLst>
                                      </p:cBhvr>
                                      <p:to>
                                        <p:strVal val="visible"/>
                                      </p:to>
                                    </p:set>
                                    <p:anim calcmode="lin" valueType="num">
                                      <p:cBhvr additive="base">
                                        <p:cTn id="53" dur="500" fill="hold"/>
                                        <p:tgtEl>
                                          <p:spTgt spid="148"/>
                                        </p:tgtEl>
                                        <p:attrNameLst>
                                          <p:attrName>ppt_x</p:attrName>
                                        </p:attrNameLst>
                                      </p:cBhvr>
                                      <p:tavLst>
                                        <p:tav tm="0">
                                          <p:val>
                                            <p:strVal val="1+#ppt_w/2"/>
                                          </p:val>
                                        </p:tav>
                                        <p:tav tm="100000">
                                          <p:val>
                                            <p:strVal val="#ppt_x"/>
                                          </p:val>
                                        </p:tav>
                                      </p:tavLst>
                                    </p:anim>
                                    <p:anim calcmode="lin" valueType="num">
                                      <p:cBhvr additive="base">
                                        <p:cTn id="54" dur="500" fill="hold"/>
                                        <p:tgtEl>
                                          <p:spTgt spid="14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P spid="106" grpId="0"/>
      <p:bldP spid="145" grpId="0"/>
      <p:bldP spid="146" grpId="0"/>
      <p:bldP spid="147" grpId="0"/>
      <p:bldP spid="148"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5" name="组合 124"/>
          <p:cNvGrpSpPr/>
          <p:nvPr/>
        </p:nvGrpSpPr>
        <p:grpSpPr>
          <a:xfrm>
            <a:off x="1282872" y="1247277"/>
            <a:ext cx="1365478" cy="1365302"/>
            <a:chOff x="1367367" y="1923540"/>
            <a:chExt cx="2091076" cy="2091076"/>
          </a:xfrm>
        </p:grpSpPr>
        <p:pic>
          <p:nvPicPr>
            <p:cNvPr id="126" name="图片 125"/>
            <p:cNvPicPr>
              <a:picLocks noChangeAspect="1"/>
            </p:cNvPicPr>
            <p:nvPr/>
          </p:nvPicPr>
          <p:blipFill>
            <a:blip r:embed="rId3">
              <a:extLst>
                <a:ext uri="{28A0092B-C50C-407E-A947-70E740481C1C}">
                  <a14:useLocalDpi xmlns:a14="http://schemas.microsoft.com/office/drawing/2010/main" val="0"/>
                </a:ext>
              </a:extLst>
            </a:blip>
            <a:srcRect l="73700" t="47157" r="11582" b="34475"/>
            <a:stretch>
              <a:fillRect/>
            </a:stretch>
          </p:blipFill>
          <p:spPr>
            <a:xfrm>
              <a:off x="1452218" y="2113785"/>
              <a:ext cx="1921373" cy="1710589"/>
            </a:xfrm>
            <a:custGeom>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27" name="组合 126"/>
            <p:cNvGrpSpPr/>
            <p:nvPr/>
          </p:nvGrpSpPr>
          <p:grpSpPr>
            <a:xfrm>
              <a:off x="1367367" y="1923540"/>
              <a:ext cx="2091076" cy="2091076"/>
              <a:chOff x="4742449" y="2216782"/>
              <a:chExt cx="3801476" cy="3801476"/>
            </a:xfrm>
          </p:grpSpPr>
          <p:sp>
            <p:nvSpPr>
              <p:cNvPr id="128" name="任意多边形 127"/>
              <p:cNvSpPr/>
              <p:nvPr/>
            </p:nvSpPr>
            <p:spPr>
              <a:xfrm>
                <a:off x="4742449" y="2216782"/>
                <a:ext cx="3801476" cy="3801476"/>
              </a:xfrm>
              <a:custGeom>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9" name="圆角矩形 128"/>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0" name="圆角矩形 129"/>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131" name="组合 130"/>
          <p:cNvGrpSpPr/>
          <p:nvPr/>
        </p:nvGrpSpPr>
        <p:grpSpPr>
          <a:xfrm>
            <a:off x="3019823" y="1247277"/>
            <a:ext cx="1365478" cy="1365302"/>
            <a:chOff x="3751324" y="1923540"/>
            <a:chExt cx="2091076" cy="2091076"/>
          </a:xfrm>
        </p:grpSpPr>
        <p:pic>
          <p:nvPicPr>
            <p:cNvPr id="132" name="图片 131"/>
            <p:cNvPicPr>
              <a:picLocks noChangeAspect="1"/>
            </p:cNvPicPr>
            <p:nvPr/>
          </p:nvPicPr>
          <p:blipFill>
            <a:blip r:embed="rId4">
              <a:extLst>
                <a:ext uri="{28A0092B-C50C-407E-A947-70E740481C1C}">
                  <a14:useLocalDpi xmlns:a14="http://schemas.microsoft.com/office/drawing/2010/main" val="0"/>
                </a:ext>
              </a:extLst>
            </a:blip>
            <a:srcRect l="9140" t="82547" r="76874"/>
            <a:stretch>
              <a:fillRect/>
            </a:stretch>
          </p:blipFill>
          <p:spPr>
            <a:xfrm>
              <a:off x="3907120" y="2113785"/>
              <a:ext cx="1921373" cy="1710587"/>
            </a:xfrm>
            <a:custGeom>
              <a:gdLst>
                <a:gd name="connsiteX0" fmla="*/ 0 w 2579915"/>
                <a:gd name="connsiteY0" fmla="*/ 0 h 2296884"/>
                <a:gd name="connsiteX1" fmla="*/ 2579915 w 2579915"/>
                <a:gd name="connsiteY1" fmla="*/ 0 h 2296884"/>
                <a:gd name="connsiteX2" fmla="*/ 2579915 w 2579915"/>
                <a:gd name="connsiteY2" fmla="*/ 2296884 h 2296884"/>
                <a:gd name="connsiteX3" fmla="*/ 0 w 2579915"/>
                <a:gd name="connsiteY3" fmla="*/ 2296884 h 2296884"/>
              </a:gdLst>
              <a:cxnLst>
                <a:cxn ang="0">
                  <a:pos x="connsiteX0" y="connsiteY0"/>
                </a:cxn>
                <a:cxn ang="0">
                  <a:pos x="connsiteX1" y="connsiteY1"/>
                </a:cxn>
                <a:cxn ang="0">
                  <a:pos x="connsiteX2" y="connsiteY2"/>
                </a:cxn>
                <a:cxn ang="0">
                  <a:pos x="connsiteX3" y="connsiteY3"/>
                </a:cxn>
              </a:cxnLst>
              <a:rect l="l" t="t" r="r" b="b"/>
              <a:pathLst>
                <a:path w="2579915" h="2296884">
                  <a:moveTo>
                    <a:pt x="0" y="0"/>
                  </a:moveTo>
                  <a:lnTo>
                    <a:pt x="2579915" y="0"/>
                  </a:lnTo>
                  <a:lnTo>
                    <a:pt x="2579915" y="2296884"/>
                  </a:lnTo>
                  <a:lnTo>
                    <a:pt x="0" y="2296884"/>
                  </a:lnTo>
                  <a:close/>
                </a:path>
              </a:pathLst>
            </a:custGeom>
          </p:spPr>
        </p:pic>
        <p:grpSp>
          <p:nvGrpSpPr>
            <p:cNvPr id="133" name="组合 132"/>
            <p:cNvGrpSpPr/>
            <p:nvPr/>
          </p:nvGrpSpPr>
          <p:grpSpPr>
            <a:xfrm>
              <a:off x="3751324" y="1923540"/>
              <a:ext cx="2091076" cy="2091076"/>
              <a:chOff x="4742449" y="2216782"/>
              <a:chExt cx="3801476" cy="3801476"/>
            </a:xfrm>
          </p:grpSpPr>
          <p:sp>
            <p:nvSpPr>
              <p:cNvPr id="134" name="任意多边形 133"/>
              <p:cNvSpPr/>
              <p:nvPr/>
            </p:nvSpPr>
            <p:spPr>
              <a:xfrm>
                <a:off x="4742449" y="2216782"/>
                <a:ext cx="3801476" cy="3801476"/>
              </a:xfrm>
              <a:custGeom>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5" name="圆角矩形 134"/>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36" name="圆角矩形 135"/>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137" name="组合 136"/>
          <p:cNvGrpSpPr/>
          <p:nvPr/>
        </p:nvGrpSpPr>
        <p:grpSpPr>
          <a:xfrm>
            <a:off x="4754071" y="1247277"/>
            <a:ext cx="1370884" cy="1365302"/>
            <a:chOff x="6258959" y="1923540"/>
            <a:chExt cx="2099355" cy="2091076"/>
          </a:xfrm>
        </p:grpSpPr>
        <p:pic>
          <p:nvPicPr>
            <p:cNvPr id="138" name="图片 137"/>
            <p:cNvPicPr>
              <a:picLocks noChangeAspect="1"/>
            </p:cNvPicPr>
            <p:nvPr/>
          </p:nvPicPr>
          <p:blipFill>
            <a:blip r:embed="rId5">
              <a:extLst>
                <a:ext uri="{28A0092B-C50C-407E-A947-70E740481C1C}">
                  <a14:useLocalDpi xmlns:a14="http://schemas.microsoft.com/office/drawing/2010/main" val="0"/>
                </a:ext>
              </a:extLst>
            </a:blip>
            <a:srcRect l="5035" t="178" r="75662" b="75733"/>
            <a:stretch>
              <a:fillRect/>
            </a:stretch>
          </p:blipFill>
          <p:spPr>
            <a:xfrm>
              <a:off x="6436941" y="2113786"/>
              <a:ext cx="1921373" cy="1710589"/>
            </a:xfrm>
            <a:custGeom>
              <a:gdLst>
                <a:gd name="connsiteX0" fmla="*/ 0 w 2579915"/>
                <a:gd name="connsiteY0" fmla="*/ 0 h 2296885"/>
                <a:gd name="connsiteX1" fmla="*/ 2579915 w 2579915"/>
                <a:gd name="connsiteY1" fmla="*/ 0 h 2296885"/>
                <a:gd name="connsiteX2" fmla="*/ 2579915 w 2579915"/>
                <a:gd name="connsiteY2" fmla="*/ 2296885 h 2296885"/>
                <a:gd name="connsiteX3" fmla="*/ 0 w 2579915"/>
                <a:gd name="connsiteY3" fmla="*/ 2296885 h 2296885"/>
              </a:gdLst>
              <a:cxnLst>
                <a:cxn ang="0">
                  <a:pos x="connsiteX0" y="connsiteY0"/>
                </a:cxn>
                <a:cxn ang="0">
                  <a:pos x="connsiteX1" y="connsiteY1"/>
                </a:cxn>
                <a:cxn ang="0">
                  <a:pos x="connsiteX2" y="connsiteY2"/>
                </a:cxn>
                <a:cxn ang="0">
                  <a:pos x="connsiteX3" y="connsiteY3"/>
                </a:cxn>
              </a:cxnLst>
              <a:rect l="l" t="t" r="r" b="b"/>
              <a:pathLst>
                <a:path w="2579915" h="2296885">
                  <a:moveTo>
                    <a:pt x="0" y="0"/>
                  </a:moveTo>
                  <a:lnTo>
                    <a:pt x="2579915" y="0"/>
                  </a:lnTo>
                  <a:lnTo>
                    <a:pt x="2579915" y="2296885"/>
                  </a:lnTo>
                  <a:lnTo>
                    <a:pt x="0" y="2296885"/>
                  </a:lnTo>
                  <a:close/>
                </a:path>
              </a:pathLst>
            </a:custGeom>
          </p:spPr>
        </p:pic>
        <p:grpSp>
          <p:nvGrpSpPr>
            <p:cNvPr id="139" name="组合 138"/>
            <p:cNvGrpSpPr/>
            <p:nvPr/>
          </p:nvGrpSpPr>
          <p:grpSpPr>
            <a:xfrm>
              <a:off x="6258959" y="1923540"/>
              <a:ext cx="2091076" cy="2091076"/>
              <a:chOff x="4742449" y="2216782"/>
              <a:chExt cx="3801476" cy="3801476"/>
            </a:xfrm>
          </p:grpSpPr>
          <p:sp>
            <p:nvSpPr>
              <p:cNvPr id="140" name="任意多边形 139"/>
              <p:cNvSpPr/>
              <p:nvPr/>
            </p:nvSpPr>
            <p:spPr>
              <a:xfrm>
                <a:off x="4742449" y="2216782"/>
                <a:ext cx="3801476" cy="3801476"/>
              </a:xfrm>
              <a:custGeom>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1" name="圆角矩形 140"/>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2" name="圆角矩形 141"/>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grpSp>
        <p:nvGrpSpPr>
          <p:cNvPr id="143" name="组合 142"/>
          <p:cNvGrpSpPr/>
          <p:nvPr/>
        </p:nvGrpSpPr>
        <p:grpSpPr>
          <a:xfrm>
            <a:off x="6490608" y="1247277"/>
            <a:ext cx="1371711" cy="1365302"/>
            <a:chOff x="8787513" y="1923540"/>
            <a:chExt cx="2100620" cy="2091076"/>
          </a:xfrm>
        </p:grpSpPr>
        <p:pic>
          <p:nvPicPr>
            <p:cNvPr id="144" name="图片 143"/>
            <p:cNvPicPr>
              <a:picLocks noChangeAspect="1"/>
            </p:cNvPicPr>
            <p:nvPr/>
          </p:nvPicPr>
          <p:blipFill>
            <a:blip r:embed="rId6">
              <a:extLst>
                <a:ext uri="{28A0092B-C50C-407E-A947-70E740481C1C}">
                  <a14:useLocalDpi xmlns:a14="http://schemas.microsoft.com/office/drawing/2010/main" val="0"/>
                </a:ext>
              </a:extLst>
            </a:blip>
            <a:srcRect l="70295" b="75455"/>
            <a:stretch>
              <a:fillRect/>
            </a:stretch>
          </p:blipFill>
          <p:spPr>
            <a:xfrm>
              <a:off x="8966762" y="2113784"/>
              <a:ext cx="1921371" cy="1710589"/>
            </a:xfrm>
            <a:custGeom>
              <a:gdLst>
                <a:gd name="connsiteX0" fmla="*/ 0 w 2579914"/>
                <a:gd name="connsiteY0" fmla="*/ 0 h 2296885"/>
                <a:gd name="connsiteX1" fmla="*/ 2579914 w 2579914"/>
                <a:gd name="connsiteY1" fmla="*/ 0 h 2296885"/>
                <a:gd name="connsiteX2" fmla="*/ 2579914 w 2579914"/>
                <a:gd name="connsiteY2" fmla="*/ 2296885 h 2296885"/>
                <a:gd name="connsiteX3" fmla="*/ 0 w 2579914"/>
                <a:gd name="connsiteY3" fmla="*/ 2296885 h 2296885"/>
              </a:gdLst>
              <a:cxnLst>
                <a:cxn ang="0">
                  <a:pos x="connsiteX0" y="connsiteY0"/>
                </a:cxn>
                <a:cxn ang="0">
                  <a:pos x="connsiteX1" y="connsiteY1"/>
                </a:cxn>
                <a:cxn ang="0">
                  <a:pos x="connsiteX2" y="connsiteY2"/>
                </a:cxn>
                <a:cxn ang="0">
                  <a:pos x="connsiteX3" y="connsiteY3"/>
                </a:cxn>
              </a:cxnLst>
              <a:rect l="l" t="t" r="r" b="b"/>
              <a:pathLst>
                <a:path w="2579914" h="2296885">
                  <a:moveTo>
                    <a:pt x="0" y="0"/>
                  </a:moveTo>
                  <a:lnTo>
                    <a:pt x="2579914" y="0"/>
                  </a:lnTo>
                  <a:lnTo>
                    <a:pt x="2579914" y="2296885"/>
                  </a:lnTo>
                  <a:lnTo>
                    <a:pt x="0" y="2296885"/>
                  </a:lnTo>
                  <a:close/>
                </a:path>
              </a:pathLst>
            </a:custGeom>
          </p:spPr>
        </p:pic>
        <p:grpSp>
          <p:nvGrpSpPr>
            <p:cNvPr id="145" name="组合 144"/>
            <p:cNvGrpSpPr/>
            <p:nvPr/>
          </p:nvGrpSpPr>
          <p:grpSpPr>
            <a:xfrm>
              <a:off x="8787513" y="1923540"/>
              <a:ext cx="2091076" cy="2091076"/>
              <a:chOff x="4742449" y="2216782"/>
              <a:chExt cx="3801476" cy="3801476"/>
            </a:xfrm>
          </p:grpSpPr>
          <p:sp>
            <p:nvSpPr>
              <p:cNvPr id="146" name="任意多边形 145"/>
              <p:cNvSpPr/>
              <p:nvPr/>
            </p:nvSpPr>
            <p:spPr>
              <a:xfrm>
                <a:off x="4742449" y="2216782"/>
                <a:ext cx="3801476" cy="3801476"/>
              </a:xfrm>
              <a:custGeom>
                <a:gdLst>
                  <a:gd name="connsiteX0" fmla="*/ 627244 w 3801476"/>
                  <a:gd name="connsiteY0" fmla="*/ 310063 h 3801476"/>
                  <a:gd name="connsiteX1" fmla="*/ 310063 w 3801476"/>
                  <a:gd name="connsiteY1" fmla="*/ 627244 h 3801476"/>
                  <a:gd name="connsiteX2" fmla="*/ 310063 w 3801476"/>
                  <a:gd name="connsiteY2" fmla="*/ 3174232 h 3801476"/>
                  <a:gd name="connsiteX3" fmla="*/ 627244 w 3801476"/>
                  <a:gd name="connsiteY3" fmla="*/ 3491413 h 3801476"/>
                  <a:gd name="connsiteX4" fmla="*/ 3174232 w 3801476"/>
                  <a:gd name="connsiteY4" fmla="*/ 3491413 h 3801476"/>
                  <a:gd name="connsiteX5" fmla="*/ 3491413 w 3801476"/>
                  <a:gd name="connsiteY5" fmla="*/ 3174232 h 3801476"/>
                  <a:gd name="connsiteX6" fmla="*/ 3491413 w 3801476"/>
                  <a:gd name="connsiteY6" fmla="*/ 627244 h 3801476"/>
                  <a:gd name="connsiteX7" fmla="*/ 3174232 w 3801476"/>
                  <a:gd name="connsiteY7" fmla="*/ 310063 h 3801476"/>
                  <a:gd name="connsiteX8" fmla="*/ 379007 w 3801476"/>
                  <a:gd name="connsiteY8" fmla="*/ 0 h 3801476"/>
                  <a:gd name="connsiteX9" fmla="*/ 3422469 w 3801476"/>
                  <a:gd name="connsiteY9" fmla="*/ 0 h 3801476"/>
                  <a:gd name="connsiteX10" fmla="*/ 3801476 w 3801476"/>
                  <a:gd name="connsiteY10" fmla="*/ 379007 h 3801476"/>
                  <a:gd name="connsiteX11" fmla="*/ 3801476 w 3801476"/>
                  <a:gd name="connsiteY11" fmla="*/ 3422469 h 3801476"/>
                  <a:gd name="connsiteX12" fmla="*/ 3422469 w 3801476"/>
                  <a:gd name="connsiteY12" fmla="*/ 3801476 h 3801476"/>
                  <a:gd name="connsiteX13" fmla="*/ 379007 w 3801476"/>
                  <a:gd name="connsiteY13" fmla="*/ 3801476 h 3801476"/>
                  <a:gd name="connsiteX14" fmla="*/ 0 w 3801476"/>
                  <a:gd name="connsiteY14" fmla="*/ 3422469 h 3801476"/>
                  <a:gd name="connsiteX15" fmla="*/ 0 w 3801476"/>
                  <a:gd name="connsiteY15" fmla="*/ 379007 h 3801476"/>
                  <a:gd name="connsiteX16" fmla="*/ 379007 w 3801476"/>
                  <a:gd name="connsiteY16" fmla="*/ 0 h 3801476"/>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01476" h="3801476">
                    <a:moveTo>
                      <a:pt x="627244" y="310063"/>
                    </a:moveTo>
                    <a:cubicBezTo>
                      <a:pt x="452070" y="310063"/>
                      <a:pt x="310063" y="452070"/>
                      <a:pt x="310063" y="627244"/>
                    </a:cubicBezTo>
                    <a:lnTo>
                      <a:pt x="310063" y="3174232"/>
                    </a:lnTo>
                    <a:cubicBezTo>
                      <a:pt x="310063" y="3349406"/>
                      <a:pt x="452070" y="3491413"/>
                      <a:pt x="627244" y="3491413"/>
                    </a:cubicBezTo>
                    <a:lnTo>
                      <a:pt x="3174232" y="3491413"/>
                    </a:lnTo>
                    <a:cubicBezTo>
                      <a:pt x="3349406" y="3491413"/>
                      <a:pt x="3491413" y="3349406"/>
                      <a:pt x="3491413" y="3174232"/>
                    </a:cubicBezTo>
                    <a:lnTo>
                      <a:pt x="3491413" y="627244"/>
                    </a:lnTo>
                    <a:cubicBezTo>
                      <a:pt x="3491413" y="452070"/>
                      <a:pt x="3349406" y="310063"/>
                      <a:pt x="3174232" y="310063"/>
                    </a:cubicBezTo>
                    <a:close/>
                    <a:moveTo>
                      <a:pt x="379007" y="0"/>
                    </a:moveTo>
                    <a:lnTo>
                      <a:pt x="3422469" y="0"/>
                    </a:lnTo>
                    <a:cubicBezTo>
                      <a:pt x="3631789" y="0"/>
                      <a:pt x="3801476" y="169687"/>
                      <a:pt x="3801476" y="379007"/>
                    </a:cubicBezTo>
                    <a:lnTo>
                      <a:pt x="3801476" y="3422469"/>
                    </a:lnTo>
                    <a:cubicBezTo>
                      <a:pt x="3801476" y="3631789"/>
                      <a:pt x="3631789" y="3801476"/>
                      <a:pt x="3422469" y="3801476"/>
                    </a:cubicBezTo>
                    <a:lnTo>
                      <a:pt x="379007" y="3801476"/>
                    </a:lnTo>
                    <a:cubicBezTo>
                      <a:pt x="169687" y="3801476"/>
                      <a:pt x="0" y="3631789"/>
                      <a:pt x="0" y="3422469"/>
                    </a:cubicBezTo>
                    <a:lnTo>
                      <a:pt x="0" y="379007"/>
                    </a:lnTo>
                    <a:cubicBezTo>
                      <a:pt x="0" y="169687"/>
                      <a:pt x="169687" y="0"/>
                      <a:pt x="379007" y="0"/>
                    </a:cubicBezTo>
                    <a:close/>
                  </a:path>
                </a:pathLst>
              </a:custGeom>
              <a:gradFill flip="none" rotWithShape="1">
                <a:gsLst>
                  <a:gs pos="0">
                    <a:schemeClr val="bg1">
                      <a:lumMod val="95000"/>
                    </a:schemeClr>
                  </a:gs>
                  <a:gs pos="100000">
                    <a:schemeClr val="bg1">
                      <a:lumMod val="75000"/>
                    </a:schemeClr>
                  </a:gs>
                </a:gsLst>
                <a:lin ang="2700000" scaled="1"/>
              </a:gradFill>
              <a:ln w="25400">
                <a:noFill/>
              </a:ln>
              <a:effectLst>
                <a:outerShdw blurRad="177800" dist="889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7" name="圆角矩形 146"/>
              <p:cNvSpPr/>
              <p:nvPr/>
            </p:nvSpPr>
            <p:spPr>
              <a:xfrm>
                <a:off x="5052512" y="2526845"/>
                <a:ext cx="3181350" cy="3181350"/>
              </a:xfrm>
              <a:prstGeom prst="roundRect">
                <a:avLst>
                  <a:gd name="adj" fmla="val 9970"/>
                </a:avLst>
              </a:prstGeom>
              <a:noFill/>
              <a:ln w="76200">
                <a:gradFill flip="none" rotWithShape="1">
                  <a:gsLst>
                    <a:gs pos="100000">
                      <a:schemeClr val="bg1">
                        <a:lumMod val="96000"/>
                      </a:schemeClr>
                    </a:gs>
                    <a:gs pos="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48" name="圆角矩形 147"/>
              <p:cNvSpPr/>
              <p:nvPr/>
            </p:nvSpPr>
            <p:spPr>
              <a:xfrm>
                <a:off x="4742449" y="2216782"/>
                <a:ext cx="3801476" cy="3801476"/>
              </a:xfrm>
              <a:prstGeom prst="roundRect">
                <a:avLst>
                  <a:gd name="adj" fmla="val 9970"/>
                </a:avLst>
              </a:prstGeom>
              <a:noFill/>
              <a:ln w="22225">
                <a:gradFill flip="none" rotWithShape="1">
                  <a:gsLst>
                    <a:gs pos="0">
                      <a:schemeClr val="bg1"/>
                    </a:gs>
                    <a:gs pos="100000">
                      <a:schemeClr val="bg1">
                        <a:lumMod val="65000"/>
                      </a:schemeClr>
                    </a:gs>
                  </a:gsLst>
                  <a:lin ang="2700000" scaled="1"/>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cxnSp>
        <p:nvCxnSpPr>
          <p:cNvPr id="149" name="直接连接符 148"/>
          <p:cNvCxnSpPr/>
          <p:nvPr/>
        </p:nvCxnSpPr>
        <p:spPr>
          <a:xfrm>
            <a:off x="1282811" y="3848552"/>
            <a:ext cx="6579572"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50" name="组合 149"/>
          <p:cNvGrpSpPr/>
          <p:nvPr/>
        </p:nvGrpSpPr>
        <p:grpSpPr>
          <a:xfrm>
            <a:off x="1318634" y="2736795"/>
            <a:ext cx="1293957" cy="827466"/>
            <a:chOff x="3451161" y="3801665"/>
            <a:chExt cx="1725052" cy="1103288"/>
          </a:xfrm>
        </p:grpSpPr>
        <p:sp>
          <p:nvSpPr>
            <p:cNvPr id="151" name="文本框 45"/>
            <p:cNvSpPr txBox="1"/>
            <p:nvPr/>
          </p:nvSpPr>
          <p:spPr>
            <a:xfrm>
              <a:off x="3451161" y="3801665"/>
              <a:ext cx="1725052" cy="410369"/>
            </a:xfrm>
            <a:prstGeom prst="rect">
              <a:avLst/>
            </a:prstGeom>
            <a:noFill/>
          </p:spPr>
          <p:txBody>
            <a:bodyPr wrap="square" rtlCol="0">
              <a:spAutoFit/>
            </a:bodyPr>
            <a:lstStyle/>
            <a:p>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152" name="文本框 46"/>
            <p:cNvSpPr txBox="1"/>
            <p:nvPr/>
          </p:nvSpPr>
          <p:spPr>
            <a:xfrm>
              <a:off x="3457191" y="4135512"/>
              <a:ext cx="1719021" cy="769441"/>
            </a:xfrm>
            <a:prstGeom prst="rect">
              <a:avLst/>
            </a:prstGeom>
            <a:noFill/>
          </p:spPr>
          <p:txBody>
            <a:bodyPr wrap="square" rtlCol="0">
              <a:spAutoFit/>
            </a:bodyPr>
            <a:lstStyle/>
            <a:p>
              <a:pPr lvl="0" algn="ctr"/>
              <a:r>
                <a:rPr lang="zh-CN" altLang="en-US" sz="1050">
                  <a:solidFill>
                    <a:srgbClr val="022E6E"/>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50">
                <a:solidFill>
                  <a:srgbClr val="022E6E"/>
                </a:solidFill>
                <a:latin typeface="微软雅黑" panose="020b0503020204020204" pitchFamily="34" charset="-122"/>
                <a:ea typeface="微软雅黑" panose="020b0503020204020204" pitchFamily="34" charset="-122"/>
              </a:endParaRPr>
            </a:p>
          </p:txBody>
        </p:sp>
      </p:grpSp>
      <p:grpSp>
        <p:nvGrpSpPr>
          <p:cNvPr id="153" name="组合 152"/>
          <p:cNvGrpSpPr/>
          <p:nvPr/>
        </p:nvGrpSpPr>
        <p:grpSpPr>
          <a:xfrm>
            <a:off x="3055586" y="2736795"/>
            <a:ext cx="1293957" cy="827466"/>
            <a:chOff x="3451161" y="3801665"/>
            <a:chExt cx="1725052" cy="1103288"/>
          </a:xfrm>
        </p:grpSpPr>
        <p:sp>
          <p:nvSpPr>
            <p:cNvPr id="154" name="文本框 48"/>
            <p:cNvSpPr txBox="1"/>
            <p:nvPr/>
          </p:nvSpPr>
          <p:spPr>
            <a:xfrm>
              <a:off x="3451161" y="3801665"/>
              <a:ext cx="1725052" cy="410369"/>
            </a:xfrm>
            <a:prstGeom prst="rect">
              <a:avLst/>
            </a:prstGeom>
            <a:noFill/>
          </p:spPr>
          <p:txBody>
            <a:bodyPr wrap="square" rtlCol="0">
              <a:spAutoFit/>
            </a:bodyPr>
            <a:lstStyle/>
            <a:p>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155" name="文本框 49"/>
            <p:cNvSpPr txBox="1"/>
            <p:nvPr/>
          </p:nvSpPr>
          <p:spPr>
            <a:xfrm>
              <a:off x="3457191" y="4135512"/>
              <a:ext cx="1719021" cy="769441"/>
            </a:xfrm>
            <a:prstGeom prst="rect">
              <a:avLst/>
            </a:prstGeom>
            <a:noFill/>
          </p:spPr>
          <p:txBody>
            <a:bodyPr wrap="square" rtlCol="0">
              <a:spAutoFit/>
            </a:bodyPr>
            <a:lstStyle/>
            <a:p>
              <a:pPr lvl="0" algn="ctr"/>
              <a:r>
                <a:rPr lang="zh-CN" altLang="en-US" sz="1050">
                  <a:solidFill>
                    <a:srgbClr val="022E6E"/>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50">
                <a:solidFill>
                  <a:srgbClr val="022E6E"/>
                </a:solidFill>
                <a:latin typeface="微软雅黑" panose="020b0503020204020204" pitchFamily="34" charset="-122"/>
                <a:ea typeface="微软雅黑" panose="020b0503020204020204" pitchFamily="34" charset="-122"/>
              </a:endParaRPr>
            </a:p>
          </p:txBody>
        </p:sp>
      </p:grpSp>
      <p:grpSp>
        <p:nvGrpSpPr>
          <p:cNvPr id="156" name="组合 155"/>
          <p:cNvGrpSpPr/>
          <p:nvPr/>
        </p:nvGrpSpPr>
        <p:grpSpPr>
          <a:xfrm>
            <a:off x="4789834" y="2736795"/>
            <a:ext cx="1293957" cy="827466"/>
            <a:chOff x="3451161" y="3801665"/>
            <a:chExt cx="1725052" cy="1103288"/>
          </a:xfrm>
        </p:grpSpPr>
        <p:sp>
          <p:nvSpPr>
            <p:cNvPr id="157" name="文本框 51"/>
            <p:cNvSpPr txBox="1"/>
            <p:nvPr/>
          </p:nvSpPr>
          <p:spPr>
            <a:xfrm>
              <a:off x="3451161" y="3801665"/>
              <a:ext cx="1725052" cy="410369"/>
            </a:xfrm>
            <a:prstGeom prst="rect">
              <a:avLst/>
            </a:prstGeom>
            <a:noFill/>
          </p:spPr>
          <p:txBody>
            <a:bodyPr wrap="square" rtlCol="0">
              <a:spAutoFit/>
            </a:bodyPr>
            <a:lstStyle/>
            <a:p>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158" name="文本框 52"/>
            <p:cNvSpPr txBox="1"/>
            <p:nvPr/>
          </p:nvSpPr>
          <p:spPr>
            <a:xfrm>
              <a:off x="3457191" y="4135512"/>
              <a:ext cx="1719021" cy="769441"/>
            </a:xfrm>
            <a:prstGeom prst="rect">
              <a:avLst/>
            </a:prstGeom>
            <a:noFill/>
          </p:spPr>
          <p:txBody>
            <a:bodyPr wrap="square" rtlCol="0">
              <a:spAutoFit/>
            </a:bodyPr>
            <a:lstStyle/>
            <a:p>
              <a:pPr lvl="0" algn="ctr"/>
              <a:r>
                <a:rPr lang="zh-CN" altLang="en-US" sz="1050">
                  <a:solidFill>
                    <a:srgbClr val="022E6E"/>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50">
                <a:solidFill>
                  <a:srgbClr val="022E6E"/>
                </a:solidFill>
                <a:latin typeface="微软雅黑" panose="020b0503020204020204" pitchFamily="34" charset="-122"/>
                <a:ea typeface="微软雅黑" panose="020b0503020204020204" pitchFamily="34" charset="-122"/>
              </a:endParaRPr>
            </a:p>
          </p:txBody>
        </p:sp>
      </p:grpSp>
      <p:grpSp>
        <p:nvGrpSpPr>
          <p:cNvPr id="159" name="组合 158"/>
          <p:cNvGrpSpPr/>
          <p:nvPr/>
        </p:nvGrpSpPr>
        <p:grpSpPr>
          <a:xfrm>
            <a:off x="6539881" y="2736795"/>
            <a:ext cx="1293957" cy="827466"/>
            <a:chOff x="3451161" y="3801665"/>
            <a:chExt cx="1725052" cy="1103288"/>
          </a:xfrm>
        </p:grpSpPr>
        <p:sp>
          <p:nvSpPr>
            <p:cNvPr id="160" name="文本框 54"/>
            <p:cNvSpPr txBox="1"/>
            <p:nvPr/>
          </p:nvSpPr>
          <p:spPr>
            <a:xfrm>
              <a:off x="3451161" y="3801665"/>
              <a:ext cx="1725052" cy="410369"/>
            </a:xfrm>
            <a:prstGeom prst="rect">
              <a:avLst/>
            </a:prstGeom>
            <a:noFill/>
          </p:spPr>
          <p:txBody>
            <a:bodyPr wrap="square" rtlCol="0">
              <a:spAutoFit/>
            </a:bodyPr>
            <a:lstStyle/>
            <a:p>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161" name="文本框 55"/>
            <p:cNvSpPr txBox="1"/>
            <p:nvPr/>
          </p:nvSpPr>
          <p:spPr>
            <a:xfrm>
              <a:off x="3457191" y="4135512"/>
              <a:ext cx="1719021" cy="769441"/>
            </a:xfrm>
            <a:prstGeom prst="rect">
              <a:avLst/>
            </a:prstGeom>
            <a:noFill/>
          </p:spPr>
          <p:txBody>
            <a:bodyPr wrap="square" rtlCol="0">
              <a:spAutoFit/>
            </a:bodyPr>
            <a:lstStyle/>
            <a:p>
              <a:pPr lvl="0" algn="ctr"/>
              <a:r>
                <a:rPr lang="zh-CN" altLang="en-US" sz="1050">
                  <a:solidFill>
                    <a:srgbClr val="022E6E"/>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50">
                <a:solidFill>
                  <a:srgbClr val="022E6E"/>
                </a:solidFill>
                <a:latin typeface="微软雅黑" panose="020b0503020204020204" pitchFamily="34" charset="-122"/>
                <a:ea typeface="微软雅黑" panose="020b0503020204020204" pitchFamily="34" charset="-122"/>
              </a:endParaRPr>
            </a:p>
          </p:txBody>
        </p:sp>
      </p:grpSp>
      <p:sp>
        <p:nvSpPr>
          <p:cNvPr id="162" name="文本框 8"/>
          <p:cNvSpPr txBox="1"/>
          <p:nvPr/>
        </p:nvSpPr>
        <p:spPr>
          <a:xfrm>
            <a:off x="1405802" y="4000733"/>
            <a:ext cx="6332396" cy="577081"/>
          </a:xfrm>
          <a:prstGeom prst="rect">
            <a:avLst/>
          </a:prstGeom>
          <a:noFill/>
        </p:spPr>
        <p:txBody>
          <a:bodyPr wrap="square" lIns="68580" tIns="34290" rIns="68580" bIns="34290" rtlCol="0">
            <a:spAutoFit/>
          </a:bodyPr>
          <a:lstStyle/>
          <a:p>
            <a:pPr algn="just"/>
            <a:r>
              <a:rPr lang="zh-CN" altLang="en-US" sz="110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10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25"/>
                                        </p:tgtEl>
                                        <p:attrNameLst>
                                          <p:attrName>style.visibility</p:attrName>
                                        </p:attrNameLst>
                                      </p:cBhvr>
                                      <p:to>
                                        <p:strVal val="visible"/>
                                      </p:to>
                                    </p:set>
                                    <p:animEffect transition="in" filter="fade">
                                      <p:cBhvr>
                                        <p:cTn id="11" dur="250"/>
                                        <p:tgtEl>
                                          <p:spTgt spid="125"/>
                                        </p:tgtEl>
                                      </p:cBhvr>
                                    </p:animEffect>
                                    <p:anim calcmode="lin" valueType="num">
                                      <p:cBhvr>
                                        <p:cTn id="12" dur="250" fill="hold"/>
                                        <p:tgtEl>
                                          <p:spTgt spid="125"/>
                                        </p:tgtEl>
                                        <p:attrNameLst>
                                          <p:attrName>ppt_x</p:attrName>
                                        </p:attrNameLst>
                                      </p:cBhvr>
                                      <p:tavLst>
                                        <p:tav tm="0">
                                          <p:val>
                                            <p:strVal val="#ppt_x"/>
                                          </p:val>
                                        </p:tav>
                                        <p:tav tm="100000">
                                          <p:val>
                                            <p:strVal val="#ppt_x"/>
                                          </p:val>
                                        </p:tav>
                                      </p:tavLst>
                                    </p:anim>
                                    <p:anim calcmode="lin" valueType="num">
                                      <p:cBhvr>
                                        <p:cTn id="13" dur="250" fill="hold"/>
                                        <p:tgtEl>
                                          <p:spTgt spid="12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
                            </p:stCondLst>
                            <p:childTnLst>
                              <p:par>
                                <p:cTn id="15" presetID="42" presetClass="entr" presetSubtype="0" fill="hold" nodeType="afterEffect">
                                  <p:stCondLst>
                                    <p:cond delay="0"/>
                                  </p:stCondLst>
                                  <p:childTnLst>
                                    <p:set>
                                      <p:cBhvr>
                                        <p:cTn id="16" dur="1" fill="hold">
                                          <p:stCondLst>
                                            <p:cond delay="0"/>
                                          </p:stCondLst>
                                        </p:cTn>
                                        <p:tgtEl>
                                          <p:spTgt spid="150"/>
                                        </p:tgtEl>
                                        <p:attrNameLst>
                                          <p:attrName>style.visibility</p:attrName>
                                        </p:attrNameLst>
                                      </p:cBhvr>
                                      <p:to>
                                        <p:strVal val="visible"/>
                                      </p:to>
                                    </p:set>
                                    <p:animEffect transition="in" filter="fade">
                                      <p:cBhvr>
                                        <p:cTn id="17" dur="250"/>
                                        <p:tgtEl>
                                          <p:spTgt spid="150"/>
                                        </p:tgtEl>
                                      </p:cBhvr>
                                    </p:animEffect>
                                    <p:anim calcmode="lin" valueType="num">
                                      <p:cBhvr>
                                        <p:cTn id="18" dur="250" fill="hold"/>
                                        <p:tgtEl>
                                          <p:spTgt spid="150"/>
                                        </p:tgtEl>
                                        <p:attrNameLst>
                                          <p:attrName>ppt_x</p:attrName>
                                        </p:attrNameLst>
                                      </p:cBhvr>
                                      <p:tavLst>
                                        <p:tav tm="0">
                                          <p:val>
                                            <p:strVal val="#ppt_x"/>
                                          </p:val>
                                        </p:tav>
                                        <p:tav tm="100000">
                                          <p:val>
                                            <p:strVal val="#ppt_x"/>
                                          </p:val>
                                        </p:tav>
                                      </p:tavLst>
                                    </p:anim>
                                    <p:anim calcmode="lin" valueType="num">
                                      <p:cBhvr>
                                        <p:cTn id="19" dur="250" fill="hold"/>
                                        <p:tgtEl>
                                          <p:spTgt spid="150"/>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000"/>
                            </p:stCondLst>
                            <p:childTnLst>
                              <p:par>
                                <p:cTn id="21" presetID="42" presetClass="entr" presetSubtype="0" fill="hold" nodeType="afterEffect">
                                  <p:stCondLst>
                                    <p:cond delay="0"/>
                                  </p:stCondLst>
                                  <p:childTnLst>
                                    <p:set>
                                      <p:cBhvr>
                                        <p:cTn id="22" dur="1" fill="hold">
                                          <p:stCondLst>
                                            <p:cond delay="0"/>
                                          </p:stCondLst>
                                        </p:cTn>
                                        <p:tgtEl>
                                          <p:spTgt spid="131"/>
                                        </p:tgtEl>
                                        <p:attrNameLst>
                                          <p:attrName>style.visibility</p:attrName>
                                        </p:attrNameLst>
                                      </p:cBhvr>
                                      <p:to>
                                        <p:strVal val="visible"/>
                                      </p:to>
                                    </p:set>
                                    <p:animEffect transition="in" filter="fade">
                                      <p:cBhvr>
                                        <p:cTn id="23" dur="250"/>
                                        <p:tgtEl>
                                          <p:spTgt spid="131"/>
                                        </p:tgtEl>
                                      </p:cBhvr>
                                    </p:animEffect>
                                    <p:anim calcmode="lin" valueType="num">
                                      <p:cBhvr>
                                        <p:cTn id="24" dur="250" fill="hold"/>
                                        <p:tgtEl>
                                          <p:spTgt spid="131"/>
                                        </p:tgtEl>
                                        <p:attrNameLst>
                                          <p:attrName>ppt_x</p:attrName>
                                        </p:attrNameLst>
                                      </p:cBhvr>
                                      <p:tavLst>
                                        <p:tav tm="0">
                                          <p:val>
                                            <p:strVal val="#ppt_x"/>
                                          </p:val>
                                        </p:tav>
                                        <p:tav tm="100000">
                                          <p:val>
                                            <p:strVal val="#ppt_x"/>
                                          </p:val>
                                        </p:tav>
                                      </p:tavLst>
                                    </p:anim>
                                    <p:anim calcmode="lin" valueType="num">
                                      <p:cBhvr>
                                        <p:cTn id="25" dur="250" fill="hold"/>
                                        <p:tgtEl>
                                          <p:spTgt spid="131"/>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1250"/>
                            </p:stCondLst>
                            <p:childTnLst>
                              <p:par>
                                <p:cTn id="27" presetID="42" presetClass="entr" presetSubtype="0"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Effect transition="in" filter="fade">
                                      <p:cBhvr>
                                        <p:cTn id="29" dur="250"/>
                                        <p:tgtEl>
                                          <p:spTgt spid="153"/>
                                        </p:tgtEl>
                                      </p:cBhvr>
                                    </p:animEffect>
                                    <p:anim calcmode="lin" valueType="num">
                                      <p:cBhvr>
                                        <p:cTn id="30" dur="250" fill="hold"/>
                                        <p:tgtEl>
                                          <p:spTgt spid="153"/>
                                        </p:tgtEl>
                                        <p:attrNameLst>
                                          <p:attrName>ppt_x</p:attrName>
                                        </p:attrNameLst>
                                      </p:cBhvr>
                                      <p:tavLst>
                                        <p:tav tm="0">
                                          <p:val>
                                            <p:strVal val="#ppt_x"/>
                                          </p:val>
                                        </p:tav>
                                        <p:tav tm="100000">
                                          <p:val>
                                            <p:strVal val="#ppt_x"/>
                                          </p:val>
                                        </p:tav>
                                      </p:tavLst>
                                    </p:anim>
                                    <p:anim calcmode="lin" valueType="num">
                                      <p:cBhvr>
                                        <p:cTn id="31" dur="250" fill="hold"/>
                                        <p:tgtEl>
                                          <p:spTgt spid="15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1500"/>
                            </p:stCondLst>
                            <p:childTnLst>
                              <p:par>
                                <p:cTn id="33" presetID="42" presetClass="entr" presetSubtype="0" fill="hold" nodeType="after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250"/>
                                        <p:tgtEl>
                                          <p:spTgt spid="137"/>
                                        </p:tgtEl>
                                      </p:cBhvr>
                                    </p:animEffect>
                                    <p:anim calcmode="lin" valueType="num">
                                      <p:cBhvr>
                                        <p:cTn id="36" dur="250" fill="hold"/>
                                        <p:tgtEl>
                                          <p:spTgt spid="137"/>
                                        </p:tgtEl>
                                        <p:attrNameLst>
                                          <p:attrName>ppt_x</p:attrName>
                                        </p:attrNameLst>
                                      </p:cBhvr>
                                      <p:tavLst>
                                        <p:tav tm="0">
                                          <p:val>
                                            <p:strVal val="#ppt_x"/>
                                          </p:val>
                                        </p:tav>
                                        <p:tav tm="100000">
                                          <p:val>
                                            <p:strVal val="#ppt_x"/>
                                          </p:val>
                                        </p:tav>
                                      </p:tavLst>
                                    </p:anim>
                                    <p:anim calcmode="lin" valueType="num">
                                      <p:cBhvr>
                                        <p:cTn id="37" dur="250" fill="hold"/>
                                        <p:tgtEl>
                                          <p:spTgt spid="137"/>
                                        </p:tgtEl>
                                        <p:attrNameLst>
                                          <p:attrName>ppt_y</p:attrName>
                                        </p:attrNameLst>
                                      </p:cBhvr>
                                      <p:tavLst>
                                        <p:tav tm="0">
                                          <p:val>
                                            <p:strVal val="#ppt_y+.1"/>
                                          </p:val>
                                        </p:tav>
                                        <p:tav tm="100000">
                                          <p:val>
                                            <p:strVal val="#ppt_y"/>
                                          </p:val>
                                        </p:tav>
                                      </p:tavLst>
                                    </p:anim>
                                  </p:childTnLst>
                                </p:cTn>
                              </p:par>
                            </p:childTnLst>
                          </p:cTn>
                        </p:par>
                        <p:par>
                          <p:cTn id="38" fill="hold" nodeType="afterGroup">
                            <p:stCondLst>
                              <p:cond delay="1750"/>
                            </p:stCondLst>
                            <p:childTnLst>
                              <p:par>
                                <p:cTn id="39" presetID="42" presetClass="entr" presetSubtype="0" fill="hold" nodeType="afterEffect">
                                  <p:stCondLst>
                                    <p:cond delay="0"/>
                                  </p:stCondLst>
                                  <p:childTnLst>
                                    <p:set>
                                      <p:cBhvr>
                                        <p:cTn id="40" dur="1" fill="hold">
                                          <p:stCondLst>
                                            <p:cond delay="0"/>
                                          </p:stCondLst>
                                        </p:cTn>
                                        <p:tgtEl>
                                          <p:spTgt spid="156"/>
                                        </p:tgtEl>
                                        <p:attrNameLst>
                                          <p:attrName>style.visibility</p:attrName>
                                        </p:attrNameLst>
                                      </p:cBhvr>
                                      <p:to>
                                        <p:strVal val="visible"/>
                                      </p:to>
                                    </p:set>
                                    <p:animEffect transition="in" filter="fade">
                                      <p:cBhvr>
                                        <p:cTn id="41" dur="250"/>
                                        <p:tgtEl>
                                          <p:spTgt spid="156"/>
                                        </p:tgtEl>
                                      </p:cBhvr>
                                    </p:animEffect>
                                    <p:anim calcmode="lin" valueType="num">
                                      <p:cBhvr>
                                        <p:cTn id="42" dur="250" fill="hold"/>
                                        <p:tgtEl>
                                          <p:spTgt spid="156"/>
                                        </p:tgtEl>
                                        <p:attrNameLst>
                                          <p:attrName>ppt_x</p:attrName>
                                        </p:attrNameLst>
                                      </p:cBhvr>
                                      <p:tavLst>
                                        <p:tav tm="0">
                                          <p:val>
                                            <p:strVal val="#ppt_x"/>
                                          </p:val>
                                        </p:tav>
                                        <p:tav tm="100000">
                                          <p:val>
                                            <p:strVal val="#ppt_x"/>
                                          </p:val>
                                        </p:tav>
                                      </p:tavLst>
                                    </p:anim>
                                    <p:anim calcmode="lin" valueType="num">
                                      <p:cBhvr>
                                        <p:cTn id="43" dur="250" fill="hold"/>
                                        <p:tgtEl>
                                          <p:spTgt spid="156"/>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2000"/>
                            </p:stCondLst>
                            <p:childTnLst>
                              <p:par>
                                <p:cTn id="45" presetID="42" presetClass="entr" presetSubtype="0" fill="hold" nodeType="afterEffect">
                                  <p:stCondLst>
                                    <p:cond delay="0"/>
                                  </p:stCondLst>
                                  <p:childTnLst>
                                    <p:set>
                                      <p:cBhvr>
                                        <p:cTn id="46" dur="1" fill="hold">
                                          <p:stCondLst>
                                            <p:cond delay="0"/>
                                          </p:stCondLst>
                                        </p:cTn>
                                        <p:tgtEl>
                                          <p:spTgt spid="143"/>
                                        </p:tgtEl>
                                        <p:attrNameLst>
                                          <p:attrName>style.visibility</p:attrName>
                                        </p:attrNameLst>
                                      </p:cBhvr>
                                      <p:to>
                                        <p:strVal val="visible"/>
                                      </p:to>
                                    </p:set>
                                    <p:animEffect transition="in" filter="fade">
                                      <p:cBhvr>
                                        <p:cTn id="47" dur="250"/>
                                        <p:tgtEl>
                                          <p:spTgt spid="143"/>
                                        </p:tgtEl>
                                      </p:cBhvr>
                                    </p:animEffect>
                                    <p:anim calcmode="lin" valueType="num">
                                      <p:cBhvr>
                                        <p:cTn id="48" dur="250" fill="hold"/>
                                        <p:tgtEl>
                                          <p:spTgt spid="143"/>
                                        </p:tgtEl>
                                        <p:attrNameLst>
                                          <p:attrName>ppt_x</p:attrName>
                                        </p:attrNameLst>
                                      </p:cBhvr>
                                      <p:tavLst>
                                        <p:tav tm="0">
                                          <p:val>
                                            <p:strVal val="#ppt_x"/>
                                          </p:val>
                                        </p:tav>
                                        <p:tav tm="100000">
                                          <p:val>
                                            <p:strVal val="#ppt_x"/>
                                          </p:val>
                                        </p:tav>
                                      </p:tavLst>
                                    </p:anim>
                                    <p:anim calcmode="lin" valueType="num">
                                      <p:cBhvr>
                                        <p:cTn id="49" dur="250" fill="hold"/>
                                        <p:tgtEl>
                                          <p:spTgt spid="143"/>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2250"/>
                            </p:stCondLst>
                            <p:childTnLst>
                              <p:par>
                                <p:cTn id="51" presetID="42" presetClass="entr" presetSubtype="0" fill="hold" nodeType="afterEffect">
                                  <p:stCondLst>
                                    <p:cond delay="0"/>
                                  </p:stCondLst>
                                  <p:childTnLst>
                                    <p:set>
                                      <p:cBhvr>
                                        <p:cTn id="52" dur="1" fill="hold">
                                          <p:stCondLst>
                                            <p:cond delay="0"/>
                                          </p:stCondLst>
                                        </p:cTn>
                                        <p:tgtEl>
                                          <p:spTgt spid="159"/>
                                        </p:tgtEl>
                                        <p:attrNameLst>
                                          <p:attrName>style.visibility</p:attrName>
                                        </p:attrNameLst>
                                      </p:cBhvr>
                                      <p:to>
                                        <p:strVal val="visible"/>
                                      </p:to>
                                    </p:set>
                                    <p:animEffect transition="in" filter="fade">
                                      <p:cBhvr>
                                        <p:cTn id="53" dur="250"/>
                                        <p:tgtEl>
                                          <p:spTgt spid="159"/>
                                        </p:tgtEl>
                                      </p:cBhvr>
                                    </p:animEffect>
                                    <p:anim calcmode="lin" valueType="num">
                                      <p:cBhvr>
                                        <p:cTn id="54" dur="250" fill="hold"/>
                                        <p:tgtEl>
                                          <p:spTgt spid="159"/>
                                        </p:tgtEl>
                                        <p:attrNameLst>
                                          <p:attrName>ppt_x</p:attrName>
                                        </p:attrNameLst>
                                      </p:cBhvr>
                                      <p:tavLst>
                                        <p:tav tm="0">
                                          <p:val>
                                            <p:strVal val="#ppt_x"/>
                                          </p:val>
                                        </p:tav>
                                        <p:tav tm="100000">
                                          <p:val>
                                            <p:strVal val="#ppt_x"/>
                                          </p:val>
                                        </p:tav>
                                      </p:tavLst>
                                    </p:anim>
                                    <p:anim calcmode="lin" valueType="num">
                                      <p:cBhvr>
                                        <p:cTn id="55" dur="250" fill="hold"/>
                                        <p:tgtEl>
                                          <p:spTgt spid="159"/>
                                        </p:tgtEl>
                                        <p:attrNameLst>
                                          <p:attrName>ppt_y</p:attrName>
                                        </p:attrNameLst>
                                      </p:cBhvr>
                                      <p:tavLst>
                                        <p:tav tm="0">
                                          <p:val>
                                            <p:strVal val="#ppt_y+.1"/>
                                          </p:val>
                                        </p:tav>
                                        <p:tav tm="100000">
                                          <p:val>
                                            <p:strVal val="#ppt_y"/>
                                          </p:val>
                                        </p:tav>
                                      </p:tavLst>
                                    </p:anim>
                                  </p:childTnLst>
                                </p:cTn>
                              </p:par>
                            </p:childTnLst>
                          </p:cTn>
                        </p:par>
                        <p:par>
                          <p:cTn id="56" fill="hold" nodeType="afterGroup">
                            <p:stCondLst>
                              <p:cond delay="2500"/>
                            </p:stCondLst>
                            <p:childTnLst>
                              <p:par>
                                <p:cTn id="57" presetID="42" presetClass="entr" presetSubtype="0" fill="hold"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fade">
                                      <p:cBhvr>
                                        <p:cTn id="59" dur="250"/>
                                        <p:tgtEl>
                                          <p:spTgt spid="149"/>
                                        </p:tgtEl>
                                      </p:cBhvr>
                                    </p:animEffect>
                                    <p:anim calcmode="lin" valueType="num">
                                      <p:cBhvr>
                                        <p:cTn id="60" dur="250" fill="hold"/>
                                        <p:tgtEl>
                                          <p:spTgt spid="149"/>
                                        </p:tgtEl>
                                        <p:attrNameLst>
                                          <p:attrName>ppt_x</p:attrName>
                                        </p:attrNameLst>
                                      </p:cBhvr>
                                      <p:tavLst>
                                        <p:tav tm="0">
                                          <p:val>
                                            <p:strVal val="#ppt_x"/>
                                          </p:val>
                                        </p:tav>
                                        <p:tav tm="100000">
                                          <p:val>
                                            <p:strVal val="#ppt_x"/>
                                          </p:val>
                                        </p:tav>
                                      </p:tavLst>
                                    </p:anim>
                                    <p:anim calcmode="lin" valueType="num">
                                      <p:cBhvr>
                                        <p:cTn id="61" dur="250" fill="hold"/>
                                        <p:tgtEl>
                                          <p:spTgt spid="149"/>
                                        </p:tgtEl>
                                        <p:attrNameLst>
                                          <p:attrName>ppt_y</p:attrName>
                                        </p:attrNameLst>
                                      </p:cBhvr>
                                      <p:tavLst>
                                        <p:tav tm="0">
                                          <p:val>
                                            <p:strVal val="#ppt_y+.1"/>
                                          </p:val>
                                        </p:tav>
                                        <p:tav tm="100000">
                                          <p:val>
                                            <p:strVal val="#ppt_y"/>
                                          </p:val>
                                        </p:tav>
                                      </p:tavLst>
                                    </p:anim>
                                  </p:childTnLst>
                                </p:cTn>
                              </p:par>
                            </p:childTnLst>
                          </p:cTn>
                        </p:par>
                        <p:par>
                          <p:cTn id="62" fill="hold" nodeType="afterGroup">
                            <p:stCondLst>
                              <p:cond delay="2750"/>
                            </p:stCondLst>
                            <p:childTnLst>
                              <p:par>
                                <p:cTn id="63" presetID="16" presetClass="entr" presetSubtype="21" fill="hold" grpId="0" nodeType="afterEffect">
                                  <p:stCondLst>
                                    <p:cond delay="0"/>
                                  </p:stCondLst>
                                  <p:childTnLst>
                                    <p:set>
                                      <p:cBhvr>
                                        <p:cTn id="64" dur="1" fill="hold">
                                          <p:stCondLst>
                                            <p:cond delay="0"/>
                                          </p:stCondLst>
                                        </p:cTn>
                                        <p:tgtEl>
                                          <p:spTgt spid="162"/>
                                        </p:tgtEl>
                                        <p:attrNameLst>
                                          <p:attrName>style.visibility</p:attrName>
                                        </p:attrNameLst>
                                      </p:cBhvr>
                                      <p:to>
                                        <p:strVal val="visible"/>
                                      </p:to>
                                    </p:set>
                                    <p:animEffect transition="in" filter="barn(inVertical)">
                                      <p:cBhvr>
                                        <p:cTn id="65" dur="250"/>
                                        <p:tgtEl>
                                          <p:spTgt spid="1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 grpId="0"/>
      <p:bldP spid="41" grpId="0"/>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7" name="椭圆 26"/>
          <p:cNvSpPr/>
          <p:nvPr/>
        </p:nvSpPr>
        <p:spPr>
          <a:xfrm>
            <a:off x="3044833" y="1320986"/>
            <a:ext cx="2836226" cy="283585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381000" dist="2286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28" name="椭圆 27"/>
          <p:cNvSpPr/>
          <p:nvPr/>
        </p:nvSpPr>
        <p:spPr>
          <a:xfrm>
            <a:off x="3276804" y="1552922"/>
            <a:ext cx="2372284" cy="2371976"/>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29" name="椭圆 28"/>
          <p:cNvSpPr/>
          <p:nvPr/>
        </p:nvSpPr>
        <p:spPr>
          <a:xfrm>
            <a:off x="3538269" y="1814356"/>
            <a:ext cx="1849357" cy="1849117"/>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30" name="椭圆 29"/>
          <p:cNvSpPr/>
          <p:nvPr/>
        </p:nvSpPr>
        <p:spPr>
          <a:xfrm>
            <a:off x="3770238" y="2046292"/>
            <a:ext cx="1385415" cy="1385235"/>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66700" dist="1270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grpSp>
        <p:nvGrpSpPr>
          <p:cNvPr id="31" name="组合 30"/>
          <p:cNvGrpSpPr/>
          <p:nvPr/>
        </p:nvGrpSpPr>
        <p:grpSpPr>
          <a:xfrm>
            <a:off x="3056926" y="3297246"/>
            <a:ext cx="914821" cy="914702"/>
            <a:chOff x="4052051" y="4055916"/>
            <a:chExt cx="1219603" cy="1219603"/>
          </a:xfrm>
        </p:grpSpPr>
        <p:grpSp>
          <p:nvGrpSpPr>
            <p:cNvPr id="32" name="组合 31"/>
            <p:cNvGrpSpPr/>
            <p:nvPr/>
          </p:nvGrpSpPr>
          <p:grpSpPr>
            <a:xfrm>
              <a:off x="4052051" y="4055916"/>
              <a:ext cx="1219603" cy="1219603"/>
              <a:chOff x="4052051" y="4055916"/>
              <a:chExt cx="1219603" cy="1219603"/>
            </a:xfrm>
          </p:grpSpPr>
          <p:sp>
            <p:nvSpPr>
              <p:cNvPr id="36" name="泪滴形 35"/>
              <p:cNvSpPr/>
              <p:nvPr/>
            </p:nvSpPr>
            <p:spPr>
              <a:xfrm>
                <a:off x="4052051" y="4055916"/>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2700000" scaled="1"/>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37" name="泪滴形 36"/>
              <p:cNvSpPr/>
              <p:nvPr/>
            </p:nvSpPr>
            <p:spPr>
              <a:xfrm>
                <a:off x="4202809" y="4206674"/>
                <a:ext cx="918086" cy="918086"/>
              </a:xfrm>
              <a:prstGeom prst="teardrop">
                <a:avLst/>
              </a:prstGeom>
              <a:solidFill>
                <a:srgbClr val="022E6E"/>
              </a:solidFill>
              <a:ln w="15875">
                <a:noFill/>
              </a:ln>
              <a:effectLst>
                <a:innerShdw blurRad="889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33" name="组合 32"/>
            <p:cNvGrpSpPr/>
            <p:nvPr/>
          </p:nvGrpSpPr>
          <p:grpSpPr>
            <a:xfrm>
              <a:off x="4469710" y="4427033"/>
              <a:ext cx="393685" cy="479865"/>
              <a:chOff x="3683997" y="856343"/>
              <a:chExt cx="576394" cy="702571"/>
            </a:xfrm>
            <a:solidFill>
              <a:schemeClr val="bg1"/>
            </a:solidFill>
          </p:grpSpPr>
          <p:sp>
            <p:nvSpPr>
              <p:cNvPr id="34" name="Freeform 34"/>
              <p:cNvSpPr>
                <a:spLocks noEditPoints="1"/>
              </p:cNvSpPr>
              <p:nvPr/>
            </p:nvSpPr>
            <p:spPr bwMode="auto">
              <a:xfrm>
                <a:off x="3683997" y="856343"/>
                <a:ext cx="576394" cy="702571"/>
              </a:xfrm>
              <a:custGeom>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35" name="Freeform 35"/>
              <p:cNvSpPr>
                <a:spLocks noEditPoints="1"/>
              </p:cNvSpPr>
              <p:nvPr/>
            </p:nvSpPr>
            <p:spPr bwMode="auto">
              <a:xfrm>
                <a:off x="3765921" y="1015436"/>
                <a:ext cx="412546" cy="433758"/>
              </a:xfrm>
              <a:custGeom>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38" name="组合 37"/>
          <p:cNvGrpSpPr/>
          <p:nvPr/>
        </p:nvGrpSpPr>
        <p:grpSpPr>
          <a:xfrm>
            <a:off x="5191680" y="1131590"/>
            <a:ext cx="914821" cy="914702"/>
            <a:chOff x="6898019" y="1168381"/>
            <a:chExt cx="1219603" cy="1219603"/>
          </a:xfrm>
        </p:grpSpPr>
        <p:grpSp>
          <p:nvGrpSpPr>
            <p:cNvPr id="39" name="组合 38"/>
            <p:cNvGrpSpPr/>
            <p:nvPr/>
          </p:nvGrpSpPr>
          <p:grpSpPr>
            <a:xfrm>
              <a:off x="6898019" y="1168381"/>
              <a:ext cx="1219603" cy="1219603"/>
              <a:chOff x="6898019" y="1168381"/>
              <a:chExt cx="1219603" cy="1219603"/>
            </a:xfrm>
          </p:grpSpPr>
          <p:sp>
            <p:nvSpPr>
              <p:cNvPr id="44" name="泪滴形 43"/>
              <p:cNvSpPr/>
              <p:nvPr/>
            </p:nvSpPr>
            <p:spPr>
              <a:xfrm flipH="1" flipV="1">
                <a:off x="6898019" y="1168381"/>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13500000" scaled="0"/>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5" name="泪滴形 44"/>
              <p:cNvSpPr/>
              <p:nvPr/>
            </p:nvSpPr>
            <p:spPr>
              <a:xfrm flipH="1" flipV="1">
                <a:off x="7048777" y="1319139"/>
                <a:ext cx="918086" cy="918086"/>
              </a:xfrm>
              <a:prstGeom prst="teardrop">
                <a:avLst/>
              </a:prstGeom>
              <a:solidFill>
                <a:srgbClr val="022E6E"/>
              </a:solidFill>
              <a:ln w="15875">
                <a:gradFill flip="none" rotWithShape="1">
                  <a:gsLst>
                    <a:gs pos="100000">
                      <a:schemeClr val="bg1"/>
                    </a:gs>
                    <a:gs pos="0">
                      <a:schemeClr val="bg1">
                        <a:lumMod val="75000"/>
                      </a:schemeClr>
                    </a:gs>
                  </a:gsLst>
                  <a:lin ang="13500000" scaled="0"/>
                </a:gradFill>
              </a:ln>
              <a:effectLst>
                <a:innerShdw blurRad="88900" dist="381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0" name="组合 39"/>
            <p:cNvGrpSpPr/>
            <p:nvPr/>
          </p:nvGrpSpPr>
          <p:grpSpPr>
            <a:xfrm>
              <a:off x="7283143" y="1563830"/>
              <a:ext cx="461131" cy="427906"/>
              <a:chOff x="7903081" y="894379"/>
              <a:chExt cx="675141" cy="626498"/>
            </a:xfrm>
            <a:solidFill>
              <a:schemeClr val="bg1"/>
            </a:solidFill>
          </p:grpSpPr>
          <p:sp>
            <p:nvSpPr>
              <p:cNvPr id="41" name="Freeform 36"/>
              <p:cNvSpPr>
                <a:spLocks noEditPoints="1"/>
              </p:cNvSpPr>
              <p:nvPr/>
            </p:nvSpPr>
            <p:spPr bwMode="auto">
              <a:xfrm>
                <a:off x="7990491" y="894379"/>
                <a:ext cx="321479" cy="213587"/>
              </a:xfrm>
              <a:custGeom>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6">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2" name="Freeform 37"/>
              <p:cNvSpPr>
                <a:spLocks noEditPoints="1"/>
              </p:cNvSpPr>
              <p:nvPr/>
            </p:nvSpPr>
            <p:spPr bwMode="auto">
              <a:xfrm>
                <a:off x="8242846" y="1021288"/>
                <a:ext cx="335376" cy="351103"/>
              </a:xfrm>
              <a:custGeom>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43" name="Freeform 38"/>
              <p:cNvSpPr>
                <a:spLocks noEditPoints="1"/>
              </p:cNvSpPr>
              <p:nvPr/>
            </p:nvSpPr>
            <p:spPr bwMode="auto">
              <a:xfrm>
                <a:off x="7903081" y="1114915"/>
                <a:ext cx="406328" cy="405962"/>
              </a:xfrm>
              <a:custGeom>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46" name="组合 45"/>
          <p:cNvGrpSpPr/>
          <p:nvPr/>
        </p:nvGrpSpPr>
        <p:grpSpPr>
          <a:xfrm>
            <a:off x="3182099" y="1472975"/>
            <a:ext cx="914821" cy="914702"/>
            <a:chOff x="4218926" y="1623555"/>
            <a:chExt cx="1219603" cy="1219603"/>
          </a:xfrm>
        </p:grpSpPr>
        <p:grpSp>
          <p:nvGrpSpPr>
            <p:cNvPr id="47" name="组合 46"/>
            <p:cNvGrpSpPr/>
            <p:nvPr/>
          </p:nvGrpSpPr>
          <p:grpSpPr>
            <a:xfrm>
              <a:off x="4218926" y="1623555"/>
              <a:ext cx="1219603" cy="1219603"/>
              <a:chOff x="4218926" y="1623555"/>
              <a:chExt cx="1219603" cy="1219603"/>
            </a:xfrm>
          </p:grpSpPr>
          <p:sp>
            <p:nvSpPr>
              <p:cNvPr id="52" name="泪滴形 51"/>
              <p:cNvSpPr/>
              <p:nvPr/>
            </p:nvSpPr>
            <p:spPr>
              <a:xfrm flipV="1">
                <a:off x="4218926" y="1623555"/>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18900000" scaled="0"/>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53" name="泪滴形 52"/>
              <p:cNvSpPr/>
              <p:nvPr/>
            </p:nvSpPr>
            <p:spPr>
              <a:xfrm flipV="1">
                <a:off x="4384506" y="1789299"/>
                <a:ext cx="918086" cy="918086"/>
              </a:xfrm>
              <a:prstGeom prst="teardrop">
                <a:avLst/>
              </a:prstGeom>
              <a:solidFill>
                <a:srgbClr val="022E6E"/>
              </a:solidFill>
              <a:ln w="15875">
                <a:gradFill flip="none" rotWithShape="1">
                  <a:gsLst>
                    <a:gs pos="100000">
                      <a:schemeClr val="bg1"/>
                    </a:gs>
                    <a:gs pos="0">
                      <a:schemeClr val="bg1">
                        <a:lumMod val="75000"/>
                      </a:schemeClr>
                    </a:gs>
                  </a:gsLst>
                  <a:lin ang="18900000" scaled="0"/>
                </a:gradFill>
              </a:ln>
              <a:effectLst>
                <a:innerShdw blurRad="88900" dist="38100" dir="81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48" name="组合 47"/>
            <p:cNvGrpSpPr/>
            <p:nvPr/>
          </p:nvGrpSpPr>
          <p:grpSpPr>
            <a:xfrm>
              <a:off x="4639345" y="2026231"/>
              <a:ext cx="488359" cy="479865"/>
              <a:chOff x="5037571" y="856343"/>
              <a:chExt cx="715006" cy="702571"/>
            </a:xfrm>
            <a:solidFill>
              <a:schemeClr val="bg1"/>
            </a:solidFill>
          </p:grpSpPr>
          <p:sp>
            <p:nvSpPr>
              <p:cNvPr id="49" name="Freeform 39"/>
              <p:cNvSpPr/>
              <p:nvPr/>
            </p:nvSpPr>
            <p:spPr bwMode="auto">
              <a:xfrm>
                <a:off x="5468769" y="856343"/>
                <a:ext cx="244675" cy="244675"/>
              </a:xfrm>
              <a:custGeom>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0" name="Freeform 40"/>
              <p:cNvSpPr>
                <a:spLocks noEditPoints="1"/>
              </p:cNvSpPr>
              <p:nvPr/>
            </p:nvSpPr>
            <p:spPr bwMode="auto">
              <a:xfrm>
                <a:off x="5037571" y="889259"/>
                <a:ext cx="423518" cy="669655"/>
              </a:xfrm>
              <a:custGeom>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1" name="Freeform 41"/>
              <p:cNvSpPr/>
              <p:nvPr/>
            </p:nvSpPr>
            <p:spPr bwMode="auto">
              <a:xfrm>
                <a:off x="5532772" y="870972"/>
                <a:ext cx="219805" cy="176283"/>
              </a:xfrm>
              <a:custGeom>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grpSp>
        <p:nvGrpSpPr>
          <p:cNvPr id="54" name="组合 53"/>
          <p:cNvGrpSpPr/>
          <p:nvPr/>
        </p:nvGrpSpPr>
        <p:grpSpPr>
          <a:xfrm>
            <a:off x="5340548" y="3601316"/>
            <a:ext cx="914821" cy="914702"/>
            <a:chOff x="7096484" y="4461342"/>
            <a:chExt cx="1219603" cy="1219603"/>
          </a:xfrm>
        </p:grpSpPr>
        <p:grpSp>
          <p:nvGrpSpPr>
            <p:cNvPr id="55" name="组合 54"/>
            <p:cNvGrpSpPr/>
            <p:nvPr/>
          </p:nvGrpSpPr>
          <p:grpSpPr>
            <a:xfrm>
              <a:off x="7096484" y="4461342"/>
              <a:ext cx="1219603" cy="1219603"/>
              <a:chOff x="6936464" y="4628982"/>
              <a:chExt cx="1219603" cy="1219603"/>
            </a:xfrm>
          </p:grpSpPr>
          <p:sp>
            <p:nvSpPr>
              <p:cNvPr id="59" name="泪滴形 58"/>
              <p:cNvSpPr/>
              <p:nvPr/>
            </p:nvSpPr>
            <p:spPr>
              <a:xfrm flipH="1">
                <a:off x="6936464" y="4628982"/>
                <a:ext cx="1219603" cy="1219603"/>
              </a:xfrm>
              <a:prstGeom prst="teardrop">
                <a:avLst/>
              </a:prstGeom>
              <a:gradFill flip="none" rotWithShape="0">
                <a:gsLst>
                  <a:gs pos="0">
                    <a:schemeClr val="bg1">
                      <a:lumMod val="85000"/>
                    </a:schemeClr>
                  </a:gs>
                  <a:gs pos="100000">
                    <a:schemeClr val="bg1">
                      <a:lumMod val="95000"/>
                    </a:schemeClr>
                  </a:gs>
                </a:gsLst>
                <a:lin ang="2700000" scaled="1"/>
              </a:gradFill>
              <a:ln w="15875">
                <a:gradFill flip="none" rotWithShape="1">
                  <a:gsLst>
                    <a:gs pos="0">
                      <a:schemeClr val="bg1"/>
                    </a:gs>
                    <a:gs pos="100000">
                      <a:schemeClr val="bg1">
                        <a:lumMod val="85000"/>
                      </a:schemeClr>
                    </a:gs>
                  </a:gsLst>
                  <a:lin ang="8100000" scaled="0"/>
                </a:gradFill>
              </a:ln>
              <a:effectLst>
                <a:outerShdw blurRad="279400" dist="127000" dir="2700000" algn="tl"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0" name="泪滴形 59"/>
              <p:cNvSpPr/>
              <p:nvPr/>
            </p:nvSpPr>
            <p:spPr>
              <a:xfrm flipH="1">
                <a:off x="7087222" y="4779740"/>
                <a:ext cx="918086" cy="918086"/>
              </a:xfrm>
              <a:prstGeom prst="teardrop">
                <a:avLst/>
              </a:prstGeom>
              <a:solidFill>
                <a:srgbClr val="022E6E"/>
              </a:solidFill>
              <a:ln w="15875">
                <a:gradFill flip="none" rotWithShape="1">
                  <a:gsLst>
                    <a:gs pos="100000">
                      <a:schemeClr val="bg1"/>
                    </a:gs>
                    <a:gs pos="0">
                      <a:schemeClr val="bg1">
                        <a:lumMod val="75000"/>
                      </a:schemeClr>
                    </a:gs>
                  </a:gsLst>
                  <a:lin ang="8100000" scaled="0"/>
                </a:gradFill>
              </a:ln>
              <a:effectLst>
                <a:innerShdw blurRad="88900" dist="381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grpSp>
          <p:nvGrpSpPr>
            <p:cNvPr id="56" name="组合 55"/>
            <p:cNvGrpSpPr/>
            <p:nvPr/>
          </p:nvGrpSpPr>
          <p:grpSpPr>
            <a:xfrm>
              <a:off x="7431165" y="4796639"/>
              <a:ext cx="484361" cy="457384"/>
              <a:chOff x="6460269" y="872801"/>
              <a:chExt cx="709154" cy="669655"/>
            </a:xfrm>
            <a:solidFill>
              <a:schemeClr val="bg1"/>
            </a:solidFill>
          </p:grpSpPr>
          <p:sp>
            <p:nvSpPr>
              <p:cNvPr id="57" name="Freeform 42"/>
              <p:cNvSpPr>
                <a:spLocks noEditPoints="1"/>
              </p:cNvSpPr>
              <p:nvPr/>
            </p:nvSpPr>
            <p:spPr bwMode="auto">
              <a:xfrm>
                <a:off x="6460269" y="872801"/>
                <a:ext cx="442902" cy="669655"/>
              </a:xfrm>
              <a:custGeom>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58" name="Freeform 43"/>
              <p:cNvSpPr>
                <a:spLocks noEditPoints="1"/>
              </p:cNvSpPr>
              <p:nvPr/>
            </p:nvSpPr>
            <p:spPr bwMode="auto">
              <a:xfrm>
                <a:off x="6735299" y="1108698"/>
                <a:ext cx="434124" cy="433758"/>
              </a:xfrm>
              <a:custGeom>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sp>
        <p:nvSpPr>
          <p:cNvPr id="61" name="文本框 41"/>
          <p:cNvSpPr txBox="1"/>
          <p:nvPr/>
        </p:nvSpPr>
        <p:spPr>
          <a:xfrm rot="18900000">
            <a:off x="3829235" y="2266966"/>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a:solidFill>
                  <a:srgbClr val="022E6E"/>
                </a:solidFill>
                <a:latin typeface="Impact" panose="020b0806030902050204" pitchFamily="34" charset="0"/>
              </a:rPr>
              <a:t>OPTION 01</a:t>
            </a:r>
            <a:endParaRPr lang="zh-CN" altLang="en-US" sz="1100">
              <a:solidFill>
                <a:srgbClr val="022E6E"/>
              </a:solidFill>
              <a:latin typeface="Impact" panose="020b0806030902050204" pitchFamily="34" charset="0"/>
            </a:endParaRPr>
          </a:p>
        </p:txBody>
      </p:sp>
      <p:sp>
        <p:nvSpPr>
          <p:cNvPr id="62" name="文本框 42"/>
          <p:cNvSpPr txBox="1"/>
          <p:nvPr/>
        </p:nvSpPr>
        <p:spPr>
          <a:xfrm rot="2700000">
            <a:off x="4438747" y="1893531"/>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a:solidFill>
                  <a:srgbClr val="022E6E"/>
                </a:solidFill>
                <a:latin typeface="Impact" panose="020b0806030902050204" pitchFamily="34" charset="0"/>
              </a:rPr>
              <a:t>OPTION 03</a:t>
            </a:r>
            <a:endParaRPr lang="zh-CN" altLang="en-US" sz="1100">
              <a:solidFill>
                <a:srgbClr val="022E6E"/>
              </a:solidFill>
              <a:latin typeface="Impact" panose="020b0806030902050204" pitchFamily="34" charset="0"/>
            </a:endParaRPr>
          </a:p>
        </p:txBody>
      </p:sp>
      <p:sp>
        <p:nvSpPr>
          <p:cNvPr id="63" name="文本框 43"/>
          <p:cNvSpPr txBox="1"/>
          <p:nvPr/>
        </p:nvSpPr>
        <p:spPr>
          <a:xfrm rot="8100000">
            <a:off x="4652360" y="3065919"/>
            <a:ext cx="988824" cy="649179"/>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a:solidFill>
                  <a:srgbClr val="022E6E"/>
                </a:solidFill>
                <a:latin typeface="Impact" panose="020b0806030902050204" pitchFamily="34" charset="0"/>
              </a:rPr>
              <a:t>OPTION 04</a:t>
            </a:r>
            <a:endParaRPr lang="zh-CN" altLang="en-US" sz="1100">
              <a:solidFill>
                <a:srgbClr val="022E6E"/>
              </a:solidFill>
              <a:latin typeface="Impact" panose="020b0806030902050204" pitchFamily="34" charset="0"/>
            </a:endParaRPr>
          </a:p>
        </p:txBody>
      </p:sp>
      <p:sp>
        <p:nvSpPr>
          <p:cNvPr id="64" name="文本框 44"/>
          <p:cNvSpPr txBox="1"/>
          <p:nvPr/>
        </p:nvSpPr>
        <p:spPr>
          <a:xfrm rot="13500000">
            <a:off x="3663660" y="2746644"/>
            <a:ext cx="988695" cy="649264"/>
          </a:xfrm>
          <a:prstGeom prst="rect">
            <a:avLst/>
          </a:prstGeom>
          <a:noFill/>
        </p:spPr>
        <p:txBody>
          <a:bodyPr wrap="square" lIns="68580" tIns="34290" rIns="68580" bIns="34290" rtlCol="0">
            <a:prstTxWarp prst="textArchUp">
              <a:avLst>
                <a:gd name="adj" fmla="val 5581200"/>
              </a:avLst>
            </a:prstTxWarp>
            <a:spAutoFit/>
          </a:bodyPr>
          <a:lstStyle/>
          <a:p>
            <a:pPr algn="ctr"/>
            <a:r>
              <a:rPr lang="en-US" altLang="zh-CN" sz="1100">
                <a:solidFill>
                  <a:srgbClr val="022E6E"/>
                </a:solidFill>
                <a:latin typeface="Impact" panose="020b0806030902050204" pitchFamily="34" charset="0"/>
              </a:rPr>
              <a:t>OPTION 02</a:t>
            </a:r>
            <a:endParaRPr lang="zh-CN" altLang="en-US" sz="1100">
              <a:solidFill>
                <a:srgbClr val="022E6E"/>
              </a:solidFill>
              <a:latin typeface="Impact" panose="020b0806030902050204" pitchFamily="34" charset="0"/>
            </a:endParaRPr>
          </a:p>
        </p:txBody>
      </p:sp>
      <p:sp>
        <p:nvSpPr>
          <p:cNvPr id="65" name="椭圆 64"/>
          <p:cNvSpPr/>
          <p:nvPr/>
        </p:nvSpPr>
        <p:spPr>
          <a:xfrm>
            <a:off x="4027279" y="2299385"/>
            <a:ext cx="871334" cy="871220"/>
          </a:xfrm>
          <a:prstGeom prst="ellipse">
            <a:avLst/>
          </a:prstGeom>
          <a:gradFill flip="none" rotWithShape="1">
            <a:gsLst>
              <a:gs pos="0">
                <a:schemeClr val="bg1">
                  <a:lumMod val="75000"/>
                </a:schemeClr>
              </a:gs>
              <a:gs pos="54000">
                <a:schemeClr val="bg1">
                  <a:lumMod val="95000"/>
                </a:schemeClr>
              </a:gs>
              <a:gs pos="100000">
                <a:schemeClr val="bg1">
                  <a:lumMod val="94000"/>
                  <a:lumOff val="6000"/>
                </a:schemeClr>
              </a:gs>
            </a:gsLst>
            <a:lin ang="2700000" scaled="1"/>
          </a:gradFill>
          <a:ln w="19050">
            <a:gradFill flip="none" rotWithShape="1">
              <a:gsLst>
                <a:gs pos="0">
                  <a:schemeClr val="bg1"/>
                </a:gs>
                <a:gs pos="100000">
                  <a:schemeClr val="bg1">
                    <a:lumMod val="85000"/>
                  </a:schemeClr>
                </a:gs>
              </a:gsLst>
              <a:lin ang="2700000" scaled="1"/>
            </a:gradFill>
          </a:ln>
          <a:effectLst>
            <a:outerShdw blurRad="254000" dist="1143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grpSp>
        <p:nvGrpSpPr>
          <p:cNvPr id="66" name="组合 65"/>
          <p:cNvGrpSpPr/>
          <p:nvPr/>
        </p:nvGrpSpPr>
        <p:grpSpPr>
          <a:xfrm>
            <a:off x="3997327" y="2466475"/>
            <a:ext cx="935250" cy="494752"/>
            <a:chOff x="5305760" y="2948224"/>
            <a:chExt cx="1246838" cy="659669"/>
          </a:xfrm>
        </p:grpSpPr>
        <p:sp>
          <p:nvSpPr>
            <p:cNvPr id="67" name="Freeform 48"/>
            <p:cNvSpPr>
              <a:spLocks noEditPoints="1"/>
            </p:cNvSpPr>
            <p:nvPr/>
          </p:nvSpPr>
          <p:spPr bwMode="auto">
            <a:xfrm>
              <a:off x="5767581" y="2948224"/>
              <a:ext cx="317846" cy="345690"/>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ffectLst>
              <a:innerShdw blurRad="12700" dist="11430" dir="13500000">
                <a:prstClr val="black">
                  <a:alpha val="50000"/>
                </a:prstClr>
              </a:innerShdw>
            </a:effectLst>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latin typeface="Arial" panose="020b0604020202020204" pitchFamily="34" charset="0"/>
                <a:ea typeface="微软雅黑" panose="020b0503020204020204" pitchFamily="34" charset="-122"/>
                <a:sym typeface="Arial" panose="020b0604020202020204" pitchFamily="34" charset="0"/>
              </a:endParaRPr>
            </a:p>
          </p:txBody>
        </p:sp>
        <p:sp>
          <p:nvSpPr>
            <p:cNvPr id="68" name="文本框 61"/>
            <p:cNvSpPr txBox="1"/>
            <p:nvPr/>
          </p:nvSpPr>
          <p:spPr>
            <a:xfrm>
              <a:off x="5305760" y="3259079"/>
              <a:ext cx="1246838" cy="348814"/>
            </a:xfrm>
            <a:prstGeom prst="rect">
              <a:avLst/>
            </a:prstGeom>
            <a:noFill/>
          </p:spPr>
          <p:txBody>
            <a:bodyPr wrap="square" rtlCol="0">
              <a:spAutoFit/>
            </a:bodyPr>
            <a:lstStyle/>
            <a:p>
              <a:pPr algn="ctr"/>
              <a:r>
                <a:rPr lang="en-US" altLang="zh-CN" sz="1100">
                  <a:solidFill>
                    <a:schemeClr val="tx1">
                      <a:lumMod val="50000"/>
                      <a:lumOff val="50000"/>
                    </a:schemeClr>
                  </a:solidFill>
                  <a:effectLst>
                    <a:innerShdw blurRad="25400" dist="38100" dir="13500000">
                      <a:prstClr val="black">
                        <a:alpha val="50000"/>
                      </a:prstClr>
                    </a:innerShdw>
                  </a:effectLst>
                  <a:latin typeface="LiHei Pro" panose="020b0500000000000000" pitchFamily="34" charset="-122"/>
                  <a:ea typeface="LiHei Pro" panose="020b0500000000000000" pitchFamily="34" charset="-122"/>
                </a:rPr>
                <a:t>TEXT HERE</a:t>
              </a:r>
              <a:endParaRPr lang="zh-CN" altLang="en-US" sz="1100">
                <a:solidFill>
                  <a:schemeClr val="tx1">
                    <a:lumMod val="50000"/>
                    <a:lumOff val="50000"/>
                  </a:schemeClr>
                </a:solidFill>
                <a:effectLst>
                  <a:innerShdw blurRad="25400" dist="38100" dir="13500000">
                    <a:prstClr val="black">
                      <a:alpha val="50000"/>
                    </a:prstClr>
                  </a:innerShdw>
                </a:effectLst>
                <a:latin typeface="LiHei Pro" panose="020b0500000000000000" pitchFamily="34" charset="-122"/>
                <a:ea typeface="LiHei Pro" panose="020b0500000000000000" pitchFamily="34" charset="-122"/>
              </a:endParaRPr>
            </a:p>
          </p:txBody>
        </p:sp>
      </p:grpSp>
      <p:grpSp>
        <p:nvGrpSpPr>
          <p:cNvPr id="69" name="组合 68"/>
          <p:cNvGrpSpPr/>
          <p:nvPr/>
        </p:nvGrpSpPr>
        <p:grpSpPr>
          <a:xfrm>
            <a:off x="950417" y="1388747"/>
            <a:ext cx="2106506" cy="971380"/>
            <a:chOff x="478583" y="1976343"/>
            <a:chExt cx="2808309" cy="1295173"/>
          </a:xfrm>
        </p:grpSpPr>
        <p:sp>
          <p:nvSpPr>
            <p:cNvPr id="70" name="文本框 25"/>
            <p:cNvSpPr txBox="1"/>
            <p:nvPr/>
          </p:nvSpPr>
          <p:spPr>
            <a:xfrm>
              <a:off x="622599" y="1976343"/>
              <a:ext cx="870744" cy="553997"/>
            </a:xfrm>
            <a:prstGeom prst="rect">
              <a:avLst/>
            </a:prstGeom>
            <a:noFill/>
          </p:spPr>
          <p:txBody>
            <a:bodyPr wrap="square" rtlCol="0">
              <a:spAutoFit/>
            </a:bodyPr>
            <a:lstStyle/>
            <a:p>
              <a:pPr algn="r"/>
              <a:r>
                <a:rPr lang="en-US" altLang="zh-CN" sz="2000">
                  <a:solidFill>
                    <a:srgbClr val="022E6E"/>
                  </a:solidFill>
                  <a:latin typeface="Impact" panose="020b0806030902050204" pitchFamily="34" charset="0"/>
                </a:rPr>
                <a:t>01</a:t>
              </a:r>
              <a:endParaRPr lang="zh-CN" altLang="en-US" sz="2000">
                <a:solidFill>
                  <a:srgbClr val="022E6E"/>
                </a:solidFill>
                <a:latin typeface="Impact" panose="020b0806030902050204" pitchFamily="34" charset="0"/>
              </a:endParaRPr>
            </a:p>
          </p:txBody>
        </p:sp>
        <p:grpSp>
          <p:nvGrpSpPr>
            <p:cNvPr id="71" name="组合 70"/>
            <p:cNvGrpSpPr/>
            <p:nvPr/>
          </p:nvGrpSpPr>
          <p:grpSpPr>
            <a:xfrm>
              <a:off x="478583" y="2060848"/>
              <a:ext cx="2808309" cy="1210668"/>
              <a:chOff x="2326778" y="3801665"/>
              <a:chExt cx="2808675" cy="1210668"/>
            </a:xfrm>
          </p:grpSpPr>
          <p:sp>
            <p:nvSpPr>
              <p:cNvPr id="72" name="文本框 43"/>
              <p:cNvSpPr txBox="1"/>
              <p:nvPr/>
            </p:nvSpPr>
            <p:spPr>
              <a:xfrm>
                <a:off x="3365318" y="3801665"/>
                <a:ext cx="1725052" cy="410369"/>
              </a:xfrm>
              <a:prstGeom prst="rect">
                <a:avLst/>
              </a:prstGeom>
              <a:noFill/>
            </p:spPr>
            <p:txBody>
              <a:bodyPr wrap="square" rtlCol="0">
                <a:spAutoFit/>
              </a:bodyPr>
              <a:lstStyle/>
              <a:p>
                <a:pPr algn="r"/>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73" name="文本框 44"/>
              <p:cNvSpPr txBox="1"/>
              <p:nvPr/>
            </p:nvSpPr>
            <p:spPr>
              <a:xfrm>
                <a:off x="2326778" y="4135512"/>
                <a:ext cx="2808675" cy="876821"/>
              </a:xfrm>
              <a:prstGeom prst="rect">
                <a:avLst/>
              </a:prstGeom>
              <a:noFill/>
            </p:spPr>
            <p:txBody>
              <a:bodyPr wrap="square" rtlCol="0">
                <a:spAutoFit/>
              </a:bodyPr>
              <a:lstStyle/>
              <a:p>
                <a:pPr lvl="0" algn="r">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grpSp>
        <p:nvGrpSpPr>
          <p:cNvPr id="74" name="组合 73"/>
          <p:cNvGrpSpPr/>
          <p:nvPr/>
        </p:nvGrpSpPr>
        <p:grpSpPr>
          <a:xfrm>
            <a:off x="6263894" y="1311223"/>
            <a:ext cx="2106506" cy="987795"/>
            <a:chOff x="478583" y="1976343"/>
            <a:chExt cx="2808309" cy="1317060"/>
          </a:xfrm>
        </p:grpSpPr>
        <p:sp>
          <p:nvSpPr>
            <p:cNvPr id="75" name="文本框 25"/>
            <p:cNvSpPr txBox="1"/>
            <p:nvPr/>
          </p:nvSpPr>
          <p:spPr>
            <a:xfrm>
              <a:off x="622599" y="1976343"/>
              <a:ext cx="870744" cy="553997"/>
            </a:xfrm>
            <a:prstGeom prst="rect">
              <a:avLst/>
            </a:prstGeom>
            <a:noFill/>
          </p:spPr>
          <p:txBody>
            <a:bodyPr wrap="square" rtlCol="0">
              <a:spAutoFit/>
            </a:bodyPr>
            <a:lstStyle/>
            <a:p>
              <a:r>
                <a:rPr lang="en-US" altLang="zh-CN" sz="2000">
                  <a:solidFill>
                    <a:srgbClr val="022E6E"/>
                  </a:solidFill>
                  <a:latin typeface="Impact" panose="020b0806030902050204" pitchFamily="34" charset="0"/>
                </a:rPr>
                <a:t>03</a:t>
              </a:r>
              <a:endParaRPr lang="zh-CN" altLang="en-US" sz="2000">
                <a:solidFill>
                  <a:srgbClr val="022E6E"/>
                </a:solidFill>
                <a:latin typeface="Impact" panose="020b0806030902050204" pitchFamily="34" charset="0"/>
              </a:endParaRPr>
            </a:p>
          </p:txBody>
        </p:sp>
        <p:grpSp>
          <p:nvGrpSpPr>
            <p:cNvPr id="76" name="组合 75"/>
            <p:cNvGrpSpPr/>
            <p:nvPr/>
          </p:nvGrpSpPr>
          <p:grpSpPr>
            <a:xfrm>
              <a:off x="478583" y="2060848"/>
              <a:ext cx="2808309" cy="1232555"/>
              <a:chOff x="2326778" y="3801665"/>
              <a:chExt cx="2808675" cy="1232555"/>
            </a:xfrm>
          </p:grpSpPr>
          <p:sp>
            <p:nvSpPr>
              <p:cNvPr id="77" name="文本框 43"/>
              <p:cNvSpPr txBox="1"/>
              <p:nvPr/>
            </p:nvSpPr>
            <p:spPr>
              <a:xfrm>
                <a:off x="3075593" y="3801665"/>
                <a:ext cx="1725052" cy="410369"/>
              </a:xfrm>
              <a:prstGeom prst="rect">
                <a:avLst/>
              </a:prstGeom>
              <a:noFill/>
            </p:spPr>
            <p:txBody>
              <a:bodyPr wrap="square" rtlCol="0">
                <a:spAutoFit/>
              </a:bodyPr>
              <a:lstStyle/>
              <a:p>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78" name="文本框 44"/>
              <p:cNvSpPr txBox="1"/>
              <p:nvPr/>
            </p:nvSpPr>
            <p:spPr>
              <a:xfrm>
                <a:off x="2326778" y="4135512"/>
                <a:ext cx="2808675" cy="898708"/>
              </a:xfrm>
              <a:prstGeom prst="rect">
                <a:avLst/>
              </a:prstGeom>
              <a:noFill/>
            </p:spPr>
            <p:txBody>
              <a:bodyPr wrap="square" rtlCol="0">
                <a:spAutoFit/>
              </a:bodyPr>
              <a:lstStyle/>
              <a:p>
                <a:pPr lvl="0">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grpSp>
        <p:nvGrpSpPr>
          <p:cNvPr id="79" name="组合 78"/>
          <p:cNvGrpSpPr/>
          <p:nvPr/>
        </p:nvGrpSpPr>
        <p:grpSpPr>
          <a:xfrm>
            <a:off x="862592" y="3349655"/>
            <a:ext cx="2106506" cy="987795"/>
            <a:chOff x="478583" y="1976343"/>
            <a:chExt cx="2808309" cy="1317060"/>
          </a:xfrm>
        </p:grpSpPr>
        <p:sp>
          <p:nvSpPr>
            <p:cNvPr id="80" name="文本框 25"/>
            <p:cNvSpPr txBox="1"/>
            <p:nvPr/>
          </p:nvSpPr>
          <p:spPr>
            <a:xfrm>
              <a:off x="622599" y="1976343"/>
              <a:ext cx="870744" cy="553997"/>
            </a:xfrm>
            <a:prstGeom prst="rect">
              <a:avLst/>
            </a:prstGeom>
            <a:noFill/>
          </p:spPr>
          <p:txBody>
            <a:bodyPr wrap="square" rtlCol="0">
              <a:spAutoFit/>
            </a:bodyPr>
            <a:lstStyle/>
            <a:p>
              <a:pPr algn="r"/>
              <a:r>
                <a:rPr lang="en-US" altLang="zh-CN" sz="2000">
                  <a:solidFill>
                    <a:srgbClr val="022E6E"/>
                  </a:solidFill>
                  <a:latin typeface="Impact" panose="020b0806030902050204" pitchFamily="34" charset="0"/>
                </a:rPr>
                <a:t>02</a:t>
              </a:r>
              <a:endParaRPr lang="zh-CN" altLang="en-US" sz="2000">
                <a:solidFill>
                  <a:srgbClr val="022E6E"/>
                </a:solidFill>
                <a:latin typeface="Impact" panose="020b0806030902050204" pitchFamily="34" charset="0"/>
              </a:endParaRPr>
            </a:p>
          </p:txBody>
        </p:sp>
        <p:grpSp>
          <p:nvGrpSpPr>
            <p:cNvPr id="81" name="组合 80"/>
            <p:cNvGrpSpPr/>
            <p:nvPr/>
          </p:nvGrpSpPr>
          <p:grpSpPr>
            <a:xfrm>
              <a:off x="478583" y="2060848"/>
              <a:ext cx="2808309" cy="1232555"/>
              <a:chOff x="2326778" y="3801665"/>
              <a:chExt cx="2808675" cy="1232555"/>
            </a:xfrm>
          </p:grpSpPr>
          <p:sp>
            <p:nvSpPr>
              <p:cNvPr id="82" name="文本框 43"/>
              <p:cNvSpPr txBox="1"/>
              <p:nvPr/>
            </p:nvSpPr>
            <p:spPr>
              <a:xfrm>
                <a:off x="3338383" y="3801665"/>
                <a:ext cx="1725052" cy="410369"/>
              </a:xfrm>
              <a:prstGeom prst="rect">
                <a:avLst/>
              </a:prstGeom>
              <a:noFill/>
            </p:spPr>
            <p:txBody>
              <a:bodyPr wrap="square" rtlCol="0">
                <a:spAutoFit/>
              </a:bodyPr>
              <a:lstStyle/>
              <a:p>
                <a:pPr algn="r"/>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83" name="文本框 44"/>
              <p:cNvSpPr txBox="1"/>
              <p:nvPr/>
            </p:nvSpPr>
            <p:spPr>
              <a:xfrm>
                <a:off x="2326778" y="4135512"/>
                <a:ext cx="2808675" cy="898708"/>
              </a:xfrm>
              <a:prstGeom prst="rect">
                <a:avLst/>
              </a:prstGeom>
              <a:noFill/>
            </p:spPr>
            <p:txBody>
              <a:bodyPr wrap="square" rtlCol="0">
                <a:spAutoFit/>
              </a:bodyPr>
              <a:lstStyle/>
              <a:p>
                <a:pPr lvl="0" algn="r">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grpSp>
        <p:nvGrpSpPr>
          <p:cNvPr id="84" name="组合 83"/>
          <p:cNvGrpSpPr/>
          <p:nvPr/>
        </p:nvGrpSpPr>
        <p:grpSpPr>
          <a:xfrm>
            <a:off x="6425934" y="3445181"/>
            <a:ext cx="2106506" cy="987795"/>
            <a:chOff x="478583" y="1976343"/>
            <a:chExt cx="2808309" cy="1317060"/>
          </a:xfrm>
        </p:grpSpPr>
        <p:sp>
          <p:nvSpPr>
            <p:cNvPr id="85" name="文本框 25"/>
            <p:cNvSpPr txBox="1"/>
            <p:nvPr/>
          </p:nvSpPr>
          <p:spPr>
            <a:xfrm>
              <a:off x="622599" y="1976343"/>
              <a:ext cx="870744" cy="553997"/>
            </a:xfrm>
            <a:prstGeom prst="rect">
              <a:avLst/>
            </a:prstGeom>
            <a:noFill/>
          </p:spPr>
          <p:txBody>
            <a:bodyPr wrap="square" rtlCol="0">
              <a:spAutoFit/>
            </a:bodyPr>
            <a:lstStyle/>
            <a:p>
              <a:r>
                <a:rPr lang="en-US" altLang="zh-CN" sz="2000">
                  <a:solidFill>
                    <a:srgbClr val="022E6E"/>
                  </a:solidFill>
                  <a:latin typeface="Impact" panose="020b0806030902050204" pitchFamily="34" charset="0"/>
                </a:rPr>
                <a:t>04</a:t>
              </a:r>
              <a:endParaRPr lang="zh-CN" altLang="en-US" sz="2000">
                <a:solidFill>
                  <a:srgbClr val="022E6E"/>
                </a:solidFill>
                <a:latin typeface="Impact" panose="020b0806030902050204" pitchFamily="34" charset="0"/>
              </a:endParaRPr>
            </a:p>
          </p:txBody>
        </p:sp>
        <p:grpSp>
          <p:nvGrpSpPr>
            <p:cNvPr id="86" name="组合 85"/>
            <p:cNvGrpSpPr/>
            <p:nvPr/>
          </p:nvGrpSpPr>
          <p:grpSpPr>
            <a:xfrm>
              <a:off x="478583" y="2060848"/>
              <a:ext cx="2808309" cy="1232555"/>
              <a:chOff x="2326778" y="3801665"/>
              <a:chExt cx="2808675" cy="1232555"/>
            </a:xfrm>
          </p:grpSpPr>
          <p:sp>
            <p:nvSpPr>
              <p:cNvPr id="89" name="文本框 43"/>
              <p:cNvSpPr txBox="1"/>
              <p:nvPr/>
            </p:nvSpPr>
            <p:spPr>
              <a:xfrm>
                <a:off x="3075593" y="3801665"/>
                <a:ext cx="1725052" cy="410369"/>
              </a:xfrm>
              <a:prstGeom prst="rect">
                <a:avLst/>
              </a:prstGeom>
              <a:noFill/>
            </p:spPr>
            <p:txBody>
              <a:bodyPr wrap="square" rtlCol="0">
                <a:spAutoFit/>
              </a:bodyPr>
              <a:lstStyle/>
              <a:p>
                <a:r>
                  <a:rPr lang="zh-CN" altLang="en-US" sz="1400">
                    <a:solidFill>
                      <a:srgbClr val="022E6E"/>
                    </a:solidFill>
                    <a:latin typeface="时尚中黑简体" pitchFamily="2" charset="-122"/>
                    <a:ea typeface="时尚中黑简体" pitchFamily="2" charset="-122"/>
                  </a:rPr>
                  <a:t>在此添加标题</a:t>
                </a:r>
                <a:endParaRPr lang="zh-CN" altLang="en-US" sz="1400">
                  <a:solidFill>
                    <a:srgbClr val="022E6E"/>
                  </a:solidFill>
                  <a:latin typeface="时尚中黑简体" pitchFamily="2" charset="-122"/>
                  <a:ea typeface="时尚中黑简体" pitchFamily="2" charset="-122"/>
                </a:endParaRPr>
              </a:p>
            </p:txBody>
          </p:sp>
          <p:sp>
            <p:nvSpPr>
              <p:cNvPr id="90" name="文本框 44"/>
              <p:cNvSpPr txBox="1"/>
              <p:nvPr/>
            </p:nvSpPr>
            <p:spPr>
              <a:xfrm>
                <a:off x="2326778" y="4135512"/>
                <a:ext cx="2808675" cy="898708"/>
              </a:xfrm>
              <a:prstGeom prst="rect">
                <a:avLst/>
              </a:prstGeom>
              <a:noFill/>
            </p:spPr>
            <p:txBody>
              <a:bodyPr wrap="square" rtlCol="0">
                <a:spAutoFit/>
              </a:bodyPr>
              <a:lstStyle/>
              <a:p>
                <a:pPr lvl="0">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nodeType="afterGroup">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barn(inVertical)">
                                      <p:cBhvr>
                                        <p:cTn id="11" dur="250"/>
                                        <p:tgtEl>
                                          <p:spTgt spid="65"/>
                                        </p:tgtEl>
                                      </p:cBhvr>
                                    </p:animEffect>
                                  </p:childTnLst>
                                </p:cTn>
                              </p:par>
                            </p:childTnLst>
                          </p:cTn>
                        </p:par>
                        <p:par>
                          <p:cTn id="12" fill="hold" nodeType="afterGroup">
                            <p:stCondLst>
                              <p:cond delay="750"/>
                            </p:stCondLst>
                            <p:childTnLst>
                              <p:par>
                                <p:cTn id="13" presetID="6" presetClass="entr" presetSubtype="16"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circle(in)">
                                      <p:cBhvr>
                                        <p:cTn id="15" dur="250"/>
                                        <p:tgtEl>
                                          <p:spTgt spid="66"/>
                                        </p:tgtEl>
                                      </p:cBhvr>
                                    </p:animEffect>
                                  </p:childTnLst>
                                </p:cTn>
                              </p:par>
                            </p:childTnLst>
                          </p:cTn>
                        </p:par>
                        <p:par>
                          <p:cTn id="16" fill="hold" nodeType="afterGroup">
                            <p:stCondLst>
                              <p:cond delay="1000"/>
                            </p:stCondLst>
                            <p:childTnLst>
                              <p:par>
                                <p:cTn id="17" presetID="21" presetClass="entr" presetSubtype="1"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heel(1)">
                                      <p:cBhvr>
                                        <p:cTn id="19" dur="250"/>
                                        <p:tgtEl>
                                          <p:spTgt spid="30"/>
                                        </p:tgtEl>
                                      </p:cBhvr>
                                    </p:animEffect>
                                  </p:childTnLst>
                                </p:cTn>
                              </p:par>
                            </p:childTnLst>
                          </p:cTn>
                        </p:par>
                        <p:par>
                          <p:cTn id="20" fill="hold" nodeType="afterGroup">
                            <p:stCondLst>
                              <p:cond delay="1250"/>
                            </p:stCondLst>
                            <p:childTnLst>
                              <p:par>
                                <p:cTn id="21" presetID="22" presetClass="entr" presetSubtype="4"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down)">
                                      <p:cBhvr>
                                        <p:cTn id="23" dur="250"/>
                                        <p:tgtEl>
                                          <p:spTgt spid="61"/>
                                        </p:tgtEl>
                                      </p:cBhvr>
                                    </p:animEffect>
                                  </p:childTnLst>
                                </p:cTn>
                              </p:par>
                            </p:childTnLst>
                          </p:cTn>
                        </p:par>
                        <p:par>
                          <p:cTn id="24" fill="hold" nodeType="afterGroup">
                            <p:stCondLst>
                              <p:cond delay="1500"/>
                            </p:stCondLst>
                            <p:childTnLst>
                              <p:par>
                                <p:cTn id="25" presetID="2" presetClass="entr" presetSubtype="9"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250" fill="hold"/>
                                        <p:tgtEl>
                                          <p:spTgt spid="46"/>
                                        </p:tgtEl>
                                        <p:attrNameLst>
                                          <p:attrName>ppt_x</p:attrName>
                                        </p:attrNameLst>
                                      </p:cBhvr>
                                      <p:tavLst>
                                        <p:tav tm="0">
                                          <p:val>
                                            <p:strVal val="0-#ppt_w/2"/>
                                          </p:val>
                                        </p:tav>
                                        <p:tav tm="100000">
                                          <p:val>
                                            <p:strVal val="#ppt_x"/>
                                          </p:val>
                                        </p:tav>
                                      </p:tavLst>
                                    </p:anim>
                                    <p:anim calcmode="lin" valueType="num">
                                      <p:cBhvr additive="base">
                                        <p:cTn id="28" dur="250" fill="hold"/>
                                        <p:tgtEl>
                                          <p:spTgt spid="46"/>
                                        </p:tgtEl>
                                        <p:attrNameLst>
                                          <p:attrName>ppt_y</p:attrName>
                                        </p:attrNameLst>
                                      </p:cBhvr>
                                      <p:tavLst>
                                        <p:tav tm="0">
                                          <p:val>
                                            <p:strVal val="0-#ppt_h/2"/>
                                          </p:val>
                                        </p:tav>
                                        <p:tav tm="100000">
                                          <p:val>
                                            <p:strVal val="#ppt_y"/>
                                          </p:val>
                                        </p:tav>
                                      </p:tavLst>
                                    </p:anim>
                                  </p:childTnLst>
                                </p:cTn>
                              </p:par>
                            </p:childTnLst>
                          </p:cTn>
                        </p:par>
                        <p:par>
                          <p:cTn id="29" fill="hold" nodeType="afterGroup">
                            <p:stCondLst>
                              <p:cond delay="1750"/>
                            </p:stCondLst>
                            <p:childTnLst>
                              <p:par>
                                <p:cTn id="30" presetID="42" presetClass="entr" presetSubtype="0" fill="hold" nodeType="after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fade">
                                      <p:cBhvr>
                                        <p:cTn id="32" dur="250"/>
                                        <p:tgtEl>
                                          <p:spTgt spid="69"/>
                                        </p:tgtEl>
                                      </p:cBhvr>
                                    </p:animEffect>
                                    <p:anim calcmode="lin" valueType="num">
                                      <p:cBhvr>
                                        <p:cTn id="33" dur="250" fill="hold"/>
                                        <p:tgtEl>
                                          <p:spTgt spid="69"/>
                                        </p:tgtEl>
                                        <p:attrNameLst>
                                          <p:attrName>ppt_x</p:attrName>
                                        </p:attrNameLst>
                                      </p:cBhvr>
                                      <p:tavLst>
                                        <p:tav tm="0">
                                          <p:val>
                                            <p:strVal val="#ppt_x"/>
                                          </p:val>
                                        </p:tav>
                                        <p:tav tm="100000">
                                          <p:val>
                                            <p:strVal val="#ppt_x"/>
                                          </p:val>
                                        </p:tav>
                                      </p:tavLst>
                                    </p:anim>
                                    <p:anim calcmode="lin" valueType="num">
                                      <p:cBhvr>
                                        <p:cTn id="34" dur="250" fill="hold"/>
                                        <p:tgtEl>
                                          <p:spTgt spid="69"/>
                                        </p:tgtEl>
                                        <p:attrNameLst>
                                          <p:attrName>ppt_y</p:attrName>
                                        </p:attrNameLst>
                                      </p:cBhvr>
                                      <p:tavLst>
                                        <p:tav tm="0">
                                          <p:val>
                                            <p:strVal val="#ppt_y+.1"/>
                                          </p:val>
                                        </p:tav>
                                        <p:tav tm="100000">
                                          <p:val>
                                            <p:strVal val="#ppt_y"/>
                                          </p:val>
                                        </p:tav>
                                      </p:tavLst>
                                    </p:anim>
                                  </p:childTnLst>
                                </p:cTn>
                              </p:par>
                            </p:childTnLst>
                          </p:cTn>
                        </p:par>
                        <p:par>
                          <p:cTn id="35" fill="hold" nodeType="afterGroup">
                            <p:stCondLst>
                              <p:cond delay="2000"/>
                            </p:stCondLst>
                            <p:childTnLst>
                              <p:par>
                                <p:cTn id="36" presetID="21" presetClass="entr" presetSubtype="1" fill="hold" grpId="0" nodeType="after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wheel(1)">
                                      <p:cBhvr>
                                        <p:cTn id="38" dur="250"/>
                                        <p:tgtEl>
                                          <p:spTgt spid="29"/>
                                        </p:tgtEl>
                                      </p:cBhvr>
                                    </p:animEffect>
                                  </p:childTnLst>
                                </p:cTn>
                              </p:par>
                            </p:childTnLst>
                          </p:cTn>
                        </p:par>
                        <p:par>
                          <p:cTn id="39" fill="hold" nodeType="afterGroup">
                            <p:stCondLst>
                              <p:cond delay="2250"/>
                            </p:stCondLst>
                            <p:childTnLst>
                              <p:par>
                                <p:cTn id="40" presetID="22" presetClass="entr" presetSubtype="4"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wipe(down)">
                                      <p:cBhvr>
                                        <p:cTn id="42" dur="250"/>
                                        <p:tgtEl>
                                          <p:spTgt spid="64"/>
                                        </p:tgtEl>
                                      </p:cBhvr>
                                    </p:animEffect>
                                  </p:childTnLst>
                                </p:cTn>
                              </p:par>
                            </p:childTnLst>
                          </p:cTn>
                        </p:par>
                        <p:par>
                          <p:cTn id="43" fill="hold" nodeType="afterGroup">
                            <p:stCondLst>
                              <p:cond delay="2500"/>
                            </p:stCondLst>
                            <p:childTnLst>
                              <p:par>
                                <p:cTn id="44" presetID="2" presetClass="entr" presetSubtype="12"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additive="base">
                                        <p:cTn id="46" dur="250" fill="hold"/>
                                        <p:tgtEl>
                                          <p:spTgt spid="31"/>
                                        </p:tgtEl>
                                        <p:attrNameLst>
                                          <p:attrName>ppt_x</p:attrName>
                                        </p:attrNameLst>
                                      </p:cBhvr>
                                      <p:tavLst>
                                        <p:tav tm="0">
                                          <p:val>
                                            <p:strVal val="0-#ppt_w/2"/>
                                          </p:val>
                                        </p:tav>
                                        <p:tav tm="100000">
                                          <p:val>
                                            <p:strVal val="#ppt_x"/>
                                          </p:val>
                                        </p:tav>
                                      </p:tavLst>
                                    </p:anim>
                                    <p:anim calcmode="lin" valueType="num">
                                      <p:cBhvr additive="base">
                                        <p:cTn id="47" dur="250" fill="hold"/>
                                        <p:tgtEl>
                                          <p:spTgt spid="31"/>
                                        </p:tgtEl>
                                        <p:attrNameLst>
                                          <p:attrName>ppt_y</p:attrName>
                                        </p:attrNameLst>
                                      </p:cBhvr>
                                      <p:tavLst>
                                        <p:tav tm="0">
                                          <p:val>
                                            <p:strVal val="1+#ppt_h/2"/>
                                          </p:val>
                                        </p:tav>
                                        <p:tav tm="100000">
                                          <p:val>
                                            <p:strVal val="#ppt_y"/>
                                          </p:val>
                                        </p:tav>
                                      </p:tavLst>
                                    </p:anim>
                                  </p:childTnLst>
                                </p:cTn>
                              </p:par>
                            </p:childTnLst>
                          </p:cTn>
                        </p:par>
                        <p:par>
                          <p:cTn id="48" fill="hold" nodeType="afterGroup">
                            <p:stCondLst>
                              <p:cond delay="2750"/>
                            </p:stCondLst>
                            <p:childTnLst>
                              <p:par>
                                <p:cTn id="49" presetID="42"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250"/>
                                        <p:tgtEl>
                                          <p:spTgt spid="79"/>
                                        </p:tgtEl>
                                      </p:cBhvr>
                                    </p:animEffect>
                                    <p:anim calcmode="lin" valueType="num">
                                      <p:cBhvr>
                                        <p:cTn id="52" dur="250" fill="hold"/>
                                        <p:tgtEl>
                                          <p:spTgt spid="79"/>
                                        </p:tgtEl>
                                        <p:attrNameLst>
                                          <p:attrName>ppt_x</p:attrName>
                                        </p:attrNameLst>
                                      </p:cBhvr>
                                      <p:tavLst>
                                        <p:tav tm="0">
                                          <p:val>
                                            <p:strVal val="#ppt_x"/>
                                          </p:val>
                                        </p:tav>
                                        <p:tav tm="100000">
                                          <p:val>
                                            <p:strVal val="#ppt_x"/>
                                          </p:val>
                                        </p:tav>
                                      </p:tavLst>
                                    </p:anim>
                                    <p:anim calcmode="lin" valueType="num">
                                      <p:cBhvr>
                                        <p:cTn id="53" dur="250" fill="hold"/>
                                        <p:tgtEl>
                                          <p:spTgt spid="79"/>
                                        </p:tgtEl>
                                        <p:attrNameLst>
                                          <p:attrName>ppt_y</p:attrName>
                                        </p:attrNameLst>
                                      </p:cBhvr>
                                      <p:tavLst>
                                        <p:tav tm="0">
                                          <p:val>
                                            <p:strVal val="#ppt_y+.1"/>
                                          </p:val>
                                        </p:tav>
                                        <p:tav tm="100000">
                                          <p:val>
                                            <p:strVal val="#ppt_y"/>
                                          </p:val>
                                        </p:tav>
                                      </p:tavLst>
                                    </p:anim>
                                  </p:childTnLst>
                                </p:cTn>
                              </p:par>
                            </p:childTnLst>
                          </p:cTn>
                        </p:par>
                        <p:par>
                          <p:cTn id="54" fill="hold" nodeType="afterGroup">
                            <p:stCondLst>
                              <p:cond delay="3000"/>
                            </p:stCondLst>
                            <p:childTnLst>
                              <p:par>
                                <p:cTn id="55" presetID="21" presetClass="entr" presetSubtype="1"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wheel(1)">
                                      <p:cBhvr>
                                        <p:cTn id="57" dur="250"/>
                                        <p:tgtEl>
                                          <p:spTgt spid="28"/>
                                        </p:tgtEl>
                                      </p:cBhvr>
                                    </p:animEffect>
                                  </p:childTnLst>
                                </p:cTn>
                              </p:par>
                            </p:childTnLst>
                          </p:cTn>
                        </p:par>
                        <p:par>
                          <p:cTn id="58" fill="hold" nodeType="afterGroup">
                            <p:stCondLst>
                              <p:cond delay="3250"/>
                            </p:stCondLst>
                            <p:childTnLst>
                              <p:par>
                                <p:cTn id="59" presetID="22" presetClass="entr" presetSubtype="4"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wipe(down)">
                                      <p:cBhvr>
                                        <p:cTn id="61" dur="250"/>
                                        <p:tgtEl>
                                          <p:spTgt spid="62"/>
                                        </p:tgtEl>
                                      </p:cBhvr>
                                    </p:animEffect>
                                  </p:childTnLst>
                                </p:cTn>
                              </p:par>
                            </p:childTnLst>
                          </p:cTn>
                        </p:par>
                        <p:par>
                          <p:cTn id="62" fill="hold" nodeType="afterGroup">
                            <p:stCondLst>
                              <p:cond delay="3500"/>
                            </p:stCondLst>
                            <p:childTnLst>
                              <p:par>
                                <p:cTn id="63" presetID="2" presetClass="entr" presetSubtype="3" fill="hold" nodeType="afterEffect">
                                  <p:stCondLst>
                                    <p:cond delay="0"/>
                                  </p:stCondLst>
                                  <p:childTnLst>
                                    <p:set>
                                      <p:cBhvr>
                                        <p:cTn id="64" dur="1" fill="hold">
                                          <p:stCondLst>
                                            <p:cond delay="0"/>
                                          </p:stCondLst>
                                        </p:cTn>
                                        <p:tgtEl>
                                          <p:spTgt spid="38"/>
                                        </p:tgtEl>
                                        <p:attrNameLst>
                                          <p:attrName>style.visibility</p:attrName>
                                        </p:attrNameLst>
                                      </p:cBhvr>
                                      <p:to>
                                        <p:strVal val="visible"/>
                                      </p:to>
                                    </p:set>
                                    <p:anim calcmode="lin" valueType="num">
                                      <p:cBhvr additive="base">
                                        <p:cTn id="65" dur="250" fill="hold"/>
                                        <p:tgtEl>
                                          <p:spTgt spid="38"/>
                                        </p:tgtEl>
                                        <p:attrNameLst>
                                          <p:attrName>ppt_x</p:attrName>
                                        </p:attrNameLst>
                                      </p:cBhvr>
                                      <p:tavLst>
                                        <p:tav tm="0">
                                          <p:val>
                                            <p:strVal val="1+#ppt_w/2"/>
                                          </p:val>
                                        </p:tav>
                                        <p:tav tm="100000">
                                          <p:val>
                                            <p:strVal val="#ppt_x"/>
                                          </p:val>
                                        </p:tav>
                                      </p:tavLst>
                                    </p:anim>
                                    <p:anim calcmode="lin" valueType="num">
                                      <p:cBhvr additive="base">
                                        <p:cTn id="66" dur="250" fill="hold"/>
                                        <p:tgtEl>
                                          <p:spTgt spid="38"/>
                                        </p:tgtEl>
                                        <p:attrNameLst>
                                          <p:attrName>ppt_y</p:attrName>
                                        </p:attrNameLst>
                                      </p:cBhvr>
                                      <p:tavLst>
                                        <p:tav tm="0">
                                          <p:val>
                                            <p:strVal val="0-#ppt_h/2"/>
                                          </p:val>
                                        </p:tav>
                                        <p:tav tm="100000">
                                          <p:val>
                                            <p:strVal val="#ppt_y"/>
                                          </p:val>
                                        </p:tav>
                                      </p:tavLst>
                                    </p:anim>
                                  </p:childTnLst>
                                </p:cTn>
                              </p:par>
                            </p:childTnLst>
                          </p:cTn>
                        </p:par>
                        <p:par>
                          <p:cTn id="67" fill="hold" nodeType="afterGroup">
                            <p:stCondLst>
                              <p:cond delay="3750"/>
                            </p:stCondLst>
                            <p:childTnLst>
                              <p:par>
                                <p:cTn id="68" presetID="42" presetClass="entr" presetSubtype="0" fill="hold" nodeType="afterEffect">
                                  <p:stCondLst>
                                    <p:cond delay="0"/>
                                  </p:stCondLst>
                                  <p:childTnLst>
                                    <p:set>
                                      <p:cBhvr>
                                        <p:cTn id="69" dur="1" fill="hold">
                                          <p:stCondLst>
                                            <p:cond delay="0"/>
                                          </p:stCondLst>
                                        </p:cTn>
                                        <p:tgtEl>
                                          <p:spTgt spid="74"/>
                                        </p:tgtEl>
                                        <p:attrNameLst>
                                          <p:attrName>style.visibility</p:attrName>
                                        </p:attrNameLst>
                                      </p:cBhvr>
                                      <p:to>
                                        <p:strVal val="visible"/>
                                      </p:to>
                                    </p:set>
                                    <p:animEffect transition="in" filter="fade">
                                      <p:cBhvr>
                                        <p:cTn id="70" dur="250"/>
                                        <p:tgtEl>
                                          <p:spTgt spid="74"/>
                                        </p:tgtEl>
                                      </p:cBhvr>
                                    </p:animEffect>
                                    <p:anim calcmode="lin" valueType="num">
                                      <p:cBhvr>
                                        <p:cTn id="71" dur="250" fill="hold"/>
                                        <p:tgtEl>
                                          <p:spTgt spid="74"/>
                                        </p:tgtEl>
                                        <p:attrNameLst>
                                          <p:attrName>ppt_x</p:attrName>
                                        </p:attrNameLst>
                                      </p:cBhvr>
                                      <p:tavLst>
                                        <p:tav tm="0">
                                          <p:val>
                                            <p:strVal val="#ppt_x"/>
                                          </p:val>
                                        </p:tav>
                                        <p:tav tm="100000">
                                          <p:val>
                                            <p:strVal val="#ppt_x"/>
                                          </p:val>
                                        </p:tav>
                                      </p:tavLst>
                                    </p:anim>
                                    <p:anim calcmode="lin" valueType="num">
                                      <p:cBhvr>
                                        <p:cTn id="72" dur="250" fill="hold"/>
                                        <p:tgtEl>
                                          <p:spTgt spid="74"/>
                                        </p:tgtEl>
                                        <p:attrNameLst>
                                          <p:attrName>ppt_y</p:attrName>
                                        </p:attrNameLst>
                                      </p:cBhvr>
                                      <p:tavLst>
                                        <p:tav tm="0">
                                          <p:val>
                                            <p:strVal val="#ppt_y+.1"/>
                                          </p:val>
                                        </p:tav>
                                        <p:tav tm="100000">
                                          <p:val>
                                            <p:strVal val="#ppt_y"/>
                                          </p:val>
                                        </p:tav>
                                      </p:tavLst>
                                    </p:anim>
                                  </p:childTnLst>
                                </p:cTn>
                              </p:par>
                            </p:childTnLst>
                          </p:cTn>
                        </p:par>
                        <p:par>
                          <p:cTn id="73" fill="hold" nodeType="afterGroup">
                            <p:stCondLst>
                              <p:cond delay="4000"/>
                            </p:stCondLst>
                            <p:childTnLst>
                              <p:par>
                                <p:cTn id="74" presetID="21" presetClass="entr" presetSubtype="1"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Effect transition="in" filter="wheel(1)">
                                      <p:cBhvr>
                                        <p:cTn id="76" dur="250"/>
                                        <p:tgtEl>
                                          <p:spTgt spid="27"/>
                                        </p:tgtEl>
                                      </p:cBhvr>
                                    </p:animEffect>
                                  </p:childTnLst>
                                </p:cTn>
                              </p:par>
                            </p:childTnLst>
                          </p:cTn>
                        </p:par>
                        <p:par>
                          <p:cTn id="77" fill="hold" nodeType="afterGroup">
                            <p:stCondLst>
                              <p:cond delay="4250"/>
                            </p:stCondLst>
                            <p:childTnLst>
                              <p:par>
                                <p:cTn id="78" presetID="22" presetClass="entr" presetSubtype="4" fill="hold" grpId="0" nodeType="after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250"/>
                                        <p:tgtEl>
                                          <p:spTgt spid="63"/>
                                        </p:tgtEl>
                                      </p:cBhvr>
                                    </p:animEffect>
                                  </p:childTnLst>
                                </p:cTn>
                              </p:par>
                            </p:childTnLst>
                          </p:cTn>
                        </p:par>
                        <p:par>
                          <p:cTn id="81" fill="hold" nodeType="afterGroup">
                            <p:stCondLst>
                              <p:cond delay="4500"/>
                            </p:stCondLst>
                            <p:childTnLst>
                              <p:par>
                                <p:cTn id="82" presetID="2" presetClass="entr" presetSubtype="6" fill="hold" nodeType="afterEffect">
                                  <p:stCondLst>
                                    <p:cond delay="0"/>
                                  </p:stCondLst>
                                  <p:childTnLst>
                                    <p:set>
                                      <p:cBhvr>
                                        <p:cTn id="83" dur="1" fill="hold">
                                          <p:stCondLst>
                                            <p:cond delay="0"/>
                                          </p:stCondLst>
                                        </p:cTn>
                                        <p:tgtEl>
                                          <p:spTgt spid="54"/>
                                        </p:tgtEl>
                                        <p:attrNameLst>
                                          <p:attrName>style.visibility</p:attrName>
                                        </p:attrNameLst>
                                      </p:cBhvr>
                                      <p:to>
                                        <p:strVal val="visible"/>
                                      </p:to>
                                    </p:set>
                                    <p:anim calcmode="lin" valueType="num">
                                      <p:cBhvr additive="base">
                                        <p:cTn id="84" dur="250" fill="hold"/>
                                        <p:tgtEl>
                                          <p:spTgt spid="54"/>
                                        </p:tgtEl>
                                        <p:attrNameLst>
                                          <p:attrName>ppt_x</p:attrName>
                                        </p:attrNameLst>
                                      </p:cBhvr>
                                      <p:tavLst>
                                        <p:tav tm="0">
                                          <p:val>
                                            <p:strVal val="1+#ppt_w/2"/>
                                          </p:val>
                                        </p:tav>
                                        <p:tav tm="100000">
                                          <p:val>
                                            <p:strVal val="#ppt_x"/>
                                          </p:val>
                                        </p:tav>
                                      </p:tavLst>
                                    </p:anim>
                                    <p:anim calcmode="lin" valueType="num">
                                      <p:cBhvr additive="base">
                                        <p:cTn id="85" dur="250" fill="hold"/>
                                        <p:tgtEl>
                                          <p:spTgt spid="54"/>
                                        </p:tgtEl>
                                        <p:attrNameLst>
                                          <p:attrName>ppt_y</p:attrName>
                                        </p:attrNameLst>
                                      </p:cBhvr>
                                      <p:tavLst>
                                        <p:tav tm="0">
                                          <p:val>
                                            <p:strVal val="1+#ppt_h/2"/>
                                          </p:val>
                                        </p:tav>
                                        <p:tav tm="100000">
                                          <p:val>
                                            <p:strVal val="#ppt_y"/>
                                          </p:val>
                                        </p:tav>
                                      </p:tavLst>
                                    </p:anim>
                                  </p:childTnLst>
                                </p:cTn>
                              </p:par>
                            </p:childTnLst>
                          </p:cTn>
                        </p:par>
                        <p:par>
                          <p:cTn id="86" fill="hold" nodeType="afterGroup">
                            <p:stCondLst>
                              <p:cond delay="4750"/>
                            </p:stCondLst>
                            <p:childTnLst>
                              <p:par>
                                <p:cTn id="87" presetID="42" presetClass="entr" presetSubtype="0" fill="hold" nodeType="afterEffect">
                                  <p:stCondLst>
                                    <p:cond delay="0"/>
                                  </p:stCondLst>
                                  <p:childTnLst>
                                    <p:set>
                                      <p:cBhvr>
                                        <p:cTn id="88" dur="1" fill="hold">
                                          <p:stCondLst>
                                            <p:cond delay="0"/>
                                          </p:stCondLst>
                                        </p:cTn>
                                        <p:tgtEl>
                                          <p:spTgt spid="84"/>
                                        </p:tgtEl>
                                        <p:attrNameLst>
                                          <p:attrName>style.visibility</p:attrName>
                                        </p:attrNameLst>
                                      </p:cBhvr>
                                      <p:to>
                                        <p:strVal val="visible"/>
                                      </p:to>
                                    </p:set>
                                    <p:animEffect transition="in" filter="fade">
                                      <p:cBhvr>
                                        <p:cTn id="89" dur="250"/>
                                        <p:tgtEl>
                                          <p:spTgt spid="84"/>
                                        </p:tgtEl>
                                      </p:cBhvr>
                                    </p:animEffect>
                                    <p:anim calcmode="lin" valueType="num">
                                      <p:cBhvr>
                                        <p:cTn id="90" dur="250" fill="hold"/>
                                        <p:tgtEl>
                                          <p:spTgt spid="84"/>
                                        </p:tgtEl>
                                        <p:attrNameLst>
                                          <p:attrName>ppt_x</p:attrName>
                                        </p:attrNameLst>
                                      </p:cBhvr>
                                      <p:tavLst>
                                        <p:tav tm="0">
                                          <p:val>
                                            <p:strVal val="#ppt_x"/>
                                          </p:val>
                                        </p:tav>
                                        <p:tav tm="100000">
                                          <p:val>
                                            <p:strVal val="#ppt_x"/>
                                          </p:val>
                                        </p:tav>
                                      </p:tavLst>
                                    </p:anim>
                                    <p:anim calcmode="lin" valueType="num">
                                      <p:cBhvr>
                                        <p:cTn id="91" dur="25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61" grpId="0"/>
      <p:bldP spid="62" grpId="0"/>
      <p:bldP spid="63" grpId="0"/>
      <p:bldP spid="64" grpId="0"/>
      <p:bldP spid="65" grpId="0" animBg="1"/>
      <p:bldP spid="87"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3" name="圆角矩形 82"/>
          <p:cNvSpPr/>
          <p:nvPr/>
        </p:nvSpPr>
        <p:spPr>
          <a:xfrm>
            <a:off x="3088958" y="1117765"/>
            <a:ext cx="1305232" cy="1305233"/>
          </a:xfrm>
          <a:prstGeom prst="roundRect">
            <a:avLst>
              <a:gd name="adj" fmla="val 3969"/>
            </a:avLst>
          </a:prstGeom>
          <a:gradFill>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84" name="圆角矩形 83"/>
          <p:cNvSpPr/>
          <p:nvPr/>
        </p:nvSpPr>
        <p:spPr>
          <a:xfrm>
            <a:off x="4481205" y="2501312"/>
            <a:ext cx="1305232" cy="1305233"/>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85" name="圆角矩形 84"/>
          <p:cNvSpPr/>
          <p:nvPr/>
        </p:nvSpPr>
        <p:spPr>
          <a:xfrm>
            <a:off x="4481206" y="1546317"/>
            <a:ext cx="876681" cy="876681"/>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86" name="圆角矩形 85"/>
          <p:cNvSpPr/>
          <p:nvPr/>
        </p:nvSpPr>
        <p:spPr>
          <a:xfrm>
            <a:off x="3517509" y="2504575"/>
            <a:ext cx="876681" cy="876681"/>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cxnSp>
        <p:nvCxnSpPr>
          <p:cNvPr id="89" name="直接连接符 88"/>
          <p:cNvCxnSpPr/>
          <p:nvPr/>
        </p:nvCxnSpPr>
        <p:spPr>
          <a:xfrm>
            <a:off x="1282643" y="394567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0" name="文本框 8"/>
          <p:cNvSpPr txBox="1"/>
          <p:nvPr/>
        </p:nvSpPr>
        <p:spPr>
          <a:xfrm>
            <a:off x="1405802" y="4036734"/>
            <a:ext cx="6332396" cy="577081"/>
          </a:xfrm>
          <a:prstGeom prst="rect">
            <a:avLst/>
          </a:prstGeom>
          <a:noFill/>
        </p:spPr>
        <p:txBody>
          <a:bodyPr wrap="square" lIns="68580" tIns="34290" rIns="68580" bIns="34290" rtlCol="0">
            <a:spAutoFit/>
          </a:bodyPr>
          <a:lstStyle/>
          <a:p>
            <a:pPr algn="just"/>
            <a:r>
              <a:rPr lang="zh-CN" altLang="en-US" sz="110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10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91" name="Group 13"/>
          <p:cNvGrpSpPr>
            <a:grpSpLocks noChangeAspect="1"/>
          </p:cNvGrpSpPr>
          <p:nvPr/>
        </p:nvGrpSpPr>
        <p:grpSpPr>
          <a:xfrm>
            <a:off x="3720824" y="2741708"/>
            <a:ext cx="463512" cy="468984"/>
            <a:chOff x="2426" y="2781"/>
            <a:chExt cx="593" cy="600"/>
          </a:xfrm>
          <a:solidFill>
            <a:srgbClr val="022E6E"/>
          </a:solidFill>
        </p:grpSpPr>
        <p:sp>
          <p:nvSpPr>
            <p:cNvPr id="92"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93"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94" name="Group 18"/>
          <p:cNvGrpSpPr>
            <a:grpSpLocks noChangeAspect="1"/>
          </p:cNvGrpSpPr>
          <p:nvPr/>
        </p:nvGrpSpPr>
        <p:grpSpPr>
          <a:xfrm>
            <a:off x="4705404" y="1781565"/>
            <a:ext cx="435918" cy="406196"/>
            <a:chOff x="3802" y="2858"/>
            <a:chExt cx="616" cy="574"/>
          </a:xfrm>
          <a:solidFill>
            <a:srgbClr val="022E6E"/>
          </a:solidFill>
        </p:grpSpPr>
        <p:sp>
          <p:nvSpPr>
            <p:cNvPr id="95"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96"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97"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98"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600"/>
            </a:p>
          </p:txBody>
        </p:sp>
        <p:sp>
          <p:nvSpPr>
            <p:cNvPr id="99"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grpSp>
      <p:grpSp>
        <p:nvGrpSpPr>
          <p:cNvPr id="100" name="组合 99"/>
          <p:cNvGrpSpPr/>
          <p:nvPr/>
        </p:nvGrpSpPr>
        <p:grpSpPr>
          <a:xfrm>
            <a:off x="1061154" y="1131713"/>
            <a:ext cx="1943396" cy="924416"/>
            <a:chOff x="2585018" y="3801665"/>
            <a:chExt cx="2591195" cy="1232555"/>
          </a:xfrm>
        </p:grpSpPr>
        <p:sp>
          <p:nvSpPr>
            <p:cNvPr id="101" name="文本框 43"/>
            <p:cNvSpPr txBox="1"/>
            <p:nvPr/>
          </p:nvSpPr>
          <p:spPr>
            <a:xfrm>
              <a:off x="3451161" y="3801665"/>
              <a:ext cx="1725052"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102"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03" name="组合 102"/>
          <p:cNvGrpSpPr/>
          <p:nvPr/>
        </p:nvGrpSpPr>
        <p:grpSpPr>
          <a:xfrm>
            <a:off x="1405802" y="2626424"/>
            <a:ext cx="1943396" cy="924416"/>
            <a:chOff x="2585018" y="3801665"/>
            <a:chExt cx="2591195" cy="1232555"/>
          </a:xfrm>
        </p:grpSpPr>
        <p:sp>
          <p:nvSpPr>
            <p:cNvPr id="104" name="文本框 43"/>
            <p:cNvSpPr txBox="1"/>
            <p:nvPr/>
          </p:nvSpPr>
          <p:spPr>
            <a:xfrm>
              <a:off x="3451161" y="3801665"/>
              <a:ext cx="1725052"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105"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06" name="组合 105"/>
          <p:cNvGrpSpPr/>
          <p:nvPr/>
        </p:nvGrpSpPr>
        <p:grpSpPr>
          <a:xfrm>
            <a:off x="5544234" y="1131712"/>
            <a:ext cx="1943396" cy="918345"/>
            <a:chOff x="2585018" y="3787873"/>
            <a:chExt cx="2591194" cy="1224460"/>
          </a:xfrm>
        </p:grpSpPr>
        <p:sp>
          <p:nvSpPr>
            <p:cNvPr id="107" name="文本框 43"/>
            <p:cNvSpPr txBox="1"/>
            <p:nvPr/>
          </p:nvSpPr>
          <p:spPr>
            <a:xfrm>
              <a:off x="2588634" y="3787873"/>
              <a:ext cx="1725052"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108" name="文本框 44"/>
            <p:cNvSpPr txBox="1"/>
            <p:nvPr/>
          </p:nvSpPr>
          <p:spPr>
            <a:xfrm>
              <a:off x="2585018" y="4135512"/>
              <a:ext cx="2591194" cy="876821"/>
            </a:xfrm>
            <a:prstGeom prst="rect">
              <a:avLst/>
            </a:prstGeom>
            <a:noFill/>
          </p:spPr>
          <p:txBody>
            <a:bodyPr wrap="square" rtlCol="0">
              <a:spAutoFit/>
            </a:bodyPr>
            <a:lstStyle/>
            <a:p>
              <a:pPr lvl="0">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09" name="组合 108"/>
          <p:cNvGrpSpPr/>
          <p:nvPr/>
        </p:nvGrpSpPr>
        <p:grpSpPr>
          <a:xfrm>
            <a:off x="5922326" y="2626425"/>
            <a:ext cx="1943396" cy="934967"/>
            <a:chOff x="2585018" y="3787597"/>
            <a:chExt cx="2591194" cy="1246623"/>
          </a:xfrm>
        </p:grpSpPr>
        <p:sp>
          <p:nvSpPr>
            <p:cNvPr id="110" name="文本框 43"/>
            <p:cNvSpPr txBox="1"/>
            <p:nvPr/>
          </p:nvSpPr>
          <p:spPr>
            <a:xfrm>
              <a:off x="2658970" y="3787597"/>
              <a:ext cx="1725052"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111" name="文本框 44"/>
            <p:cNvSpPr txBox="1"/>
            <p:nvPr/>
          </p:nvSpPr>
          <p:spPr>
            <a:xfrm>
              <a:off x="2585018" y="4135512"/>
              <a:ext cx="2591194" cy="898708"/>
            </a:xfrm>
            <a:prstGeom prst="rect">
              <a:avLst/>
            </a:prstGeom>
            <a:noFill/>
          </p:spPr>
          <p:txBody>
            <a:bodyPr wrap="square" rtlCol="0">
              <a:spAutoFit/>
            </a:bodyPr>
            <a:lstStyle/>
            <a:p>
              <a:pPr lvl="0" algn="r">
                <a:lnSpc>
                  <a:spcPct val="120000"/>
                </a:lnSpc>
              </a:pPr>
              <a:r>
                <a:rPr lang="zh-CN" altLang="en-US" sz="105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7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12" name="圆角矩形 111"/>
          <p:cNvSpPr/>
          <p:nvPr/>
        </p:nvSpPr>
        <p:spPr>
          <a:xfrm>
            <a:off x="3198901" y="1240257"/>
            <a:ext cx="1114404" cy="1086915"/>
          </a:xfrm>
          <a:prstGeom prst="round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sp>
        <p:nvSpPr>
          <p:cNvPr id="113" name="圆角矩形 112"/>
          <p:cNvSpPr/>
          <p:nvPr/>
        </p:nvSpPr>
        <p:spPr>
          <a:xfrm>
            <a:off x="4584120" y="2635215"/>
            <a:ext cx="1114404" cy="1086915"/>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600"/>
          </a:p>
        </p:txBody>
      </p:sp>
      <p:grpSp>
        <p:nvGrpSpPr>
          <p:cNvPr id="114" name="组合 113"/>
          <p:cNvGrpSpPr/>
          <p:nvPr/>
        </p:nvGrpSpPr>
        <p:grpSpPr>
          <a:xfrm>
            <a:off x="4109188" y="2107437"/>
            <a:ext cx="710856" cy="710856"/>
            <a:chOff x="5478204" y="2761914"/>
            <a:chExt cx="947685" cy="947808"/>
          </a:xfrm>
        </p:grpSpPr>
        <p:sp>
          <p:nvSpPr>
            <p:cNvPr id="115" name="圆角矩形 114"/>
            <p:cNvSpPr/>
            <p:nvPr/>
          </p:nvSpPr>
          <p:spPr>
            <a:xfrm>
              <a:off x="5563697" y="2919729"/>
              <a:ext cx="720480" cy="720574"/>
            </a:xfrm>
            <a:prstGeom prst="roundRect">
              <a:avLst>
                <a:gd name="adj" fmla="val 3969"/>
              </a:avLst>
            </a:prstGeom>
            <a:gradFill flip="none" rotWithShape="1">
              <a:gsLst>
                <a:gs pos="100000">
                  <a:schemeClr val="bg1">
                    <a:lumMod val="97000"/>
                  </a:schemeClr>
                </a:gs>
                <a:gs pos="0">
                  <a:schemeClr val="bg1">
                    <a:lumMod val="85000"/>
                  </a:schemeClr>
                </a:gs>
              </a:gsLst>
              <a:lin ang="2700000" scaled="1"/>
            </a:gradFill>
            <a:ln w="22225">
              <a:gradFill flip="none" rotWithShape="1">
                <a:gsLst>
                  <a:gs pos="0">
                    <a:schemeClr val="bg1"/>
                  </a:gs>
                  <a:gs pos="100000">
                    <a:schemeClr val="bg1">
                      <a:lumMod val="75000"/>
                    </a:schemeClr>
                  </a:gs>
                </a:gsLst>
                <a:lin ang="2700000" scaled="1"/>
              </a:gradFill>
            </a:ln>
            <a:effectLst>
              <a:outerShdw blurRad="635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16" name="Freeform 48"/>
            <p:cNvSpPr>
              <a:spLocks noEditPoints="1"/>
            </p:cNvSpPr>
            <p:nvPr/>
          </p:nvSpPr>
          <p:spPr bwMode="auto">
            <a:xfrm>
              <a:off x="5708676" y="3043640"/>
              <a:ext cx="434617" cy="472752"/>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600"/>
            </a:p>
          </p:txBody>
        </p:sp>
        <p:sp>
          <p:nvSpPr>
            <p:cNvPr id="117" name="圆角矩形 116"/>
            <p:cNvSpPr/>
            <p:nvPr/>
          </p:nvSpPr>
          <p:spPr>
            <a:xfrm>
              <a:off x="5478204" y="2761914"/>
              <a:ext cx="947685" cy="947808"/>
            </a:xfrm>
            <a:prstGeom prst="roundRect">
              <a:avLst>
                <a:gd name="adj" fmla="val 3969"/>
              </a:avLst>
            </a:prstGeom>
            <a:solidFill>
              <a:schemeClr val="bg1">
                <a:alpha val="25000"/>
              </a:schemeClr>
            </a:solidFill>
            <a:ln w="222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grpSp>
      <p:sp>
        <p:nvSpPr>
          <p:cNvPr id="36" name="TextBox 35"/>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nodeType="afterGroup">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250" fill="hold"/>
                                        <p:tgtEl>
                                          <p:spTgt spid="83"/>
                                        </p:tgtEl>
                                        <p:attrNameLst>
                                          <p:attrName>ppt_x</p:attrName>
                                        </p:attrNameLst>
                                      </p:cBhvr>
                                      <p:tavLst>
                                        <p:tav tm="0">
                                          <p:val>
                                            <p:strVal val="0-#ppt_w/2"/>
                                          </p:val>
                                        </p:tav>
                                        <p:tav tm="100000">
                                          <p:val>
                                            <p:strVal val="#ppt_x"/>
                                          </p:val>
                                        </p:tav>
                                      </p:tavLst>
                                    </p:anim>
                                    <p:anim calcmode="lin" valueType="num">
                                      <p:cBhvr additive="base">
                                        <p:cTn id="12" dur="250" fill="hold"/>
                                        <p:tgtEl>
                                          <p:spTgt spid="83"/>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50"/>
                            </p:stCondLst>
                            <p:childTnLst>
                              <p:par>
                                <p:cTn id="14" presetID="2" presetClass="entr" presetSubtype="6"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250" fill="hold"/>
                                        <p:tgtEl>
                                          <p:spTgt spid="84"/>
                                        </p:tgtEl>
                                        <p:attrNameLst>
                                          <p:attrName>ppt_x</p:attrName>
                                        </p:attrNameLst>
                                      </p:cBhvr>
                                      <p:tavLst>
                                        <p:tav tm="0">
                                          <p:val>
                                            <p:strVal val="1+#ppt_w/2"/>
                                          </p:val>
                                        </p:tav>
                                        <p:tav tm="100000">
                                          <p:val>
                                            <p:strVal val="#ppt_x"/>
                                          </p:val>
                                        </p:tav>
                                      </p:tavLst>
                                    </p:anim>
                                    <p:anim calcmode="lin" valueType="num">
                                      <p:cBhvr additive="base">
                                        <p:cTn id="17" dur="250" fill="hold"/>
                                        <p:tgtEl>
                                          <p:spTgt spid="84"/>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12" fill="hold" grpId="0" nodeType="afterEffect">
                                  <p:stCondLst>
                                    <p:cond delay="0"/>
                                  </p:stCondLst>
                                  <p:childTnLst>
                                    <p:set>
                                      <p:cBhvr>
                                        <p:cTn id="20" dur="1" fill="hold">
                                          <p:stCondLst>
                                            <p:cond delay="0"/>
                                          </p:stCondLst>
                                        </p:cTn>
                                        <p:tgtEl>
                                          <p:spTgt spid="86"/>
                                        </p:tgtEl>
                                        <p:attrNameLst>
                                          <p:attrName>style.visibility</p:attrName>
                                        </p:attrNameLst>
                                      </p:cBhvr>
                                      <p:to>
                                        <p:strVal val="visible"/>
                                      </p:to>
                                    </p:set>
                                    <p:anim calcmode="lin" valueType="num">
                                      <p:cBhvr additive="base">
                                        <p:cTn id="21" dur="250" fill="hold"/>
                                        <p:tgtEl>
                                          <p:spTgt spid="86"/>
                                        </p:tgtEl>
                                        <p:attrNameLst>
                                          <p:attrName>ppt_x</p:attrName>
                                        </p:attrNameLst>
                                      </p:cBhvr>
                                      <p:tavLst>
                                        <p:tav tm="0">
                                          <p:val>
                                            <p:strVal val="0-#ppt_w/2"/>
                                          </p:val>
                                        </p:tav>
                                        <p:tav tm="100000">
                                          <p:val>
                                            <p:strVal val="#ppt_x"/>
                                          </p:val>
                                        </p:tav>
                                      </p:tavLst>
                                    </p:anim>
                                    <p:anim calcmode="lin" valueType="num">
                                      <p:cBhvr additive="base">
                                        <p:cTn id="22" dur="250" fill="hold"/>
                                        <p:tgtEl>
                                          <p:spTgt spid="86"/>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250"/>
                            </p:stCondLst>
                            <p:childTnLst>
                              <p:par>
                                <p:cTn id="24" presetID="2" presetClass="entr" presetSubtype="3" fill="hold" grpId="0" nodeType="afterEffect">
                                  <p:stCondLst>
                                    <p:cond delay="0"/>
                                  </p:stCondLst>
                                  <p:childTnLst>
                                    <p:set>
                                      <p:cBhvr>
                                        <p:cTn id="25" dur="1" fill="hold">
                                          <p:stCondLst>
                                            <p:cond delay="0"/>
                                          </p:stCondLst>
                                        </p:cTn>
                                        <p:tgtEl>
                                          <p:spTgt spid="85"/>
                                        </p:tgtEl>
                                        <p:attrNameLst>
                                          <p:attrName>style.visibility</p:attrName>
                                        </p:attrNameLst>
                                      </p:cBhvr>
                                      <p:to>
                                        <p:strVal val="visible"/>
                                      </p:to>
                                    </p:set>
                                    <p:anim calcmode="lin" valueType="num">
                                      <p:cBhvr additive="base">
                                        <p:cTn id="26" dur="250" fill="hold"/>
                                        <p:tgtEl>
                                          <p:spTgt spid="85"/>
                                        </p:tgtEl>
                                        <p:attrNameLst>
                                          <p:attrName>ppt_x</p:attrName>
                                        </p:attrNameLst>
                                      </p:cBhvr>
                                      <p:tavLst>
                                        <p:tav tm="0">
                                          <p:val>
                                            <p:strVal val="1+#ppt_w/2"/>
                                          </p:val>
                                        </p:tav>
                                        <p:tav tm="100000">
                                          <p:val>
                                            <p:strVal val="#ppt_x"/>
                                          </p:val>
                                        </p:tav>
                                      </p:tavLst>
                                    </p:anim>
                                    <p:anim calcmode="lin" valueType="num">
                                      <p:cBhvr additive="base">
                                        <p:cTn id="27" dur="250" fill="hold"/>
                                        <p:tgtEl>
                                          <p:spTgt spid="85"/>
                                        </p:tgtEl>
                                        <p:attrNameLst>
                                          <p:attrName>ppt_y</p:attrName>
                                        </p:attrNameLst>
                                      </p:cBhvr>
                                      <p:tavLst>
                                        <p:tav tm="0">
                                          <p:val>
                                            <p:strVal val="0-#ppt_h/2"/>
                                          </p:val>
                                        </p:tav>
                                        <p:tav tm="100000">
                                          <p:val>
                                            <p:strVal val="#ppt_y"/>
                                          </p:val>
                                        </p:tav>
                                      </p:tavLst>
                                    </p:anim>
                                  </p:childTnLst>
                                </p:cTn>
                              </p:par>
                            </p:childTnLst>
                          </p:cTn>
                        </p:par>
                        <p:par>
                          <p:cTn id="28" fill="hold" nodeType="afterGroup">
                            <p:stCondLst>
                              <p:cond delay="1500"/>
                            </p:stCondLst>
                            <p:childTnLst>
                              <p:par>
                                <p:cTn id="29" presetID="42" presetClass="entr" presetSubtype="0" fill="hold" grpId="0" nodeType="afterEffect">
                                  <p:stCondLst>
                                    <p:cond delay="0"/>
                                  </p:stCondLst>
                                  <p:childTnLst>
                                    <p:set>
                                      <p:cBhvr>
                                        <p:cTn id="30" dur="1" fill="hold">
                                          <p:stCondLst>
                                            <p:cond delay="0"/>
                                          </p:stCondLst>
                                        </p:cTn>
                                        <p:tgtEl>
                                          <p:spTgt spid="112"/>
                                        </p:tgtEl>
                                        <p:attrNameLst>
                                          <p:attrName>style.visibility</p:attrName>
                                        </p:attrNameLst>
                                      </p:cBhvr>
                                      <p:to>
                                        <p:strVal val="visible"/>
                                      </p:to>
                                    </p:set>
                                    <p:animEffect transition="in" filter="fade">
                                      <p:cBhvr>
                                        <p:cTn id="31" dur="250"/>
                                        <p:tgtEl>
                                          <p:spTgt spid="112"/>
                                        </p:tgtEl>
                                      </p:cBhvr>
                                    </p:animEffect>
                                    <p:anim calcmode="lin" valueType="num">
                                      <p:cBhvr>
                                        <p:cTn id="32" dur="250" fill="hold"/>
                                        <p:tgtEl>
                                          <p:spTgt spid="112"/>
                                        </p:tgtEl>
                                        <p:attrNameLst>
                                          <p:attrName>ppt_x</p:attrName>
                                        </p:attrNameLst>
                                      </p:cBhvr>
                                      <p:tavLst>
                                        <p:tav tm="0">
                                          <p:val>
                                            <p:strVal val="#ppt_x"/>
                                          </p:val>
                                        </p:tav>
                                        <p:tav tm="100000">
                                          <p:val>
                                            <p:strVal val="#ppt_x"/>
                                          </p:val>
                                        </p:tav>
                                      </p:tavLst>
                                    </p:anim>
                                    <p:anim calcmode="lin" valueType="num">
                                      <p:cBhvr>
                                        <p:cTn id="33" dur="250" fill="hold"/>
                                        <p:tgtEl>
                                          <p:spTgt spid="11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1750"/>
                            </p:stCondLst>
                            <p:childTnLst>
                              <p:par>
                                <p:cTn id="35" presetID="42" presetClass="entr" presetSubtype="0" fill="hold" nodeType="after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fade">
                                      <p:cBhvr>
                                        <p:cTn id="37" dur="250"/>
                                        <p:tgtEl>
                                          <p:spTgt spid="94"/>
                                        </p:tgtEl>
                                      </p:cBhvr>
                                    </p:animEffect>
                                    <p:anim calcmode="lin" valueType="num">
                                      <p:cBhvr>
                                        <p:cTn id="38" dur="250" fill="hold"/>
                                        <p:tgtEl>
                                          <p:spTgt spid="94"/>
                                        </p:tgtEl>
                                        <p:attrNameLst>
                                          <p:attrName>ppt_x</p:attrName>
                                        </p:attrNameLst>
                                      </p:cBhvr>
                                      <p:tavLst>
                                        <p:tav tm="0">
                                          <p:val>
                                            <p:strVal val="#ppt_x"/>
                                          </p:val>
                                        </p:tav>
                                        <p:tav tm="100000">
                                          <p:val>
                                            <p:strVal val="#ppt_x"/>
                                          </p:val>
                                        </p:tav>
                                      </p:tavLst>
                                    </p:anim>
                                    <p:anim calcmode="lin" valueType="num">
                                      <p:cBhvr>
                                        <p:cTn id="39" dur="250" fill="hold"/>
                                        <p:tgtEl>
                                          <p:spTgt spid="94"/>
                                        </p:tgtEl>
                                        <p:attrNameLst>
                                          <p:attrName>ppt_y</p:attrName>
                                        </p:attrNameLst>
                                      </p:cBhvr>
                                      <p:tavLst>
                                        <p:tav tm="0">
                                          <p:val>
                                            <p:strVal val="#ppt_y+.1"/>
                                          </p:val>
                                        </p:tav>
                                        <p:tav tm="100000">
                                          <p:val>
                                            <p:strVal val="#ppt_y"/>
                                          </p:val>
                                        </p:tav>
                                      </p:tavLst>
                                    </p:anim>
                                  </p:childTnLst>
                                </p:cTn>
                              </p:par>
                            </p:childTnLst>
                          </p:cTn>
                        </p:par>
                        <p:par>
                          <p:cTn id="40" fill="hold" nodeType="afterGroup">
                            <p:stCondLst>
                              <p:cond delay="2000"/>
                            </p:stCondLst>
                            <p:childTnLst>
                              <p:par>
                                <p:cTn id="41" presetID="42" presetClass="entr" presetSubtype="0" fill="hold" grpId="0" nodeType="afterEffect">
                                  <p:stCondLst>
                                    <p:cond delay="0"/>
                                  </p:stCondLst>
                                  <p:childTnLst>
                                    <p:set>
                                      <p:cBhvr>
                                        <p:cTn id="42" dur="1" fill="hold">
                                          <p:stCondLst>
                                            <p:cond delay="0"/>
                                          </p:stCondLst>
                                        </p:cTn>
                                        <p:tgtEl>
                                          <p:spTgt spid="113"/>
                                        </p:tgtEl>
                                        <p:attrNameLst>
                                          <p:attrName>style.visibility</p:attrName>
                                        </p:attrNameLst>
                                      </p:cBhvr>
                                      <p:to>
                                        <p:strVal val="visible"/>
                                      </p:to>
                                    </p:set>
                                    <p:animEffect transition="in" filter="fade">
                                      <p:cBhvr>
                                        <p:cTn id="43" dur="250"/>
                                        <p:tgtEl>
                                          <p:spTgt spid="113"/>
                                        </p:tgtEl>
                                      </p:cBhvr>
                                    </p:animEffect>
                                    <p:anim calcmode="lin" valueType="num">
                                      <p:cBhvr>
                                        <p:cTn id="44" dur="250" fill="hold"/>
                                        <p:tgtEl>
                                          <p:spTgt spid="113"/>
                                        </p:tgtEl>
                                        <p:attrNameLst>
                                          <p:attrName>ppt_x</p:attrName>
                                        </p:attrNameLst>
                                      </p:cBhvr>
                                      <p:tavLst>
                                        <p:tav tm="0">
                                          <p:val>
                                            <p:strVal val="#ppt_x"/>
                                          </p:val>
                                        </p:tav>
                                        <p:tav tm="100000">
                                          <p:val>
                                            <p:strVal val="#ppt_x"/>
                                          </p:val>
                                        </p:tav>
                                      </p:tavLst>
                                    </p:anim>
                                    <p:anim calcmode="lin" valueType="num">
                                      <p:cBhvr>
                                        <p:cTn id="45" dur="250" fill="hold"/>
                                        <p:tgtEl>
                                          <p:spTgt spid="113"/>
                                        </p:tgtEl>
                                        <p:attrNameLst>
                                          <p:attrName>ppt_y</p:attrName>
                                        </p:attrNameLst>
                                      </p:cBhvr>
                                      <p:tavLst>
                                        <p:tav tm="0">
                                          <p:val>
                                            <p:strVal val="#ppt_y+.1"/>
                                          </p:val>
                                        </p:tav>
                                        <p:tav tm="100000">
                                          <p:val>
                                            <p:strVal val="#ppt_y"/>
                                          </p:val>
                                        </p:tav>
                                      </p:tavLst>
                                    </p:anim>
                                  </p:childTnLst>
                                </p:cTn>
                              </p:par>
                            </p:childTnLst>
                          </p:cTn>
                        </p:par>
                        <p:par>
                          <p:cTn id="46" fill="hold" nodeType="afterGroup">
                            <p:stCondLst>
                              <p:cond delay="2250"/>
                            </p:stCondLst>
                            <p:childTnLst>
                              <p:par>
                                <p:cTn id="47" presetID="42" presetClass="entr" presetSubtype="0" fill="hold" nodeType="afterEffect">
                                  <p:stCondLst>
                                    <p:cond delay="0"/>
                                  </p:stCondLst>
                                  <p:childTnLst>
                                    <p:set>
                                      <p:cBhvr>
                                        <p:cTn id="48" dur="1" fill="hold">
                                          <p:stCondLst>
                                            <p:cond delay="0"/>
                                          </p:stCondLst>
                                        </p:cTn>
                                        <p:tgtEl>
                                          <p:spTgt spid="91"/>
                                        </p:tgtEl>
                                        <p:attrNameLst>
                                          <p:attrName>style.visibility</p:attrName>
                                        </p:attrNameLst>
                                      </p:cBhvr>
                                      <p:to>
                                        <p:strVal val="visible"/>
                                      </p:to>
                                    </p:set>
                                    <p:animEffect transition="in" filter="fade">
                                      <p:cBhvr>
                                        <p:cTn id="49" dur="250"/>
                                        <p:tgtEl>
                                          <p:spTgt spid="91"/>
                                        </p:tgtEl>
                                      </p:cBhvr>
                                    </p:animEffect>
                                    <p:anim calcmode="lin" valueType="num">
                                      <p:cBhvr>
                                        <p:cTn id="50" dur="250" fill="hold"/>
                                        <p:tgtEl>
                                          <p:spTgt spid="91"/>
                                        </p:tgtEl>
                                        <p:attrNameLst>
                                          <p:attrName>ppt_x</p:attrName>
                                        </p:attrNameLst>
                                      </p:cBhvr>
                                      <p:tavLst>
                                        <p:tav tm="0">
                                          <p:val>
                                            <p:strVal val="#ppt_x"/>
                                          </p:val>
                                        </p:tav>
                                        <p:tav tm="100000">
                                          <p:val>
                                            <p:strVal val="#ppt_x"/>
                                          </p:val>
                                        </p:tav>
                                      </p:tavLst>
                                    </p:anim>
                                    <p:anim calcmode="lin" valueType="num">
                                      <p:cBhvr>
                                        <p:cTn id="51" dur="250" fill="hold"/>
                                        <p:tgtEl>
                                          <p:spTgt spid="91"/>
                                        </p:tgtEl>
                                        <p:attrNameLst>
                                          <p:attrName>ppt_y</p:attrName>
                                        </p:attrNameLst>
                                      </p:cBhvr>
                                      <p:tavLst>
                                        <p:tav tm="0">
                                          <p:val>
                                            <p:strVal val="#ppt_y+.1"/>
                                          </p:val>
                                        </p:tav>
                                        <p:tav tm="100000">
                                          <p:val>
                                            <p:strVal val="#ppt_y"/>
                                          </p:val>
                                        </p:tav>
                                      </p:tavLst>
                                    </p:anim>
                                  </p:childTnLst>
                                </p:cTn>
                              </p:par>
                            </p:childTnLst>
                          </p:cTn>
                        </p:par>
                        <p:par>
                          <p:cTn id="52" fill="hold" nodeType="afterGroup">
                            <p:stCondLst>
                              <p:cond delay="2500"/>
                            </p:stCondLst>
                            <p:childTnLst>
                              <p:par>
                                <p:cTn id="53" presetID="16" presetClass="entr" presetSubtype="21" fill="hold" nodeType="afterEffect">
                                  <p:stCondLst>
                                    <p:cond delay="0"/>
                                  </p:stCondLst>
                                  <p:childTnLst>
                                    <p:set>
                                      <p:cBhvr>
                                        <p:cTn id="54" dur="1" fill="hold">
                                          <p:stCondLst>
                                            <p:cond delay="0"/>
                                          </p:stCondLst>
                                        </p:cTn>
                                        <p:tgtEl>
                                          <p:spTgt spid="114"/>
                                        </p:tgtEl>
                                        <p:attrNameLst>
                                          <p:attrName>style.visibility</p:attrName>
                                        </p:attrNameLst>
                                      </p:cBhvr>
                                      <p:to>
                                        <p:strVal val="visible"/>
                                      </p:to>
                                    </p:set>
                                    <p:animEffect transition="in" filter="barn(inVertical)">
                                      <p:cBhvr>
                                        <p:cTn id="55" dur="250"/>
                                        <p:tgtEl>
                                          <p:spTgt spid="114"/>
                                        </p:tgtEl>
                                      </p:cBhvr>
                                    </p:animEffect>
                                  </p:childTnLst>
                                </p:cTn>
                              </p:par>
                            </p:childTnLst>
                          </p:cTn>
                        </p:par>
                        <p:par>
                          <p:cTn id="56" fill="hold" nodeType="afterGroup">
                            <p:stCondLst>
                              <p:cond delay="2750"/>
                            </p:stCondLst>
                            <p:childTnLst>
                              <p:par>
                                <p:cTn id="57" presetID="16" presetClass="entr" presetSubtype="21" fill="hold" nodeType="afterEffect">
                                  <p:stCondLst>
                                    <p:cond delay="0"/>
                                  </p:stCondLst>
                                  <p:childTnLst>
                                    <p:set>
                                      <p:cBhvr>
                                        <p:cTn id="58" dur="1" fill="hold">
                                          <p:stCondLst>
                                            <p:cond delay="0"/>
                                          </p:stCondLst>
                                        </p:cTn>
                                        <p:tgtEl>
                                          <p:spTgt spid="100"/>
                                        </p:tgtEl>
                                        <p:attrNameLst>
                                          <p:attrName>style.visibility</p:attrName>
                                        </p:attrNameLst>
                                      </p:cBhvr>
                                      <p:to>
                                        <p:strVal val="visible"/>
                                      </p:to>
                                    </p:set>
                                    <p:animEffect transition="in" filter="barn(inVertical)">
                                      <p:cBhvr>
                                        <p:cTn id="59" dur="250"/>
                                        <p:tgtEl>
                                          <p:spTgt spid="100"/>
                                        </p:tgtEl>
                                      </p:cBhvr>
                                    </p:animEffect>
                                  </p:childTnLst>
                                </p:cTn>
                              </p:par>
                            </p:childTnLst>
                          </p:cTn>
                        </p:par>
                        <p:par>
                          <p:cTn id="60" fill="hold" nodeType="afterGroup">
                            <p:stCondLst>
                              <p:cond delay="3000"/>
                            </p:stCondLst>
                            <p:childTnLst>
                              <p:par>
                                <p:cTn id="61" presetID="16" presetClass="entr" presetSubtype="21" fill="hold" nodeType="afterEffect">
                                  <p:stCondLst>
                                    <p:cond delay="0"/>
                                  </p:stCondLst>
                                  <p:childTnLst>
                                    <p:set>
                                      <p:cBhvr>
                                        <p:cTn id="62" dur="1" fill="hold">
                                          <p:stCondLst>
                                            <p:cond delay="0"/>
                                          </p:stCondLst>
                                        </p:cTn>
                                        <p:tgtEl>
                                          <p:spTgt spid="103"/>
                                        </p:tgtEl>
                                        <p:attrNameLst>
                                          <p:attrName>style.visibility</p:attrName>
                                        </p:attrNameLst>
                                      </p:cBhvr>
                                      <p:to>
                                        <p:strVal val="visible"/>
                                      </p:to>
                                    </p:set>
                                    <p:animEffect transition="in" filter="barn(inVertical)">
                                      <p:cBhvr>
                                        <p:cTn id="63" dur="250"/>
                                        <p:tgtEl>
                                          <p:spTgt spid="103"/>
                                        </p:tgtEl>
                                      </p:cBhvr>
                                    </p:animEffect>
                                  </p:childTnLst>
                                </p:cTn>
                              </p:par>
                            </p:childTnLst>
                          </p:cTn>
                        </p:par>
                        <p:par>
                          <p:cTn id="64" fill="hold" nodeType="afterGroup">
                            <p:stCondLst>
                              <p:cond delay="3250"/>
                            </p:stCondLst>
                            <p:childTnLst>
                              <p:par>
                                <p:cTn id="65" presetID="16" presetClass="entr" presetSubtype="21" fill="hold" nodeType="afterEffect">
                                  <p:stCondLst>
                                    <p:cond delay="0"/>
                                  </p:stCondLst>
                                  <p:childTnLst>
                                    <p:set>
                                      <p:cBhvr>
                                        <p:cTn id="66" dur="1" fill="hold">
                                          <p:stCondLst>
                                            <p:cond delay="0"/>
                                          </p:stCondLst>
                                        </p:cTn>
                                        <p:tgtEl>
                                          <p:spTgt spid="106"/>
                                        </p:tgtEl>
                                        <p:attrNameLst>
                                          <p:attrName>style.visibility</p:attrName>
                                        </p:attrNameLst>
                                      </p:cBhvr>
                                      <p:to>
                                        <p:strVal val="visible"/>
                                      </p:to>
                                    </p:set>
                                    <p:animEffect transition="in" filter="barn(inVertical)">
                                      <p:cBhvr>
                                        <p:cTn id="67" dur="250"/>
                                        <p:tgtEl>
                                          <p:spTgt spid="106"/>
                                        </p:tgtEl>
                                      </p:cBhvr>
                                    </p:animEffect>
                                  </p:childTnLst>
                                </p:cTn>
                              </p:par>
                            </p:childTnLst>
                          </p:cTn>
                        </p:par>
                        <p:par>
                          <p:cTn id="68" fill="hold" nodeType="afterGroup">
                            <p:stCondLst>
                              <p:cond delay="3500"/>
                            </p:stCondLst>
                            <p:childTnLst>
                              <p:par>
                                <p:cTn id="69" presetID="16" presetClass="entr" presetSubtype="21" fill="hold" nodeType="afterEffect">
                                  <p:stCondLst>
                                    <p:cond delay="0"/>
                                  </p:stCondLst>
                                  <p:childTnLst>
                                    <p:set>
                                      <p:cBhvr>
                                        <p:cTn id="70" dur="1" fill="hold">
                                          <p:stCondLst>
                                            <p:cond delay="0"/>
                                          </p:stCondLst>
                                        </p:cTn>
                                        <p:tgtEl>
                                          <p:spTgt spid="109"/>
                                        </p:tgtEl>
                                        <p:attrNameLst>
                                          <p:attrName>style.visibility</p:attrName>
                                        </p:attrNameLst>
                                      </p:cBhvr>
                                      <p:to>
                                        <p:strVal val="visible"/>
                                      </p:to>
                                    </p:set>
                                    <p:animEffect transition="in" filter="barn(inVertical)">
                                      <p:cBhvr>
                                        <p:cTn id="71" dur="250"/>
                                        <p:tgtEl>
                                          <p:spTgt spid="109"/>
                                        </p:tgtEl>
                                      </p:cBhvr>
                                    </p:animEffect>
                                  </p:childTnLst>
                                </p:cTn>
                              </p:par>
                            </p:childTnLst>
                          </p:cTn>
                        </p:par>
                        <p:par>
                          <p:cTn id="72" fill="hold" nodeType="afterGroup">
                            <p:stCondLst>
                              <p:cond delay="3750"/>
                            </p:stCondLst>
                            <p:childTnLst>
                              <p:par>
                                <p:cTn id="73" presetID="22" presetClass="entr" presetSubtype="8" fill="hold"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wipe(left)">
                                      <p:cBhvr>
                                        <p:cTn id="75" dur="250"/>
                                        <p:tgtEl>
                                          <p:spTgt spid="89"/>
                                        </p:tgtEl>
                                      </p:cBhvr>
                                    </p:animEffect>
                                  </p:childTnLst>
                                </p:cTn>
                              </p:par>
                            </p:childTnLst>
                          </p:cTn>
                        </p:par>
                        <p:par>
                          <p:cTn id="76" fill="hold" nodeType="afterGroup">
                            <p:stCondLst>
                              <p:cond delay="4000"/>
                            </p:stCondLst>
                            <p:childTnLst>
                              <p:par>
                                <p:cTn id="77" presetID="42" presetClass="entr" presetSubtype="0" fill="hold" grpId="0" nodeType="afterEffect">
                                  <p:stCondLst>
                                    <p:cond delay="0"/>
                                  </p:stCondLst>
                                  <p:childTnLst>
                                    <p:set>
                                      <p:cBhvr>
                                        <p:cTn id="78" dur="1" fill="hold">
                                          <p:stCondLst>
                                            <p:cond delay="0"/>
                                          </p:stCondLst>
                                        </p:cTn>
                                        <p:tgtEl>
                                          <p:spTgt spid="90"/>
                                        </p:tgtEl>
                                        <p:attrNameLst>
                                          <p:attrName>style.visibility</p:attrName>
                                        </p:attrNameLst>
                                      </p:cBhvr>
                                      <p:to>
                                        <p:strVal val="visible"/>
                                      </p:to>
                                    </p:set>
                                    <p:animEffect transition="in" filter="fade">
                                      <p:cBhvr>
                                        <p:cTn id="79" dur="250"/>
                                        <p:tgtEl>
                                          <p:spTgt spid="90"/>
                                        </p:tgtEl>
                                      </p:cBhvr>
                                    </p:animEffect>
                                    <p:anim calcmode="lin" valueType="num">
                                      <p:cBhvr>
                                        <p:cTn id="80" dur="250" fill="hold"/>
                                        <p:tgtEl>
                                          <p:spTgt spid="90"/>
                                        </p:tgtEl>
                                        <p:attrNameLst>
                                          <p:attrName>ppt_x</p:attrName>
                                        </p:attrNameLst>
                                      </p:cBhvr>
                                      <p:tavLst>
                                        <p:tav tm="0">
                                          <p:val>
                                            <p:strVal val="#ppt_x"/>
                                          </p:val>
                                        </p:tav>
                                        <p:tav tm="100000">
                                          <p:val>
                                            <p:strVal val="#ppt_x"/>
                                          </p:val>
                                        </p:tav>
                                      </p:tavLst>
                                    </p:anim>
                                    <p:anim calcmode="lin" valueType="num">
                                      <p:cBhvr>
                                        <p:cTn id="81" dur="25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90" grpId="0"/>
      <p:bldP spid="112" grpId="0" animBg="1"/>
      <p:bldP spid="113" grpId="0" animBg="1"/>
      <p:bldP spid="3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673791" y="2647978"/>
            <a:ext cx="7947049" cy="318361"/>
            <a:chOff x="534438" y="3368953"/>
            <a:chExt cx="10944224" cy="438144"/>
          </a:xfrm>
          <a:solidFill>
            <a:schemeClr val="bg1">
              <a:lumMod val="65000"/>
            </a:schemeClr>
          </a:solidFill>
        </p:grpSpPr>
        <p:sp>
          <p:nvSpPr>
            <p:cNvPr id="43" name="矩形 42"/>
            <p:cNvSpPr/>
            <p:nvPr/>
          </p:nvSpPr>
          <p:spPr>
            <a:xfrm>
              <a:off x="11049789" y="3503489"/>
              <a:ext cx="5039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nvGrpSpPr>
            <p:cNvPr id="44" name="组合 43"/>
            <p:cNvGrpSpPr/>
            <p:nvPr/>
          </p:nvGrpSpPr>
          <p:grpSpPr>
            <a:xfrm>
              <a:off x="534438" y="3368953"/>
              <a:ext cx="10944224" cy="438144"/>
              <a:chOff x="623889" y="3209929"/>
              <a:chExt cx="10944224" cy="438144"/>
            </a:xfrm>
            <a:grpFill/>
          </p:grpSpPr>
          <p:sp>
            <p:nvSpPr>
              <p:cNvPr id="45" name="矩形 44"/>
              <p:cNvSpPr/>
              <p:nvPr/>
            </p:nvSpPr>
            <p:spPr>
              <a:xfrm>
                <a:off x="623889" y="3344465"/>
                <a:ext cx="5039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46" name="矩形 45"/>
              <p:cNvSpPr/>
              <p:nvPr/>
            </p:nvSpPr>
            <p:spPr>
              <a:xfrm>
                <a:off x="717047" y="3344465"/>
                <a:ext cx="107093"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47" name="矩形 46"/>
              <p:cNvSpPr/>
              <p:nvPr/>
            </p:nvSpPr>
            <p:spPr>
              <a:xfrm>
                <a:off x="866901" y="3344465"/>
                <a:ext cx="19843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48" name="矩形 47"/>
              <p:cNvSpPr/>
              <p:nvPr/>
            </p:nvSpPr>
            <p:spPr>
              <a:xfrm>
                <a:off x="1108099" y="3344465"/>
                <a:ext cx="9613876"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49" name="矩形 48"/>
              <p:cNvSpPr/>
              <p:nvPr/>
            </p:nvSpPr>
            <p:spPr>
              <a:xfrm>
                <a:off x="10994902" y="3344465"/>
                <a:ext cx="107093"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50" name="矩形 49"/>
              <p:cNvSpPr/>
              <p:nvPr/>
            </p:nvSpPr>
            <p:spPr>
              <a:xfrm>
                <a:off x="10759220" y="3344465"/>
                <a:ext cx="198437" cy="169069"/>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51" name="等腰三角形 50"/>
              <p:cNvSpPr/>
              <p:nvPr/>
            </p:nvSpPr>
            <p:spPr>
              <a:xfrm rot="5400000">
                <a:off x="11159803" y="3239763"/>
                <a:ext cx="438144" cy="378476"/>
              </a:xfrm>
              <a:prstGeom prst="triangle">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cxnSp>
        <p:nvCxnSpPr>
          <p:cNvPr id="52" name="肘形连接符 51"/>
          <p:cNvCxnSpPr>
            <a:stCxn id="67" idx="3"/>
            <a:endCxn id="53" idx="1"/>
          </p:cNvCxnSpPr>
          <p:nvPr/>
        </p:nvCxnSpPr>
        <p:spPr>
          <a:xfrm rot="5400000" flipH="1" flipV="1">
            <a:off x="1021003"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矩形 52"/>
          <p:cNvSpPr/>
          <p:nvPr/>
        </p:nvSpPr>
        <p:spPr>
          <a:xfrm>
            <a:off x="1450009" y="1491630"/>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54" name="肘形连接符 53"/>
          <p:cNvCxnSpPr>
            <a:stCxn id="73" idx="3"/>
            <a:endCxn id="55" idx="1"/>
          </p:cNvCxnSpPr>
          <p:nvPr/>
        </p:nvCxnSpPr>
        <p:spPr>
          <a:xfrm rot="5400000" flipH="1" flipV="1">
            <a:off x="2894731"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矩形 54"/>
          <p:cNvSpPr/>
          <p:nvPr/>
        </p:nvSpPr>
        <p:spPr>
          <a:xfrm>
            <a:off x="3323737" y="1491630"/>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56" name="肘形连接符 55"/>
          <p:cNvCxnSpPr>
            <a:stCxn id="79" idx="3"/>
            <a:endCxn id="57" idx="1"/>
          </p:cNvCxnSpPr>
          <p:nvPr/>
        </p:nvCxnSpPr>
        <p:spPr>
          <a:xfrm rot="5400000" flipH="1" flipV="1">
            <a:off x="4768459" y="2133979"/>
            <a:ext cx="646309"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矩形 56"/>
          <p:cNvSpPr/>
          <p:nvPr/>
        </p:nvSpPr>
        <p:spPr>
          <a:xfrm>
            <a:off x="5197466" y="1491630"/>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58" name="肘形连接符 57"/>
          <p:cNvCxnSpPr>
            <a:stCxn id="85" idx="3"/>
            <a:endCxn id="59" idx="1"/>
          </p:cNvCxnSpPr>
          <p:nvPr/>
        </p:nvCxnSpPr>
        <p:spPr>
          <a:xfrm rot="5400000" flipH="1" flipV="1">
            <a:off x="6642187" y="2133978"/>
            <a:ext cx="646308"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矩形 58"/>
          <p:cNvSpPr/>
          <p:nvPr/>
        </p:nvSpPr>
        <p:spPr>
          <a:xfrm>
            <a:off x="7071195" y="1491630"/>
            <a:ext cx="1026279" cy="850092"/>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60" name="肘形连接符 59"/>
          <p:cNvCxnSpPr>
            <a:stCxn id="70" idx="0"/>
            <a:endCxn id="61" idx="1"/>
          </p:cNvCxnSpPr>
          <p:nvPr/>
        </p:nvCxnSpPr>
        <p:spPr>
          <a:xfrm rot="16200000" flipH="1">
            <a:off x="1920614" y="3309015"/>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2386874" y="3326607"/>
            <a:ext cx="1026279" cy="897338"/>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62" name="肘形连接符 61"/>
          <p:cNvCxnSpPr>
            <a:stCxn id="76" idx="0"/>
            <a:endCxn id="63" idx="1"/>
          </p:cNvCxnSpPr>
          <p:nvPr/>
        </p:nvCxnSpPr>
        <p:spPr>
          <a:xfrm rot="16200000" flipH="1">
            <a:off x="3794342" y="3309015"/>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260602" y="3326607"/>
            <a:ext cx="1026279" cy="897338"/>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cxnSp>
        <p:nvCxnSpPr>
          <p:cNvPr id="64" name="肘形连接符 63"/>
          <p:cNvCxnSpPr>
            <a:stCxn id="82" idx="0"/>
            <a:endCxn id="65" idx="1"/>
          </p:cNvCxnSpPr>
          <p:nvPr/>
        </p:nvCxnSpPr>
        <p:spPr>
          <a:xfrm rot="16200000" flipH="1">
            <a:off x="5668071" y="3309016"/>
            <a:ext cx="720815" cy="211705"/>
          </a:xfrm>
          <a:prstGeom prst="bentConnector2">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矩形 64"/>
          <p:cNvSpPr/>
          <p:nvPr/>
        </p:nvSpPr>
        <p:spPr>
          <a:xfrm>
            <a:off x="6134330" y="3326607"/>
            <a:ext cx="1026279" cy="897338"/>
          </a:xfrm>
          <a:prstGeom prst="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nvGrpSpPr>
          <p:cNvPr id="66" name="组合 65"/>
          <p:cNvGrpSpPr/>
          <p:nvPr/>
        </p:nvGrpSpPr>
        <p:grpSpPr>
          <a:xfrm>
            <a:off x="1021600" y="2562986"/>
            <a:ext cx="428410" cy="491476"/>
            <a:chOff x="1021600" y="2688962"/>
            <a:chExt cx="428410" cy="491476"/>
          </a:xfrm>
        </p:grpSpPr>
        <p:sp>
          <p:nvSpPr>
            <p:cNvPr id="67" name="六边形 66"/>
            <p:cNvSpPr/>
            <p:nvPr/>
          </p:nvSpPr>
          <p:spPr>
            <a:xfrm rot="5400000">
              <a:off x="992566" y="2722995"/>
              <a:ext cx="491476" cy="423410"/>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68" name="文本框 33"/>
            <p:cNvSpPr txBox="1"/>
            <p:nvPr/>
          </p:nvSpPr>
          <p:spPr>
            <a:xfrm>
              <a:off x="1021600"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01</a:t>
              </a:r>
              <a:endParaRPr lang="en-US" altLang="zh-CN" sz="1600">
                <a:solidFill>
                  <a:prstClr val="white"/>
                </a:solidFill>
                <a:latin typeface="+mn-ea"/>
                <a:ea typeface="+mn-ea"/>
              </a:endParaRPr>
            </a:p>
          </p:txBody>
        </p:sp>
      </p:grpSp>
      <p:grpSp>
        <p:nvGrpSpPr>
          <p:cNvPr id="69" name="组合 68"/>
          <p:cNvGrpSpPr/>
          <p:nvPr/>
        </p:nvGrpSpPr>
        <p:grpSpPr>
          <a:xfrm>
            <a:off x="1963463" y="2562986"/>
            <a:ext cx="437896" cy="491476"/>
            <a:chOff x="1963463" y="2688962"/>
            <a:chExt cx="437896" cy="491476"/>
          </a:xfrm>
        </p:grpSpPr>
        <p:sp>
          <p:nvSpPr>
            <p:cNvPr id="70" name="六边形 69"/>
            <p:cNvSpPr/>
            <p:nvPr/>
          </p:nvSpPr>
          <p:spPr>
            <a:xfrm rot="5400000">
              <a:off x="1929430" y="2722995"/>
              <a:ext cx="491476" cy="423410"/>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71" name="文本框 33"/>
            <p:cNvSpPr txBox="1"/>
            <p:nvPr/>
          </p:nvSpPr>
          <p:spPr>
            <a:xfrm>
              <a:off x="1972949"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02</a:t>
              </a:r>
              <a:endParaRPr lang="en-US" altLang="zh-CN" sz="1600">
                <a:solidFill>
                  <a:prstClr val="white"/>
                </a:solidFill>
                <a:latin typeface="+mn-ea"/>
                <a:ea typeface="+mn-ea"/>
              </a:endParaRPr>
            </a:p>
          </p:txBody>
        </p:sp>
      </p:grpSp>
      <p:grpSp>
        <p:nvGrpSpPr>
          <p:cNvPr id="72" name="组合 71"/>
          <p:cNvGrpSpPr/>
          <p:nvPr/>
        </p:nvGrpSpPr>
        <p:grpSpPr>
          <a:xfrm>
            <a:off x="2900327" y="2562986"/>
            <a:ext cx="428410" cy="491476"/>
            <a:chOff x="2900327" y="2688962"/>
            <a:chExt cx="428410" cy="491476"/>
          </a:xfrm>
        </p:grpSpPr>
        <p:sp>
          <p:nvSpPr>
            <p:cNvPr id="73" name="六边形 72"/>
            <p:cNvSpPr/>
            <p:nvPr/>
          </p:nvSpPr>
          <p:spPr>
            <a:xfrm rot="5400000">
              <a:off x="2866294" y="2722995"/>
              <a:ext cx="491476" cy="423410"/>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74" name="文本框 33"/>
            <p:cNvSpPr txBox="1"/>
            <p:nvPr/>
          </p:nvSpPr>
          <p:spPr>
            <a:xfrm>
              <a:off x="2900327"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03</a:t>
              </a:r>
              <a:endParaRPr lang="en-US" altLang="zh-CN" sz="1600">
                <a:solidFill>
                  <a:prstClr val="white"/>
                </a:solidFill>
                <a:latin typeface="+mn-ea"/>
                <a:ea typeface="+mn-ea"/>
              </a:endParaRPr>
            </a:p>
          </p:txBody>
        </p:sp>
      </p:grpSp>
      <p:grpSp>
        <p:nvGrpSpPr>
          <p:cNvPr id="75" name="组合 74"/>
          <p:cNvGrpSpPr/>
          <p:nvPr/>
        </p:nvGrpSpPr>
        <p:grpSpPr>
          <a:xfrm>
            <a:off x="3834691" y="2562986"/>
            <a:ext cx="428410" cy="491476"/>
            <a:chOff x="3834691" y="2688962"/>
            <a:chExt cx="428410" cy="491476"/>
          </a:xfrm>
        </p:grpSpPr>
        <p:sp>
          <p:nvSpPr>
            <p:cNvPr id="76" name="六边形 75"/>
            <p:cNvSpPr/>
            <p:nvPr/>
          </p:nvSpPr>
          <p:spPr>
            <a:xfrm rot="5400000">
              <a:off x="3803158" y="2722995"/>
              <a:ext cx="491476" cy="423410"/>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77" name="文本框 33"/>
            <p:cNvSpPr txBox="1"/>
            <p:nvPr/>
          </p:nvSpPr>
          <p:spPr>
            <a:xfrm>
              <a:off x="3834691"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04</a:t>
              </a:r>
              <a:endParaRPr lang="en-US" altLang="zh-CN" sz="1600">
                <a:solidFill>
                  <a:prstClr val="white"/>
                </a:solidFill>
                <a:latin typeface="+mn-ea"/>
                <a:ea typeface="+mn-ea"/>
              </a:endParaRPr>
            </a:p>
          </p:txBody>
        </p:sp>
      </p:grpSp>
      <p:grpSp>
        <p:nvGrpSpPr>
          <p:cNvPr id="78" name="组合 77"/>
          <p:cNvGrpSpPr/>
          <p:nvPr/>
        </p:nvGrpSpPr>
        <p:grpSpPr>
          <a:xfrm>
            <a:off x="4774055" y="2562986"/>
            <a:ext cx="428410" cy="491476"/>
            <a:chOff x="4774055" y="2688962"/>
            <a:chExt cx="428410" cy="491476"/>
          </a:xfrm>
        </p:grpSpPr>
        <p:sp>
          <p:nvSpPr>
            <p:cNvPr id="79" name="六边形 78"/>
            <p:cNvSpPr/>
            <p:nvPr/>
          </p:nvSpPr>
          <p:spPr>
            <a:xfrm rot="5400000">
              <a:off x="4740022" y="2722995"/>
              <a:ext cx="491476" cy="423410"/>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80" name="文本框 33"/>
            <p:cNvSpPr txBox="1"/>
            <p:nvPr/>
          </p:nvSpPr>
          <p:spPr>
            <a:xfrm>
              <a:off x="4774055"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05</a:t>
              </a:r>
              <a:endParaRPr lang="en-US" altLang="zh-CN" sz="1600">
                <a:solidFill>
                  <a:prstClr val="white"/>
                </a:solidFill>
                <a:latin typeface="+mn-ea"/>
                <a:ea typeface="+mn-ea"/>
              </a:endParaRPr>
            </a:p>
          </p:txBody>
        </p:sp>
      </p:grpSp>
      <p:grpSp>
        <p:nvGrpSpPr>
          <p:cNvPr id="81" name="组合 80"/>
          <p:cNvGrpSpPr/>
          <p:nvPr/>
        </p:nvGrpSpPr>
        <p:grpSpPr>
          <a:xfrm>
            <a:off x="5710920" y="2562986"/>
            <a:ext cx="428410" cy="491476"/>
            <a:chOff x="5710920" y="2688962"/>
            <a:chExt cx="428410" cy="491476"/>
          </a:xfrm>
        </p:grpSpPr>
        <p:sp>
          <p:nvSpPr>
            <p:cNvPr id="82" name="六边形 81"/>
            <p:cNvSpPr/>
            <p:nvPr/>
          </p:nvSpPr>
          <p:spPr>
            <a:xfrm rot="5400000">
              <a:off x="5676887" y="2722995"/>
              <a:ext cx="491476" cy="423410"/>
            </a:xfrm>
            <a:prstGeom prst="hexagon">
              <a:avLst/>
            </a:prstGeom>
            <a:solidFill>
              <a:srgbClr val="022E6E"/>
            </a:solidFill>
            <a:ln w="12700">
              <a:no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83" name="文本框 33"/>
            <p:cNvSpPr txBox="1"/>
            <p:nvPr/>
          </p:nvSpPr>
          <p:spPr>
            <a:xfrm>
              <a:off x="5710920"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06</a:t>
              </a:r>
              <a:endParaRPr lang="en-US" altLang="zh-CN" sz="1600">
                <a:solidFill>
                  <a:prstClr val="white"/>
                </a:solidFill>
                <a:latin typeface="+mn-ea"/>
                <a:ea typeface="+mn-ea"/>
              </a:endParaRPr>
            </a:p>
          </p:txBody>
        </p:sp>
      </p:grpSp>
      <p:grpSp>
        <p:nvGrpSpPr>
          <p:cNvPr id="84" name="组合 83"/>
          <p:cNvGrpSpPr/>
          <p:nvPr/>
        </p:nvGrpSpPr>
        <p:grpSpPr>
          <a:xfrm>
            <a:off x="6645283" y="2562987"/>
            <a:ext cx="428410" cy="491476"/>
            <a:chOff x="6645283" y="2688963"/>
            <a:chExt cx="428410" cy="491476"/>
          </a:xfrm>
        </p:grpSpPr>
        <p:sp>
          <p:nvSpPr>
            <p:cNvPr id="85" name="六边形 84"/>
            <p:cNvSpPr/>
            <p:nvPr/>
          </p:nvSpPr>
          <p:spPr>
            <a:xfrm rot="5400000">
              <a:off x="6613750" y="2722996"/>
              <a:ext cx="491476" cy="423409"/>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86" name="文本框 33"/>
            <p:cNvSpPr txBox="1"/>
            <p:nvPr/>
          </p:nvSpPr>
          <p:spPr>
            <a:xfrm>
              <a:off x="6645283"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07</a:t>
              </a:r>
              <a:endParaRPr lang="en-US" altLang="zh-CN" sz="1600">
                <a:solidFill>
                  <a:prstClr val="white"/>
                </a:solidFill>
                <a:latin typeface="+mn-ea"/>
                <a:ea typeface="+mn-ea"/>
              </a:endParaRPr>
            </a:p>
          </p:txBody>
        </p:sp>
      </p:grpSp>
      <p:grpSp>
        <p:nvGrpSpPr>
          <p:cNvPr id="89" name="组合 88"/>
          <p:cNvGrpSpPr/>
          <p:nvPr/>
        </p:nvGrpSpPr>
        <p:grpSpPr>
          <a:xfrm>
            <a:off x="7584647" y="2562986"/>
            <a:ext cx="435364" cy="491476"/>
            <a:chOff x="7584647" y="2688962"/>
            <a:chExt cx="435364" cy="491476"/>
          </a:xfrm>
        </p:grpSpPr>
        <p:sp>
          <p:nvSpPr>
            <p:cNvPr id="90" name="六边形 89"/>
            <p:cNvSpPr/>
            <p:nvPr/>
          </p:nvSpPr>
          <p:spPr>
            <a:xfrm rot="5400000">
              <a:off x="7550614" y="2722995"/>
              <a:ext cx="491476" cy="423410"/>
            </a:xfrm>
            <a:prstGeom prst="hexagon">
              <a:avLst/>
            </a:prstGeom>
            <a:solidFill>
              <a:srgbClr val="022E6E"/>
            </a:solidFill>
            <a:ln w="12700">
              <a:gradFill>
                <a:gsLst>
                  <a:gs pos="89000">
                    <a:schemeClr val="bg1">
                      <a:lumMod val="85000"/>
                    </a:schemeClr>
                  </a:gs>
                  <a:gs pos="0">
                    <a:schemeClr val="bg1"/>
                  </a:gs>
                </a:gsLst>
                <a:lin ang="7200000" scaled="0"/>
              </a:gradFill>
            </a:ln>
            <a:effectLst>
              <a:innerShdw blurRad="63500" dist="50800" dir="1302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91" name="文本框 33"/>
            <p:cNvSpPr txBox="1"/>
            <p:nvPr/>
          </p:nvSpPr>
          <p:spPr>
            <a:xfrm>
              <a:off x="7591601" y="2769733"/>
              <a:ext cx="428410" cy="338554"/>
            </a:xfrm>
            <a:prstGeom prst="rect">
              <a:avLst/>
            </a:prstGeom>
            <a:noFill/>
          </p:spPr>
          <p:txBody>
            <a:bodyPr wrap="square" rtlCol="0">
              <a:spAutoFit/>
            </a:bodyPr>
            <a:lstStyle/>
            <a:p>
              <a:r>
                <a:rPr lang="en-US" altLang="zh-CN" sz="1600" smtClean="0">
                  <a:solidFill>
                    <a:prstClr val="white"/>
                  </a:solidFill>
                  <a:latin typeface="+mn-ea"/>
                  <a:ea typeface="+mn-ea"/>
                </a:rPr>
                <a:t>08</a:t>
              </a:r>
              <a:endParaRPr lang="en-US" altLang="zh-CN" sz="1600">
                <a:solidFill>
                  <a:prstClr val="white"/>
                </a:solidFill>
                <a:latin typeface="+mn-ea"/>
                <a:ea typeface="+mn-ea"/>
              </a:endParaRPr>
            </a:p>
          </p:txBody>
        </p:sp>
      </p:grpSp>
      <p:sp>
        <p:nvSpPr>
          <p:cNvPr id="92" name="文本框 33"/>
          <p:cNvSpPr txBox="1"/>
          <p:nvPr/>
        </p:nvSpPr>
        <p:spPr>
          <a:xfrm>
            <a:off x="1518650" y="1606829"/>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93" name="文本框 33"/>
          <p:cNvSpPr txBox="1"/>
          <p:nvPr/>
        </p:nvSpPr>
        <p:spPr>
          <a:xfrm>
            <a:off x="3381232" y="1606829"/>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94" name="文本框 33"/>
          <p:cNvSpPr txBox="1"/>
          <p:nvPr/>
        </p:nvSpPr>
        <p:spPr>
          <a:xfrm>
            <a:off x="5286881" y="1606829"/>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95" name="文本框 33"/>
          <p:cNvSpPr txBox="1"/>
          <p:nvPr/>
        </p:nvSpPr>
        <p:spPr>
          <a:xfrm>
            <a:off x="7135642" y="1606829"/>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96" name="文本框 33"/>
          <p:cNvSpPr txBox="1"/>
          <p:nvPr/>
        </p:nvSpPr>
        <p:spPr>
          <a:xfrm>
            <a:off x="2451988" y="3521360"/>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97" name="文本框 33"/>
          <p:cNvSpPr txBox="1"/>
          <p:nvPr/>
        </p:nvSpPr>
        <p:spPr>
          <a:xfrm>
            <a:off x="4357637" y="3521360"/>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98" name="文本框 33"/>
          <p:cNvSpPr txBox="1"/>
          <p:nvPr/>
        </p:nvSpPr>
        <p:spPr>
          <a:xfrm>
            <a:off x="6206398" y="3521360"/>
            <a:ext cx="911918" cy="507831"/>
          </a:xfrm>
          <a:prstGeom prst="rect">
            <a:avLst/>
          </a:prstGeom>
          <a:noFill/>
        </p:spPr>
        <p:txBody>
          <a:bodyPr wrap="square" rtlCol="0">
            <a:spAutoFit/>
          </a:bodyPr>
          <a:lstStyle/>
          <a:p>
            <a:r>
              <a:rPr lang="zh-CN" altLang="en-US" sz="900">
                <a:solidFill>
                  <a:srgbClr val="7F7F7F"/>
                </a:solidFill>
                <a:latin typeface="+mn-ea"/>
                <a:ea typeface="+mn-ea"/>
              </a:rPr>
              <a:t>单击此处添加文本单击此处</a:t>
            </a:r>
            <a:r>
              <a:rPr lang="zh-CN" altLang="en-US" sz="900" smtClean="0">
                <a:solidFill>
                  <a:srgbClr val="7F7F7F"/>
                </a:solidFill>
                <a:latin typeface="+mn-ea"/>
                <a:ea typeface="+mn-ea"/>
              </a:rPr>
              <a:t>添加单击此处</a:t>
            </a:r>
            <a:endParaRPr lang="en-US" altLang="zh-CN" sz="900">
              <a:solidFill>
                <a:srgbClr val="7F7F7F"/>
              </a:solidFill>
              <a:latin typeface="+mn-ea"/>
              <a:ea typeface="+mn-ea"/>
            </a:endParaRPr>
          </a:p>
        </p:txBody>
      </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nodeType="afterGroup">
                            <p:stCondLst>
                              <p:cond delay="500"/>
                            </p:stCondLst>
                            <p:childTnLst>
                              <p:par>
                                <p:cTn id="9" presetID="2" presetClass="entr" presetSubtype="8" fill="hold"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500" fill="hold"/>
                                        <p:tgtEl>
                                          <p:spTgt spid="42"/>
                                        </p:tgtEl>
                                        <p:attrNameLst>
                                          <p:attrName>ppt_x</p:attrName>
                                        </p:attrNameLst>
                                      </p:cBhvr>
                                      <p:tavLst>
                                        <p:tav tm="0">
                                          <p:val>
                                            <p:strVal val="0-#ppt_w/2"/>
                                          </p:val>
                                        </p:tav>
                                        <p:tav tm="100000">
                                          <p:val>
                                            <p:strVal val="#ppt_x"/>
                                          </p:val>
                                        </p:tav>
                                      </p:tavLst>
                                    </p:anim>
                                    <p:anim calcmode="lin" valueType="num">
                                      <p:cBhvr additive="base">
                                        <p:cTn id="12" dur="500" fill="hold"/>
                                        <p:tgtEl>
                                          <p:spTgt spid="4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6"/>
                                        </p:tgtEl>
                                        <p:attrNameLst>
                                          <p:attrName>style.visibility</p:attrName>
                                        </p:attrNameLst>
                                      </p:cBhvr>
                                      <p:to>
                                        <p:strVal val="visible"/>
                                      </p:to>
                                    </p:set>
                                    <p:anim calcmode="lin" valueType="num">
                                      <p:cBhvr>
                                        <p:cTn id="16" dur="500" fill="hold"/>
                                        <p:tgtEl>
                                          <p:spTgt spid="66"/>
                                        </p:tgtEl>
                                        <p:attrNameLst>
                                          <p:attrName>ppt_w</p:attrName>
                                        </p:attrNameLst>
                                      </p:cBhvr>
                                      <p:tavLst>
                                        <p:tav tm="0">
                                          <p:val>
                                            <p:fltVal val="0"/>
                                          </p:val>
                                        </p:tav>
                                        <p:tav tm="100000">
                                          <p:val>
                                            <p:strVal val="#ppt_w"/>
                                          </p:val>
                                        </p:tav>
                                      </p:tavLst>
                                    </p:anim>
                                    <p:anim calcmode="lin" valueType="num">
                                      <p:cBhvr>
                                        <p:cTn id="17" dur="500" fill="hold"/>
                                        <p:tgtEl>
                                          <p:spTgt spid="66"/>
                                        </p:tgtEl>
                                        <p:attrNameLst>
                                          <p:attrName>ppt_h</p:attrName>
                                        </p:attrNameLst>
                                      </p:cBhvr>
                                      <p:tavLst>
                                        <p:tav tm="0">
                                          <p:val>
                                            <p:fltVal val="0"/>
                                          </p:val>
                                        </p:tav>
                                        <p:tav tm="100000">
                                          <p:val>
                                            <p:strVal val="#ppt_h"/>
                                          </p:val>
                                        </p:tav>
                                      </p:tavLst>
                                    </p:anim>
                                    <p:animEffect transition="in" filter="fade">
                                      <p:cBhvr>
                                        <p:cTn id="18" dur="500"/>
                                        <p:tgtEl>
                                          <p:spTgt spid="66"/>
                                        </p:tgtEl>
                                      </p:cBhvr>
                                    </p:animEffect>
                                  </p:childTnLst>
                                </p:cTn>
                              </p:par>
                              <p:par>
                                <p:cTn id="19" presetID="53" presetClass="entr" presetSubtype="16" fill="hold"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p:cTn id="21" dur="500" fill="hold"/>
                                        <p:tgtEl>
                                          <p:spTgt spid="69"/>
                                        </p:tgtEl>
                                        <p:attrNameLst>
                                          <p:attrName>ppt_w</p:attrName>
                                        </p:attrNameLst>
                                      </p:cBhvr>
                                      <p:tavLst>
                                        <p:tav tm="0">
                                          <p:val>
                                            <p:fltVal val="0"/>
                                          </p:val>
                                        </p:tav>
                                        <p:tav tm="100000">
                                          <p:val>
                                            <p:strVal val="#ppt_w"/>
                                          </p:val>
                                        </p:tav>
                                      </p:tavLst>
                                    </p:anim>
                                    <p:anim calcmode="lin" valueType="num">
                                      <p:cBhvr>
                                        <p:cTn id="22" dur="500" fill="hold"/>
                                        <p:tgtEl>
                                          <p:spTgt spid="69"/>
                                        </p:tgtEl>
                                        <p:attrNameLst>
                                          <p:attrName>ppt_h</p:attrName>
                                        </p:attrNameLst>
                                      </p:cBhvr>
                                      <p:tavLst>
                                        <p:tav tm="0">
                                          <p:val>
                                            <p:fltVal val="0"/>
                                          </p:val>
                                        </p:tav>
                                        <p:tav tm="100000">
                                          <p:val>
                                            <p:strVal val="#ppt_h"/>
                                          </p:val>
                                        </p:tav>
                                      </p:tavLst>
                                    </p:anim>
                                    <p:animEffect transition="in" filter="fade">
                                      <p:cBhvr>
                                        <p:cTn id="23" dur="500"/>
                                        <p:tgtEl>
                                          <p:spTgt spid="69"/>
                                        </p:tgtEl>
                                      </p:cBhvr>
                                    </p:animEffect>
                                  </p:childTnLst>
                                </p:cTn>
                              </p:par>
                              <p:par>
                                <p:cTn id="24" presetID="53" presetClass="entr" presetSubtype="16" fill="hold" nodeType="with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p:cTn id="26" dur="500" fill="hold"/>
                                        <p:tgtEl>
                                          <p:spTgt spid="72"/>
                                        </p:tgtEl>
                                        <p:attrNameLst>
                                          <p:attrName>ppt_w</p:attrName>
                                        </p:attrNameLst>
                                      </p:cBhvr>
                                      <p:tavLst>
                                        <p:tav tm="0">
                                          <p:val>
                                            <p:fltVal val="0"/>
                                          </p:val>
                                        </p:tav>
                                        <p:tav tm="100000">
                                          <p:val>
                                            <p:strVal val="#ppt_w"/>
                                          </p:val>
                                        </p:tav>
                                      </p:tavLst>
                                    </p:anim>
                                    <p:anim calcmode="lin" valueType="num">
                                      <p:cBhvr>
                                        <p:cTn id="27" dur="500" fill="hold"/>
                                        <p:tgtEl>
                                          <p:spTgt spid="72"/>
                                        </p:tgtEl>
                                        <p:attrNameLst>
                                          <p:attrName>ppt_h</p:attrName>
                                        </p:attrNameLst>
                                      </p:cBhvr>
                                      <p:tavLst>
                                        <p:tav tm="0">
                                          <p:val>
                                            <p:fltVal val="0"/>
                                          </p:val>
                                        </p:tav>
                                        <p:tav tm="100000">
                                          <p:val>
                                            <p:strVal val="#ppt_h"/>
                                          </p:val>
                                        </p:tav>
                                      </p:tavLst>
                                    </p:anim>
                                    <p:animEffect transition="in" filter="fade">
                                      <p:cBhvr>
                                        <p:cTn id="28" dur="500"/>
                                        <p:tgtEl>
                                          <p:spTgt spid="72"/>
                                        </p:tgtEl>
                                      </p:cBhvr>
                                    </p:animEffect>
                                  </p:childTnLst>
                                </p:cTn>
                              </p:par>
                              <p:par>
                                <p:cTn id="29" presetID="53" presetClass="entr" presetSubtype="16" fill="hold" nodeType="with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p:cTn id="31" dur="500" fill="hold"/>
                                        <p:tgtEl>
                                          <p:spTgt spid="75"/>
                                        </p:tgtEl>
                                        <p:attrNameLst>
                                          <p:attrName>ppt_w</p:attrName>
                                        </p:attrNameLst>
                                      </p:cBhvr>
                                      <p:tavLst>
                                        <p:tav tm="0">
                                          <p:val>
                                            <p:fltVal val="0"/>
                                          </p:val>
                                        </p:tav>
                                        <p:tav tm="100000">
                                          <p:val>
                                            <p:strVal val="#ppt_w"/>
                                          </p:val>
                                        </p:tav>
                                      </p:tavLst>
                                    </p:anim>
                                    <p:anim calcmode="lin" valueType="num">
                                      <p:cBhvr>
                                        <p:cTn id="32" dur="500" fill="hold"/>
                                        <p:tgtEl>
                                          <p:spTgt spid="75"/>
                                        </p:tgtEl>
                                        <p:attrNameLst>
                                          <p:attrName>ppt_h</p:attrName>
                                        </p:attrNameLst>
                                      </p:cBhvr>
                                      <p:tavLst>
                                        <p:tav tm="0">
                                          <p:val>
                                            <p:fltVal val="0"/>
                                          </p:val>
                                        </p:tav>
                                        <p:tav tm="100000">
                                          <p:val>
                                            <p:strVal val="#ppt_h"/>
                                          </p:val>
                                        </p:tav>
                                      </p:tavLst>
                                    </p:anim>
                                    <p:animEffect transition="in" filter="fade">
                                      <p:cBhvr>
                                        <p:cTn id="33" dur="500"/>
                                        <p:tgtEl>
                                          <p:spTgt spid="75"/>
                                        </p:tgtEl>
                                      </p:cBhvr>
                                    </p:animEffect>
                                  </p:childTnLst>
                                </p:cTn>
                              </p:par>
                              <p:par>
                                <p:cTn id="34" presetID="53" presetClass="entr" presetSubtype="16" fill="hold" nodeType="with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p:cTn id="36" dur="500" fill="hold"/>
                                        <p:tgtEl>
                                          <p:spTgt spid="78"/>
                                        </p:tgtEl>
                                        <p:attrNameLst>
                                          <p:attrName>ppt_w</p:attrName>
                                        </p:attrNameLst>
                                      </p:cBhvr>
                                      <p:tavLst>
                                        <p:tav tm="0">
                                          <p:val>
                                            <p:fltVal val="0"/>
                                          </p:val>
                                        </p:tav>
                                        <p:tav tm="100000">
                                          <p:val>
                                            <p:strVal val="#ppt_w"/>
                                          </p:val>
                                        </p:tav>
                                      </p:tavLst>
                                    </p:anim>
                                    <p:anim calcmode="lin" valueType="num">
                                      <p:cBhvr>
                                        <p:cTn id="37" dur="500" fill="hold"/>
                                        <p:tgtEl>
                                          <p:spTgt spid="78"/>
                                        </p:tgtEl>
                                        <p:attrNameLst>
                                          <p:attrName>ppt_h</p:attrName>
                                        </p:attrNameLst>
                                      </p:cBhvr>
                                      <p:tavLst>
                                        <p:tav tm="0">
                                          <p:val>
                                            <p:fltVal val="0"/>
                                          </p:val>
                                        </p:tav>
                                        <p:tav tm="100000">
                                          <p:val>
                                            <p:strVal val="#ppt_h"/>
                                          </p:val>
                                        </p:tav>
                                      </p:tavLst>
                                    </p:anim>
                                    <p:animEffect transition="in" filter="fade">
                                      <p:cBhvr>
                                        <p:cTn id="38" dur="500"/>
                                        <p:tgtEl>
                                          <p:spTgt spid="78"/>
                                        </p:tgtEl>
                                      </p:cBhvr>
                                    </p:animEffect>
                                  </p:childTnLst>
                                </p:cTn>
                              </p:par>
                              <p:par>
                                <p:cTn id="39" presetID="53" presetClass="entr" presetSubtype="16" fill="hold" nodeType="withEffect">
                                  <p:stCondLst>
                                    <p:cond delay="0"/>
                                  </p:stCondLst>
                                  <p:childTnLst>
                                    <p:set>
                                      <p:cBhvr>
                                        <p:cTn id="40" dur="1" fill="hold">
                                          <p:stCondLst>
                                            <p:cond delay="0"/>
                                          </p:stCondLst>
                                        </p:cTn>
                                        <p:tgtEl>
                                          <p:spTgt spid="81"/>
                                        </p:tgtEl>
                                        <p:attrNameLst>
                                          <p:attrName>style.visibility</p:attrName>
                                        </p:attrNameLst>
                                      </p:cBhvr>
                                      <p:to>
                                        <p:strVal val="visible"/>
                                      </p:to>
                                    </p:set>
                                    <p:anim calcmode="lin" valueType="num">
                                      <p:cBhvr>
                                        <p:cTn id="41" dur="500" fill="hold"/>
                                        <p:tgtEl>
                                          <p:spTgt spid="81"/>
                                        </p:tgtEl>
                                        <p:attrNameLst>
                                          <p:attrName>ppt_w</p:attrName>
                                        </p:attrNameLst>
                                      </p:cBhvr>
                                      <p:tavLst>
                                        <p:tav tm="0">
                                          <p:val>
                                            <p:fltVal val="0"/>
                                          </p:val>
                                        </p:tav>
                                        <p:tav tm="100000">
                                          <p:val>
                                            <p:strVal val="#ppt_w"/>
                                          </p:val>
                                        </p:tav>
                                      </p:tavLst>
                                    </p:anim>
                                    <p:anim calcmode="lin" valueType="num">
                                      <p:cBhvr>
                                        <p:cTn id="42" dur="500" fill="hold"/>
                                        <p:tgtEl>
                                          <p:spTgt spid="81"/>
                                        </p:tgtEl>
                                        <p:attrNameLst>
                                          <p:attrName>ppt_h</p:attrName>
                                        </p:attrNameLst>
                                      </p:cBhvr>
                                      <p:tavLst>
                                        <p:tav tm="0">
                                          <p:val>
                                            <p:fltVal val="0"/>
                                          </p:val>
                                        </p:tav>
                                        <p:tav tm="100000">
                                          <p:val>
                                            <p:strVal val="#ppt_h"/>
                                          </p:val>
                                        </p:tav>
                                      </p:tavLst>
                                    </p:anim>
                                    <p:animEffect transition="in" filter="fade">
                                      <p:cBhvr>
                                        <p:cTn id="43" dur="500"/>
                                        <p:tgtEl>
                                          <p:spTgt spid="81"/>
                                        </p:tgtEl>
                                      </p:cBhvr>
                                    </p:animEffect>
                                  </p:childTnLst>
                                </p:cTn>
                              </p:par>
                              <p:par>
                                <p:cTn id="44" presetID="53" presetClass="entr" presetSubtype="16" fill="hold" nodeType="with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nodeType="with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p:cTn id="51" dur="500" fill="hold"/>
                                        <p:tgtEl>
                                          <p:spTgt spid="89"/>
                                        </p:tgtEl>
                                        <p:attrNameLst>
                                          <p:attrName>ppt_w</p:attrName>
                                        </p:attrNameLst>
                                      </p:cBhvr>
                                      <p:tavLst>
                                        <p:tav tm="0">
                                          <p:val>
                                            <p:fltVal val="0"/>
                                          </p:val>
                                        </p:tav>
                                        <p:tav tm="100000">
                                          <p:val>
                                            <p:strVal val="#ppt_w"/>
                                          </p:val>
                                        </p:tav>
                                      </p:tavLst>
                                    </p:anim>
                                    <p:anim calcmode="lin" valueType="num">
                                      <p:cBhvr>
                                        <p:cTn id="52" dur="500" fill="hold"/>
                                        <p:tgtEl>
                                          <p:spTgt spid="89"/>
                                        </p:tgtEl>
                                        <p:attrNameLst>
                                          <p:attrName>ppt_h</p:attrName>
                                        </p:attrNameLst>
                                      </p:cBhvr>
                                      <p:tavLst>
                                        <p:tav tm="0">
                                          <p:val>
                                            <p:fltVal val="0"/>
                                          </p:val>
                                        </p:tav>
                                        <p:tav tm="100000">
                                          <p:val>
                                            <p:strVal val="#ppt_h"/>
                                          </p:val>
                                        </p:tav>
                                      </p:tavLst>
                                    </p:anim>
                                    <p:animEffect transition="in" filter="fade">
                                      <p:cBhvr>
                                        <p:cTn id="53" dur="500"/>
                                        <p:tgtEl>
                                          <p:spTgt spid="89"/>
                                        </p:tgtEl>
                                      </p:cBhvr>
                                    </p:animEffect>
                                  </p:childTnLst>
                                </p:cTn>
                              </p:par>
                            </p:childTnLst>
                          </p:cTn>
                        </p:par>
                        <p:par>
                          <p:cTn id="54" fill="hold" nodeType="afterGroup">
                            <p:stCondLst>
                              <p:cond delay="1500"/>
                            </p:stCondLst>
                            <p:childTnLst>
                              <p:par>
                                <p:cTn id="55" presetID="42" presetClass="entr" presetSubtype="0" fill="hold" grpId="0" nodeType="after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fade">
                                      <p:cBhvr>
                                        <p:cTn id="57" dur="1000"/>
                                        <p:tgtEl>
                                          <p:spTgt spid="53"/>
                                        </p:tgtEl>
                                      </p:cBhvr>
                                    </p:animEffect>
                                    <p:anim calcmode="lin" valueType="num">
                                      <p:cBhvr>
                                        <p:cTn id="58" dur="1000" fill="hold"/>
                                        <p:tgtEl>
                                          <p:spTgt spid="53"/>
                                        </p:tgtEl>
                                        <p:attrNameLst>
                                          <p:attrName>ppt_x</p:attrName>
                                        </p:attrNameLst>
                                      </p:cBhvr>
                                      <p:tavLst>
                                        <p:tav tm="0">
                                          <p:val>
                                            <p:strVal val="#ppt_x"/>
                                          </p:val>
                                        </p:tav>
                                        <p:tav tm="100000">
                                          <p:val>
                                            <p:strVal val="#ppt_x"/>
                                          </p:val>
                                        </p:tav>
                                      </p:tavLst>
                                    </p:anim>
                                    <p:anim calcmode="lin" valueType="num">
                                      <p:cBhvr>
                                        <p:cTn id="59" dur="1000" fill="hold"/>
                                        <p:tgtEl>
                                          <p:spTgt spid="53"/>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Effect transition="in" filter="fade">
                                      <p:cBhvr>
                                        <p:cTn id="62" dur="1000"/>
                                        <p:tgtEl>
                                          <p:spTgt spid="55"/>
                                        </p:tgtEl>
                                      </p:cBhvr>
                                    </p:animEffect>
                                    <p:anim calcmode="lin" valueType="num">
                                      <p:cBhvr>
                                        <p:cTn id="63" dur="1000" fill="hold"/>
                                        <p:tgtEl>
                                          <p:spTgt spid="55"/>
                                        </p:tgtEl>
                                        <p:attrNameLst>
                                          <p:attrName>ppt_x</p:attrName>
                                        </p:attrNameLst>
                                      </p:cBhvr>
                                      <p:tavLst>
                                        <p:tav tm="0">
                                          <p:val>
                                            <p:strVal val="#ppt_x"/>
                                          </p:val>
                                        </p:tav>
                                        <p:tav tm="100000">
                                          <p:val>
                                            <p:strVal val="#ppt_x"/>
                                          </p:val>
                                        </p:tav>
                                      </p:tavLst>
                                    </p:anim>
                                    <p:anim calcmode="lin" valueType="num">
                                      <p:cBhvr>
                                        <p:cTn id="64" dur="1000" fill="hold"/>
                                        <p:tgtEl>
                                          <p:spTgt spid="55"/>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Effect transition="in" filter="fade">
                                      <p:cBhvr>
                                        <p:cTn id="67" dur="1000"/>
                                        <p:tgtEl>
                                          <p:spTgt spid="57"/>
                                        </p:tgtEl>
                                      </p:cBhvr>
                                    </p:animEffect>
                                    <p:anim calcmode="lin" valueType="num">
                                      <p:cBhvr>
                                        <p:cTn id="68" dur="1000" fill="hold"/>
                                        <p:tgtEl>
                                          <p:spTgt spid="57"/>
                                        </p:tgtEl>
                                        <p:attrNameLst>
                                          <p:attrName>ppt_x</p:attrName>
                                        </p:attrNameLst>
                                      </p:cBhvr>
                                      <p:tavLst>
                                        <p:tav tm="0">
                                          <p:val>
                                            <p:strVal val="#ppt_x"/>
                                          </p:val>
                                        </p:tav>
                                        <p:tav tm="100000">
                                          <p:val>
                                            <p:strVal val="#ppt_x"/>
                                          </p:val>
                                        </p:tav>
                                      </p:tavLst>
                                    </p:anim>
                                    <p:anim calcmode="lin" valueType="num">
                                      <p:cBhvr>
                                        <p:cTn id="69" dur="1000" fill="hold"/>
                                        <p:tgtEl>
                                          <p:spTgt spid="5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92"/>
                                        </p:tgtEl>
                                        <p:attrNameLst>
                                          <p:attrName>style.visibility</p:attrName>
                                        </p:attrNameLst>
                                      </p:cBhvr>
                                      <p:to>
                                        <p:strVal val="visible"/>
                                      </p:to>
                                    </p:set>
                                    <p:animEffect transition="in" filter="fade">
                                      <p:cBhvr>
                                        <p:cTn id="77" dur="1000"/>
                                        <p:tgtEl>
                                          <p:spTgt spid="92"/>
                                        </p:tgtEl>
                                      </p:cBhvr>
                                    </p:animEffect>
                                    <p:anim calcmode="lin" valueType="num">
                                      <p:cBhvr>
                                        <p:cTn id="78" dur="1000" fill="hold"/>
                                        <p:tgtEl>
                                          <p:spTgt spid="92"/>
                                        </p:tgtEl>
                                        <p:attrNameLst>
                                          <p:attrName>ppt_x</p:attrName>
                                        </p:attrNameLst>
                                      </p:cBhvr>
                                      <p:tavLst>
                                        <p:tav tm="0">
                                          <p:val>
                                            <p:strVal val="#ppt_x"/>
                                          </p:val>
                                        </p:tav>
                                        <p:tav tm="100000">
                                          <p:val>
                                            <p:strVal val="#ppt_x"/>
                                          </p:val>
                                        </p:tav>
                                      </p:tavLst>
                                    </p:anim>
                                    <p:anim calcmode="lin" valueType="num">
                                      <p:cBhvr>
                                        <p:cTn id="79" dur="1000" fill="hold"/>
                                        <p:tgtEl>
                                          <p:spTgt spid="92"/>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93"/>
                                        </p:tgtEl>
                                        <p:attrNameLst>
                                          <p:attrName>style.visibility</p:attrName>
                                        </p:attrNameLst>
                                      </p:cBhvr>
                                      <p:to>
                                        <p:strVal val="visible"/>
                                      </p:to>
                                    </p:set>
                                    <p:animEffect transition="in" filter="fade">
                                      <p:cBhvr>
                                        <p:cTn id="82" dur="1000"/>
                                        <p:tgtEl>
                                          <p:spTgt spid="93"/>
                                        </p:tgtEl>
                                      </p:cBhvr>
                                    </p:animEffect>
                                    <p:anim calcmode="lin" valueType="num">
                                      <p:cBhvr>
                                        <p:cTn id="83" dur="1000" fill="hold"/>
                                        <p:tgtEl>
                                          <p:spTgt spid="93"/>
                                        </p:tgtEl>
                                        <p:attrNameLst>
                                          <p:attrName>ppt_x</p:attrName>
                                        </p:attrNameLst>
                                      </p:cBhvr>
                                      <p:tavLst>
                                        <p:tav tm="0">
                                          <p:val>
                                            <p:strVal val="#ppt_x"/>
                                          </p:val>
                                        </p:tav>
                                        <p:tav tm="100000">
                                          <p:val>
                                            <p:strVal val="#ppt_x"/>
                                          </p:val>
                                        </p:tav>
                                      </p:tavLst>
                                    </p:anim>
                                    <p:anim calcmode="lin" valueType="num">
                                      <p:cBhvr>
                                        <p:cTn id="84" dur="1000" fill="hold"/>
                                        <p:tgtEl>
                                          <p:spTgt spid="93"/>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4"/>
                                        </p:tgtEl>
                                        <p:attrNameLst>
                                          <p:attrName>style.visibility</p:attrName>
                                        </p:attrNameLst>
                                      </p:cBhvr>
                                      <p:to>
                                        <p:strVal val="visible"/>
                                      </p:to>
                                    </p:set>
                                    <p:animEffect transition="in" filter="fade">
                                      <p:cBhvr>
                                        <p:cTn id="87" dur="1000"/>
                                        <p:tgtEl>
                                          <p:spTgt spid="94"/>
                                        </p:tgtEl>
                                      </p:cBhvr>
                                    </p:animEffect>
                                    <p:anim calcmode="lin" valueType="num">
                                      <p:cBhvr>
                                        <p:cTn id="88" dur="1000" fill="hold"/>
                                        <p:tgtEl>
                                          <p:spTgt spid="94"/>
                                        </p:tgtEl>
                                        <p:attrNameLst>
                                          <p:attrName>ppt_x</p:attrName>
                                        </p:attrNameLst>
                                      </p:cBhvr>
                                      <p:tavLst>
                                        <p:tav tm="0">
                                          <p:val>
                                            <p:strVal val="#ppt_x"/>
                                          </p:val>
                                        </p:tav>
                                        <p:tav tm="100000">
                                          <p:val>
                                            <p:strVal val="#ppt_x"/>
                                          </p:val>
                                        </p:tav>
                                      </p:tavLst>
                                    </p:anim>
                                    <p:anim calcmode="lin" valueType="num">
                                      <p:cBhvr>
                                        <p:cTn id="89" dur="1000" fill="hold"/>
                                        <p:tgtEl>
                                          <p:spTgt spid="94"/>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95"/>
                                        </p:tgtEl>
                                        <p:attrNameLst>
                                          <p:attrName>style.visibility</p:attrName>
                                        </p:attrNameLst>
                                      </p:cBhvr>
                                      <p:to>
                                        <p:strVal val="visible"/>
                                      </p:to>
                                    </p:set>
                                    <p:animEffect transition="in" filter="fade">
                                      <p:cBhvr>
                                        <p:cTn id="92" dur="1000"/>
                                        <p:tgtEl>
                                          <p:spTgt spid="95"/>
                                        </p:tgtEl>
                                      </p:cBhvr>
                                    </p:animEffect>
                                    <p:anim calcmode="lin" valueType="num">
                                      <p:cBhvr>
                                        <p:cTn id="93" dur="1000" fill="hold"/>
                                        <p:tgtEl>
                                          <p:spTgt spid="95"/>
                                        </p:tgtEl>
                                        <p:attrNameLst>
                                          <p:attrName>ppt_x</p:attrName>
                                        </p:attrNameLst>
                                      </p:cBhvr>
                                      <p:tavLst>
                                        <p:tav tm="0">
                                          <p:val>
                                            <p:strVal val="#ppt_x"/>
                                          </p:val>
                                        </p:tav>
                                        <p:tav tm="100000">
                                          <p:val>
                                            <p:strVal val="#ppt_x"/>
                                          </p:val>
                                        </p:tav>
                                      </p:tavLst>
                                    </p:anim>
                                    <p:anim calcmode="lin" valueType="num">
                                      <p:cBhvr>
                                        <p:cTn id="94" dur="1000" fill="hold"/>
                                        <p:tgtEl>
                                          <p:spTgt spid="95"/>
                                        </p:tgtEl>
                                        <p:attrNameLst>
                                          <p:attrName>ppt_y</p:attrName>
                                        </p:attrNameLst>
                                      </p:cBhvr>
                                      <p:tavLst>
                                        <p:tav tm="0">
                                          <p:val>
                                            <p:strVal val="#ppt_y+.1"/>
                                          </p:val>
                                        </p:tav>
                                        <p:tav tm="100000">
                                          <p:val>
                                            <p:strVal val="#ppt_y"/>
                                          </p:val>
                                        </p:tav>
                                      </p:tavLst>
                                    </p:anim>
                                  </p:childTnLst>
                                </p:cTn>
                              </p:par>
                              <p:par>
                                <p:cTn id="95" presetID="42" presetClass="entr" presetSubtype="0" fill="hold"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fade">
                                      <p:cBhvr>
                                        <p:cTn id="97" dur="1000"/>
                                        <p:tgtEl>
                                          <p:spTgt spid="54"/>
                                        </p:tgtEl>
                                      </p:cBhvr>
                                    </p:animEffect>
                                    <p:anim calcmode="lin" valueType="num">
                                      <p:cBhvr>
                                        <p:cTn id="98" dur="1000" fill="hold"/>
                                        <p:tgtEl>
                                          <p:spTgt spid="54"/>
                                        </p:tgtEl>
                                        <p:attrNameLst>
                                          <p:attrName>ppt_x</p:attrName>
                                        </p:attrNameLst>
                                      </p:cBhvr>
                                      <p:tavLst>
                                        <p:tav tm="0">
                                          <p:val>
                                            <p:strVal val="#ppt_x"/>
                                          </p:val>
                                        </p:tav>
                                        <p:tav tm="100000">
                                          <p:val>
                                            <p:strVal val="#ppt_x"/>
                                          </p:val>
                                        </p:tav>
                                      </p:tavLst>
                                    </p:anim>
                                    <p:anim calcmode="lin" valueType="num">
                                      <p:cBhvr>
                                        <p:cTn id="99" dur="1000" fill="hold"/>
                                        <p:tgtEl>
                                          <p:spTgt spid="5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52"/>
                                        </p:tgtEl>
                                        <p:attrNameLst>
                                          <p:attrName>style.visibility</p:attrName>
                                        </p:attrNameLst>
                                      </p:cBhvr>
                                      <p:to>
                                        <p:strVal val="visible"/>
                                      </p:to>
                                    </p:set>
                                    <p:animEffect transition="in" filter="fade">
                                      <p:cBhvr>
                                        <p:cTn id="102" dur="1000"/>
                                        <p:tgtEl>
                                          <p:spTgt spid="52"/>
                                        </p:tgtEl>
                                      </p:cBhvr>
                                    </p:animEffect>
                                    <p:anim calcmode="lin" valueType="num">
                                      <p:cBhvr>
                                        <p:cTn id="103" dur="1000" fill="hold"/>
                                        <p:tgtEl>
                                          <p:spTgt spid="52"/>
                                        </p:tgtEl>
                                        <p:attrNameLst>
                                          <p:attrName>ppt_x</p:attrName>
                                        </p:attrNameLst>
                                      </p:cBhvr>
                                      <p:tavLst>
                                        <p:tav tm="0">
                                          <p:val>
                                            <p:strVal val="#ppt_x"/>
                                          </p:val>
                                        </p:tav>
                                        <p:tav tm="100000">
                                          <p:val>
                                            <p:strVal val="#ppt_x"/>
                                          </p:val>
                                        </p:tav>
                                      </p:tavLst>
                                    </p:anim>
                                    <p:anim calcmode="lin" valueType="num">
                                      <p:cBhvr>
                                        <p:cTn id="104" dur="1000" fill="hold"/>
                                        <p:tgtEl>
                                          <p:spTgt spid="52"/>
                                        </p:tgtEl>
                                        <p:attrNameLst>
                                          <p:attrName>ppt_y</p:attrName>
                                        </p:attrNameLst>
                                      </p:cBhvr>
                                      <p:tavLst>
                                        <p:tav tm="0">
                                          <p:val>
                                            <p:strVal val="#ppt_y+.1"/>
                                          </p:val>
                                        </p:tav>
                                        <p:tav tm="100000">
                                          <p:val>
                                            <p:strVal val="#ppt_y"/>
                                          </p:val>
                                        </p:tav>
                                      </p:tavLst>
                                    </p:anim>
                                  </p:childTnLst>
                                </p:cTn>
                              </p:par>
                              <p:par>
                                <p:cTn id="105" presetID="42" presetClass="entr" presetSubtype="0" fill="hold"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1000"/>
                                        <p:tgtEl>
                                          <p:spTgt spid="56"/>
                                        </p:tgtEl>
                                      </p:cBhvr>
                                    </p:animEffect>
                                    <p:anim calcmode="lin" valueType="num">
                                      <p:cBhvr>
                                        <p:cTn id="108" dur="1000" fill="hold"/>
                                        <p:tgtEl>
                                          <p:spTgt spid="56"/>
                                        </p:tgtEl>
                                        <p:attrNameLst>
                                          <p:attrName>ppt_x</p:attrName>
                                        </p:attrNameLst>
                                      </p:cBhvr>
                                      <p:tavLst>
                                        <p:tav tm="0">
                                          <p:val>
                                            <p:strVal val="#ppt_x"/>
                                          </p:val>
                                        </p:tav>
                                        <p:tav tm="100000">
                                          <p:val>
                                            <p:strVal val="#ppt_x"/>
                                          </p:val>
                                        </p:tav>
                                      </p:tavLst>
                                    </p:anim>
                                    <p:anim calcmode="lin" valueType="num">
                                      <p:cBhvr>
                                        <p:cTn id="109" dur="1000" fill="hold"/>
                                        <p:tgtEl>
                                          <p:spTgt spid="56"/>
                                        </p:tgtEl>
                                        <p:attrNameLst>
                                          <p:attrName>ppt_y</p:attrName>
                                        </p:attrNameLst>
                                      </p:cBhvr>
                                      <p:tavLst>
                                        <p:tav tm="0">
                                          <p:val>
                                            <p:strVal val="#ppt_y+.1"/>
                                          </p:val>
                                        </p:tav>
                                        <p:tav tm="100000">
                                          <p:val>
                                            <p:strVal val="#ppt_y"/>
                                          </p:val>
                                        </p:tav>
                                      </p:tavLst>
                                    </p:anim>
                                  </p:childTnLst>
                                </p:cTn>
                              </p:par>
                              <p:par>
                                <p:cTn id="110" presetID="42" presetClass="entr" presetSubtype="0" fill="hold" nodeType="withEffect">
                                  <p:stCondLst>
                                    <p:cond delay="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1000"/>
                                        <p:tgtEl>
                                          <p:spTgt spid="58"/>
                                        </p:tgtEl>
                                      </p:cBhvr>
                                    </p:animEffect>
                                    <p:anim calcmode="lin" valueType="num">
                                      <p:cBhvr>
                                        <p:cTn id="113" dur="1000" fill="hold"/>
                                        <p:tgtEl>
                                          <p:spTgt spid="58"/>
                                        </p:tgtEl>
                                        <p:attrNameLst>
                                          <p:attrName>ppt_x</p:attrName>
                                        </p:attrNameLst>
                                      </p:cBhvr>
                                      <p:tavLst>
                                        <p:tav tm="0">
                                          <p:val>
                                            <p:strVal val="#ppt_x"/>
                                          </p:val>
                                        </p:tav>
                                        <p:tav tm="100000">
                                          <p:val>
                                            <p:strVal val="#ppt_x"/>
                                          </p:val>
                                        </p:tav>
                                      </p:tavLst>
                                    </p:anim>
                                    <p:anim calcmode="lin" valueType="num">
                                      <p:cBhvr>
                                        <p:cTn id="114" dur="1000" fill="hold"/>
                                        <p:tgtEl>
                                          <p:spTgt spid="58"/>
                                        </p:tgtEl>
                                        <p:attrNameLst>
                                          <p:attrName>ppt_y</p:attrName>
                                        </p:attrNameLst>
                                      </p:cBhvr>
                                      <p:tavLst>
                                        <p:tav tm="0">
                                          <p:val>
                                            <p:strVal val="#ppt_y+.1"/>
                                          </p:val>
                                        </p:tav>
                                        <p:tav tm="100000">
                                          <p:val>
                                            <p:strVal val="#ppt_y"/>
                                          </p:val>
                                        </p:tav>
                                      </p:tavLst>
                                    </p:anim>
                                  </p:childTnLst>
                                </p:cTn>
                              </p:par>
                            </p:childTnLst>
                          </p:cTn>
                        </p:par>
                        <p:par>
                          <p:cTn id="115" fill="hold" nodeType="afterGroup">
                            <p:stCondLst>
                              <p:cond delay="2500"/>
                            </p:stCondLst>
                            <p:childTnLst>
                              <p:par>
                                <p:cTn id="116" presetID="47" presetClass="entr" presetSubtype="0" fill="hold" grpId="0" nodeType="afterEffect">
                                  <p:stCondLst>
                                    <p:cond delay="0"/>
                                  </p:stCondLst>
                                  <p:childTnLst>
                                    <p:set>
                                      <p:cBhvr>
                                        <p:cTn id="117" dur="1" fill="hold">
                                          <p:stCondLst>
                                            <p:cond delay="0"/>
                                          </p:stCondLst>
                                        </p:cTn>
                                        <p:tgtEl>
                                          <p:spTgt spid="61"/>
                                        </p:tgtEl>
                                        <p:attrNameLst>
                                          <p:attrName>style.visibility</p:attrName>
                                        </p:attrNameLst>
                                      </p:cBhvr>
                                      <p:to>
                                        <p:strVal val="visible"/>
                                      </p:to>
                                    </p:set>
                                    <p:animEffect transition="in" filter="fade">
                                      <p:cBhvr>
                                        <p:cTn id="118" dur="1000"/>
                                        <p:tgtEl>
                                          <p:spTgt spid="61"/>
                                        </p:tgtEl>
                                      </p:cBhvr>
                                    </p:animEffect>
                                    <p:anim calcmode="lin" valueType="num">
                                      <p:cBhvr>
                                        <p:cTn id="119" dur="1000" fill="hold"/>
                                        <p:tgtEl>
                                          <p:spTgt spid="61"/>
                                        </p:tgtEl>
                                        <p:attrNameLst>
                                          <p:attrName>ppt_x</p:attrName>
                                        </p:attrNameLst>
                                      </p:cBhvr>
                                      <p:tavLst>
                                        <p:tav tm="0">
                                          <p:val>
                                            <p:strVal val="#ppt_x"/>
                                          </p:val>
                                        </p:tav>
                                        <p:tav tm="100000">
                                          <p:val>
                                            <p:strVal val="#ppt_x"/>
                                          </p:val>
                                        </p:tav>
                                      </p:tavLst>
                                    </p:anim>
                                    <p:anim calcmode="lin" valueType="num">
                                      <p:cBhvr>
                                        <p:cTn id="120" dur="1000" fill="hold"/>
                                        <p:tgtEl>
                                          <p:spTgt spid="61"/>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fade">
                                      <p:cBhvr>
                                        <p:cTn id="123" dur="1000"/>
                                        <p:tgtEl>
                                          <p:spTgt spid="63"/>
                                        </p:tgtEl>
                                      </p:cBhvr>
                                    </p:animEffect>
                                    <p:anim calcmode="lin" valueType="num">
                                      <p:cBhvr>
                                        <p:cTn id="124" dur="1000" fill="hold"/>
                                        <p:tgtEl>
                                          <p:spTgt spid="63"/>
                                        </p:tgtEl>
                                        <p:attrNameLst>
                                          <p:attrName>ppt_x</p:attrName>
                                        </p:attrNameLst>
                                      </p:cBhvr>
                                      <p:tavLst>
                                        <p:tav tm="0">
                                          <p:val>
                                            <p:strVal val="#ppt_x"/>
                                          </p:val>
                                        </p:tav>
                                        <p:tav tm="100000">
                                          <p:val>
                                            <p:strVal val="#ppt_x"/>
                                          </p:val>
                                        </p:tav>
                                      </p:tavLst>
                                    </p:anim>
                                    <p:anim calcmode="lin" valueType="num">
                                      <p:cBhvr>
                                        <p:cTn id="125" dur="1000" fill="hold"/>
                                        <p:tgtEl>
                                          <p:spTgt spid="63"/>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65"/>
                                        </p:tgtEl>
                                        <p:attrNameLst>
                                          <p:attrName>style.visibility</p:attrName>
                                        </p:attrNameLst>
                                      </p:cBhvr>
                                      <p:to>
                                        <p:strVal val="visible"/>
                                      </p:to>
                                    </p:set>
                                    <p:animEffect transition="in" filter="fade">
                                      <p:cBhvr>
                                        <p:cTn id="128" dur="1000"/>
                                        <p:tgtEl>
                                          <p:spTgt spid="65"/>
                                        </p:tgtEl>
                                      </p:cBhvr>
                                    </p:animEffect>
                                    <p:anim calcmode="lin" valueType="num">
                                      <p:cBhvr>
                                        <p:cTn id="129" dur="1000" fill="hold"/>
                                        <p:tgtEl>
                                          <p:spTgt spid="65"/>
                                        </p:tgtEl>
                                        <p:attrNameLst>
                                          <p:attrName>ppt_x</p:attrName>
                                        </p:attrNameLst>
                                      </p:cBhvr>
                                      <p:tavLst>
                                        <p:tav tm="0">
                                          <p:val>
                                            <p:strVal val="#ppt_x"/>
                                          </p:val>
                                        </p:tav>
                                        <p:tav tm="100000">
                                          <p:val>
                                            <p:strVal val="#ppt_x"/>
                                          </p:val>
                                        </p:tav>
                                      </p:tavLst>
                                    </p:anim>
                                    <p:anim calcmode="lin" valueType="num">
                                      <p:cBhvr>
                                        <p:cTn id="130" dur="1000" fill="hold"/>
                                        <p:tgtEl>
                                          <p:spTgt spid="6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96"/>
                                        </p:tgtEl>
                                        <p:attrNameLst>
                                          <p:attrName>style.visibility</p:attrName>
                                        </p:attrNameLst>
                                      </p:cBhvr>
                                      <p:to>
                                        <p:strVal val="visible"/>
                                      </p:to>
                                    </p:set>
                                    <p:animEffect transition="in" filter="fade">
                                      <p:cBhvr>
                                        <p:cTn id="133" dur="1000"/>
                                        <p:tgtEl>
                                          <p:spTgt spid="96"/>
                                        </p:tgtEl>
                                      </p:cBhvr>
                                    </p:animEffect>
                                    <p:anim calcmode="lin" valueType="num">
                                      <p:cBhvr>
                                        <p:cTn id="134" dur="1000" fill="hold"/>
                                        <p:tgtEl>
                                          <p:spTgt spid="96"/>
                                        </p:tgtEl>
                                        <p:attrNameLst>
                                          <p:attrName>ppt_x</p:attrName>
                                        </p:attrNameLst>
                                      </p:cBhvr>
                                      <p:tavLst>
                                        <p:tav tm="0">
                                          <p:val>
                                            <p:strVal val="#ppt_x"/>
                                          </p:val>
                                        </p:tav>
                                        <p:tav tm="100000">
                                          <p:val>
                                            <p:strVal val="#ppt_x"/>
                                          </p:val>
                                        </p:tav>
                                      </p:tavLst>
                                    </p:anim>
                                    <p:anim calcmode="lin" valueType="num">
                                      <p:cBhvr>
                                        <p:cTn id="135" dur="1000" fill="hold"/>
                                        <p:tgtEl>
                                          <p:spTgt spid="96"/>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97"/>
                                        </p:tgtEl>
                                        <p:attrNameLst>
                                          <p:attrName>style.visibility</p:attrName>
                                        </p:attrNameLst>
                                      </p:cBhvr>
                                      <p:to>
                                        <p:strVal val="visible"/>
                                      </p:to>
                                    </p:set>
                                    <p:animEffect transition="in" filter="fade">
                                      <p:cBhvr>
                                        <p:cTn id="138" dur="1000"/>
                                        <p:tgtEl>
                                          <p:spTgt spid="97"/>
                                        </p:tgtEl>
                                      </p:cBhvr>
                                    </p:animEffect>
                                    <p:anim calcmode="lin" valueType="num">
                                      <p:cBhvr>
                                        <p:cTn id="139" dur="1000" fill="hold"/>
                                        <p:tgtEl>
                                          <p:spTgt spid="97"/>
                                        </p:tgtEl>
                                        <p:attrNameLst>
                                          <p:attrName>ppt_x</p:attrName>
                                        </p:attrNameLst>
                                      </p:cBhvr>
                                      <p:tavLst>
                                        <p:tav tm="0">
                                          <p:val>
                                            <p:strVal val="#ppt_x"/>
                                          </p:val>
                                        </p:tav>
                                        <p:tav tm="100000">
                                          <p:val>
                                            <p:strVal val="#ppt_x"/>
                                          </p:val>
                                        </p:tav>
                                      </p:tavLst>
                                    </p:anim>
                                    <p:anim calcmode="lin" valueType="num">
                                      <p:cBhvr>
                                        <p:cTn id="140" dur="1000" fill="hold"/>
                                        <p:tgtEl>
                                          <p:spTgt spid="97"/>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par>
                                <p:cTn id="146" presetID="47" presetClass="entr" presetSubtype="0" fill="hold" nodeType="with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fade">
                                      <p:cBhvr>
                                        <p:cTn id="148" dur="1000"/>
                                        <p:tgtEl>
                                          <p:spTgt spid="64"/>
                                        </p:tgtEl>
                                      </p:cBhvr>
                                    </p:animEffect>
                                    <p:anim calcmode="lin" valueType="num">
                                      <p:cBhvr>
                                        <p:cTn id="149" dur="1000" fill="hold"/>
                                        <p:tgtEl>
                                          <p:spTgt spid="64"/>
                                        </p:tgtEl>
                                        <p:attrNameLst>
                                          <p:attrName>ppt_x</p:attrName>
                                        </p:attrNameLst>
                                      </p:cBhvr>
                                      <p:tavLst>
                                        <p:tav tm="0">
                                          <p:val>
                                            <p:strVal val="#ppt_x"/>
                                          </p:val>
                                        </p:tav>
                                        <p:tav tm="100000">
                                          <p:val>
                                            <p:strVal val="#ppt_x"/>
                                          </p:val>
                                        </p:tav>
                                      </p:tavLst>
                                    </p:anim>
                                    <p:anim calcmode="lin" valueType="num">
                                      <p:cBhvr>
                                        <p:cTn id="150" dur="1000" fill="hold"/>
                                        <p:tgtEl>
                                          <p:spTgt spid="64"/>
                                        </p:tgtEl>
                                        <p:attrNameLst>
                                          <p:attrName>ppt_y</p:attrName>
                                        </p:attrNameLst>
                                      </p:cBhvr>
                                      <p:tavLst>
                                        <p:tav tm="0">
                                          <p:val>
                                            <p:strVal val="#ppt_y-.1"/>
                                          </p:val>
                                        </p:tav>
                                        <p:tav tm="100000">
                                          <p:val>
                                            <p:strVal val="#ppt_y"/>
                                          </p:val>
                                        </p:tav>
                                      </p:tavLst>
                                    </p:anim>
                                  </p:childTnLst>
                                </p:cTn>
                              </p:par>
                              <p:par>
                                <p:cTn id="151" presetID="47" presetClass="entr" presetSubtype="0" fill="hold" nodeType="withEffect">
                                  <p:stCondLst>
                                    <p:cond delay="0"/>
                                  </p:stCondLst>
                                  <p:childTnLst>
                                    <p:set>
                                      <p:cBhvr>
                                        <p:cTn id="152" dur="1" fill="hold">
                                          <p:stCondLst>
                                            <p:cond delay="0"/>
                                          </p:stCondLst>
                                        </p:cTn>
                                        <p:tgtEl>
                                          <p:spTgt spid="62"/>
                                        </p:tgtEl>
                                        <p:attrNameLst>
                                          <p:attrName>style.visibility</p:attrName>
                                        </p:attrNameLst>
                                      </p:cBhvr>
                                      <p:to>
                                        <p:strVal val="visible"/>
                                      </p:to>
                                    </p:set>
                                    <p:animEffect transition="in" filter="fade">
                                      <p:cBhvr>
                                        <p:cTn id="153" dur="1000"/>
                                        <p:tgtEl>
                                          <p:spTgt spid="62"/>
                                        </p:tgtEl>
                                      </p:cBhvr>
                                    </p:animEffect>
                                    <p:anim calcmode="lin" valueType="num">
                                      <p:cBhvr>
                                        <p:cTn id="154" dur="1000" fill="hold"/>
                                        <p:tgtEl>
                                          <p:spTgt spid="62"/>
                                        </p:tgtEl>
                                        <p:attrNameLst>
                                          <p:attrName>ppt_x</p:attrName>
                                        </p:attrNameLst>
                                      </p:cBhvr>
                                      <p:tavLst>
                                        <p:tav tm="0">
                                          <p:val>
                                            <p:strVal val="#ppt_x"/>
                                          </p:val>
                                        </p:tav>
                                        <p:tav tm="100000">
                                          <p:val>
                                            <p:strVal val="#ppt_x"/>
                                          </p:val>
                                        </p:tav>
                                      </p:tavLst>
                                    </p:anim>
                                    <p:anim calcmode="lin" valueType="num">
                                      <p:cBhvr>
                                        <p:cTn id="155" dur="1000" fill="hold"/>
                                        <p:tgtEl>
                                          <p:spTgt spid="62"/>
                                        </p:tgtEl>
                                        <p:attrNameLst>
                                          <p:attrName>ppt_y</p:attrName>
                                        </p:attrNameLst>
                                      </p:cBhvr>
                                      <p:tavLst>
                                        <p:tav tm="0">
                                          <p:val>
                                            <p:strVal val="#ppt_y-.1"/>
                                          </p:val>
                                        </p:tav>
                                        <p:tav tm="100000">
                                          <p:val>
                                            <p:strVal val="#ppt_y"/>
                                          </p:val>
                                        </p:tav>
                                      </p:tavLst>
                                    </p:anim>
                                  </p:childTnLst>
                                </p:cTn>
                              </p:par>
                              <p:par>
                                <p:cTn id="156" presetID="47" presetClass="entr" presetSubtype="0" fill="hold" nodeType="withEffect">
                                  <p:stCondLst>
                                    <p:cond delay="0"/>
                                  </p:stCondLst>
                                  <p:childTnLst>
                                    <p:set>
                                      <p:cBhvr>
                                        <p:cTn id="157" dur="1" fill="hold">
                                          <p:stCondLst>
                                            <p:cond delay="0"/>
                                          </p:stCondLst>
                                        </p:cTn>
                                        <p:tgtEl>
                                          <p:spTgt spid="60"/>
                                        </p:tgtEl>
                                        <p:attrNameLst>
                                          <p:attrName>style.visibility</p:attrName>
                                        </p:attrNameLst>
                                      </p:cBhvr>
                                      <p:to>
                                        <p:strVal val="visible"/>
                                      </p:to>
                                    </p:set>
                                    <p:animEffect transition="in" filter="fade">
                                      <p:cBhvr>
                                        <p:cTn id="158" dur="1000"/>
                                        <p:tgtEl>
                                          <p:spTgt spid="60"/>
                                        </p:tgtEl>
                                      </p:cBhvr>
                                    </p:animEffect>
                                    <p:anim calcmode="lin" valueType="num">
                                      <p:cBhvr>
                                        <p:cTn id="159" dur="1000" fill="hold"/>
                                        <p:tgtEl>
                                          <p:spTgt spid="60"/>
                                        </p:tgtEl>
                                        <p:attrNameLst>
                                          <p:attrName>ppt_x</p:attrName>
                                        </p:attrNameLst>
                                      </p:cBhvr>
                                      <p:tavLst>
                                        <p:tav tm="0">
                                          <p:val>
                                            <p:strVal val="#ppt_x"/>
                                          </p:val>
                                        </p:tav>
                                        <p:tav tm="100000">
                                          <p:val>
                                            <p:strVal val="#ppt_x"/>
                                          </p:val>
                                        </p:tav>
                                      </p:tavLst>
                                    </p:anim>
                                    <p:anim calcmode="lin" valueType="num">
                                      <p:cBhvr>
                                        <p:cTn id="160"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5" grpId="0" animBg="1"/>
      <p:bldP spid="57" grpId="0" animBg="1"/>
      <p:bldP spid="59" grpId="0" animBg="1"/>
      <p:bldP spid="61" grpId="0" animBg="1"/>
      <p:bldP spid="63" grpId="0" animBg="1"/>
      <p:bldP spid="65" grpId="0" animBg="1"/>
      <p:bldP spid="92" grpId="0"/>
      <p:bldP spid="93" grpId="0"/>
      <p:bldP spid="94" grpId="0"/>
      <p:bldP spid="95" grpId="0"/>
      <p:bldP spid="96" grpId="0"/>
      <p:bldP spid="97" grpId="0"/>
      <p:bldP spid="98" grpId="0"/>
      <p:bldP spid="87"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8" name="空心弧 57"/>
          <p:cNvSpPr/>
          <p:nvPr/>
        </p:nvSpPr>
        <p:spPr>
          <a:xfrm rot="5400000">
            <a:off x="386026" y="1406854"/>
            <a:ext cx="3142978" cy="2924714"/>
          </a:xfrm>
          <a:prstGeom prst="blockArc">
            <a:avLst>
              <a:gd name="adj1" fmla="val 10897210"/>
              <a:gd name="adj2" fmla="val 6953"/>
              <a:gd name="adj3" fmla="val 124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ct val="0"/>
              </a:spcBef>
              <a:spcAft>
                <a:spcPct val="0"/>
              </a:spcAft>
              <a:defRPr/>
            </a:pPr>
            <a:endParaRPr lang="zh-CN" altLang="en-US" sz="2490">
              <a:solidFill>
                <a:prstClr val="black"/>
              </a:solidFill>
              <a:latin typeface="+mj-ea"/>
              <a:ea typeface="+mj-ea"/>
              <a:cs typeface="Arial" panose="020b0604020202020204" pitchFamily="34" charset="0"/>
            </a:endParaRPr>
          </a:p>
        </p:txBody>
      </p:sp>
      <p:cxnSp>
        <p:nvCxnSpPr>
          <p:cNvPr id="59" name="直接连接符 58"/>
          <p:cNvCxnSpPr/>
          <p:nvPr/>
        </p:nvCxnSpPr>
        <p:spPr bwMode="auto">
          <a:xfrm>
            <a:off x="2566927" y="1492084"/>
            <a:ext cx="144145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bwMode="auto">
          <a:xfrm>
            <a:off x="2616574" y="4282724"/>
            <a:ext cx="143986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bwMode="auto">
          <a:xfrm>
            <a:off x="3438546" y="2438436"/>
            <a:ext cx="1334133"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a:endCxn id="90" idx="2"/>
          </p:cNvCxnSpPr>
          <p:nvPr/>
        </p:nvCxnSpPr>
        <p:spPr bwMode="auto">
          <a:xfrm>
            <a:off x="3294063" y="3423431"/>
            <a:ext cx="1440700" cy="0"/>
          </a:xfrm>
          <a:prstGeom prst="line">
            <a:avLst/>
          </a:prstGeom>
          <a:ln w="12700">
            <a:solidFill>
              <a:srgbClr val="9DA8B1"/>
            </a:solidFill>
          </a:ln>
        </p:spPr>
        <p:style>
          <a:lnRef idx="1">
            <a:schemeClr val="accent1"/>
          </a:lnRef>
          <a:fillRef idx="0">
            <a:schemeClr val="accent1"/>
          </a:fillRef>
          <a:effectRef idx="0">
            <a:schemeClr val="accent1"/>
          </a:effectRef>
          <a:fontRef idx="minor">
            <a:schemeClr val="tx1"/>
          </a:fontRef>
        </p:style>
      </p:cxnSp>
      <p:sp>
        <p:nvSpPr>
          <p:cNvPr id="63" name="矩形 62"/>
          <p:cNvSpPr/>
          <p:nvPr/>
        </p:nvSpPr>
        <p:spPr>
          <a:xfrm>
            <a:off x="4961382" y="1161390"/>
            <a:ext cx="954089" cy="323157"/>
          </a:xfrm>
          <a:prstGeom prst="rect">
            <a:avLst/>
          </a:prstGeom>
        </p:spPr>
        <p:txBody>
          <a:bodyPr wrap="none" lIns="91431" tIns="45716" rIns="91431" bIns="45716">
            <a:spAutoFit/>
          </a:bodyPr>
          <a:lstStyle/>
          <a:p>
            <a:r>
              <a:rPr lang="zh-CN" altLang="en-US" sz="1500" smtClean="0">
                <a:solidFill>
                  <a:srgbClr val="022E6E"/>
                </a:solidFill>
                <a:latin typeface="+mj-ea"/>
                <a:ea typeface="+mj-ea"/>
              </a:rPr>
              <a:t>标题内容</a:t>
            </a:r>
            <a:endParaRPr lang="zh-CN" altLang="en-US" sz="1500">
              <a:solidFill>
                <a:srgbClr val="022E6E"/>
              </a:solidFill>
              <a:latin typeface="+mj-ea"/>
              <a:ea typeface="+mj-ea"/>
            </a:endParaRPr>
          </a:p>
        </p:txBody>
      </p:sp>
      <p:sp>
        <p:nvSpPr>
          <p:cNvPr id="64" name="矩形 47"/>
          <p:cNvSpPr>
            <a:spLocks noChangeArrowheads="1"/>
          </p:cNvSpPr>
          <p:nvPr/>
        </p:nvSpPr>
        <p:spPr bwMode="auto">
          <a:xfrm>
            <a:off x="4932040" y="136945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a:solidFill>
                  <a:prstClr val="black"/>
                </a:solidFill>
                <a:latin typeface="+mj-ea"/>
                <a:ea typeface="+mj-ea"/>
              </a:rPr>
              <a:t>点击输入简要文字内容，文字内容需概括精炼，不用多余的文字修饰，言简意赅的说明该项内容。</a:t>
            </a:r>
            <a:endParaRPr lang="en-US" altLang="zh-CN" sz="1000">
              <a:solidFill>
                <a:prstClr val="black"/>
              </a:solidFill>
              <a:latin typeface="+mj-ea"/>
              <a:ea typeface="+mj-ea"/>
            </a:endParaRPr>
          </a:p>
        </p:txBody>
      </p:sp>
      <p:grpSp>
        <p:nvGrpSpPr>
          <p:cNvPr id="65" name="组合 64"/>
          <p:cNvGrpSpPr/>
          <p:nvPr/>
        </p:nvGrpSpPr>
        <p:grpSpPr>
          <a:xfrm>
            <a:off x="600323" y="1737476"/>
            <a:ext cx="2259643" cy="2259643"/>
            <a:chOff x="1103084" y="2155824"/>
            <a:chExt cx="3176815" cy="3176815"/>
          </a:xfrm>
        </p:grpSpPr>
        <p:sp>
          <p:nvSpPr>
            <p:cNvPr id="66" name="椭圆 65"/>
            <p:cNvSpPr/>
            <p:nvPr/>
          </p:nvSpPr>
          <p:spPr>
            <a:xfrm>
              <a:off x="1103084" y="2155824"/>
              <a:ext cx="3176815" cy="3176815"/>
            </a:xfrm>
            <a:prstGeom prst="ellipse">
              <a:avLst/>
            </a:prstGeom>
            <a:solidFill>
              <a:srgbClr val="CCD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ct val="0"/>
                </a:spcBef>
                <a:spcAft>
                  <a:spcPct val="0"/>
                </a:spcAft>
                <a:defRPr/>
              </a:pPr>
              <a:endParaRPr lang="zh-CN" altLang="en-US">
                <a:solidFill>
                  <a:prstClr val="white"/>
                </a:solidFill>
                <a:latin typeface="+mj-ea"/>
                <a:ea typeface="+mj-ea"/>
                <a:cs typeface="Arial" panose="020b0604020202020204" pitchFamily="34" charset="0"/>
              </a:endParaRPr>
            </a:p>
          </p:txBody>
        </p:sp>
        <p:sp>
          <p:nvSpPr>
            <p:cNvPr id="67" name="椭圆 66"/>
            <p:cNvSpPr/>
            <p:nvPr/>
          </p:nvSpPr>
          <p:spPr>
            <a:xfrm>
              <a:off x="1281790" y="2334530"/>
              <a:ext cx="2819403" cy="2819403"/>
            </a:xfrm>
            <a:prstGeom prst="ellipse">
              <a:avLst/>
            </a:prstGeom>
            <a:blipFill dpi="0" rotWithShape="1">
              <a:blip r:embed="rId3"/>
              <a:stretch>
                <a:fillRect l="-20000" r="-20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auto">
                <a:spcBef>
                  <a:spcPct val="0"/>
                </a:spcBef>
                <a:spcAft>
                  <a:spcPct val="0"/>
                </a:spcAft>
                <a:defRPr/>
              </a:pPr>
              <a:endParaRPr lang="zh-CN" altLang="en-US">
                <a:solidFill>
                  <a:prstClr val="white"/>
                </a:solidFill>
                <a:latin typeface="+mj-ea"/>
                <a:ea typeface="+mj-ea"/>
                <a:cs typeface="Arial" panose="020b0604020202020204" pitchFamily="34" charset="0"/>
              </a:endParaRPr>
            </a:p>
          </p:txBody>
        </p:sp>
      </p:grpSp>
      <p:sp>
        <p:nvSpPr>
          <p:cNvPr id="68" name="椭圆 67"/>
          <p:cNvSpPr/>
          <p:nvPr/>
        </p:nvSpPr>
        <p:spPr>
          <a:xfrm>
            <a:off x="2339752" y="1275606"/>
            <a:ext cx="373310" cy="373310"/>
          </a:xfrm>
          <a:prstGeom prst="ellipse">
            <a:avLst/>
          </a:prstGeom>
          <a:solidFill>
            <a:srgbClr val="022E6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ea"/>
                <a:ea typeface="+mj-ea"/>
              </a:rPr>
              <a:t>1</a:t>
            </a:r>
            <a:endParaRPr lang="zh-CN" altLang="en-US">
              <a:solidFill>
                <a:prstClr val="white"/>
              </a:solidFill>
              <a:latin typeface="+mj-ea"/>
              <a:ea typeface="+mj-ea"/>
            </a:endParaRPr>
          </a:p>
        </p:txBody>
      </p:sp>
      <p:sp>
        <p:nvSpPr>
          <p:cNvPr id="69" name="椭圆 68"/>
          <p:cNvSpPr/>
          <p:nvPr/>
        </p:nvSpPr>
        <p:spPr>
          <a:xfrm>
            <a:off x="3131840" y="2236528"/>
            <a:ext cx="373310" cy="373310"/>
          </a:xfrm>
          <a:prstGeom prst="ellipse">
            <a:avLst/>
          </a:prstGeom>
          <a:solidFill>
            <a:srgbClr val="022E6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ea"/>
                <a:ea typeface="+mj-ea"/>
              </a:rPr>
              <a:t>2</a:t>
            </a:r>
            <a:endParaRPr lang="zh-CN" altLang="en-US">
              <a:solidFill>
                <a:prstClr val="white"/>
              </a:solidFill>
              <a:latin typeface="+mj-ea"/>
              <a:ea typeface="+mj-ea"/>
            </a:endParaRPr>
          </a:p>
        </p:txBody>
      </p:sp>
      <p:sp>
        <p:nvSpPr>
          <p:cNvPr id="70" name="椭圆 69"/>
          <p:cNvSpPr/>
          <p:nvPr/>
        </p:nvSpPr>
        <p:spPr>
          <a:xfrm>
            <a:off x="3110900" y="3218921"/>
            <a:ext cx="373310" cy="373310"/>
          </a:xfrm>
          <a:prstGeom prst="ellipse">
            <a:avLst/>
          </a:prstGeom>
          <a:solidFill>
            <a:srgbClr val="022E6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ea"/>
                <a:ea typeface="+mj-ea"/>
              </a:rPr>
              <a:t>3</a:t>
            </a:r>
            <a:endParaRPr lang="zh-CN" altLang="en-US">
              <a:solidFill>
                <a:prstClr val="white"/>
              </a:solidFill>
              <a:latin typeface="+mj-ea"/>
              <a:ea typeface="+mj-ea"/>
            </a:endParaRPr>
          </a:p>
        </p:txBody>
      </p:sp>
      <p:sp>
        <p:nvSpPr>
          <p:cNvPr id="71" name="椭圆 70"/>
          <p:cNvSpPr/>
          <p:nvPr/>
        </p:nvSpPr>
        <p:spPr>
          <a:xfrm>
            <a:off x="2339752" y="4069127"/>
            <a:ext cx="373310" cy="373310"/>
          </a:xfrm>
          <a:prstGeom prst="ellipse">
            <a:avLst/>
          </a:prstGeom>
          <a:solidFill>
            <a:srgbClr val="022E6E"/>
          </a:solidFill>
          <a:ln>
            <a:noFill/>
          </a:ln>
          <a:effectLst>
            <a:outerShdw blurRad="254000" dist="127000" dir="8100000" algn="t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mtClean="0">
                <a:solidFill>
                  <a:prstClr val="white"/>
                </a:solidFill>
                <a:latin typeface="+mj-ea"/>
                <a:ea typeface="+mj-ea"/>
              </a:rPr>
              <a:t>4</a:t>
            </a:r>
            <a:endParaRPr lang="zh-CN" altLang="en-US">
              <a:solidFill>
                <a:prstClr val="white"/>
              </a:solidFill>
              <a:latin typeface="+mj-ea"/>
              <a:ea typeface="+mj-ea"/>
            </a:endParaRPr>
          </a:p>
        </p:txBody>
      </p:sp>
      <p:grpSp>
        <p:nvGrpSpPr>
          <p:cNvPr id="72" name="组合 71"/>
          <p:cNvGrpSpPr/>
          <p:nvPr/>
        </p:nvGrpSpPr>
        <p:grpSpPr>
          <a:xfrm>
            <a:off x="3989630" y="1064722"/>
            <a:ext cx="858956" cy="858956"/>
            <a:chOff x="3989630" y="984316"/>
            <a:chExt cx="858956" cy="858956"/>
          </a:xfrm>
        </p:grpSpPr>
        <p:grpSp>
          <p:nvGrpSpPr>
            <p:cNvPr id="73" name="组合 72"/>
            <p:cNvGrpSpPr/>
            <p:nvPr/>
          </p:nvGrpSpPr>
          <p:grpSpPr>
            <a:xfrm>
              <a:off x="3989630" y="984316"/>
              <a:ext cx="858956" cy="85895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78" name="椭圆 77"/>
              <p:cNvSpPr/>
              <p:nvPr/>
            </p:nvSpPr>
            <p:spPr>
              <a:xfrm>
                <a:off x="392112" y="760412"/>
                <a:ext cx="3825876" cy="3825876"/>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grpSp>
          <p:nvGrpSpPr>
            <p:cNvPr id="74" name="组合 54"/>
            <p:cNvGrpSpPr>
              <a:grpSpLocks noChangeAspect="1"/>
            </p:cNvGrpSpPr>
            <p:nvPr/>
          </p:nvGrpSpPr>
          <p:grpSpPr>
            <a:xfrm>
              <a:off x="4230408" y="1145668"/>
              <a:ext cx="389996" cy="469766"/>
              <a:chOff x="3452849" y="2667439"/>
              <a:chExt cx="239345" cy="288607"/>
            </a:xfrm>
          </p:grpSpPr>
          <p:sp>
            <p:nvSpPr>
              <p:cNvPr id="75" name="Freeform 846"/>
              <p:cNvSpPr/>
              <p:nvPr/>
            </p:nvSpPr>
            <p:spPr bwMode="auto">
              <a:xfrm>
                <a:off x="3452849" y="2721892"/>
                <a:ext cx="239345" cy="234154"/>
              </a:xfrm>
              <a:custGeom>
                <a:gdLst>
                  <a:gd name="T0" fmla="*/ 29 w 48"/>
                  <a:gd name="T1" fmla="*/ 0 h 47"/>
                  <a:gd name="T2" fmla="*/ 29 w 48"/>
                  <a:gd name="T3" fmla="*/ 7 h 47"/>
                  <a:gd name="T4" fmla="*/ 41 w 48"/>
                  <a:gd name="T5" fmla="*/ 23 h 47"/>
                  <a:gd name="T6" fmla="*/ 24 w 48"/>
                  <a:gd name="T7" fmla="*/ 41 h 47"/>
                  <a:gd name="T8" fmla="*/ 6 w 48"/>
                  <a:gd name="T9" fmla="*/ 23 h 47"/>
                  <a:gd name="T10" fmla="*/ 18 w 48"/>
                  <a:gd name="T11" fmla="*/ 7 h 47"/>
                  <a:gd name="T12" fmla="*/ 18 w 48"/>
                  <a:gd name="T13" fmla="*/ 0 h 47"/>
                  <a:gd name="T14" fmla="*/ 0 w 48"/>
                  <a:gd name="T15" fmla="*/ 23 h 47"/>
                  <a:gd name="T16" fmla="*/ 24 w 48"/>
                  <a:gd name="T17" fmla="*/ 47 h 47"/>
                  <a:gd name="T18" fmla="*/ 48 w 48"/>
                  <a:gd name="T19" fmla="*/ 23 h 47"/>
                  <a:gd name="T20" fmla="*/ 29 w 48"/>
                  <a:gd name="T21" fmla="*/ 0 h 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8" h="47">
                    <a:moveTo>
                      <a:pt x="29" y="0"/>
                    </a:moveTo>
                    <a:cubicBezTo>
                      <a:pt x="29" y="7"/>
                      <a:pt x="29" y="7"/>
                      <a:pt x="29" y="7"/>
                    </a:cubicBezTo>
                    <a:cubicBezTo>
                      <a:pt x="36" y="9"/>
                      <a:pt x="41" y="16"/>
                      <a:pt x="41" y="23"/>
                    </a:cubicBezTo>
                    <a:cubicBezTo>
                      <a:pt x="41" y="33"/>
                      <a:pt x="33" y="41"/>
                      <a:pt x="24" y="41"/>
                    </a:cubicBezTo>
                    <a:cubicBezTo>
                      <a:pt x="14" y="41"/>
                      <a:pt x="6" y="33"/>
                      <a:pt x="6" y="23"/>
                    </a:cubicBezTo>
                    <a:cubicBezTo>
                      <a:pt x="6" y="16"/>
                      <a:pt x="11" y="9"/>
                      <a:pt x="18" y="7"/>
                    </a:cubicBezTo>
                    <a:cubicBezTo>
                      <a:pt x="18" y="0"/>
                      <a:pt x="18" y="0"/>
                      <a:pt x="18" y="0"/>
                    </a:cubicBezTo>
                    <a:cubicBezTo>
                      <a:pt x="7" y="2"/>
                      <a:pt x="0" y="12"/>
                      <a:pt x="0" y="23"/>
                    </a:cubicBezTo>
                    <a:cubicBezTo>
                      <a:pt x="0" y="37"/>
                      <a:pt x="10" y="47"/>
                      <a:pt x="24" y="47"/>
                    </a:cubicBezTo>
                    <a:cubicBezTo>
                      <a:pt x="37" y="47"/>
                      <a:pt x="48" y="37"/>
                      <a:pt x="48" y="23"/>
                    </a:cubicBezTo>
                    <a:cubicBezTo>
                      <a:pt x="48" y="12"/>
                      <a:pt x="40" y="2"/>
                      <a:pt x="29" y="0"/>
                    </a:cubicBezTo>
                    <a:close/>
                  </a:path>
                </a:pathLst>
              </a:custGeom>
              <a:solidFill>
                <a:srgbClr val="022E6E"/>
              </a:solidFill>
              <a:ln>
                <a:noFill/>
              </a:ln>
            </p:spPr>
            <p:txBody>
              <a:bodyPr lIns="121920" tIns="60960" rIns="121920" bIns="60960"/>
              <a:lstStyle/>
              <a:p>
                <a:pPr defTabSz="914400" fontAlgn="auto">
                  <a:spcBef>
                    <a:spcPct val="0"/>
                  </a:spcBef>
                  <a:spcAft>
                    <a:spcPct val="0"/>
                  </a:spcAft>
                  <a:defRPr/>
                </a:pPr>
                <a:endParaRPr lang="zh-CN" altLang="en-US" sz="2490">
                  <a:solidFill>
                    <a:prstClr val="black"/>
                  </a:solidFill>
                  <a:latin typeface="+mj-ea"/>
                  <a:ea typeface="+mj-ea"/>
                  <a:cs typeface="Arial" panose="020b0604020202020204" pitchFamily="34" charset="0"/>
                </a:endParaRPr>
              </a:p>
            </p:txBody>
          </p:sp>
          <p:sp>
            <p:nvSpPr>
              <p:cNvPr id="76" name="Freeform 847"/>
              <p:cNvSpPr/>
              <p:nvPr/>
            </p:nvSpPr>
            <p:spPr bwMode="auto">
              <a:xfrm>
                <a:off x="3547138" y="2667439"/>
                <a:ext cx="44424" cy="138859"/>
              </a:xfrm>
              <a:custGeom>
                <a:gdLst>
                  <a:gd name="T0" fmla="*/ 7 w 9"/>
                  <a:gd name="T1" fmla="*/ 0 h 28"/>
                  <a:gd name="T2" fmla="*/ 2 w 9"/>
                  <a:gd name="T3" fmla="*/ 0 h 28"/>
                  <a:gd name="T4" fmla="*/ 0 w 9"/>
                  <a:gd name="T5" fmla="*/ 2 h 28"/>
                  <a:gd name="T6" fmla="*/ 0 w 9"/>
                  <a:gd name="T7" fmla="*/ 10 h 28"/>
                  <a:gd name="T8" fmla="*/ 0 w 9"/>
                  <a:gd name="T9" fmla="*/ 16 h 28"/>
                  <a:gd name="T10" fmla="*/ 0 w 9"/>
                  <a:gd name="T11" fmla="*/ 26 h 28"/>
                  <a:gd name="T12" fmla="*/ 2 w 9"/>
                  <a:gd name="T13" fmla="*/ 28 h 28"/>
                  <a:gd name="T14" fmla="*/ 7 w 9"/>
                  <a:gd name="T15" fmla="*/ 28 h 28"/>
                  <a:gd name="T16" fmla="*/ 9 w 9"/>
                  <a:gd name="T17" fmla="*/ 26 h 28"/>
                  <a:gd name="T18" fmla="*/ 9 w 9"/>
                  <a:gd name="T19" fmla="*/ 16 h 28"/>
                  <a:gd name="T20" fmla="*/ 9 w 9"/>
                  <a:gd name="T21" fmla="*/ 10 h 28"/>
                  <a:gd name="T22" fmla="*/ 9 w 9"/>
                  <a:gd name="T23" fmla="*/ 2 h 28"/>
                  <a:gd name="T24" fmla="*/ 7 w 9"/>
                  <a:gd name="T25"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28">
                    <a:moveTo>
                      <a:pt x="7" y="0"/>
                    </a:moveTo>
                    <a:cubicBezTo>
                      <a:pt x="2" y="0"/>
                      <a:pt x="2" y="0"/>
                      <a:pt x="2" y="0"/>
                    </a:cubicBezTo>
                    <a:cubicBezTo>
                      <a:pt x="1" y="0"/>
                      <a:pt x="0" y="1"/>
                      <a:pt x="0" y="2"/>
                    </a:cubicBezTo>
                    <a:cubicBezTo>
                      <a:pt x="0" y="10"/>
                      <a:pt x="0" y="10"/>
                      <a:pt x="0" y="10"/>
                    </a:cubicBezTo>
                    <a:cubicBezTo>
                      <a:pt x="0" y="16"/>
                      <a:pt x="0" y="16"/>
                      <a:pt x="0" y="16"/>
                    </a:cubicBezTo>
                    <a:cubicBezTo>
                      <a:pt x="0" y="26"/>
                      <a:pt x="0" y="26"/>
                      <a:pt x="0" y="26"/>
                    </a:cubicBezTo>
                    <a:cubicBezTo>
                      <a:pt x="0" y="27"/>
                      <a:pt x="1" y="28"/>
                      <a:pt x="2" y="28"/>
                    </a:cubicBezTo>
                    <a:cubicBezTo>
                      <a:pt x="7" y="28"/>
                      <a:pt x="7" y="28"/>
                      <a:pt x="7" y="28"/>
                    </a:cubicBezTo>
                    <a:cubicBezTo>
                      <a:pt x="8" y="28"/>
                      <a:pt x="9" y="27"/>
                      <a:pt x="9" y="26"/>
                    </a:cubicBezTo>
                    <a:cubicBezTo>
                      <a:pt x="9" y="16"/>
                      <a:pt x="9" y="16"/>
                      <a:pt x="9" y="16"/>
                    </a:cubicBezTo>
                    <a:cubicBezTo>
                      <a:pt x="9" y="10"/>
                      <a:pt x="9" y="10"/>
                      <a:pt x="9" y="10"/>
                    </a:cubicBezTo>
                    <a:cubicBezTo>
                      <a:pt x="9" y="2"/>
                      <a:pt x="9" y="2"/>
                      <a:pt x="9" y="2"/>
                    </a:cubicBezTo>
                    <a:cubicBezTo>
                      <a:pt x="9" y="1"/>
                      <a:pt x="8" y="0"/>
                      <a:pt x="7" y="0"/>
                    </a:cubicBezTo>
                    <a:close/>
                  </a:path>
                </a:pathLst>
              </a:custGeom>
              <a:solidFill>
                <a:srgbClr val="022E6E"/>
              </a:solidFill>
              <a:ln>
                <a:noFill/>
              </a:ln>
            </p:spPr>
            <p:txBody>
              <a:bodyPr lIns="121920" tIns="60960" rIns="121920" bIns="60960"/>
              <a:lstStyle/>
              <a:p>
                <a:pPr defTabSz="914400" fontAlgn="auto">
                  <a:spcBef>
                    <a:spcPct val="0"/>
                  </a:spcBef>
                  <a:spcAft>
                    <a:spcPct val="0"/>
                  </a:spcAft>
                  <a:defRPr/>
                </a:pPr>
                <a:endParaRPr lang="zh-CN" altLang="en-US" sz="2490">
                  <a:solidFill>
                    <a:prstClr val="black"/>
                  </a:solidFill>
                  <a:latin typeface="+mj-ea"/>
                  <a:ea typeface="+mj-ea"/>
                  <a:cs typeface="Arial" panose="020b0604020202020204" pitchFamily="34" charset="0"/>
                </a:endParaRPr>
              </a:p>
            </p:txBody>
          </p:sp>
        </p:grpSp>
      </p:grpSp>
      <p:grpSp>
        <p:nvGrpSpPr>
          <p:cNvPr id="79" name="组合 78"/>
          <p:cNvGrpSpPr/>
          <p:nvPr/>
        </p:nvGrpSpPr>
        <p:grpSpPr>
          <a:xfrm>
            <a:off x="4684712" y="1948340"/>
            <a:ext cx="858956" cy="858956"/>
            <a:chOff x="4684712" y="1948340"/>
            <a:chExt cx="858956" cy="858956"/>
          </a:xfrm>
        </p:grpSpPr>
        <p:grpSp>
          <p:nvGrpSpPr>
            <p:cNvPr id="80" name="组合 79"/>
            <p:cNvGrpSpPr/>
            <p:nvPr/>
          </p:nvGrpSpPr>
          <p:grpSpPr>
            <a:xfrm>
              <a:off x="4684712" y="1948340"/>
              <a:ext cx="858956" cy="858956"/>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81" name="Freeform 168"/>
            <p:cNvSpPr>
              <a:spLocks noChangeAspect="1" noEditPoints="1"/>
            </p:cNvSpPr>
            <p:nvPr/>
          </p:nvSpPr>
          <p:spPr bwMode="auto">
            <a:xfrm>
              <a:off x="4918327" y="2222412"/>
              <a:ext cx="425533" cy="364326"/>
            </a:xfrm>
            <a:custGeom>
              <a:gdLst>
                <a:gd name="T0" fmla="*/ 4 w 94"/>
                <a:gd name="T1" fmla="*/ 19 h 81"/>
                <a:gd name="T2" fmla="*/ 46 w 94"/>
                <a:gd name="T3" fmla="*/ 19 h 81"/>
                <a:gd name="T4" fmla="*/ 50 w 94"/>
                <a:gd name="T5" fmla="*/ 16 h 81"/>
                <a:gd name="T6" fmla="*/ 73 w 94"/>
                <a:gd name="T7" fmla="*/ 0 h 81"/>
                <a:gd name="T8" fmla="*/ 73 w 94"/>
                <a:gd name="T9" fmla="*/ 33 h 81"/>
                <a:gd name="T10" fmla="*/ 73 w 94"/>
                <a:gd name="T11" fmla="*/ 66 h 81"/>
                <a:gd name="T12" fmla="*/ 50 w 94"/>
                <a:gd name="T13" fmla="*/ 49 h 81"/>
                <a:gd name="T14" fmla="*/ 46 w 94"/>
                <a:gd name="T15" fmla="*/ 47 h 81"/>
                <a:gd name="T16" fmla="*/ 33 w 94"/>
                <a:gd name="T17" fmla="*/ 47 h 81"/>
                <a:gd name="T18" fmla="*/ 40 w 94"/>
                <a:gd name="T19" fmla="*/ 70 h 81"/>
                <a:gd name="T20" fmla="*/ 45 w 94"/>
                <a:gd name="T21" fmla="*/ 70 h 81"/>
                <a:gd name="T22" fmla="*/ 45 w 94"/>
                <a:gd name="T23" fmla="*/ 81 h 81"/>
                <a:gd name="T24" fmla="*/ 43 w 94"/>
                <a:gd name="T25" fmla="*/ 81 h 81"/>
                <a:gd name="T26" fmla="*/ 21 w 94"/>
                <a:gd name="T27" fmla="*/ 81 h 81"/>
                <a:gd name="T28" fmla="*/ 11 w 94"/>
                <a:gd name="T29" fmla="*/ 47 h 81"/>
                <a:gd name="T30" fmla="*/ 4 w 94"/>
                <a:gd name="T31" fmla="*/ 47 h 81"/>
                <a:gd name="T32" fmla="*/ 4 w 94"/>
                <a:gd name="T33" fmla="*/ 19 h 81"/>
                <a:gd name="T34" fmla="*/ 87 w 94"/>
                <a:gd name="T35" fmla="*/ 23 h 81"/>
                <a:gd name="T36" fmla="*/ 94 w 94"/>
                <a:gd name="T37" fmla="*/ 33 h 81"/>
                <a:gd name="T38" fmla="*/ 87 w 94"/>
                <a:gd name="T39" fmla="*/ 43 h 81"/>
                <a:gd name="T40" fmla="*/ 87 w 94"/>
                <a:gd name="T41" fmla="*/ 66 h 81"/>
                <a:gd name="T42" fmla="*/ 78 w 94"/>
                <a:gd name="T43" fmla="*/ 66 h 81"/>
                <a:gd name="T44" fmla="*/ 78 w 94"/>
                <a:gd name="T45" fmla="*/ 0 h 81"/>
                <a:gd name="T46" fmla="*/ 87 w 94"/>
                <a:gd name="T47" fmla="*/ 0 h 81"/>
                <a:gd name="T48" fmla="*/ 87 w 94"/>
                <a:gd name="T49" fmla="*/ 23 h 81"/>
                <a:gd name="T50" fmla="*/ 46 w 94"/>
                <a:gd name="T51" fmla="*/ 49 h 81"/>
                <a:gd name="T52" fmla="*/ 37 w 94"/>
                <a:gd name="T53" fmla="*/ 49 h 81"/>
                <a:gd name="T54" fmla="*/ 40 w 94"/>
                <a:gd name="T55" fmla="*/ 61 h 81"/>
                <a:gd name="T56" fmla="*/ 43 w 94"/>
                <a:gd name="T57" fmla="*/ 61 h 81"/>
                <a:gd name="T58" fmla="*/ 43 w 94"/>
                <a:gd name="T59" fmla="*/ 57 h 81"/>
                <a:gd name="T60" fmla="*/ 46 w 94"/>
                <a:gd name="T61" fmla="*/ 49 h 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81">
                  <a:moveTo>
                    <a:pt x="4" y="19"/>
                  </a:moveTo>
                  <a:cubicBezTo>
                    <a:pt x="46" y="19"/>
                    <a:pt x="46" y="19"/>
                    <a:pt x="46" y="19"/>
                  </a:cubicBezTo>
                  <a:cubicBezTo>
                    <a:pt x="50" y="16"/>
                    <a:pt x="50" y="16"/>
                    <a:pt x="50" y="16"/>
                  </a:cubicBezTo>
                  <a:cubicBezTo>
                    <a:pt x="73" y="0"/>
                    <a:pt x="73" y="0"/>
                    <a:pt x="73" y="0"/>
                  </a:cubicBezTo>
                  <a:cubicBezTo>
                    <a:pt x="73" y="33"/>
                    <a:pt x="73" y="33"/>
                    <a:pt x="73" y="33"/>
                  </a:cubicBezTo>
                  <a:cubicBezTo>
                    <a:pt x="73" y="66"/>
                    <a:pt x="73" y="66"/>
                    <a:pt x="73" y="66"/>
                  </a:cubicBezTo>
                  <a:cubicBezTo>
                    <a:pt x="50" y="49"/>
                    <a:pt x="50" y="49"/>
                    <a:pt x="50" y="49"/>
                  </a:cubicBezTo>
                  <a:cubicBezTo>
                    <a:pt x="46" y="47"/>
                    <a:pt x="46" y="47"/>
                    <a:pt x="46" y="47"/>
                  </a:cubicBezTo>
                  <a:cubicBezTo>
                    <a:pt x="33" y="47"/>
                    <a:pt x="33" y="47"/>
                    <a:pt x="33" y="47"/>
                  </a:cubicBezTo>
                  <a:cubicBezTo>
                    <a:pt x="40" y="70"/>
                    <a:pt x="40" y="70"/>
                    <a:pt x="40" y="70"/>
                  </a:cubicBezTo>
                  <a:cubicBezTo>
                    <a:pt x="45" y="70"/>
                    <a:pt x="45" y="70"/>
                    <a:pt x="45" y="70"/>
                  </a:cubicBezTo>
                  <a:cubicBezTo>
                    <a:pt x="45" y="81"/>
                    <a:pt x="45" y="81"/>
                    <a:pt x="45" y="81"/>
                  </a:cubicBezTo>
                  <a:cubicBezTo>
                    <a:pt x="43" y="81"/>
                    <a:pt x="43" y="81"/>
                    <a:pt x="43" y="81"/>
                  </a:cubicBezTo>
                  <a:cubicBezTo>
                    <a:pt x="21" y="81"/>
                    <a:pt x="21" y="81"/>
                    <a:pt x="21" y="81"/>
                  </a:cubicBezTo>
                  <a:cubicBezTo>
                    <a:pt x="11" y="47"/>
                    <a:pt x="11" y="47"/>
                    <a:pt x="11" y="47"/>
                  </a:cubicBezTo>
                  <a:cubicBezTo>
                    <a:pt x="4" y="47"/>
                    <a:pt x="4" y="47"/>
                    <a:pt x="4" y="47"/>
                  </a:cubicBezTo>
                  <a:cubicBezTo>
                    <a:pt x="0" y="37"/>
                    <a:pt x="0" y="28"/>
                    <a:pt x="4" y="19"/>
                  </a:cubicBezTo>
                  <a:close/>
                  <a:moveTo>
                    <a:pt x="87" y="23"/>
                  </a:moveTo>
                  <a:cubicBezTo>
                    <a:pt x="91" y="24"/>
                    <a:pt x="94" y="28"/>
                    <a:pt x="94" y="33"/>
                  </a:cubicBezTo>
                  <a:cubicBezTo>
                    <a:pt x="94" y="38"/>
                    <a:pt x="91" y="42"/>
                    <a:pt x="87" y="43"/>
                  </a:cubicBezTo>
                  <a:cubicBezTo>
                    <a:pt x="87" y="66"/>
                    <a:pt x="87" y="66"/>
                    <a:pt x="87" y="66"/>
                  </a:cubicBezTo>
                  <a:cubicBezTo>
                    <a:pt x="78" y="66"/>
                    <a:pt x="78" y="66"/>
                    <a:pt x="78" y="66"/>
                  </a:cubicBezTo>
                  <a:cubicBezTo>
                    <a:pt x="78" y="0"/>
                    <a:pt x="78" y="0"/>
                    <a:pt x="78" y="0"/>
                  </a:cubicBezTo>
                  <a:cubicBezTo>
                    <a:pt x="87" y="0"/>
                    <a:pt x="87" y="0"/>
                    <a:pt x="87" y="0"/>
                  </a:cubicBezTo>
                  <a:cubicBezTo>
                    <a:pt x="87" y="23"/>
                    <a:pt x="87" y="23"/>
                    <a:pt x="87" y="23"/>
                  </a:cubicBezTo>
                  <a:close/>
                  <a:moveTo>
                    <a:pt x="46" y="49"/>
                  </a:moveTo>
                  <a:cubicBezTo>
                    <a:pt x="37" y="49"/>
                    <a:pt x="37" y="49"/>
                    <a:pt x="37" y="49"/>
                  </a:cubicBezTo>
                  <a:cubicBezTo>
                    <a:pt x="40" y="61"/>
                    <a:pt x="40" y="61"/>
                    <a:pt x="40" y="61"/>
                  </a:cubicBezTo>
                  <a:cubicBezTo>
                    <a:pt x="43" y="61"/>
                    <a:pt x="43" y="61"/>
                    <a:pt x="43" y="61"/>
                  </a:cubicBezTo>
                  <a:cubicBezTo>
                    <a:pt x="43" y="57"/>
                    <a:pt x="43" y="57"/>
                    <a:pt x="43" y="57"/>
                  </a:cubicBezTo>
                  <a:lnTo>
                    <a:pt x="46" y="49"/>
                  </a:lnTo>
                  <a:close/>
                </a:path>
              </a:pathLst>
            </a:custGeom>
            <a:solidFill>
              <a:srgbClr val="022E6E"/>
            </a:solidFill>
            <a:ln>
              <a:noFill/>
            </a:ln>
          </p:spPr>
          <p:txBody>
            <a:bodyPr lIns="121920" tIns="60960" rIns="121920" bIns="60960"/>
            <a:lstStyle/>
            <a:p>
              <a:pPr defTabSz="914400" fontAlgn="auto">
                <a:spcBef>
                  <a:spcPct val="0"/>
                </a:spcBef>
                <a:spcAft>
                  <a:spcPct val="0"/>
                </a:spcAft>
                <a:defRPr/>
              </a:pPr>
              <a:endParaRPr lang="zh-CN" altLang="en-US" sz="2490">
                <a:solidFill>
                  <a:prstClr val="black"/>
                </a:solidFill>
                <a:latin typeface="+mj-ea"/>
                <a:ea typeface="+mj-ea"/>
                <a:cs typeface="Arial" panose="020b0604020202020204" pitchFamily="34" charset="0"/>
              </a:endParaRPr>
            </a:p>
          </p:txBody>
        </p:sp>
      </p:grpSp>
      <p:grpSp>
        <p:nvGrpSpPr>
          <p:cNvPr id="84" name="组合 83"/>
          <p:cNvGrpSpPr/>
          <p:nvPr/>
        </p:nvGrpSpPr>
        <p:grpSpPr>
          <a:xfrm>
            <a:off x="4716016" y="2993953"/>
            <a:ext cx="858956" cy="858956"/>
            <a:chOff x="4716016" y="2993953"/>
            <a:chExt cx="858956" cy="858956"/>
          </a:xfrm>
        </p:grpSpPr>
        <p:grpSp>
          <p:nvGrpSpPr>
            <p:cNvPr id="85" name="组合 84"/>
            <p:cNvGrpSpPr/>
            <p:nvPr/>
          </p:nvGrpSpPr>
          <p:grpSpPr>
            <a:xfrm>
              <a:off x="4716016" y="2993953"/>
              <a:ext cx="858956" cy="858956"/>
              <a:chOff x="304800" y="673100"/>
              <a:chExt cx="4000500" cy="4000500"/>
            </a:xfrm>
            <a:effectLst>
              <a:outerShdw blurRad="444500" dist="254000" dir="8100000" algn="tr" rotWithShape="0">
                <a:prstClr val="black">
                  <a:alpha val="50000"/>
                </a:prstClr>
              </a:outerShdw>
            </a:effectLst>
          </p:grpSpPr>
          <p:sp>
            <p:nvSpPr>
              <p:cNvPr id="89" name="同心圆 8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0" name="椭圆 89"/>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86" name="Freeform 203"/>
            <p:cNvSpPr>
              <a:spLocks noChangeAspect="1" noEditPoints="1"/>
            </p:cNvSpPr>
            <p:nvPr/>
          </p:nvSpPr>
          <p:spPr bwMode="auto">
            <a:xfrm>
              <a:off x="4972990" y="3242045"/>
              <a:ext cx="370870" cy="356606"/>
            </a:xfrm>
            <a:custGeom>
              <a:gdLst>
                <a:gd name="T0" fmla="*/ 88 w 218"/>
                <a:gd name="T1" fmla="*/ 43 h 209"/>
                <a:gd name="T2" fmla="*/ 36 w 218"/>
                <a:gd name="T3" fmla="*/ 43 h 209"/>
                <a:gd name="T4" fmla="*/ 26 w 218"/>
                <a:gd name="T5" fmla="*/ 57 h 209"/>
                <a:gd name="T6" fmla="*/ 36 w 218"/>
                <a:gd name="T7" fmla="*/ 71 h 209"/>
                <a:gd name="T8" fmla="*/ 88 w 218"/>
                <a:gd name="T9" fmla="*/ 71 h 209"/>
                <a:gd name="T10" fmla="*/ 88 w 218"/>
                <a:gd name="T11" fmla="*/ 43 h 209"/>
                <a:gd name="T12" fmla="*/ 88 w 218"/>
                <a:gd name="T13" fmla="*/ 43 h 209"/>
                <a:gd name="T14" fmla="*/ 126 w 218"/>
                <a:gd name="T15" fmla="*/ 71 h 209"/>
                <a:gd name="T16" fmla="*/ 187 w 218"/>
                <a:gd name="T17" fmla="*/ 71 h 209"/>
                <a:gd name="T18" fmla="*/ 194 w 218"/>
                <a:gd name="T19" fmla="*/ 71 h 209"/>
                <a:gd name="T20" fmla="*/ 197 w 218"/>
                <a:gd name="T21" fmla="*/ 76 h 209"/>
                <a:gd name="T22" fmla="*/ 213 w 218"/>
                <a:gd name="T23" fmla="*/ 102 h 209"/>
                <a:gd name="T24" fmla="*/ 218 w 218"/>
                <a:gd name="T25" fmla="*/ 109 h 209"/>
                <a:gd name="T26" fmla="*/ 213 w 218"/>
                <a:gd name="T27" fmla="*/ 114 h 209"/>
                <a:gd name="T28" fmla="*/ 197 w 218"/>
                <a:gd name="T29" fmla="*/ 140 h 209"/>
                <a:gd name="T30" fmla="*/ 194 w 218"/>
                <a:gd name="T31" fmla="*/ 147 h 209"/>
                <a:gd name="T32" fmla="*/ 187 w 218"/>
                <a:gd name="T33" fmla="*/ 147 h 209"/>
                <a:gd name="T34" fmla="*/ 126 w 218"/>
                <a:gd name="T35" fmla="*/ 147 h 209"/>
                <a:gd name="T36" fmla="*/ 126 w 218"/>
                <a:gd name="T37" fmla="*/ 180 h 209"/>
                <a:gd name="T38" fmla="*/ 180 w 218"/>
                <a:gd name="T39" fmla="*/ 180 h 209"/>
                <a:gd name="T40" fmla="*/ 180 w 218"/>
                <a:gd name="T41" fmla="*/ 209 h 209"/>
                <a:gd name="T42" fmla="*/ 40 w 218"/>
                <a:gd name="T43" fmla="*/ 209 h 209"/>
                <a:gd name="T44" fmla="*/ 40 w 218"/>
                <a:gd name="T45" fmla="*/ 180 h 209"/>
                <a:gd name="T46" fmla="*/ 90 w 218"/>
                <a:gd name="T47" fmla="*/ 180 h 209"/>
                <a:gd name="T48" fmla="*/ 90 w 218"/>
                <a:gd name="T49" fmla="*/ 95 h 209"/>
                <a:gd name="T50" fmla="*/ 29 w 218"/>
                <a:gd name="T51" fmla="*/ 95 h 209"/>
                <a:gd name="T52" fmla="*/ 22 w 218"/>
                <a:gd name="T53" fmla="*/ 95 h 209"/>
                <a:gd name="T54" fmla="*/ 19 w 218"/>
                <a:gd name="T55" fmla="*/ 88 h 209"/>
                <a:gd name="T56" fmla="*/ 3 w 218"/>
                <a:gd name="T57" fmla="*/ 62 h 209"/>
                <a:gd name="T58" fmla="*/ 0 w 218"/>
                <a:gd name="T59" fmla="*/ 57 h 209"/>
                <a:gd name="T60" fmla="*/ 3 w 218"/>
                <a:gd name="T61" fmla="*/ 50 h 209"/>
                <a:gd name="T62" fmla="*/ 19 w 218"/>
                <a:gd name="T63" fmla="*/ 24 h 209"/>
                <a:gd name="T64" fmla="*/ 22 w 218"/>
                <a:gd name="T65" fmla="*/ 19 h 209"/>
                <a:gd name="T66" fmla="*/ 29 w 218"/>
                <a:gd name="T67" fmla="*/ 19 h 209"/>
                <a:gd name="T68" fmla="*/ 90 w 218"/>
                <a:gd name="T69" fmla="*/ 19 h 209"/>
                <a:gd name="T70" fmla="*/ 90 w 218"/>
                <a:gd name="T71" fmla="*/ 15 h 209"/>
                <a:gd name="T72" fmla="*/ 109 w 218"/>
                <a:gd name="T73" fmla="*/ 0 h 209"/>
                <a:gd name="T74" fmla="*/ 126 w 218"/>
                <a:gd name="T75" fmla="*/ 15 h 209"/>
                <a:gd name="T76" fmla="*/ 126 w 218"/>
                <a:gd name="T77" fmla="*/ 71 h 209"/>
                <a:gd name="T78" fmla="*/ 126 w 218"/>
                <a:gd name="T79" fmla="*/ 71 h 209"/>
                <a:gd name="T80" fmla="*/ 182 w 218"/>
                <a:gd name="T81" fmla="*/ 93 h 209"/>
                <a:gd name="T82" fmla="*/ 128 w 218"/>
                <a:gd name="T83" fmla="*/ 93 h 209"/>
                <a:gd name="T84" fmla="*/ 128 w 218"/>
                <a:gd name="T85" fmla="*/ 123 h 209"/>
                <a:gd name="T86" fmla="*/ 182 w 218"/>
                <a:gd name="T87" fmla="*/ 123 h 209"/>
                <a:gd name="T88" fmla="*/ 192 w 218"/>
                <a:gd name="T89" fmla="*/ 109 h 209"/>
                <a:gd name="T90" fmla="*/ 182 w 218"/>
                <a:gd name="T91" fmla="*/ 93 h 20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18" h="209">
                  <a:moveTo>
                    <a:pt x="88" y="43"/>
                  </a:moveTo>
                  <a:lnTo>
                    <a:pt x="36" y="43"/>
                  </a:lnTo>
                  <a:lnTo>
                    <a:pt x="26" y="57"/>
                  </a:lnTo>
                  <a:lnTo>
                    <a:pt x="36" y="71"/>
                  </a:lnTo>
                  <a:lnTo>
                    <a:pt x="88" y="71"/>
                  </a:lnTo>
                  <a:lnTo>
                    <a:pt x="88" y="43"/>
                  </a:lnTo>
                  <a:lnTo>
                    <a:pt x="88" y="43"/>
                  </a:lnTo>
                  <a:close/>
                  <a:moveTo>
                    <a:pt x="126" y="71"/>
                  </a:moveTo>
                  <a:lnTo>
                    <a:pt x="187" y="71"/>
                  </a:lnTo>
                  <a:lnTo>
                    <a:pt x="194" y="71"/>
                  </a:lnTo>
                  <a:lnTo>
                    <a:pt x="197" y="76"/>
                  </a:lnTo>
                  <a:lnTo>
                    <a:pt x="213" y="102"/>
                  </a:lnTo>
                  <a:lnTo>
                    <a:pt x="218" y="109"/>
                  </a:lnTo>
                  <a:lnTo>
                    <a:pt x="213" y="114"/>
                  </a:lnTo>
                  <a:lnTo>
                    <a:pt x="197" y="140"/>
                  </a:lnTo>
                  <a:lnTo>
                    <a:pt x="194" y="147"/>
                  </a:lnTo>
                  <a:lnTo>
                    <a:pt x="187" y="147"/>
                  </a:lnTo>
                  <a:lnTo>
                    <a:pt x="126" y="147"/>
                  </a:lnTo>
                  <a:lnTo>
                    <a:pt x="126" y="180"/>
                  </a:lnTo>
                  <a:lnTo>
                    <a:pt x="180" y="180"/>
                  </a:lnTo>
                  <a:lnTo>
                    <a:pt x="180" y="209"/>
                  </a:lnTo>
                  <a:lnTo>
                    <a:pt x="40" y="209"/>
                  </a:lnTo>
                  <a:lnTo>
                    <a:pt x="40" y="180"/>
                  </a:lnTo>
                  <a:lnTo>
                    <a:pt x="90" y="180"/>
                  </a:lnTo>
                  <a:lnTo>
                    <a:pt x="90" y="95"/>
                  </a:lnTo>
                  <a:lnTo>
                    <a:pt x="29" y="95"/>
                  </a:lnTo>
                  <a:lnTo>
                    <a:pt x="22" y="95"/>
                  </a:lnTo>
                  <a:lnTo>
                    <a:pt x="19" y="88"/>
                  </a:lnTo>
                  <a:lnTo>
                    <a:pt x="3" y="62"/>
                  </a:lnTo>
                  <a:lnTo>
                    <a:pt x="0" y="57"/>
                  </a:lnTo>
                  <a:lnTo>
                    <a:pt x="3" y="50"/>
                  </a:lnTo>
                  <a:lnTo>
                    <a:pt x="19" y="24"/>
                  </a:lnTo>
                  <a:lnTo>
                    <a:pt x="22" y="19"/>
                  </a:lnTo>
                  <a:lnTo>
                    <a:pt x="29" y="19"/>
                  </a:lnTo>
                  <a:lnTo>
                    <a:pt x="90" y="19"/>
                  </a:lnTo>
                  <a:lnTo>
                    <a:pt x="90" y="15"/>
                  </a:lnTo>
                  <a:lnTo>
                    <a:pt x="109" y="0"/>
                  </a:lnTo>
                  <a:lnTo>
                    <a:pt x="126" y="15"/>
                  </a:lnTo>
                  <a:lnTo>
                    <a:pt x="126" y="71"/>
                  </a:lnTo>
                  <a:lnTo>
                    <a:pt x="126" y="71"/>
                  </a:lnTo>
                  <a:close/>
                  <a:moveTo>
                    <a:pt x="182" y="93"/>
                  </a:moveTo>
                  <a:lnTo>
                    <a:pt x="128" y="93"/>
                  </a:lnTo>
                  <a:lnTo>
                    <a:pt x="128" y="123"/>
                  </a:lnTo>
                  <a:lnTo>
                    <a:pt x="182" y="123"/>
                  </a:lnTo>
                  <a:lnTo>
                    <a:pt x="192" y="109"/>
                  </a:lnTo>
                  <a:lnTo>
                    <a:pt x="182" y="93"/>
                  </a:lnTo>
                  <a:close/>
                </a:path>
              </a:pathLst>
            </a:custGeom>
            <a:solidFill>
              <a:srgbClr val="022E6E"/>
            </a:solidFill>
            <a:ln>
              <a:noFill/>
            </a:ln>
          </p:spPr>
          <p:txBody>
            <a:bodyPr lIns="121920" tIns="60960" rIns="121920" bIns="60960"/>
            <a:lstStyle/>
            <a:p>
              <a:pPr defTabSz="914400" fontAlgn="auto">
                <a:spcBef>
                  <a:spcPct val="0"/>
                </a:spcBef>
                <a:spcAft>
                  <a:spcPct val="0"/>
                </a:spcAft>
                <a:defRPr/>
              </a:pPr>
              <a:endParaRPr lang="zh-CN" altLang="en-US" sz="2490">
                <a:solidFill>
                  <a:prstClr val="black"/>
                </a:solidFill>
                <a:latin typeface="+mj-ea"/>
                <a:ea typeface="+mj-ea"/>
                <a:cs typeface="Arial" panose="020b0604020202020204" pitchFamily="34" charset="0"/>
              </a:endParaRPr>
            </a:p>
          </p:txBody>
        </p:sp>
      </p:grpSp>
      <p:grpSp>
        <p:nvGrpSpPr>
          <p:cNvPr id="91" name="组合 90"/>
          <p:cNvGrpSpPr/>
          <p:nvPr/>
        </p:nvGrpSpPr>
        <p:grpSpPr>
          <a:xfrm>
            <a:off x="3996846" y="3864636"/>
            <a:ext cx="858956" cy="858956"/>
            <a:chOff x="3996846" y="3864636"/>
            <a:chExt cx="858956" cy="858956"/>
          </a:xfrm>
        </p:grpSpPr>
        <p:grpSp>
          <p:nvGrpSpPr>
            <p:cNvPr id="92" name="组合 91"/>
            <p:cNvGrpSpPr/>
            <p:nvPr/>
          </p:nvGrpSpPr>
          <p:grpSpPr>
            <a:xfrm>
              <a:off x="3996846" y="3864636"/>
              <a:ext cx="858956" cy="858956"/>
              <a:chOff x="304800" y="673100"/>
              <a:chExt cx="4000500" cy="4000500"/>
            </a:xfrm>
            <a:effectLst>
              <a:outerShdw blurRad="444500" dist="254000" dir="8100000" algn="tr" rotWithShape="0">
                <a:prstClr val="black">
                  <a:alpha val="50000"/>
                </a:prstClr>
              </a:outerShdw>
            </a:effectLst>
          </p:grpSpPr>
          <p:sp>
            <p:nvSpPr>
              <p:cNvPr id="94" name="同心圆 93"/>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j-ea"/>
                  <a:ea typeface="+mj-ea"/>
                </a:endParaRPr>
              </a:p>
            </p:txBody>
          </p:sp>
          <p:sp>
            <p:nvSpPr>
              <p:cNvPr id="95" name="椭圆 94"/>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j-ea"/>
                  <a:ea typeface="+mj-ea"/>
                </a:endParaRPr>
              </a:p>
            </p:txBody>
          </p:sp>
        </p:grpSp>
        <p:sp>
          <p:nvSpPr>
            <p:cNvPr id="93" name="Freeform 110"/>
            <p:cNvSpPr>
              <a:spLocks noChangeAspect="1" noEditPoints="1"/>
            </p:cNvSpPr>
            <p:nvPr/>
          </p:nvSpPr>
          <p:spPr bwMode="auto">
            <a:xfrm>
              <a:off x="4211960" y="4064356"/>
              <a:ext cx="424516" cy="376344"/>
            </a:xfrm>
            <a:custGeom>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rgbClr val="022E6E"/>
            </a:solidFill>
            <a:ln>
              <a:noFill/>
            </a:ln>
          </p:spPr>
          <p:txBody>
            <a:bodyPr lIns="121920" tIns="60960" rIns="121920" bIns="60960"/>
            <a:lstStyle/>
            <a:p>
              <a:pPr defTabSz="914400" fontAlgn="auto">
                <a:spcBef>
                  <a:spcPct val="0"/>
                </a:spcBef>
                <a:spcAft>
                  <a:spcPct val="0"/>
                </a:spcAft>
                <a:defRPr/>
              </a:pPr>
              <a:endParaRPr lang="zh-CN" altLang="en-US" sz="2490">
                <a:solidFill>
                  <a:prstClr val="black"/>
                </a:solidFill>
                <a:latin typeface="+mj-ea"/>
                <a:ea typeface="+mj-ea"/>
                <a:cs typeface="Arial" panose="020b0604020202020204" pitchFamily="34" charset="0"/>
              </a:endParaRPr>
            </a:p>
          </p:txBody>
        </p:sp>
      </p:grpSp>
      <p:sp>
        <p:nvSpPr>
          <p:cNvPr id="96" name="矩形 95"/>
          <p:cNvSpPr/>
          <p:nvPr/>
        </p:nvSpPr>
        <p:spPr>
          <a:xfrm>
            <a:off x="5609454" y="2021725"/>
            <a:ext cx="954089" cy="323157"/>
          </a:xfrm>
          <a:prstGeom prst="rect">
            <a:avLst/>
          </a:prstGeom>
        </p:spPr>
        <p:txBody>
          <a:bodyPr wrap="none" lIns="91431" tIns="45716" rIns="91431" bIns="45716">
            <a:spAutoFit/>
          </a:bodyPr>
          <a:lstStyle/>
          <a:p>
            <a:r>
              <a:rPr lang="zh-CN" altLang="en-US" sz="1500" smtClean="0">
                <a:solidFill>
                  <a:srgbClr val="022E6E"/>
                </a:solidFill>
                <a:latin typeface="+mj-ea"/>
                <a:ea typeface="+mj-ea"/>
              </a:rPr>
              <a:t>标题内容</a:t>
            </a:r>
            <a:endParaRPr lang="zh-CN" altLang="en-US" sz="1500">
              <a:solidFill>
                <a:srgbClr val="022E6E"/>
              </a:solidFill>
              <a:latin typeface="+mj-ea"/>
              <a:ea typeface="+mj-ea"/>
            </a:endParaRPr>
          </a:p>
        </p:txBody>
      </p:sp>
      <p:sp>
        <p:nvSpPr>
          <p:cNvPr id="97" name="矩形 47"/>
          <p:cNvSpPr>
            <a:spLocks noChangeArrowheads="1"/>
          </p:cNvSpPr>
          <p:nvPr/>
        </p:nvSpPr>
        <p:spPr bwMode="auto">
          <a:xfrm>
            <a:off x="5580112" y="2229793"/>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a:solidFill>
                  <a:prstClr val="black"/>
                </a:solidFill>
                <a:latin typeface="+mj-ea"/>
                <a:ea typeface="+mj-ea"/>
              </a:rPr>
              <a:t>点击输入简要文字内容，文字内容需概括精炼，不用多余的文字修饰，言简意赅的说明该项内容。</a:t>
            </a:r>
            <a:endParaRPr lang="en-US" altLang="zh-CN" sz="1000">
              <a:solidFill>
                <a:prstClr val="black"/>
              </a:solidFill>
              <a:latin typeface="+mj-ea"/>
              <a:ea typeface="+mj-ea"/>
            </a:endParaRPr>
          </a:p>
        </p:txBody>
      </p:sp>
      <p:sp>
        <p:nvSpPr>
          <p:cNvPr id="98" name="矩形 97"/>
          <p:cNvSpPr/>
          <p:nvPr/>
        </p:nvSpPr>
        <p:spPr>
          <a:xfrm>
            <a:off x="5684012" y="3052700"/>
            <a:ext cx="954089" cy="323157"/>
          </a:xfrm>
          <a:prstGeom prst="rect">
            <a:avLst/>
          </a:prstGeom>
        </p:spPr>
        <p:txBody>
          <a:bodyPr wrap="none" lIns="91431" tIns="45716" rIns="91431" bIns="45716">
            <a:spAutoFit/>
          </a:bodyPr>
          <a:lstStyle/>
          <a:p>
            <a:r>
              <a:rPr lang="zh-CN" altLang="en-US" sz="1500" smtClean="0">
                <a:solidFill>
                  <a:srgbClr val="022E6E"/>
                </a:solidFill>
                <a:latin typeface="+mj-ea"/>
                <a:ea typeface="+mj-ea"/>
              </a:rPr>
              <a:t>标题内容</a:t>
            </a:r>
            <a:endParaRPr lang="zh-CN" altLang="en-US" sz="1500">
              <a:solidFill>
                <a:srgbClr val="022E6E"/>
              </a:solidFill>
              <a:latin typeface="+mj-ea"/>
              <a:ea typeface="+mj-ea"/>
            </a:endParaRPr>
          </a:p>
        </p:txBody>
      </p:sp>
      <p:sp>
        <p:nvSpPr>
          <p:cNvPr id="99" name="矩形 47"/>
          <p:cNvSpPr>
            <a:spLocks noChangeArrowheads="1"/>
          </p:cNvSpPr>
          <p:nvPr/>
        </p:nvSpPr>
        <p:spPr bwMode="auto">
          <a:xfrm>
            <a:off x="5654670" y="3260768"/>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a:solidFill>
                  <a:prstClr val="black"/>
                </a:solidFill>
                <a:latin typeface="+mj-ea"/>
                <a:ea typeface="+mj-ea"/>
              </a:rPr>
              <a:t>点击输入简要文字内容，文字内容需概括精炼，不用多余的文字修饰，言简意赅的说明该项内容。</a:t>
            </a:r>
            <a:endParaRPr lang="en-US" altLang="zh-CN" sz="1000">
              <a:solidFill>
                <a:prstClr val="black"/>
              </a:solidFill>
              <a:latin typeface="+mj-ea"/>
              <a:ea typeface="+mj-ea"/>
            </a:endParaRPr>
          </a:p>
        </p:txBody>
      </p:sp>
      <p:sp>
        <p:nvSpPr>
          <p:cNvPr id="100" name="矩形 99"/>
          <p:cNvSpPr/>
          <p:nvPr/>
        </p:nvSpPr>
        <p:spPr>
          <a:xfrm>
            <a:off x="5009017" y="3997119"/>
            <a:ext cx="954089" cy="323157"/>
          </a:xfrm>
          <a:prstGeom prst="rect">
            <a:avLst/>
          </a:prstGeom>
        </p:spPr>
        <p:txBody>
          <a:bodyPr wrap="none" lIns="91431" tIns="45716" rIns="91431" bIns="45716">
            <a:spAutoFit/>
          </a:bodyPr>
          <a:lstStyle/>
          <a:p>
            <a:r>
              <a:rPr lang="zh-CN" altLang="en-US" sz="1500" smtClean="0">
                <a:solidFill>
                  <a:srgbClr val="022E6E"/>
                </a:solidFill>
                <a:latin typeface="+mj-ea"/>
                <a:ea typeface="+mj-ea"/>
              </a:rPr>
              <a:t>标题内容</a:t>
            </a:r>
            <a:endParaRPr lang="zh-CN" altLang="en-US" sz="1500">
              <a:solidFill>
                <a:srgbClr val="022E6E"/>
              </a:solidFill>
              <a:latin typeface="+mj-ea"/>
              <a:ea typeface="+mj-ea"/>
            </a:endParaRPr>
          </a:p>
        </p:txBody>
      </p:sp>
      <p:sp>
        <p:nvSpPr>
          <p:cNvPr id="101" name="矩形 47"/>
          <p:cNvSpPr>
            <a:spLocks noChangeArrowheads="1"/>
          </p:cNvSpPr>
          <p:nvPr/>
        </p:nvSpPr>
        <p:spPr bwMode="auto">
          <a:xfrm>
            <a:off x="4979675" y="4205187"/>
            <a:ext cx="3043238" cy="553990"/>
          </a:xfrm>
          <a:prstGeom prst="rect">
            <a:avLst/>
          </a:prstGeom>
          <a:noFill/>
          <a:ln>
            <a:noFill/>
          </a:ln>
        </p:spPr>
        <p:txBody>
          <a:bodyPr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50000"/>
              </a:lnSpc>
              <a:buFont typeface="Arial" panose="020b0604020202020204" pitchFamily="34" charset="0"/>
              <a:buNone/>
            </a:pPr>
            <a:r>
              <a:rPr lang="zh-CN" altLang="en-US" sz="1000">
                <a:solidFill>
                  <a:prstClr val="black"/>
                </a:solidFill>
                <a:latin typeface="+mj-ea"/>
                <a:ea typeface="+mj-ea"/>
              </a:rPr>
              <a:t>点击输入简要文字内容，文字内容需概括精炼，不用多余的文字修饰，言简意赅的说明该项内容。</a:t>
            </a:r>
            <a:endParaRPr lang="en-US" altLang="zh-CN" sz="1000">
              <a:solidFill>
                <a:prstClr val="black"/>
              </a:solidFill>
              <a:latin typeface="+mj-ea"/>
              <a:ea typeface="+mj-ea"/>
            </a:endParaRPr>
          </a:p>
        </p:txBody>
      </p:sp>
      <p:sp>
        <p:nvSpPr>
          <p:cNvPr id="45" name="TextBox 44"/>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100">
        <p14:switch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nodeType="afterGroup">
                            <p:stCondLst>
                              <p:cond delay="500"/>
                            </p:stCondLst>
                            <p:childTnLst>
                              <p:par>
                                <p:cTn id="9" presetID="53" presetClass="entr" presetSubtype="16" fill="hold" nodeType="afterEffect">
                                  <p:stCondLst>
                                    <p:cond delay="250"/>
                                  </p:stCondLst>
                                  <p:childTnLst>
                                    <p:set>
                                      <p:cBhvr>
                                        <p:cTn id="10" dur="1" fill="hold">
                                          <p:stCondLst>
                                            <p:cond delay="0"/>
                                          </p:stCondLst>
                                        </p:cTn>
                                        <p:tgtEl>
                                          <p:spTgt spid="65"/>
                                        </p:tgtEl>
                                        <p:attrNameLst>
                                          <p:attrName>style.visibility</p:attrName>
                                        </p:attrNameLst>
                                      </p:cBhvr>
                                      <p:to>
                                        <p:strVal val="visible"/>
                                      </p:to>
                                    </p:set>
                                    <p:anim calcmode="lin" valueType="num">
                                      <p:cBhvr>
                                        <p:cTn id="11" dur="400" fill="hold"/>
                                        <p:tgtEl>
                                          <p:spTgt spid="65"/>
                                        </p:tgtEl>
                                        <p:attrNameLst>
                                          <p:attrName>ppt_w</p:attrName>
                                        </p:attrNameLst>
                                      </p:cBhvr>
                                      <p:tavLst>
                                        <p:tav tm="0">
                                          <p:val>
                                            <p:fltVal val="0"/>
                                          </p:val>
                                        </p:tav>
                                        <p:tav tm="100000">
                                          <p:val>
                                            <p:strVal val="#ppt_w"/>
                                          </p:val>
                                        </p:tav>
                                      </p:tavLst>
                                    </p:anim>
                                    <p:anim calcmode="lin" valueType="num">
                                      <p:cBhvr>
                                        <p:cTn id="12" dur="400" fill="hold"/>
                                        <p:tgtEl>
                                          <p:spTgt spid="65"/>
                                        </p:tgtEl>
                                        <p:attrNameLst>
                                          <p:attrName>ppt_h</p:attrName>
                                        </p:attrNameLst>
                                      </p:cBhvr>
                                      <p:tavLst>
                                        <p:tav tm="0">
                                          <p:val>
                                            <p:fltVal val="0"/>
                                          </p:val>
                                        </p:tav>
                                        <p:tav tm="100000">
                                          <p:val>
                                            <p:strVal val="#ppt_h"/>
                                          </p:val>
                                        </p:tav>
                                      </p:tavLst>
                                    </p:anim>
                                    <p:animEffect transition="in" filter="fade">
                                      <p:cBhvr>
                                        <p:cTn id="13" dur="400"/>
                                        <p:tgtEl>
                                          <p:spTgt spid="65"/>
                                        </p:tgtEl>
                                      </p:cBhvr>
                                    </p:animEffect>
                                  </p:childTnLst>
                                </p:cTn>
                              </p:par>
                            </p:childTnLst>
                          </p:cTn>
                        </p:par>
                        <p:par>
                          <p:cTn id="14" fill="hold" nodeType="afterGroup">
                            <p:stCondLst>
                              <p:cond delay="1150"/>
                            </p:stCondLst>
                            <p:childTnLst>
                              <p:par>
                                <p:cTn id="15" presetID="22" presetClass="entr" presetSubtype="1" fill="hold" nodeType="after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up)">
                                      <p:cBhvr>
                                        <p:cTn id="17" dur="350"/>
                                        <p:tgtEl>
                                          <p:spTgt spid="58"/>
                                        </p:tgtEl>
                                      </p:cBhvr>
                                    </p:animEffect>
                                  </p:childTnLst>
                                </p:cTn>
                              </p:par>
                            </p:childTnLst>
                          </p:cTn>
                        </p:par>
                        <p:par>
                          <p:cTn id="18" fill="hold" nodeType="afterGroup">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nodeType="afterGroup">
                            <p:stCondLst>
                              <p:cond delay="2000"/>
                            </p:stCondLst>
                            <p:childTnLst>
                              <p:par>
                                <p:cTn id="25" presetID="22" presetClass="entr" presetSubtype="8"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left)">
                                      <p:cBhvr>
                                        <p:cTn id="27" dur="500"/>
                                        <p:tgtEl>
                                          <p:spTgt spid="59"/>
                                        </p:tgtEl>
                                      </p:cBhvr>
                                    </p:animEffect>
                                  </p:childTnLst>
                                </p:cTn>
                              </p:par>
                            </p:childTnLst>
                          </p:cTn>
                        </p:par>
                        <p:par>
                          <p:cTn id="28" fill="hold" nodeType="afterGroup">
                            <p:stCondLst>
                              <p:cond delay="2500"/>
                            </p:stCondLst>
                            <p:childTnLst>
                              <p:par>
                                <p:cTn id="29" presetID="2" presetClass="entr" presetSubtype="2" fill="hold" nodeType="afterEffect">
                                  <p:stCondLst>
                                    <p:cond delay="0"/>
                                  </p:stCondLst>
                                  <p:childTnLst>
                                    <p:set>
                                      <p:cBhvr>
                                        <p:cTn id="30" dur="1" fill="hold">
                                          <p:stCondLst>
                                            <p:cond delay="0"/>
                                          </p:stCondLst>
                                        </p:cTn>
                                        <p:tgtEl>
                                          <p:spTgt spid="72"/>
                                        </p:tgtEl>
                                        <p:attrNameLst>
                                          <p:attrName>style.visibility</p:attrName>
                                        </p:attrNameLst>
                                      </p:cBhvr>
                                      <p:to>
                                        <p:strVal val="visible"/>
                                      </p:to>
                                    </p:set>
                                    <p:anim calcmode="lin" valueType="num">
                                      <p:cBhvr additive="base">
                                        <p:cTn id="31" dur="500" fill="hold"/>
                                        <p:tgtEl>
                                          <p:spTgt spid="72"/>
                                        </p:tgtEl>
                                        <p:attrNameLst>
                                          <p:attrName>ppt_x</p:attrName>
                                        </p:attrNameLst>
                                      </p:cBhvr>
                                      <p:tavLst>
                                        <p:tav tm="0">
                                          <p:val>
                                            <p:strVal val="1+#ppt_w/2"/>
                                          </p:val>
                                        </p:tav>
                                        <p:tav tm="100000">
                                          <p:val>
                                            <p:strVal val="#ppt_x"/>
                                          </p:val>
                                        </p:tav>
                                      </p:tavLst>
                                    </p:anim>
                                    <p:anim calcmode="lin" valueType="num">
                                      <p:cBhvr additive="base">
                                        <p:cTn id="32" dur="500" fill="hold"/>
                                        <p:tgtEl>
                                          <p:spTgt spid="72"/>
                                        </p:tgtEl>
                                        <p:attrNameLst>
                                          <p:attrName>ppt_y</p:attrName>
                                        </p:attrNameLst>
                                      </p:cBhvr>
                                      <p:tavLst>
                                        <p:tav tm="0">
                                          <p:val>
                                            <p:strVal val="#ppt_y"/>
                                          </p:val>
                                        </p:tav>
                                        <p:tav tm="100000">
                                          <p:val>
                                            <p:strVal val="#ppt_y"/>
                                          </p:val>
                                        </p:tav>
                                      </p:tavLst>
                                    </p:anim>
                                  </p:childTnLst>
                                </p:cTn>
                              </p:par>
                            </p:childTnLst>
                          </p:cTn>
                        </p:par>
                        <p:par>
                          <p:cTn id="33" fill="hold" nodeType="afterGroup">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left)">
                                      <p:cBhvr>
                                        <p:cTn id="36" dur="500"/>
                                        <p:tgtEl>
                                          <p:spTgt spid="63"/>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left)">
                                      <p:cBhvr>
                                        <p:cTn id="39" dur="500"/>
                                        <p:tgtEl>
                                          <p:spTgt spid="64"/>
                                        </p:tgtEl>
                                      </p:cBhvr>
                                    </p:animEffect>
                                  </p:childTnLst>
                                </p:cTn>
                              </p:par>
                              <p:par>
                                <p:cTn id="40" presetID="53" presetClass="entr" presetSubtype="16" fill="hold" grpId="0" nodeType="withEffect">
                                  <p:stCondLst>
                                    <p:cond delay="750"/>
                                  </p:stCondLst>
                                  <p:childTnLst>
                                    <p:set>
                                      <p:cBhvr>
                                        <p:cTn id="41" dur="1" fill="hold">
                                          <p:stCondLst>
                                            <p:cond delay="0"/>
                                          </p:stCondLst>
                                        </p:cTn>
                                        <p:tgtEl>
                                          <p:spTgt spid="69"/>
                                        </p:tgtEl>
                                        <p:attrNameLst>
                                          <p:attrName>style.visibility</p:attrName>
                                        </p:attrNameLst>
                                      </p:cBhvr>
                                      <p:to>
                                        <p:strVal val="visible"/>
                                      </p:to>
                                    </p:set>
                                    <p:anim calcmode="lin" valueType="num">
                                      <p:cBhvr>
                                        <p:cTn id="42" dur="500" fill="hold"/>
                                        <p:tgtEl>
                                          <p:spTgt spid="69"/>
                                        </p:tgtEl>
                                        <p:attrNameLst>
                                          <p:attrName>ppt_w</p:attrName>
                                        </p:attrNameLst>
                                      </p:cBhvr>
                                      <p:tavLst>
                                        <p:tav tm="0">
                                          <p:val>
                                            <p:fltVal val="0"/>
                                          </p:val>
                                        </p:tav>
                                        <p:tav tm="100000">
                                          <p:val>
                                            <p:strVal val="#ppt_w"/>
                                          </p:val>
                                        </p:tav>
                                      </p:tavLst>
                                    </p:anim>
                                    <p:anim calcmode="lin" valueType="num">
                                      <p:cBhvr>
                                        <p:cTn id="43" dur="500" fill="hold"/>
                                        <p:tgtEl>
                                          <p:spTgt spid="69"/>
                                        </p:tgtEl>
                                        <p:attrNameLst>
                                          <p:attrName>ppt_h</p:attrName>
                                        </p:attrNameLst>
                                      </p:cBhvr>
                                      <p:tavLst>
                                        <p:tav tm="0">
                                          <p:val>
                                            <p:fltVal val="0"/>
                                          </p:val>
                                        </p:tav>
                                        <p:tav tm="100000">
                                          <p:val>
                                            <p:strVal val="#ppt_h"/>
                                          </p:val>
                                        </p:tav>
                                      </p:tavLst>
                                    </p:anim>
                                    <p:animEffect transition="in" filter="fade">
                                      <p:cBhvr>
                                        <p:cTn id="44" dur="500"/>
                                        <p:tgtEl>
                                          <p:spTgt spid="69"/>
                                        </p:tgtEl>
                                      </p:cBhvr>
                                    </p:animEffect>
                                  </p:childTnLst>
                                </p:cTn>
                              </p:par>
                            </p:childTnLst>
                          </p:cTn>
                        </p:par>
                        <p:par>
                          <p:cTn id="45" fill="hold" nodeType="afterGroup">
                            <p:stCondLst>
                              <p:cond delay="4250"/>
                            </p:stCondLst>
                            <p:childTnLst>
                              <p:par>
                                <p:cTn id="46" presetID="22" presetClass="entr" presetSubtype="8" fill="hold" nodeType="afterEffect">
                                  <p:stCondLst>
                                    <p:cond delay="0"/>
                                  </p:stCondLst>
                                  <p:childTnLst>
                                    <p:set>
                                      <p:cBhvr>
                                        <p:cTn id="47" dur="1" fill="hold">
                                          <p:stCondLst>
                                            <p:cond delay="0"/>
                                          </p:stCondLst>
                                        </p:cTn>
                                        <p:tgtEl>
                                          <p:spTgt spid="61"/>
                                        </p:tgtEl>
                                        <p:attrNameLst>
                                          <p:attrName>style.visibility</p:attrName>
                                        </p:attrNameLst>
                                      </p:cBhvr>
                                      <p:to>
                                        <p:strVal val="visible"/>
                                      </p:to>
                                    </p:set>
                                    <p:animEffect transition="in" filter="wipe(left)">
                                      <p:cBhvr>
                                        <p:cTn id="48" dur="500"/>
                                        <p:tgtEl>
                                          <p:spTgt spid="61"/>
                                        </p:tgtEl>
                                      </p:cBhvr>
                                    </p:animEffect>
                                  </p:childTnLst>
                                </p:cTn>
                              </p:par>
                            </p:childTnLst>
                          </p:cTn>
                        </p:par>
                        <p:par>
                          <p:cTn id="49" fill="hold" nodeType="afterGroup">
                            <p:stCondLst>
                              <p:cond delay="4750"/>
                            </p:stCondLst>
                            <p:childTnLst>
                              <p:par>
                                <p:cTn id="50" presetID="2" presetClass="entr" presetSubtype="2" fill="hold" nodeType="afterEffect">
                                  <p:stCondLst>
                                    <p:cond delay="0"/>
                                  </p:stCondLst>
                                  <p:childTnLst>
                                    <p:set>
                                      <p:cBhvr>
                                        <p:cTn id="51" dur="1" fill="hold">
                                          <p:stCondLst>
                                            <p:cond delay="0"/>
                                          </p:stCondLst>
                                        </p:cTn>
                                        <p:tgtEl>
                                          <p:spTgt spid="79"/>
                                        </p:tgtEl>
                                        <p:attrNameLst>
                                          <p:attrName>style.visibility</p:attrName>
                                        </p:attrNameLst>
                                      </p:cBhvr>
                                      <p:to>
                                        <p:strVal val="visible"/>
                                      </p:to>
                                    </p:set>
                                    <p:anim calcmode="lin" valueType="num">
                                      <p:cBhvr additive="base">
                                        <p:cTn id="52" dur="500" fill="hold"/>
                                        <p:tgtEl>
                                          <p:spTgt spid="79"/>
                                        </p:tgtEl>
                                        <p:attrNameLst>
                                          <p:attrName>ppt_x</p:attrName>
                                        </p:attrNameLst>
                                      </p:cBhvr>
                                      <p:tavLst>
                                        <p:tav tm="0">
                                          <p:val>
                                            <p:strVal val="1+#ppt_w/2"/>
                                          </p:val>
                                        </p:tav>
                                        <p:tav tm="100000">
                                          <p:val>
                                            <p:strVal val="#ppt_x"/>
                                          </p:val>
                                        </p:tav>
                                      </p:tavLst>
                                    </p:anim>
                                    <p:anim calcmode="lin" valueType="num">
                                      <p:cBhvr additive="base">
                                        <p:cTn id="53" dur="500" fill="hold"/>
                                        <p:tgtEl>
                                          <p:spTgt spid="79"/>
                                        </p:tgtEl>
                                        <p:attrNameLst>
                                          <p:attrName>ppt_y</p:attrName>
                                        </p:attrNameLst>
                                      </p:cBhvr>
                                      <p:tavLst>
                                        <p:tav tm="0">
                                          <p:val>
                                            <p:strVal val="#ppt_y"/>
                                          </p:val>
                                        </p:tav>
                                        <p:tav tm="100000">
                                          <p:val>
                                            <p:strVal val="#ppt_y"/>
                                          </p:val>
                                        </p:tav>
                                      </p:tavLst>
                                    </p:anim>
                                  </p:childTnLst>
                                </p:cTn>
                              </p:par>
                            </p:childTnLst>
                          </p:cTn>
                        </p:par>
                        <p:par>
                          <p:cTn id="54" fill="hold" nodeType="afterGroup">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96"/>
                                        </p:tgtEl>
                                        <p:attrNameLst>
                                          <p:attrName>style.visibility</p:attrName>
                                        </p:attrNameLst>
                                      </p:cBhvr>
                                      <p:to>
                                        <p:strVal val="visible"/>
                                      </p:to>
                                    </p:set>
                                    <p:animEffect transition="in" filter="wipe(left)">
                                      <p:cBhvr>
                                        <p:cTn id="57" dur="500"/>
                                        <p:tgtEl>
                                          <p:spTgt spid="96"/>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Effect transition="in" filter="wipe(left)">
                                      <p:cBhvr>
                                        <p:cTn id="60" dur="500"/>
                                        <p:tgtEl>
                                          <p:spTgt spid="97"/>
                                        </p:tgtEl>
                                      </p:cBhvr>
                                    </p:animEffect>
                                  </p:childTnLst>
                                </p:cTn>
                              </p:par>
                              <p:par>
                                <p:cTn id="61" presetID="53" presetClass="entr" presetSubtype="16" fill="hold" grpId="0" nodeType="withEffect">
                                  <p:stCondLst>
                                    <p:cond delay="75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nodeType="afterGroup">
                            <p:stCondLst>
                              <p:cond delay="6500"/>
                            </p:stCondLst>
                            <p:childTnLst>
                              <p:par>
                                <p:cTn id="67" presetID="22" presetClass="entr" presetSubtype="8" fill="hold" nodeType="after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wipe(left)">
                                      <p:cBhvr>
                                        <p:cTn id="69" dur="500"/>
                                        <p:tgtEl>
                                          <p:spTgt spid="62"/>
                                        </p:tgtEl>
                                      </p:cBhvr>
                                    </p:animEffect>
                                  </p:childTnLst>
                                </p:cTn>
                              </p:par>
                            </p:childTnLst>
                          </p:cTn>
                        </p:par>
                        <p:par>
                          <p:cTn id="70" fill="hold" nodeType="afterGroup">
                            <p:stCondLst>
                              <p:cond delay="7000"/>
                            </p:stCondLst>
                            <p:childTnLst>
                              <p:par>
                                <p:cTn id="71" presetID="2" presetClass="entr" presetSubtype="2" fill="hold" nodeType="after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1+#ppt_w/2"/>
                                          </p:val>
                                        </p:tav>
                                        <p:tav tm="100000">
                                          <p:val>
                                            <p:strVal val="#ppt_x"/>
                                          </p:val>
                                        </p:tav>
                                      </p:tavLst>
                                    </p:anim>
                                    <p:anim calcmode="lin" valueType="num">
                                      <p:cBhvr additive="base">
                                        <p:cTn id="74" dur="500" fill="hold"/>
                                        <p:tgtEl>
                                          <p:spTgt spid="84"/>
                                        </p:tgtEl>
                                        <p:attrNameLst>
                                          <p:attrName>ppt_y</p:attrName>
                                        </p:attrNameLst>
                                      </p:cBhvr>
                                      <p:tavLst>
                                        <p:tav tm="0">
                                          <p:val>
                                            <p:strVal val="#ppt_y"/>
                                          </p:val>
                                        </p:tav>
                                        <p:tav tm="100000">
                                          <p:val>
                                            <p:strVal val="#ppt_y"/>
                                          </p:val>
                                        </p:tav>
                                      </p:tavLst>
                                    </p:anim>
                                  </p:childTnLst>
                                </p:cTn>
                              </p:par>
                            </p:childTnLst>
                          </p:cTn>
                        </p:par>
                        <p:par>
                          <p:cTn id="75" fill="hold" nodeType="afterGroup">
                            <p:stCondLst>
                              <p:cond delay="7500"/>
                            </p:stCondLst>
                            <p:childTnLst>
                              <p:par>
                                <p:cTn id="76" presetID="22" presetClass="entr" presetSubtype="8" fill="hold" grpId="0" nodeType="afterEffect">
                                  <p:stCondLst>
                                    <p:cond delay="0"/>
                                  </p:stCondLst>
                                  <p:childTnLst>
                                    <p:set>
                                      <p:cBhvr>
                                        <p:cTn id="77" dur="1" fill="hold">
                                          <p:stCondLst>
                                            <p:cond delay="0"/>
                                          </p:stCondLst>
                                        </p:cTn>
                                        <p:tgtEl>
                                          <p:spTgt spid="98"/>
                                        </p:tgtEl>
                                        <p:attrNameLst>
                                          <p:attrName>style.visibility</p:attrName>
                                        </p:attrNameLst>
                                      </p:cBhvr>
                                      <p:to>
                                        <p:strVal val="visible"/>
                                      </p:to>
                                    </p:set>
                                    <p:animEffect transition="in" filter="wipe(left)">
                                      <p:cBhvr>
                                        <p:cTn id="78" dur="500"/>
                                        <p:tgtEl>
                                          <p:spTgt spid="98"/>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left)">
                                      <p:cBhvr>
                                        <p:cTn id="81" dur="500"/>
                                        <p:tgtEl>
                                          <p:spTgt spid="99"/>
                                        </p:tgtEl>
                                      </p:cBhvr>
                                    </p:animEffect>
                                  </p:childTnLst>
                                </p:cTn>
                              </p:par>
                              <p:par>
                                <p:cTn id="82" presetID="53" presetClass="entr" presetSubtype="16" fill="hold" grpId="0" nodeType="withEffect">
                                  <p:stCondLst>
                                    <p:cond delay="750"/>
                                  </p:stCondLst>
                                  <p:childTnLst>
                                    <p:set>
                                      <p:cBhvr>
                                        <p:cTn id="83" dur="1" fill="hold">
                                          <p:stCondLst>
                                            <p:cond delay="0"/>
                                          </p:stCondLst>
                                        </p:cTn>
                                        <p:tgtEl>
                                          <p:spTgt spid="71"/>
                                        </p:tgtEl>
                                        <p:attrNameLst>
                                          <p:attrName>style.visibility</p:attrName>
                                        </p:attrNameLst>
                                      </p:cBhvr>
                                      <p:to>
                                        <p:strVal val="visible"/>
                                      </p:to>
                                    </p:set>
                                    <p:anim calcmode="lin" valueType="num">
                                      <p:cBhvr>
                                        <p:cTn id="84" dur="500" fill="hold"/>
                                        <p:tgtEl>
                                          <p:spTgt spid="71"/>
                                        </p:tgtEl>
                                        <p:attrNameLst>
                                          <p:attrName>ppt_w</p:attrName>
                                        </p:attrNameLst>
                                      </p:cBhvr>
                                      <p:tavLst>
                                        <p:tav tm="0">
                                          <p:val>
                                            <p:fltVal val="0"/>
                                          </p:val>
                                        </p:tav>
                                        <p:tav tm="100000">
                                          <p:val>
                                            <p:strVal val="#ppt_w"/>
                                          </p:val>
                                        </p:tav>
                                      </p:tavLst>
                                    </p:anim>
                                    <p:anim calcmode="lin" valueType="num">
                                      <p:cBhvr>
                                        <p:cTn id="85" dur="500" fill="hold"/>
                                        <p:tgtEl>
                                          <p:spTgt spid="71"/>
                                        </p:tgtEl>
                                        <p:attrNameLst>
                                          <p:attrName>ppt_h</p:attrName>
                                        </p:attrNameLst>
                                      </p:cBhvr>
                                      <p:tavLst>
                                        <p:tav tm="0">
                                          <p:val>
                                            <p:fltVal val="0"/>
                                          </p:val>
                                        </p:tav>
                                        <p:tav tm="100000">
                                          <p:val>
                                            <p:strVal val="#ppt_h"/>
                                          </p:val>
                                        </p:tav>
                                      </p:tavLst>
                                    </p:anim>
                                    <p:animEffect transition="in" filter="fade">
                                      <p:cBhvr>
                                        <p:cTn id="86" dur="500"/>
                                        <p:tgtEl>
                                          <p:spTgt spid="71"/>
                                        </p:tgtEl>
                                      </p:cBhvr>
                                    </p:animEffect>
                                  </p:childTnLst>
                                </p:cTn>
                              </p:par>
                            </p:childTnLst>
                          </p:cTn>
                        </p:par>
                        <p:par>
                          <p:cTn id="87" fill="hold" nodeType="afterGroup">
                            <p:stCondLst>
                              <p:cond delay="8750"/>
                            </p:stCondLst>
                            <p:childTnLst>
                              <p:par>
                                <p:cTn id="88" presetID="22" presetClass="entr" presetSubtype="8" fill="hold"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wipe(left)">
                                      <p:cBhvr>
                                        <p:cTn id="90" dur="500"/>
                                        <p:tgtEl>
                                          <p:spTgt spid="60"/>
                                        </p:tgtEl>
                                      </p:cBhvr>
                                    </p:animEffect>
                                  </p:childTnLst>
                                </p:cTn>
                              </p:par>
                            </p:childTnLst>
                          </p:cTn>
                        </p:par>
                        <p:par>
                          <p:cTn id="91" fill="hold" nodeType="afterGroup">
                            <p:stCondLst>
                              <p:cond delay="9250"/>
                            </p:stCondLst>
                            <p:childTnLst>
                              <p:par>
                                <p:cTn id="92" presetID="2" presetClass="entr" presetSubtype="2" fill="hold" nodeType="afterEffect">
                                  <p:stCondLst>
                                    <p:cond delay="0"/>
                                  </p:stCondLst>
                                  <p:childTnLst>
                                    <p:set>
                                      <p:cBhvr>
                                        <p:cTn id="93" dur="1" fill="hold">
                                          <p:stCondLst>
                                            <p:cond delay="0"/>
                                          </p:stCondLst>
                                        </p:cTn>
                                        <p:tgtEl>
                                          <p:spTgt spid="91"/>
                                        </p:tgtEl>
                                        <p:attrNameLst>
                                          <p:attrName>style.visibility</p:attrName>
                                        </p:attrNameLst>
                                      </p:cBhvr>
                                      <p:to>
                                        <p:strVal val="visible"/>
                                      </p:to>
                                    </p:set>
                                    <p:anim calcmode="lin" valueType="num">
                                      <p:cBhvr additive="base">
                                        <p:cTn id="94" dur="500" fill="hold"/>
                                        <p:tgtEl>
                                          <p:spTgt spid="91"/>
                                        </p:tgtEl>
                                        <p:attrNameLst>
                                          <p:attrName>ppt_x</p:attrName>
                                        </p:attrNameLst>
                                      </p:cBhvr>
                                      <p:tavLst>
                                        <p:tav tm="0">
                                          <p:val>
                                            <p:strVal val="1+#ppt_w/2"/>
                                          </p:val>
                                        </p:tav>
                                        <p:tav tm="100000">
                                          <p:val>
                                            <p:strVal val="#ppt_x"/>
                                          </p:val>
                                        </p:tav>
                                      </p:tavLst>
                                    </p:anim>
                                    <p:anim calcmode="lin" valueType="num">
                                      <p:cBhvr additive="base">
                                        <p:cTn id="95" dur="500" fill="hold"/>
                                        <p:tgtEl>
                                          <p:spTgt spid="91"/>
                                        </p:tgtEl>
                                        <p:attrNameLst>
                                          <p:attrName>ppt_y</p:attrName>
                                        </p:attrNameLst>
                                      </p:cBhvr>
                                      <p:tavLst>
                                        <p:tav tm="0">
                                          <p:val>
                                            <p:strVal val="#ppt_y"/>
                                          </p:val>
                                        </p:tav>
                                        <p:tav tm="100000">
                                          <p:val>
                                            <p:strVal val="#ppt_y"/>
                                          </p:val>
                                        </p:tav>
                                      </p:tavLst>
                                    </p:anim>
                                  </p:childTnLst>
                                </p:cTn>
                              </p:par>
                            </p:childTnLst>
                          </p:cTn>
                        </p:par>
                        <p:par>
                          <p:cTn id="96" fill="hold" nodeType="afterGroup">
                            <p:stCondLst>
                              <p:cond delay="9750"/>
                            </p:stCondLst>
                            <p:childTnLst>
                              <p:par>
                                <p:cTn id="97" presetID="22" presetClass="entr" presetSubtype="8"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Effect transition="in" filter="wipe(left)">
                                      <p:cBhvr>
                                        <p:cTn id="99" dur="500"/>
                                        <p:tgtEl>
                                          <p:spTgt spid="100"/>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101"/>
                                        </p:tgtEl>
                                        <p:attrNameLst>
                                          <p:attrName>style.visibility</p:attrName>
                                        </p:attrNameLst>
                                      </p:cBhvr>
                                      <p:to>
                                        <p:strVal val="visible"/>
                                      </p:to>
                                    </p:set>
                                    <p:animEffect transition="in" filter="wipe(left)">
                                      <p:cBhvr>
                                        <p:cTn id="102" dur="5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8" grpId="0" animBg="1"/>
      <p:bldP spid="69" grpId="0" animBg="1"/>
      <p:bldP spid="70" grpId="0" animBg="1"/>
      <p:bldP spid="71" grpId="0" animBg="1"/>
      <p:bldP spid="96" grpId="0"/>
      <p:bldP spid="97" grpId="0"/>
      <p:bldP spid="98" grpId="0"/>
      <p:bldP spid="99" grpId="0"/>
      <p:bldP spid="100" grpId="0"/>
      <p:bldP spid="101" grpId="0"/>
      <p:bldP spid="45"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14"/>
          <p:cNvSpPr/>
          <p:nvPr/>
        </p:nvSpPr>
        <p:spPr>
          <a:xfrm>
            <a:off x="0" y="0"/>
            <a:ext cx="3653778" cy="5143500"/>
          </a:xfrm>
          <a:prstGeom prst="rect">
            <a:avLst/>
          </a:prstGeom>
          <a:solidFill>
            <a:srgbClr val="022E6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a:solidFill>
                  <a:srgbClr val="022E6E"/>
                </a:solidFill>
                <a:latin typeface="时尚中黑简体" pitchFamily="2" charset="-122"/>
                <a:ea typeface="时尚中黑简体" pitchFamily="2" charset="-122"/>
              </a:rPr>
              <a:t>添加文字标题</a:t>
            </a:r>
            <a:endParaRPr lang="zh-CN" altLang="en-US" sz="4700">
              <a:solidFill>
                <a:srgbClr val="022E6E"/>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a:xfrm>
              <a:off x="3276600" y="3649663"/>
              <a:ext cx="282575" cy="282575"/>
              <a:chExt cx="2494" cy="2494"/>
            </a:xfrm>
          </p:grpSpPr>
          <p:sp>
            <p:nvSpPr>
              <p:cNvPr id="24"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a:xfrm>
              <a:off x="3276600" y="3649663"/>
              <a:ext cx="282575" cy="282575"/>
              <a:chExt cx="2494" cy="2494"/>
            </a:xfrm>
          </p:grpSpPr>
          <p:sp>
            <p:nvSpPr>
              <p:cNvPr id="3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a:xfrm>
              <a:off x="3276600" y="3649663"/>
              <a:ext cx="282575" cy="282575"/>
              <a:chExt cx="2494" cy="2494"/>
            </a:xfrm>
          </p:grpSpPr>
          <p:sp>
            <p:nvSpPr>
              <p:cNvPr id="4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a:xfrm>
              <a:off x="3276600" y="3649663"/>
              <a:ext cx="282575" cy="282575"/>
              <a:chExt cx="2494" cy="2494"/>
            </a:xfrm>
          </p:grpSpPr>
          <p:sp>
            <p:nvSpPr>
              <p:cNvPr id="4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a:xfrm>
              <a:off x="3276600" y="3649663"/>
              <a:ext cx="282575" cy="282575"/>
              <a:chExt cx="2494" cy="2494"/>
            </a:xfrm>
          </p:grpSpPr>
          <p:sp>
            <p:nvSpPr>
              <p:cNvPr id="5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a:xfrm>
              <a:off x="3276600" y="3649663"/>
              <a:ext cx="282575" cy="282575"/>
              <a:chExt cx="2494" cy="2494"/>
            </a:xfrm>
          </p:grpSpPr>
          <p:sp>
            <p:nvSpPr>
              <p:cNvPr id="5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041795" y="2166414"/>
            <a:ext cx="1098751" cy="792848"/>
            <a:chOff x="6274451" y="3104083"/>
            <a:chExt cx="745081" cy="564041"/>
          </a:xfrm>
          <a:solidFill>
            <a:srgbClr val="022E6E"/>
          </a:solidFill>
          <a:effectLst>
            <a:outerShdw blurRad="50800" dist="38100" dir="5400000" algn="t" rotWithShape="0">
              <a:prstClr val="black">
                <a:alpha val="40000"/>
              </a:prstClr>
            </a:outerShdw>
          </a:effectLst>
        </p:grpSpPr>
        <p:sp>
          <p:nvSpPr>
            <p:cNvPr id="59" name="Freeform 512"/>
            <p:cNvSpPr/>
            <p:nvPr/>
          </p:nvSpPr>
          <p:spPr bwMode="auto">
            <a:xfrm>
              <a:off x="6569454" y="3119230"/>
              <a:ext cx="450078" cy="22360"/>
            </a:xfrm>
            <a:custGeom>
              <a:gdLst>
                <a:gd name="T0" fmla="*/ 257 w 264"/>
                <a:gd name="T1" fmla="*/ 0 h 13"/>
                <a:gd name="T2" fmla="*/ 6 w 264"/>
                <a:gd name="T3" fmla="*/ 0 h 13"/>
                <a:gd name="T4" fmla="*/ 2 w 264"/>
                <a:gd name="T5" fmla="*/ 2 h 13"/>
                <a:gd name="T6" fmla="*/ 0 w 264"/>
                <a:gd name="T7" fmla="*/ 7 h 13"/>
                <a:gd name="T8" fmla="*/ 6 w 264"/>
                <a:gd name="T9" fmla="*/ 13 h 13"/>
                <a:gd name="T10" fmla="*/ 257 w 264"/>
                <a:gd name="T11" fmla="*/ 13 h 13"/>
                <a:gd name="T12" fmla="*/ 264 w 264"/>
                <a:gd name="T13" fmla="*/ 7 h 13"/>
                <a:gd name="T14" fmla="*/ 257 w 264"/>
                <a:gd name="T15" fmla="*/ 0 h 13"/>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13">
                  <a:moveTo>
                    <a:pt x="257" y="0"/>
                  </a:moveTo>
                  <a:cubicBezTo>
                    <a:pt x="6" y="0"/>
                    <a:pt x="6" y="0"/>
                    <a:pt x="6" y="0"/>
                  </a:cubicBezTo>
                  <a:cubicBezTo>
                    <a:pt x="4" y="0"/>
                    <a:pt x="3" y="1"/>
                    <a:pt x="2" y="2"/>
                  </a:cubicBezTo>
                  <a:cubicBezTo>
                    <a:pt x="0" y="3"/>
                    <a:pt x="0" y="5"/>
                    <a:pt x="0" y="7"/>
                  </a:cubicBezTo>
                  <a:cubicBezTo>
                    <a:pt x="0" y="10"/>
                    <a:pt x="3" y="13"/>
                    <a:pt x="6" y="13"/>
                  </a:cubicBezTo>
                  <a:cubicBezTo>
                    <a:pt x="257" y="13"/>
                    <a:pt x="257" y="13"/>
                    <a:pt x="257" y="13"/>
                  </a:cubicBezTo>
                  <a:cubicBezTo>
                    <a:pt x="261" y="13"/>
                    <a:pt x="264" y="10"/>
                    <a:pt x="264" y="7"/>
                  </a:cubicBezTo>
                  <a:cubicBezTo>
                    <a:pt x="264" y="3"/>
                    <a:pt x="261" y="0"/>
                    <a:pt x="257" y="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0" name="Rectangle 513"/>
            <p:cNvSpPr>
              <a:spLocks noChangeArrowheads="1"/>
            </p:cNvSpPr>
            <p:nvPr/>
          </p:nvSpPr>
          <p:spPr bwMode="auto">
            <a:xfrm>
              <a:off x="6869507" y="3293058"/>
              <a:ext cx="28851" cy="122617"/>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1" name="Rectangle 514"/>
            <p:cNvSpPr>
              <a:spLocks noChangeArrowheads="1"/>
            </p:cNvSpPr>
            <p:nvPr/>
          </p:nvSpPr>
          <p:spPr bwMode="auto">
            <a:xfrm>
              <a:off x="6821902" y="3325516"/>
              <a:ext cx="30294" cy="86554"/>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2" name="Rectangle 515"/>
            <p:cNvSpPr>
              <a:spLocks noChangeArrowheads="1"/>
            </p:cNvSpPr>
            <p:nvPr/>
          </p:nvSpPr>
          <p:spPr bwMode="auto">
            <a:xfrm>
              <a:off x="6772134" y="3280796"/>
              <a:ext cx="28851" cy="131273"/>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3" name="Freeform 516"/>
            <p:cNvSpPr/>
            <p:nvPr/>
          </p:nvSpPr>
          <p:spPr bwMode="auto">
            <a:xfrm>
              <a:off x="6750496" y="3521704"/>
              <a:ext cx="86554" cy="146420"/>
            </a:xfrm>
            <a:custGeom>
              <a:gdLst>
                <a:gd name="T0" fmla="*/ 43 w 51"/>
                <a:gd name="T1" fmla="*/ 71 h 86"/>
                <a:gd name="T2" fmla="*/ 36 w 51"/>
                <a:gd name="T3" fmla="*/ 71 h 86"/>
                <a:gd name="T4" fmla="*/ 36 w 51"/>
                <a:gd name="T5" fmla="*/ 0 h 86"/>
                <a:gd name="T6" fmla="*/ 19 w 51"/>
                <a:gd name="T7" fmla="*/ 0 h 86"/>
                <a:gd name="T8" fmla="*/ 19 w 51"/>
                <a:gd name="T9" fmla="*/ 71 h 86"/>
                <a:gd name="T10" fmla="*/ 7 w 51"/>
                <a:gd name="T11" fmla="*/ 71 h 86"/>
                <a:gd name="T12" fmla="*/ 2 w 51"/>
                <a:gd name="T13" fmla="*/ 73 h 86"/>
                <a:gd name="T14" fmla="*/ 0 w 51"/>
                <a:gd name="T15" fmla="*/ 79 h 86"/>
                <a:gd name="T16" fmla="*/ 7 w 51"/>
                <a:gd name="T17" fmla="*/ 86 h 86"/>
                <a:gd name="T18" fmla="*/ 43 w 51"/>
                <a:gd name="T19" fmla="*/ 86 h 86"/>
                <a:gd name="T20" fmla="*/ 51 w 51"/>
                <a:gd name="T21" fmla="*/ 79 h 86"/>
                <a:gd name="T22" fmla="*/ 43 w 51"/>
                <a:gd name="T23" fmla="*/ 71 h 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 h="86">
                  <a:moveTo>
                    <a:pt x="43" y="71"/>
                  </a:moveTo>
                  <a:cubicBezTo>
                    <a:pt x="36" y="71"/>
                    <a:pt x="36" y="71"/>
                    <a:pt x="36" y="71"/>
                  </a:cubicBezTo>
                  <a:cubicBezTo>
                    <a:pt x="36" y="0"/>
                    <a:pt x="36" y="0"/>
                    <a:pt x="36" y="0"/>
                  </a:cubicBezTo>
                  <a:cubicBezTo>
                    <a:pt x="19" y="0"/>
                    <a:pt x="19" y="0"/>
                    <a:pt x="19" y="0"/>
                  </a:cubicBezTo>
                  <a:cubicBezTo>
                    <a:pt x="19" y="71"/>
                    <a:pt x="19" y="71"/>
                    <a:pt x="19" y="71"/>
                  </a:cubicBezTo>
                  <a:cubicBezTo>
                    <a:pt x="7" y="71"/>
                    <a:pt x="7" y="71"/>
                    <a:pt x="7" y="71"/>
                  </a:cubicBezTo>
                  <a:cubicBezTo>
                    <a:pt x="5" y="71"/>
                    <a:pt x="3" y="72"/>
                    <a:pt x="2" y="73"/>
                  </a:cubicBezTo>
                  <a:cubicBezTo>
                    <a:pt x="0" y="75"/>
                    <a:pt x="0" y="77"/>
                    <a:pt x="0" y="79"/>
                  </a:cubicBezTo>
                  <a:cubicBezTo>
                    <a:pt x="0" y="83"/>
                    <a:pt x="3" y="86"/>
                    <a:pt x="7" y="86"/>
                  </a:cubicBezTo>
                  <a:cubicBezTo>
                    <a:pt x="43" y="86"/>
                    <a:pt x="43" y="86"/>
                    <a:pt x="43" y="86"/>
                  </a:cubicBezTo>
                  <a:cubicBezTo>
                    <a:pt x="47" y="86"/>
                    <a:pt x="51" y="83"/>
                    <a:pt x="51" y="79"/>
                  </a:cubicBezTo>
                  <a:cubicBezTo>
                    <a:pt x="51" y="75"/>
                    <a:pt x="47" y="71"/>
                    <a:pt x="43" y="71"/>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4" name="Rectangle 517"/>
            <p:cNvSpPr>
              <a:spLocks noChangeArrowheads="1"/>
            </p:cNvSpPr>
            <p:nvPr/>
          </p:nvSpPr>
          <p:spPr bwMode="auto">
            <a:xfrm>
              <a:off x="6720923" y="3325516"/>
              <a:ext cx="29573" cy="86554"/>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5" name="Rectangle 518"/>
            <p:cNvSpPr>
              <a:spLocks noChangeArrowheads="1"/>
            </p:cNvSpPr>
            <p:nvPr/>
          </p:nvSpPr>
          <p:spPr bwMode="auto">
            <a:xfrm>
              <a:off x="6668270" y="3357974"/>
              <a:ext cx="28851" cy="54096"/>
            </a:xfrm>
            <a:prstGeom prst="rect">
              <a:avLst/>
            </a:pr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6" name="Freeform 519"/>
            <p:cNvSpPr>
              <a:spLocks noEditPoints="1"/>
            </p:cNvSpPr>
            <p:nvPr/>
          </p:nvSpPr>
          <p:spPr bwMode="auto">
            <a:xfrm>
              <a:off x="6601912" y="3161786"/>
              <a:ext cx="383721" cy="346214"/>
            </a:xfrm>
            <a:custGeom>
              <a:gdLst>
                <a:gd name="T0" fmla="*/ 0 w 532"/>
                <a:gd name="T1" fmla="*/ 480 h 480"/>
                <a:gd name="T2" fmla="*/ 532 w 532"/>
                <a:gd name="T3" fmla="*/ 480 h 480"/>
                <a:gd name="T4" fmla="*/ 532 w 532"/>
                <a:gd name="T5" fmla="*/ 0 h 480"/>
                <a:gd name="T6" fmla="*/ 0 w 532"/>
                <a:gd name="T7" fmla="*/ 0 h 480"/>
                <a:gd name="T8" fmla="*/ 0 w 532"/>
                <a:gd name="T9" fmla="*/ 480 h 480"/>
                <a:gd name="T10" fmla="*/ 28 w 532"/>
                <a:gd name="T11" fmla="*/ 28 h 480"/>
                <a:gd name="T12" fmla="*/ 506 w 532"/>
                <a:gd name="T13" fmla="*/ 28 h 480"/>
                <a:gd name="T14" fmla="*/ 506 w 532"/>
                <a:gd name="T15" fmla="*/ 442 h 480"/>
                <a:gd name="T16" fmla="*/ 28 w 532"/>
                <a:gd name="T17" fmla="*/ 442 h 480"/>
                <a:gd name="T18" fmla="*/ 28 w 532"/>
                <a:gd name="T19" fmla="*/ 28 h 4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2" h="480">
                  <a:moveTo>
                    <a:pt x="0" y="480"/>
                  </a:moveTo>
                  <a:lnTo>
                    <a:pt x="532" y="480"/>
                  </a:lnTo>
                  <a:lnTo>
                    <a:pt x="532" y="0"/>
                  </a:lnTo>
                  <a:lnTo>
                    <a:pt x="0" y="0"/>
                  </a:lnTo>
                  <a:lnTo>
                    <a:pt x="0" y="480"/>
                  </a:lnTo>
                  <a:close/>
                  <a:moveTo>
                    <a:pt x="28" y="28"/>
                  </a:moveTo>
                  <a:lnTo>
                    <a:pt x="506" y="28"/>
                  </a:lnTo>
                  <a:lnTo>
                    <a:pt x="506" y="442"/>
                  </a:lnTo>
                  <a:lnTo>
                    <a:pt x="28" y="442"/>
                  </a:lnTo>
                  <a:lnTo>
                    <a:pt x="28" y="28"/>
                  </a:ln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7" name="Freeform 520"/>
            <p:cNvSpPr/>
            <p:nvPr/>
          </p:nvSpPr>
          <p:spPr bwMode="auto">
            <a:xfrm>
              <a:off x="6274451" y="3299550"/>
              <a:ext cx="313757" cy="281299"/>
            </a:xfrm>
            <a:custGeom>
              <a:gdLst>
                <a:gd name="T0" fmla="*/ 161 w 184"/>
                <a:gd name="T1" fmla="*/ 20 h 165"/>
                <a:gd name="T2" fmla="*/ 119 w 184"/>
                <a:gd name="T3" fmla="*/ 0 h 165"/>
                <a:gd name="T4" fmla="*/ 92 w 184"/>
                <a:gd name="T5" fmla="*/ 11 h 165"/>
                <a:gd name="T6" fmla="*/ 114 w 184"/>
                <a:gd name="T7" fmla="*/ 90 h 165"/>
                <a:gd name="T8" fmla="*/ 92 w 184"/>
                <a:gd name="T9" fmla="*/ 122 h 165"/>
                <a:gd name="T10" fmla="*/ 70 w 184"/>
                <a:gd name="T11" fmla="*/ 90 h 165"/>
                <a:gd name="T12" fmla="*/ 92 w 184"/>
                <a:gd name="T13" fmla="*/ 11 h 165"/>
                <a:gd name="T14" fmla="*/ 65 w 184"/>
                <a:gd name="T15" fmla="*/ 0 h 165"/>
                <a:gd name="T16" fmla="*/ 0 w 184"/>
                <a:gd name="T17" fmla="*/ 65 h 165"/>
                <a:gd name="T18" fmla="*/ 0 w 184"/>
                <a:gd name="T19" fmla="*/ 135 h 165"/>
                <a:gd name="T20" fmla="*/ 84 w 184"/>
                <a:gd name="T21" fmla="*/ 165 h 165"/>
                <a:gd name="T22" fmla="*/ 100 w 184"/>
                <a:gd name="T23" fmla="*/ 165 h 165"/>
                <a:gd name="T24" fmla="*/ 184 w 184"/>
                <a:gd name="T25" fmla="*/ 135 h 165"/>
                <a:gd name="T26" fmla="*/ 184 w 184"/>
                <a:gd name="T27" fmla="*/ 65 h 165"/>
                <a:gd name="T28" fmla="*/ 161 w 184"/>
                <a:gd name="T29" fmla="*/ 2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4" h="165">
                  <a:moveTo>
                    <a:pt x="161" y="20"/>
                  </a:moveTo>
                  <a:cubicBezTo>
                    <a:pt x="148" y="10"/>
                    <a:pt x="132" y="4"/>
                    <a:pt x="119" y="0"/>
                  </a:cubicBezTo>
                  <a:cubicBezTo>
                    <a:pt x="92" y="11"/>
                    <a:pt x="92" y="11"/>
                    <a:pt x="92" y="11"/>
                  </a:cubicBezTo>
                  <a:cubicBezTo>
                    <a:pt x="114" y="90"/>
                    <a:pt x="114" y="90"/>
                    <a:pt x="114" y="90"/>
                  </a:cubicBezTo>
                  <a:cubicBezTo>
                    <a:pt x="92" y="122"/>
                    <a:pt x="92" y="122"/>
                    <a:pt x="92" y="122"/>
                  </a:cubicBezTo>
                  <a:cubicBezTo>
                    <a:pt x="70" y="90"/>
                    <a:pt x="70" y="90"/>
                    <a:pt x="70" y="90"/>
                  </a:cubicBezTo>
                  <a:cubicBezTo>
                    <a:pt x="92" y="11"/>
                    <a:pt x="92" y="11"/>
                    <a:pt x="92" y="11"/>
                  </a:cubicBezTo>
                  <a:cubicBezTo>
                    <a:pt x="65" y="0"/>
                    <a:pt x="65" y="0"/>
                    <a:pt x="65" y="0"/>
                  </a:cubicBezTo>
                  <a:cubicBezTo>
                    <a:pt x="40" y="7"/>
                    <a:pt x="0" y="24"/>
                    <a:pt x="0" y="65"/>
                  </a:cubicBezTo>
                  <a:cubicBezTo>
                    <a:pt x="0" y="124"/>
                    <a:pt x="0" y="135"/>
                    <a:pt x="0" y="135"/>
                  </a:cubicBezTo>
                  <a:cubicBezTo>
                    <a:pt x="0" y="135"/>
                    <a:pt x="3" y="165"/>
                    <a:pt x="84" y="165"/>
                  </a:cubicBezTo>
                  <a:cubicBezTo>
                    <a:pt x="100" y="165"/>
                    <a:pt x="100" y="165"/>
                    <a:pt x="100" y="165"/>
                  </a:cubicBezTo>
                  <a:cubicBezTo>
                    <a:pt x="182" y="165"/>
                    <a:pt x="184" y="135"/>
                    <a:pt x="184" y="135"/>
                  </a:cubicBezTo>
                  <a:cubicBezTo>
                    <a:pt x="184" y="135"/>
                    <a:pt x="184" y="124"/>
                    <a:pt x="184" y="65"/>
                  </a:cubicBezTo>
                  <a:cubicBezTo>
                    <a:pt x="184" y="44"/>
                    <a:pt x="174" y="30"/>
                    <a:pt x="161" y="20"/>
                  </a:cubicBezTo>
                  <a:close/>
                </a:path>
              </a:pathLst>
            </a:custGeom>
            <a:grpFill/>
            <a:ln>
              <a:noFill/>
            </a:ln>
          </p:spPr>
          <p:txBody>
            <a:bodyPr vert="horz" wrap="square" lIns="91440" tIns="45720" rIns="91440" bIns="45720" numCol="1" anchor="t" anchorCtr="0" compatLnSpc="1"/>
            <a:lstStyle/>
            <a:p>
              <a:endParaRPr lang="zh-CN" altLang="en-US">
                <a:solidFill>
                  <a:prstClr val="black"/>
                </a:solidFill>
              </a:endParaRPr>
            </a:p>
          </p:txBody>
        </p:sp>
        <p:sp>
          <p:nvSpPr>
            <p:cNvPr id="68" name="Oval 521"/>
            <p:cNvSpPr>
              <a:spLocks noChangeArrowheads="1"/>
            </p:cNvSpPr>
            <p:nvPr/>
          </p:nvSpPr>
          <p:spPr bwMode="auto">
            <a:xfrm>
              <a:off x="6353071" y="3104083"/>
              <a:ext cx="156518" cy="182484"/>
            </a:xfrm>
            <a:prstGeom prst="ellipse">
              <a:avLst/>
            </a:prstGeom>
            <a:grpFill/>
            <a:ln>
              <a:noFill/>
            </a:ln>
          </p:spPr>
          <p:txBody>
            <a:bodyPr vert="horz" wrap="square" lIns="91440" tIns="45720" rIns="91440" bIns="45720" numCol="1" anchor="t" anchorCtr="0" compatLnSpc="1"/>
            <a:lstStyle/>
            <a:p>
              <a:endParaRPr lang="zh-CN" altLang="en-US">
                <a:solidFill>
                  <a:prstClr val="black"/>
                </a:solidFill>
              </a:endParaRPr>
            </a:p>
          </p:txBody>
        </p:sp>
      </p:grpSp>
      <p:sp>
        <p:nvSpPr>
          <p:cNvPr id="69"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a:solidFill>
                  <a:schemeClr val="bg1"/>
                </a:solidFill>
                <a:latin typeface="+mn-ea"/>
                <a:ea typeface="+mn-ea"/>
                <a:sym typeface="方正兰亭细黑_GBK" charset="-122"/>
              </a:rPr>
              <a:t>Part </a:t>
            </a:r>
            <a:r>
              <a:rPr lang="en-US" altLang="zh-CN" sz="2400" smtClean="0">
                <a:solidFill>
                  <a:schemeClr val="bg1"/>
                </a:solidFill>
                <a:latin typeface="+mn-ea"/>
                <a:ea typeface="+mn-ea"/>
                <a:sym typeface="方正兰亭细黑_GBK" charset="-122"/>
              </a:rPr>
              <a:t>3</a:t>
            </a:r>
            <a:endParaRPr lang="en-US" altLang="zh-CN" sz="2400">
              <a:solidFill>
                <a:schemeClr val="bg1"/>
              </a:solidFill>
              <a:latin typeface="+mn-ea"/>
              <a:ea typeface="+mn-ea"/>
              <a:sym typeface="方正兰亭细黑_GBK" charset="-122"/>
            </a:endParaRPr>
          </a:p>
        </p:txBody>
      </p:sp>
      <p:sp>
        <p:nvSpPr>
          <p:cNvPr id="70"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smtClean="0">
                <a:solidFill>
                  <a:schemeClr val="bg1"/>
                </a:solidFill>
                <a:latin typeface="方正兰亭粗黑_GBK" charset="-122"/>
                <a:ea typeface="微软雅黑" panose="020b0503020204020204" pitchFamily="34" charset="-122"/>
              </a:rPr>
              <a:t>第三部分</a:t>
            </a:r>
            <a:endParaRPr lang="zh-CN" altLang="zh-CN" sz="3800" b="1">
              <a:solidFill>
                <a:schemeClr val="bg1"/>
              </a:solidFill>
              <a:latin typeface="方正兰亭粗黑_GBK"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0"/>
                                        </p:tgtEl>
                                        <p:attrNameLst>
                                          <p:attrName>style.visibility</p:attrName>
                                        </p:attrNameLst>
                                      </p:cBhvr>
                                      <p:to>
                                        <p:strVal val="visible"/>
                                      </p:to>
                                    </p:set>
                                    <p:anim calcmode="lin" valueType="num">
                                      <p:cBhvr>
                                        <p:cTn id="12" dur="500" fill="hold"/>
                                        <p:tgtEl>
                                          <p:spTgt spid="70"/>
                                        </p:tgtEl>
                                        <p:attrNameLst>
                                          <p:attrName>ppt_w</p:attrName>
                                        </p:attrNameLst>
                                      </p:cBhvr>
                                      <p:tavLst>
                                        <p:tav tm="0">
                                          <p:val>
                                            <p:fltVal val="0"/>
                                          </p:val>
                                        </p:tav>
                                        <p:tav tm="100000">
                                          <p:val>
                                            <p:strVal val="#ppt_w"/>
                                          </p:val>
                                        </p:tav>
                                      </p:tavLst>
                                    </p:anim>
                                    <p:anim calcmode="lin" valueType="num">
                                      <p:cBhvr>
                                        <p:cTn id="13" dur="500" fill="hold"/>
                                        <p:tgtEl>
                                          <p:spTgt spid="70"/>
                                        </p:tgtEl>
                                        <p:attrNameLst>
                                          <p:attrName>ppt_h</p:attrName>
                                        </p:attrNameLst>
                                      </p:cBhvr>
                                      <p:tavLst>
                                        <p:tav tm="0">
                                          <p:val>
                                            <p:fltVal val="0"/>
                                          </p:val>
                                        </p:tav>
                                        <p:tav tm="100000">
                                          <p:val>
                                            <p:strVal val="#ppt_h"/>
                                          </p:val>
                                        </p:tav>
                                      </p:tavLst>
                                    </p:anim>
                                    <p:anim calcmode="lin" valueType="num">
                                      <p:cBhvr>
                                        <p:cTn id="14" dur="500" fill="hold"/>
                                        <p:tgtEl>
                                          <p:spTgt spid="70"/>
                                        </p:tgtEl>
                                        <p:attrNameLst>
                                          <p:attrName>style.rotation</p:attrName>
                                        </p:attrNameLst>
                                      </p:cBhvr>
                                      <p:tavLst>
                                        <p:tav tm="0">
                                          <p:val>
                                            <p:fltVal val="360"/>
                                          </p:val>
                                        </p:tav>
                                        <p:tav tm="100000">
                                          <p:val>
                                            <p:fltVal val="0"/>
                                          </p:val>
                                        </p:tav>
                                      </p:tavLst>
                                    </p:anim>
                                    <p:animEffect transition="in" filter="fade">
                                      <p:cBhvr>
                                        <p:cTn id="15" dur="500"/>
                                        <p:tgtEl>
                                          <p:spTgt spid="70"/>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 calcmode="lin" valueType="num">
                                      <p:cBhvr>
                                        <p:cTn id="21" dur="500" fill="hold"/>
                                        <p:tgtEl>
                                          <p:spTgt spid="69"/>
                                        </p:tgtEl>
                                        <p:attrNameLst>
                                          <p:attrName>style.rotation</p:attrName>
                                        </p:attrNameLst>
                                      </p:cBhvr>
                                      <p:tavLst>
                                        <p:tav tm="0">
                                          <p:val>
                                            <p:fltVal val="360"/>
                                          </p:val>
                                        </p:tav>
                                        <p:tav tm="100000">
                                          <p:val>
                                            <p:fltVal val="0"/>
                                          </p:val>
                                        </p:tav>
                                      </p:tavLst>
                                    </p:anim>
                                    <p:animEffect transition="in" filter="fade">
                                      <p:cBhvr>
                                        <p:cTn id="22" dur="500"/>
                                        <p:tgtEl>
                                          <p:spTgt spid="69"/>
                                        </p:tgtEl>
                                      </p:cBhvr>
                                    </p:animEffect>
                                  </p:childTnLst>
                                </p:cTn>
                              </p:par>
                            </p:childTnLst>
                          </p:cTn>
                        </p:par>
                        <p:par>
                          <p:cTn id="23" fill="hold" nodeType="afterGroup">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nodeType="afterGroup">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nodeType="afterGroup">
                            <p:stCondLst>
                              <p:cond delay="350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9" grpId="0"/>
      <p:bldP spid="70"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TextBox 2"/>
          <p:cNvSpPr txBox="1"/>
          <p:nvPr/>
        </p:nvSpPr>
        <p:spPr>
          <a:xfrm>
            <a:off x="3404679" y="1991122"/>
            <a:ext cx="4964655" cy="2677602"/>
          </a:xfrm>
          <a:prstGeom prst="rect">
            <a:avLst/>
          </a:prstGeom>
          <a:noFill/>
        </p:spPr>
        <p:txBody>
          <a:bodyPr wrap="square" lIns="91386" tIns="45693" rIns="91386" bIns="45693" rtlCol="0">
            <a:spAutoFit/>
          </a:bodyPr>
          <a:lstStyle/>
          <a:p>
            <a:pPr>
              <a:lnSpc>
                <a:spcPct val="150000"/>
              </a:lnSpc>
            </a:pPr>
            <a:r>
              <a:rPr lang="zh-CN" altLang="en-US" sz="1400" smtClean="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        回顾</a:t>
            </a:r>
            <a:r>
              <a:rPr lang="zh-CN" altLang="en-US" sz="1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这一年的工作，在取得成绩的同时，我们也找到了工作中的不足和问题，主要反映于</a:t>
            </a:r>
            <a:r>
              <a:rPr lang="en-US" altLang="zh-CN" sz="1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a:t>
            </a:r>
            <a:r>
              <a:rPr lang="zh-CN" altLang="en-US" sz="1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及</a:t>
            </a:r>
            <a:r>
              <a:rPr lang="en-US" altLang="zh-CN" sz="1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a:t>
            </a:r>
            <a:r>
              <a:rPr lang="zh-CN" altLang="en-US" sz="1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的风格、定型还有待进一步探索，尤其是网上的公司产品库充分体现我们</a:t>
            </a:r>
            <a:r>
              <a:rPr lang="en-US" altLang="zh-CN" sz="1400" err="1">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xxxxx</a:t>
            </a:r>
            <a:r>
              <a:rPr lang="zh-CN" altLang="en-US" sz="1400">
                <a:solidFill>
                  <a:prstClr val="black"/>
                </a:solidFill>
                <a:latin typeface="微软雅黑" panose="020b0503020204020204" pitchFamily="34" charset="-122"/>
                <a:ea typeface="微软雅黑" panose="020b0503020204020204" pitchFamily="34" charset="-122"/>
                <a:sym typeface="微软雅黑" panose="020b0503020204020204" pitchFamily="34" charset="-122"/>
              </a:rPr>
              <a:t>和我们这个平台能为客户提供良好的商机和快捷方便的信息、导航的功能发挥。展望新的一年，我们将继续努力，力争各项工作更上一个新台阶。</a:t>
            </a:r>
            <a:r>
              <a:rPr lang="en-US" altLang="zh-CN" sz="1400">
                <a:solidFill>
                  <a:srgbClr val="080808"/>
                </a:solidFill>
                <a:latin typeface="微软雅黑" panose="020b0503020204020204" pitchFamily="34" charset="-122"/>
                <a:ea typeface="微软雅黑" panose="020b0503020204020204" pitchFamily="34" charset="-122"/>
              </a:rPr>
              <a:t>2017</a:t>
            </a:r>
            <a:r>
              <a:rPr lang="zh-CN" altLang="en-US" sz="1400">
                <a:solidFill>
                  <a:srgbClr val="080808"/>
                </a:solidFill>
                <a:latin typeface="微软雅黑" panose="020b0503020204020204" pitchFamily="34" charset="-122"/>
                <a:ea typeface="微软雅黑" panose="020b0503020204020204" pitchFamily="34" charset="-122"/>
              </a:rPr>
              <a:t>我们所向披靡，</a:t>
            </a:r>
            <a:r>
              <a:rPr lang="en-US" altLang="zh-CN" sz="1400">
                <a:solidFill>
                  <a:srgbClr val="080808"/>
                </a:solidFill>
                <a:latin typeface="微软雅黑" panose="020b0503020204020204" pitchFamily="34" charset="-122"/>
                <a:ea typeface="微软雅黑" panose="020b0503020204020204" pitchFamily="34" charset="-122"/>
              </a:rPr>
              <a:t>2017</a:t>
            </a:r>
            <a:r>
              <a:rPr lang="zh-CN" altLang="en-US" sz="1400">
                <a:solidFill>
                  <a:srgbClr val="080808"/>
                </a:solidFill>
                <a:latin typeface="微软雅黑" panose="020b0503020204020204" pitchFamily="34" charset="-122"/>
                <a:ea typeface="微软雅黑" panose="020b0503020204020204" pitchFamily="34" charset="-122"/>
              </a:rPr>
              <a:t>我们勇往直前！</a:t>
            </a:r>
            <a:endParaRPr lang="zh-CN" altLang="en-US" sz="1400">
              <a:solidFill>
                <a:srgbClr val="080808"/>
              </a:solidFill>
              <a:latin typeface="微软雅黑" panose="020b0503020204020204" pitchFamily="34" charset="-122"/>
              <a:ea typeface="微软雅黑" panose="020b0503020204020204" pitchFamily="34" charset="-122"/>
              <a:sym typeface="微软雅黑" panose="020b0503020204020204" pitchFamily="34" charset="-122"/>
            </a:endParaRPr>
          </a:p>
          <a:p>
            <a:pPr>
              <a:lnSpc>
                <a:spcPct val="150000"/>
              </a:lnSpc>
            </a:pPr>
            <a:endParaRPr lang="zh-CN" altLang="en-US" sz="1400">
              <a:solidFill>
                <a:prstClr val="black"/>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4385170" y="556279"/>
            <a:ext cx="1306135" cy="1269327"/>
            <a:chOff x="2132199" y="770251"/>
            <a:chExt cx="1306135" cy="1269327"/>
          </a:xfrm>
        </p:grpSpPr>
        <p:grpSp>
          <p:nvGrpSpPr>
            <p:cNvPr id="6" name="组合 5"/>
            <p:cNvGrpSpPr/>
            <p:nvPr/>
          </p:nvGrpSpPr>
          <p:grpSpPr>
            <a:xfrm>
              <a:off x="2132199" y="770251"/>
              <a:ext cx="1306135" cy="1269327"/>
              <a:chOff x="4345444" y="2542859"/>
              <a:chExt cx="1810550" cy="1811205"/>
            </a:xfrm>
          </p:grpSpPr>
          <p:grpSp>
            <p:nvGrpSpPr>
              <p:cNvPr id="7" name="组合 6"/>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9" name="同心圆 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10" name="椭圆 9"/>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8" name="椭圆 7"/>
              <p:cNvSpPr/>
              <p:nvPr/>
            </p:nvSpPr>
            <p:spPr>
              <a:xfrm>
                <a:off x="4565570" y="2763062"/>
                <a:ext cx="1370298" cy="137079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12" name="TextBox 11"/>
            <p:cNvSpPr txBox="1"/>
            <p:nvPr/>
          </p:nvSpPr>
          <p:spPr>
            <a:xfrm>
              <a:off x="2419612" y="1004572"/>
              <a:ext cx="950693" cy="784830"/>
            </a:xfrm>
            <a:prstGeom prst="rect">
              <a:avLst/>
            </a:prstGeom>
            <a:noFill/>
          </p:spPr>
          <p:txBody>
            <a:bodyPr wrap="square" rtlCol="0">
              <a:spAutoFit/>
            </a:bodyPr>
            <a:lstStyle/>
            <a:p>
              <a:r>
                <a:rPr lang="zh-CN" altLang="en-US" sz="4500" b="1">
                  <a:solidFill>
                    <a:prstClr val="white"/>
                  </a:solidFill>
                  <a:latin typeface="微软雅黑" panose="020b0503020204020204" pitchFamily="34" charset="-122"/>
                  <a:ea typeface="微软雅黑" panose="020b0503020204020204" pitchFamily="34" charset="-122"/>
                </a:rPr>
                <a:t>前 </a:t>
              </a:r>
              <a:endParaRPr lang="zh-CN" altLang="en-US" sz="4500" b="1">
                <a:solidFill>
                  <a:prstClr val="white"/>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035724" y="1389251"/>
            <a:ext cx="349446" cy="349446"/>
            <a:chOff x="304800" y="673100"/>
            <a:chExt cx="4000500" cy="4000500"/>
          </a:xfrm>
          <a:effectLst>
            <a:outerShdw blurRad="444500" dist="254000" dir="684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ndParaRPr>
            </a:p>
          </p:txBody>
        </p:sp>
        <p:sp>
          <p:nvSpPr>
            <p:cNvPr id="16" name="椭圆 15"/>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ndParaRPr>
            </a:p>
          </p:txBody>
        </p:sp>
      </p:grpSp>
      <p:grpSp>
        <p:nvGrpSpPr>
          <p:cNvPr id="17" name="组合 16"/>
          <p:cNvGrpSpPr/>
          <p:nvPr/>
        </p:nvGrpSpPr>
        <p:grpSpPr>
          <a:xfrm>
            <a:off x="7718078" y="1003267"/>
            <a:ext cx="156292" cy="156292"/>
            <a:chOff x="304800" y="673100"/>
            <a:chExt cx="4000500" cy="4000500"/>
          </a:xfrm>
          <a:effectLst>
            <a:outerShdw blurRad="444500" dist="254000" dir="684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ndParaRPr>
            </a:p>
          </p:txBody>
        </p:sp>
        <p:sp>
          <p:nvSpPr>
            <p:cNvPr id="19" name="椭圆 18"/>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ndParaRPr>
            </a:p>
          </p:txBody>
        </p:sp>
      </p:grpSp>
      <p:grpSp>
        <p:nvGrpSpPr>
          <p:cNvPr id="20" name="组合 19"/>
          <p:cNvGrpSpPr/>
          <p:nvPr/>
        </p:nvGrpSpPr>
        <p:grpSpPr>
          <a:xfrm>
            <a:off x="7874370" y="1167815"/>
            <a:ext cx="208440" cy="208440"/>
            <a:chOff x="304800" y="673100"/>
            <a:chExt cx="4000500" cy="4000500"/>
          </a:xfrm>
          <a:effectLst>
            <a:outerShdw blurRad="444500" dist="254000" dir="6840000" algn="tr" rotWithShape="0">
              <a:prstClr val="black">
                <a:alpha val="50000"/>
              </a:prstClr>
            </a:outerShdw>
          </a:effectLst>
        </p:grpSpPr>
        <p:sp>
          <p:nvSpPr>
            <p:cNvPr id="21" name="同心圆 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ndParaRPr>
            </a:p>
          </p:txBody>
        </p:sp>
        <p:sp>
          <p:nvSpPr>
            <p:cNvPr id="22" name="椭圆 21"/>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ndParaRPr>
            </a:p>
          </p:txBody>
        </p:sp>
      </p:grpSp>
      <p:sp>
        <p:nvSpPr>
          <p:cNvPr id="23" name="椭圆 22"/>
          <p:cNvSpPr/>
          <p:nvPr/>
        </p:nvSpPr>
        <p:spPr>
          <a:xfrm>
            <a:off x="7794388" y="4443265"/>
            <a:ext cx="500908" cy="500908"/>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24" name="椭圆 23"/>
          <p:cNvSpPr/>
          <p:nvPr/>
        </p:nvSpPr>
        <p:spPr>
          <a:xfrm>
            <a:off x="8447889" y="3495468"/>
            <a:ext cx="274777" cy="274777"/>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25" name="组合 24"/>
          <p:cNvGrpSpPr/>
          <p:nvPr/>
        </p:nvGrpSpPr>
        <p:grpSpPr>
          <a:xfrm>
            <a:off x="7183751" y="4762644"/>
            <a:ext cx="219777" cy="219777"/>
            <a:chOff x="304800" y="673100"/>
            <a:chExt cx="4000500" cy="4000500"/>
          </a:xfrm>
          <a:effectLst>
            <a:outerShdw blurRad="381000" dist="152400" dir="8100000" algn="tr" rotWithShape="0">
              <a:prstClr val="black">
                <a:alpha val="70000"/>
              </a:prstClr>
            </a:outerShdw>
          </a:effectLst>
        </p:grpSpPr>
        <p:sp>
          <p:nvSpPr>
            <p:cNvPr id="26" name="同心圆 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27" name="椭圆 26"/>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28" name="组合 27"/>
          <p:cNvGrpSpPr/>
          <p:nvPr/>
        </p:nvGrpSpPr>
        <p:grpSpPr>
          <a:xfrm>
            <a:off x="3635896" y="555526"/>
            <a:ext cx="287919" cy="287919"/>
            <a:chOff x="304800" y="673100"/>
            <a:chExt cx="4000500" cy="4000500"/>
          </a:xfrm>
          <a:effectLst>
            <a:outerShdw blurRad="381000" dist="152400" dir="8100000" algn="tr" rotWithShape="0">
              <a:prstClr val="black">
                <a:alpha val="70000"/>
              </a:prstClr>
            </a:outerShdw>
          </a:effectLst>
        </p:grpSpPr>
        <p:sp>
          <p:nvSpPr>
            <p:cNvPr id="29" name="同心圆 2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0" name="椭圆 29"/>
            <p:cNvSpPr/>
            <p:nvPr/>
          </p:nvSpPr>
          <p:spPr>
            <a:xfrm>
              <a:off x="479425" y="847725"/>
              <a:ext cx="3651250" cy="3651250"/>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grpSp>
        <p:nvGrpSpPr>
          <p:cNvPr id="31" name="组合 30"/>
          <p:cNvGrpSpPr/>
          <p:nvPr/>
        </p:nvGrpSpPr>
        <p:grpSpPr>
          <a:xfrm>
            <a:off x="8411685" y="4151249"/>
            <a:ext cx="408377" cy="408377"/>
            <a:chOff x="304800" y="673100"/>
            <a:chExt cx="4000500" cy="4000500"/>
          </a:xfrm>
          <a:effectLst>
            <a:outerShdw blurRad="317500" dist="190500" dir="8100000" algn="tr" rotWithShape="0">
              <a:prstClr val="black">
                <a:alpha val="50000"/>
              </a:prstClr>
            </a:outerShdw>
          </a:effectLst>
        </p:grpSpPr>
        <p:sp>
          <p:nvSpPr>
            <p:cNvPr id="32" name="同心圆 3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33" name="椭圆 3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4" name="椭圆 33"/>
          <p:cNvSpPr/>
          <p:nvPr/>
        </p:nvSpPr>
        <p:spPr>
          <a:xfrm>
            <a:off x="6629511" y="4707644"/>
            <a:ext cx="274777" cy="274777"/>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sp>
        <p:nvSpPr>
          <p:cNvPr id="35" name="椭圆 34"/>
          <p:cNvSpPr/>
          <p:nvPr/>
        </p:nvSpPr>
        <p:spPr>
          <a:xfrm>
            <a:off x="8585278" y="4918230"/>
            <a:ext cx="137389" cy="137389"/>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nvGrpSpPr>
          <p:cNvPr id="37" name="组合 36"/>
          <p:cNvGrpSpPr/>
          <p:nvPr/>
        </p:nvGrpSpPr>
        <p:grpSpPr>
          <a:xfrm>
            <a:off x="5888867" y="556279"/>
            <a:ext cx="1306135" cy="1269327"/>
            <a:chOff x="2132199" y="770251"/>
            <a:chExt cx="1306135" cy="1269327"/>
          </a:xfrm>
        </p:grpSpPr>
        <p:grpSp>
          <p:nvGrpSpPr>
            <p:cNvPr id="38" name="组合 37"/>
            <p:cNvGrpSpPr/>
            <p:nvPr/>
          </p:nvGrpSpPr>
          <p:grpSpPr>
            <a:xfrm>
              <a:off x="2132199" y="770251"/>
              <a:ext cx="1306135" cy="1269327"/>
              <a:chOff x="4345444" y="2542859"/>
              <a:chExt cx="1810550" cy="1811205"/>
            </a:xfrm>
          </p:grpSpPr>
          <p:grpSp>
            <p:nvGrpSpPr>
              <p:cNvPr id="40" name="组合 39"/>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微软雅黑" panose="020b0503020204020204" pitchFamily="34" charset="-122"/>
                  </a:endParaRPr>
                </a:p>
              </p:txBody>
            </p:sp>
            <p:sp>
              <p:nvSpPr>
                <p:cNvPr id="43" name="椭圆 42"/>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41" name="椭圆 40"/>
              <p:cNvSpPr/>
              <p:nvPr/>
            </p:nvSpPr>
            <p:spPr>
              <a:xfrm>
                <a:off x="4565570" y="2763062"/>
                <a:ext cx="1370298" cy="137079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微软雅黑" panose="020b0503020204020204" pitchFamily="34" charset="-122"/>
                </a:endParaRPr>
              </a:p>
            </p:txBody>
          </p:sp>
        </p:grpSp>
        <p:sp>
          <p:nvSpPr>
            <p:cNvPr id="39" name="TextBox 11"/>
            <p:cNvSpPr txBox="1"/>
            <p:nvPr/>
          </p:nvSpPr>
          <p:spPr>
            <a:xfrm>
              <a:off x="2421719" y="982864"/>
              <a:ext cx="950693" cy="784830"/>
            </a:xfrm>
            <a:prstGeom prst="rect">
              <a:avLst/>
            </a:prstGeom>
            <a:noFill/>
          </p:spPr>
          <p:txBody>
            <a:bodyPr wrap="square" rtlCol="0">
              <a:spAutoFit/>
            </a:bodyPr>
            <a:lstStyle/>
            <a:p>
              <a:r>
                <a:rPr lang="zh-CN" altLang="en-US" sz="4500" b="1" smtClean="0">
                  <a:solidFill>
                    <a:prstClr val="white"/>
                  </a:solidFill>
                  <a:latin typeface="微软雅黑" panose="020b0503020204020204" pitchFamily="34" charset="-122"/>
                  <a:ea typeface="微软雅黑" panose="020b0503020204020204" pitchFamily="34" charset="-122"/>
                </a:rPr>
                <a:t>言</a:t>
              </a:r>
              <a:endParaRPr lang="zh-CN" altLang="en-US" sz="4500" b="1">
                <a:solidFill>
                  <a:prstClr val="white"/>
                </a:solidFill>
                <a:latin typeface="微软雅黑" panose="020b0503020204020204" pitchFamily="34" charset="-122"/>
                <a:ea typeface="微软雅黑" panose="020b0503020204020204" pitchFamily="34" charset="-122"/>
              </a:endParaRPr>
            </a:p>
          </p:txBody>
        </p:sp>
      </p:grpSp>
      <p:pic>
        <p:nvPicPr>
          <p:cNvPr id="4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99889" l="1500" r="100000"/>
                    </a14:imgEffect>
                  </a14:imgLayer>
                </a14:imgProps>
              </a:ext>
              <a:ext uri="{28A0092B-C50C-407E-A947-70E740481C1C}">
                <a14:useLocalDpi xmlns:a14="http://schemas.microsoft.com/office/drawing/2010/main" val="0"/>
              </a:ext>
            </a:extLst>
          </a:blip>
          <a:stretch>
            <a:fillRect/>
          </a:stretch>
        </p:blipFill>
        <p:spPr bwMode="auto">
          <a:xfrm flipH="1">
            <a:off x="-4348" y="1423131"/>
            <a:ext cx="3413771" cy="3725389"/>
          </a:xfrm>
          <a:prstGeom prst="rect">
            <a:avLst/>
          </a:prstGeom>
          <a:noFill/>
          <a:ln>
            <a:noFill/>
          </a:ln>
          <a:effectLst>
            <a:outerShdw blurRad="50800" dist="38100" algn="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advTm="0">
    <p:push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par>
                                <p:cTn id="9" presetID="2" presetClass="entr" presetSubtype="3" accel="3500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2000" fill="hold"/>
                                        <p:tgtEl>
                                          <p:spTgt spid="14"/>
                                        </p:tgtEl>
                                        <p:attrNameLst>
                                          <p:attrName>ppt_x</p:attrName>
                                        </p:attrNameLst>
                                      </p:cBhvr>
                                      <p:tavLst>
                                        <p:tav tm="0">
                                          <p:val>
                                            <p:strVal val="1+#ppt_w/2"/>
                                          </p:val>
                                        </p:tav>
                                        <p:tav tm="100000">
                                          <p:val>
                                            <p:strVal val="#ppt_x"/>
                                          </p:val>
                                        </p:tav>
                                      </p:tavLst>
                                    </p:anim>
                                    <p:anim calcmode="lin" valueType="num">
                                      <p:cBhvr additive="base">
                                        <p:cTn id="12" dur="2000" fill="hold"/>
                                        <p:tgtEl>
                                          <p:spTgt spid="14"/>
                                        </p:tgtEl>
                                        <p:attrNameLst>
                                          <p:attrName>ppt_y</p:attrName>
                                        </p:attrNameLst>
                                      </p:cBhvr>
                                      <p:tavLst>
                                        <p:tav tm="0">
                                          <p:val>
                                            <p:strVal val="0-#ppt_h/2"/>
                                          </p:val>
                                        </p:tav>
                                        <p:tav tm="100000">
                                          <p:val>
                                            <p:strVal val="#ppt_y"/>
                                          </p:val>
                                        </p:tav>
                                      </p:tavLst>
                                    </p:anim>
                                  </p:childTnLst>
                                </p:cTn>
                              </p:par>
                              <p:par>
                                <p:cTn id="13" presetID="2" presetClass="entr" presetSubtype="2" accel="3500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2000" fill="hold"/>
                                        <p:tgtEl>
                                          <p:spTgt spid="17"/>
                                        </p:tgtEl>
                                        <p:attrNameLst>
                                          <p:attrName>ppt_x</p:attrName>
                                        </p:attrNameLst>
                                      </p:cBhvr>
                                      <p:tavLst>
                                        <p:tav tm="0">
                                          <p:val>
                                            <p:strVal val="1+#ppt_w/2"/>
                                          </p:val>
                                        </p:tav>
                                        <p:tav tm="100000">
                                          <p:val>
                                            <p:strVal val="#ppt_x"/>
                                          </p:val>
                                        </p:tav>
                                      </p:tavLst>
                                    </p:anim>
                                    <p:anim calcmode="lin" valueType="num">
                                      <p:cBhvr additive="base">
                                        <p:cTn id="16" dur="2000" fill="hold"/>
                                        <p:tgtEl>
                                          <p:spTgt spid="17"/>
                                        </p:tgtEl>
                                        <p:attrNameLst>
                                          <p:attrName>ppt_y</p:attrName>
                                        </p:attrNameLst>
                                      </p:cBhvr>
                                      <p:tavLst>
                                        <p:tav tm="0">
                                          <p:val>
                                            <p:strVal val="#ppt_y"/>
                                          </p:val>
                                        </p:tav>
                                        <p:tav tm="100000">
                                          <p:val>
                                            <p:strVal val="#ppt_y"/>
                                          </p:val>
                                        </p:tav>
                                      </p:tavLst>
                                    </p:anim>
                                  </p:childTnLst>
                                </p:cTn>
                              </p:par>
                              <p:par>
                                <p:cTn id="17" presetID="53" presetClass="entr" presetSubtype="16"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par>
                                <p:cTn id="22" presetID="53" presetClass="entr" presetSubtype="16"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2" presetClass="entr" presetSubtype="3" accel="3500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additive="base">
                                        <p:cTn id="29" dur="2000" fill="hold"/>
                                        <p:tgtEl>
                                          <p:spTgt spid="20"/>
                                        </p:tgtEl>
                                        <p:attrNameLst>
                                          <p:attrName>ppt_x</p:attrName>
                                        </p:attrNameLst>
                                      </p:cBhvr>
                                      <p:tavLst>
                                        <p:tav tm="0">
                                          <p:val>
                                            <p:strVal val="1+#ppt_w/2"/>
                                          </p:val>
                                        </p:tav>
                                        <p:tav tm="100000">
                                          <p:val>
                                            <p:strVal val="#ppt_x"/>
                                          </p:val>
                                        </p:tav>
                                      </p:tavLst>
                                    </p:anim>
                                    <p:anim calcmode="lin" valueType="num">
                                      <p:cBhvr additive="base">
                                        <p:cTn id="30" dur="2000" fill="hold"/>
                                        <p:tgtEl>
                                          <p:spTgt spid="20"/>
                                        </p:tgtEl>
                                        <p:attrNameLst>
                                          <p:attrName>ppt_y</p:attrName>
                                        </p:attrNameLst>
                                      </p:cBhvr>
                                      <p:tavLst>
                                        <p:tav tm="0">
                                          <p:val>
                                            <p:strVal val="0-#ppt_h/2"/>
                                          </p:val>
                                        </p:tav>
                                        <p:tav tm="100000">
                                          <p:val>
                                            <p:strVal val="#ppt_y"/>
                                          </p:val>
                                        </p:tav>
                                      </p:tavLst>
                                    </p:anim>
                                  </p:childTnLst>
                                </p:cTn>
                              </p:par>
                            </p:childTnLst>
                          </p:cTn>
                        </p:par>
                        <p:par>
                          <p:cTn id="31" fill="hold" nodeType="afterGroup">
                            <p:stCondLst>
                              <p:cond delay="2000"/>
                            </p:stCondLst>
                            <p:childTnLst>
                              <p:par>
                                <p:cTn id="32" presetID="53" presetClass="entr" presetSubtype="16"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400"/>
                                  </p:stCondLst>
                                  <p:childTnLst>
                                    <p:set>
                                      <p:cBhvr>
                                        <p:cTn id="38" dur="1" fill="hold">
                                          <p:stCondLst>
                                            <p:cond delay="0"/>
                                          </p:stCondLst>
                                        </p:cTn>
                                        <p:tgtEl>
                                          <p:spTgt spid="24"/>
                                        </p:tgtEl>
                                        <p:attrNameLst>
                                          <p:attrName>style.visibility</p:attrName>
                                        </p:attrNameLst>
                                      </p:cBhvr>
                                      <p:to>
                                        <p:strVal val="visible"/>
                                      </p:to>
                                    </p:set>
                                    <p:anim calcmode="lin" valueType="num">
                                      <p:cBhvr>
                                        <p:cTn id="39" dur="500" fill="hold"/>
                                        <p:tgtEl>
                                          <p:spTgt spid="24"/>
                                        </p:tgtEl>
                                        <p:attrNameLst>
                                          <p:attrName>ppt_w</p:attrName>
                                        </p:attrNameLst>
                                      </p:cBhvr>
                                      <p:tavLst>
                                        <p:tav tm="0">
                                          <p:val>
                                            <p:fltVal val="0"/>
                                          </p:val>
                                        </p:tav>
                                        <p:tav tm="100000">
                                          <p:val>
                                            <p:strVal val="#ppt_w"/>
                                          </p:val>
                                        </p:tav>
                                      </p:tavLst>
                                    </p:anim>
                                    <p:anim calcmode="lin" valueType="num">
                                      <p:cBhvr>
                                        <p:cTn id="40" dur="500" fill="hold"/>
                                        <p:tgtEl>
                                          <p:spTgt spid="24"/>
                                        </p:tgtEl>
                                        <p:attrNameLst>
                                          <p:attrName>ppt_h</p:attrName>
                                        </p:attrNameLst>
                                      </p:cBhvr>
                                      <p:tavLst>
                                        <p:tav tm="0">
                                          <p:val>
                                            <p:fltVal val="0"/>
                                          </p:val>
                                        </p:tav>
                                        <p:tav tm="100000">
                                          <p:val>
                                            <p:strVal val="#ppt_h"/>
                                          </p:val>
                                        </p:tav>
                                      </p:tavLst>
                                    </p:anim>
                                    <p:animEffect transition="in" filter="fade">
                                      <p:cBhvr>
                                        <p:cTn id="41" dur="500"/>
                                        <p:tgtEl>
                                          <p:spTgt spid="24"/>
                                        </p:tgtEl>
                                      </p:cBhvr>
                                    </p:animEffect>
                                  </p:childTnLst>
                                </p:cTn>
                              </p:par>
                              <p:par>
                                <p:cTn id="42" presetID="53" presetClass="entr" presetSubtype="16" fill="hold" nodeType="withEffect">
                                  <p:stCondLst>
                                    <p:cond delay="40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nodeType="withEffect">
                                  <p:stCondLst>
                                    <p:cond delay="200"/>
                                  </p:stCondLst>
                                  <p:childTnLst>
                                    <p:set>
                                      <p:cBhvr>
                                        <p:cTn id="48" dur="1" fill="hold">
                                          <p:stCondLst>
                                            <p:cond delay="0"/>
                                          </p:stCondLst>
                                        </p:cTn>
                                        <p:tgtEl>
                                          <p:spTgt spid="28"/>
                                        </p:tgtEl>
                                        <p:attrNameLst>
                                          <p:attrName>style.visibility</p:attrName>
                                        </p:attrNameLst>
                                      </p:cBhvr>
                                      <p:to>
                                        <p:strVal val="visible"/>
                                      </p:to>
                                    </p:set>
                                    <p:anim calcmode="lin" valueType="num">
                                      <p:cBhvr>
                                        <p:cTn id="49" dur="500" fill="hold"/>
                                        <p:tgtEl>
                                          <p:spTgt spid="28"/>
                                        </p:tgtEl>
                                        <p:attrNameLst>
                                          <p:attrName>ppt_w</p:attrName>
                                        </p:attrNameLst>
                                      </p:cBhvr>
                                      <p:tavLst>
                                        <p:tav tm="0">
                                          <p:val>
                                            <p:fltVal val="0"/>
                                          </p:val>
                                        </p:tav>
                                        <p:tav tm="100000">
                                          <p:val>
                                            <p:strVal val="#ppt_w"/>
                                          </p:val>
                                        </p:tav>
                                      </p:tavLst>
                                    </p:anim>
                                    <p:anim calcmode="lin" valueType="num">
                                      <p:cBhvr>
                                        <p:cTn id="50" dur="500" fill="hold"/>
                                        <p:tgtEl>
                                          <p:spTgt spid="28"/>
                                        </p:tgtEl>
                                        <p:attrNameLst>
                                          <p:attrName>ppt_h</p:attrName>
                                        </p:attrNameLst>
                                      </p:cBhvr>
                                      <p:tavLst>
                                        <p:tav tm="0">
                                          <p:val>
                                            <p:fltVal val="0"/>
                                          </p:val>
                                        </p:tav>
                                        <p:tav tm="100000">
                                          <p:val>
                                            <p:strVal val="#ppt_h"/>
                                          </p:val>
                                        </p:tav>
                                      </p:tavLst>
                                    </p:anim>
                                    <p:animEffect transition="in" filter="fade">
                                      <p:cBhvr>
                                        <p:cTn id="51" dur="500"/>
                                        <p:tgtEl>
                                          <p:spTgt spid="28"/>
                                        </p:tgtEl>
                                      </p:cBhvr>
                                    </p:animEffect>
                                  </p:childTnLst>
                                </p:cTn>
                              </p:par>
                              <p:par>
                                <p:cTn id="52" presetID="53" presetClass="entr" presetSubtype="16" fill="hold" nodeType="withEffect">
                                  <p:stCondLst>
                                    <p:cond delay="400"/>
                                  </p:stCondLst>
                                  <p:childTnLst>
                                    <p:set>
                                      <p:cBhvr>
                                        <p:cTn id="53" dur="1" fill="hold">
                                          <p:stCondLst>
                                            <p:cond delay="0"/>
                                          </p:stCondLst>
                                        </p:cTn>
                                        <p:tgtEl>
                                          <p:spTgt spid="31"/>
                                        </p:tgtEl>
                                        <p:attrNameLst>
                                          <p:attrName>style.visibility</p:attrName>
                                        </p:attrNameLst>
                                      </p:cBhvr>
                                      <p:to>
                                        <p:strVal val="visible"/>
                                      </p:to>
                                    </p:set>
                                    <p:anim calcmode="lin" valueType="num">
                                      <p:cBhvr>
                                        <p:cTn id="54" dur="500" fill="hold"/>
                                        <p:tgtEl>
                                          <p:spTgt spid="31"/>
                                        </p:tgtEl>
                                        <p:attrNameLst>
                                          <p:attrName>ppt_w</p:attrName>
                                        </p:attrNameLst>
                                      </p:cBhvr>
                                      <p:tavLst>
                                        <p:tav tm="0">
                                          <p:val>
                                            <p:fltVal val="0"/>
                                          </p:val>
                                        </p:tav>
                                        <p:tav tm="100000">
                                          <p:val>
                                            <p:strVal val="#ppt_w"/>
                                          </p:val>
                                        </p:tav>
                                      </p:tavLst>
                                    </p:anim>
                                    <p:anim calcmode="lin" valueType="num">
                                      <p:cBhvr>
                                        <p:cTn id="55" dur="500" fill="hold"/>
                                        <p:tgtEl>
                                          <p:spTgt spid="31"/>
                                        </p:tgtEl>
                                        <p:attrNameLst>
                                          <p:attrName>ppt_h</p:attrName>
                                        </p:attrNameLst>
                                      </p:cBhvr>
                                      <p:tavLst>
                                        <p:tav tm="0">
                                          <p:val>
                                            <p:fltVal val="0"/>
                                          </p:val>
                                        </p:tav>
                                        <p:tav tm="100000">
                                          <p:val>
                                            <p:strVal val="#ppt_h"/>
                                          </p:val>
                                        </p:tav>
                                      </p:tavLst>
                                    </p:anim>
                                    <p:animEffect transition="in" filter="fade">
                                      <p:cBhvr>
                                        <p:cTn id="56" dur="500"/>
                                        <p:tgtEl>
                                          <p:spTgt spid="31"/>
                                        </p:tgtEl>
                                      </p:cBhvr>
                                    </p:animEffect>
                                  </p:childTnLst>
                                </p:cTn>
                              </p:par>
                              <p:par>
                                <p:cTn id="57" presetID="53" presetClass="entr" presetSubtype="16" fill="hold" grpId="0" nodeType="withEffect">
                                  <p:stCondLst>
                                    <p:cond delay="400"/>
                                  </p:stCondLst>
                                  <p:childTnLst>
                                    <p:set>
                                      <p:cBhvr>
                                        <p:cTn id="58" dur="1" fill="hold">
                                          <p:stCondLst>
                                            <p:cond delay="0"/>
                                          </p:stCondLst>
                                        </p:cTn>
                                        <p:tgtEl>
                                          <p:spTgt spid="34"/>
                                        </p:tgtEl>
                                        <p:attrNameLst>
                                          <p:attrName>style.visibility</p:attrName>
                                        </p:attrNameLst>
                                      </p:cBhvr>
                                      <p:to>
                                        <p:strVal val="visible"/>
                                      </p:to>
                                    </p:set>
                                    <p:anim calcmode="lin" valueType="num">
                                      <p:cBhvr>
                                        <p:cTn id="59" dur="500" fill="hold"/>
                                        <p:tgtEl>
                                          <p:spTgt spid="34"/>
                                        </p:tgtEl>
                                        <p:attrNameLst>
                                          <p:attrName>ppt_w</p:attrName>
                                        </p:attrNameLst>
                                      </p:cBhvr>
                                      <p:tavLst>
                                        <p:tav tm="0">
                                          <p:val>
                                            <p:fltVal val="0"/>
                                          </p:val>
                                        </p:tav>
                                        <p:tav tm="100000">
                                          <p:val>
                                            <p:strVal val="#ppt_w"/>
                                          </p:val>
                                        </p:tav>
                                      </p:tavLst>
                                    </p:anim>
                                    <p:anim calcmode="lin" valueType="num">
                                      <p:cBhvr>
                                        <p:cTn id="60" dur="500" fill="hold"/>
                                        <p:tgtEl>
                                          <p:spTgt spid="34"/>
                                        </p:tgtEl>
                                        <p:attrNameLst>
                                          <p:attrName>ppt_h</p:attrName>
                                        </p:attrNameLst>
                                      </p:cBhvr>
                                      <p:tavLst>
                                        <p:tav tm="0">
                                          <p:val>
                                            <p:fltVal val="0"/>
                                          </p:val>
                                        </p:tav>
                                        <p:tav tm="100000">
                                          <p:val>
                                            <p:strVal val="#ppt_h"/>
                                          </p:val>
                                        </p:tav>
                                      </p:tavLst>
                                    </p:anim>
                                    <p:animEffect transition="in" filter="fade">
                                      <p:cBhvr>
                                        <p:cTn id="61" dur="500"/>
                                        <p:tgtEl>
                                          <p:spTgt spid="34"/>
                                        </p:tgtEl>
                                      </p:cBhvr>
                                    </p:animEffect>
                                  </p:childTnLst>
                                </p:cTn>
                              </p:par>
                              <p:par>
                                <p:cTn id="62" presetID="53" presetClass="entr" presetSubtype="16" fill="hold" grpId="0" nodeType="withEffect">
                                  <p:stCondLst>
                                    <p:cond delay="200"/>
                                  </p:stCondLst>
                                  <p:childTnLst>
                                    <p:set>
                                      <p:cBhvr>
                                        <p:cTn id="63" dur="1" fill="hold">
                                          <p:stCondLst>
                                            <p:cond delay="0"/>
                                          </p:stCondLst>
                                        </p:cTn>
                                        <p:tgtEl>
                                          <p:spTgt spid="35"/>
                                        </p:tgtEl>
                                        <p:attrNameLst>
                                          <p:attrName>style.visibility</p:attrName>
                                        </p:attrNameLst>
                                      </p:cBhvr>
                                      <p:to>
                                        <p:strVal val="visible"/>
                                      </p:to>
                                    </p:set>
                                    <p:anim calcmode="lin" valueType="num">
                                      <p:cBhvr>
                                        <p:cTn id="64" dur="500" fill="hold"/>
                                        <p:tgtEl>
                                          <p:spTgt spid="35"/>
                                        </p:tgtEl>
                                        <p:attrNameLst>
                                          <p:attrName>ppt_w</p:attrName>
                                        </p:attrNameLst>
                                      </p:cBhvr>
                                      <p:tavLst>
                                        <p:tav tm="0">
                                          <p:val>
                                            <p:fltVal val="0"/>
                                          </p:val>
                                        </p:tav>
                                        <p:tav tm="100000">
                                          <p:val>
                                            <p:strVal val="#ppt_w"/>
                                          </p:val>
                                        </p:tav>
                                      </p:tavLst>
                                    </p:anim>
                                    <p:anim calcmode="lin" valueType="num">
                                      <p:cBhvr>
                                        <p:cTn id="65" dur="500" fill="hold"/>
                                        <p:tgtEl>
                                          <p:spTgt spid="35"/>
                                        </p:tgtEl>
                                        <p:attrNameLst>
                                          <p:attrName>ppt_h</p:attrName>
                                        </p:attrNameLst>
                                      </p:cBhvr>
                                      <p:tavLst>
                                        <p:tav tm="0">
                                          <p:val>
                                            <p:fltVal val="0"/>
                                          </p:val>
                                        </p:tav>
                                        <p:tav tm="100000">
                                          <p:val>
                                            <p:strVal val="#ppt_h"/>
                                          </p:val>
                                        </p:tav>
                                      </p:tavLst>
                                    </p:anim>
                                    <p:animEffect transition="in" filter="fade">
                                      <p:cBhvr>
                                        <p:cTn id="66" dur="500"/>
                                        <p:tgtEl>
                                          <p:spTgt spid="35"/>
                                        </p:tgtEl>
                                      </p:cBhvr>
                                    </p:animEffect>
                                  </p:childTnLst>
                                </p:cTn>
                              </p:par>
                              <p:par>
                                <p:cTn id="67" presetID="22" presetClass="entr" presetSubtype="4" fill="hold" grpId="0" nodeType="withEffect">
                                  <p:stCondLst>
                                    <p:cond delay="0"/>
                                  </p:stCondLst>
                                  <p:iterate type="lt">
                                    <p:tmPct val="10000"/>
                                  </p:iterate>
                                  <p:childTnLst>
                                    <p:set>
                                      <p:cBhvr>
                                        <p:cTn id="68" dur="1" fill="hold">
                                          <p:stCondLst>
                                            <p:cond delay="0"/>
                                          </p:stCondLst>
                                        </p:cTn>
                                        <p:tgtEl>
                                          <p:spTgt spid="3"/>
                                        </p:tgtEl>
                                        <p:attrNameLst>
                                          <p:attrName>style.visibility</p:attrName>
                                        </p:attrNameLst>
                                      </p:cBhvr>
                                      <p:to>
                                        <p:strVal val="visible"/>
                                      </p:to>
                                    </p:set>
                                    <p:animEffect transition="in" filter="wipe(down)">
                                      <p:cBhvr>
                                        <p:cTn id="6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3" grpId="0" animBg="1"/>
      <p:bldP spid="24" grpId="0" animBg="1"/>
      <p:bldP spid="34" grpId="0" animBg="1"/>
      <p:bldP spid="35" grpId="0" animBg="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2" name="圆角矩形 91"/>
          <p:cNvSpPr/>
          <p:nvPr/>
        </p:nvSpPr>
        <p:spPr>
          <a:xfrm>
            <a:off x="2253052" y="3455177"/>
            <a:ext cx="1086698" cy="1086557"/>
          </a:xfrm>
          <a:prstGeom prst="roundRect">
            <a:avLst>
              <a:gd name="adj" fmla="val 12985"/>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3" name="圆角矩形 92"/>
          <p:cNvSpPr/>
          <p:nvPr/>
        </p:nvSpPr>
        <p:spPr>
          <a:xfrm>
            <a:off x="3841721" y="3142728"/>
            <a:ext cx="860538" cy="860426"/>
          </a:xfrm>
          <a:prstGeom prst="roundRect">
            <a:avLst>
              <a:gd name="adj" fmla="val 12985"/>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4" name="圆角矩形 93"/>
          <p:cNvSpPr/>
          <p:nvPr/>
        </p:nvSpPr>
        <p:spPr>
          <a:xfrm>
            <a:off x="5736635" y="1204015"/>
            <a:ext cx="860538" cy="860426"/>
          </a:xfrm>
          <a:prstGeom prst="roundRect">
            <a:avLst>
              <a:gd name="adj" fmla="val 12985"/>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7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5" name="圆角矩形 94"/>
          <p:cNvSpPr/>
          <p:nvPr/>
        </p:nvSpPr>
        <p:spPr>
          <a:xfrm>
            <a:off x="4130330" y="1565772"/>
            <a:ext cx="1086698" cy="1086557"/>
          </a:xfrm>
          <a:prstGeom prst="roundRect">
            <a:avLst>
              <a:gd name="adj" fmla="val 12985"/>
            </a:avLst>
          </a:prstGeom>
          <a:solidFill>
            <a:srgbClr val="022E6E"/>
          </a:solidFill>
          <a:ln w="25400">
            <a:gradFill flip="none" rotWithShape="1">
              <a:gsLst>
                <a:gs pos="0">
                  <a:schemeClr val="bg1">
                    <a:lumMod val="75000"/>
                  </a:schemeClr>
                </a:gs>
                <a:gs pos="100000">
                  <a:schemeClr val="bg1"/>
                </a:gs>
              </a:gsLst>
              <a:lin ang="2700000" scaled="1"/>
            </a:gradFill>
          </a:ln>
          <a:effectLst>
            <a:innerShdw blurRad="139700" dist="762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6" name="任意多边形 95"/>
          <p:cNvSpPr/>
          <p:nvPr/>
        </p:nvSpPr>
        <p:spPr>
          <a:xfrm rot="18900000">
            <a:off x="1808968" y="2214514"/>
            <a:ext cx="5268414" cy="1390798"/>
          </a:xfrm>
          <a:custGeom>
            <a:gdLst>
              <a:gd name="connsiteX0" fmla="*/ 6382501 w 7023637"/>
              <a:gd name="connsiteY0" fmla="*/ 230936 h 1854397"/>
              <a:gd name="connsiteX1" fmla="*/ 6984659 w 7023637"/>
              <a:gd name="connsiteY1" fmla="*/ 833094 h 1854397"/>
              <a:gd name="connsiteX2" fmla="*/ 6984659 w 7023637"/>
              <a:gd name="connsiteY2" fmla="*/ 1021294 h 1854397"/>
              <a:gd name="connsiteX3" fmla="*/ 6382502 w 7023637"/>
              <a:gd name="connsiteY3" fmla="*/ 1623452 h 1854397"/>
              <a:gd name="connsiteX4" fmla="*/ 6238324 w 7023637"/>
              <a:gd name="connsiteY4" fmla="*/ 1652686 h 1854397"/>
              <a:gd name="connsiteX5" fmla="*/ 6233468 w 7023637"/>
              <a:gd name="connsiteY5" fmla="*/ 1649461 h 1854397"/>
              <a:gd name="connsiteX6" fmla="*/ 5619292 w 7023637"/>
              <a:gd name="connsiteY6" fmla="*/ 1035284 h 1854397"/>
              <a:gd name="connsiteX7" fmla="*/ 5381956 w 7023637"/>
              <a:gd name="connsiteY7" fmla="*/ 1035284 h 1854397"/>
              <a:gd name="connsiteX8" fmla="*/ 4622585 w 7023637"/>
              <a:gd name="connsiteY8" fmla="*/ 1794655 h 1854397"/>
              <a:gd name="connsiteX9" fmla="*/ 4612056 w 7023637"/>
              <a:gd name="connsiteY9" fmla="*/ 1810510 h 1854397"/>
              <a:gd name="connsiteX10" fmla="*/ 4564487 w 7023637"/>
              <a:gd name="connsiteY10" fmla="*/ 1842098 h 1854397"/>
              <a:gd name="connsiteX11" fmla="*/ 4423292 w 7023637"/>
              <a:gd name="connsiteY11" fmla="*/ 1835186 h 1854397"/>
              <a:gd name="connsiteX12" fmla="*/ 4387173 w 7023637"/>
              <a:gd name="connsiteY12" fmla="*/ 1808553 h 1854397"/>
              <a:gd name="connsiteX13" fmla="*/ 4380859 w 7023637"/>
              <a:gd name="connsiteY13" fmla="*/ 1799045 h 1854397"/>
              <a:gd name="connsiteX14" fmla="*/ 3621487 w 7023637"/>
              <a:gd name="connsiteY14" fmla="*/ 1039674 h 1854397"/>
              <a:gd name="connsiteX15" fmla="*/ 3439668 w 7023637"/>
              <a:gd name="connsiteY15" fmla="*/ 1002808 h 1854397"/>
              <a:gd name="connsiteX16" fmla="*/ 3407952 w 7023637"/>
              <a:gd name="connsiteY16" fmla="*/ 1023869 h 1854397"/>
              <a:gd name="connsiteX17" fmla="*/ 2808370 w 7023637"/>
              <a:gd name="connsiteY17" fmla="*/ 1623451 h 1854397"/>
              <a:gd name="connsiteX18" fmla="*/ 2620170 w 7023637"/>
              <a:gd name="connsiteY18" fmla="*/ 1623451 h 1854397"/>
              <a:gd name="connsiteX19" fmla="*/ 2194586 w 7023637"/>
              <a:gd name="connsiteY19" fmla="*/ 1197867 h 1854397"/>
              <a:gd name="connsiteX20" fmla="*/ 2194565 w 7023637"/>
              <a:gd name="connsiteY20" fmla="*/ 1197867 h 1854397"/>
              <a:gd name="connsiteX21" fmla="*/ 2042569 w 7023637"/>
              <a:gd name="connsiteY21" fmla="*/ 1045871 h 1854397"/>
              <a:gd name="connsiteX22" fmla="*/ 1805233 w 7023637"/>
              <a:gd name="connsiteY22" fmla="*/ 1045871 h 1854397"/>
              <a:gd name="connsiteX23" fmla="*/ 1045861 w 7023637"/>
              <a:gd name="connsiteY23" fmla="*/ 1805242 h 1854397"/>
              <a:gd name="connsiteX24" fmla="*/ 1045860 w 7023637"/>
              <a:gd name="connsiteY24" fmla="*/ 1805244 h 1854397"/>
              <a:gd name="connsiteX25" fmla="*/ 990345 w 7023637"/>
              <a:gd name="connsiteY25" fmla="*/ 1842109 h 1854397"/>
              <a:gd name="connsiteX26" fmla="*/ 808525 w 7023637"/>
              <a:gd name="connsiteY26" fmla="*/ 1805243 h 1854397"/>
              <a:gd name="connsiteX27" fmla="*/ 49154 w 7023637"/>
              <a:gd name="connsiteY27" fmla="*/ 1045872 h 1854397"/>
              <a:gd name="connsiteX28" fmla="*/ 49154 w 7023637"/>
              <a:gd name="connsiteY28" fmla="*/ 808536 h 1854397"/>
              <a:gd name="connsiteX29" fmla="*/ 808525 w 7023637"/>
              <a:gd name="connsiteY29" fmla="*/ 49164 h 1854397"/>
              <a:gd name="connsiteX30" fmla="*/ 1045861 w 7023637"/>
              <a:gd name="connsiteY30" fmla="*/ 49164 h 1854397"/>
              <a:gd name="connsiteX31" fmla="*/ 1653226 w 7023637"/>
              <a:gd name="connsiteY31" fmla="*/ 656529 h 1854397"/>
              <a:gd name="connsiteX32" fmla="*/ 1653248 w 7023637"/>
              <a:gd name="connsiteY32" fmla="*/ 656529 h 1854397"/>
              <a:gd name="connsiteX33" fmla="*/ 1805243 w 7023637"/>
              <a:gd name="connsiteY33" fmla="*/ 808524 h 1854397"/>
              <a:gd name="connsiteX34" fmla="*/ 2042579 w 7023637"/>
              <a:gd name="connsiteY34" fmla="*/ 808524 h 1854397"/>
              <a:gd name="connsiteX35" fmla="*/ 2112731 w 7023637"/>
              <a:gd name="connsiteY35" fmla="*/ 738372 h 1854397"/>
              <a:gd name="connsiteX36" fmla="*/ 2620179 w 7023637"/>
              <a:gd name="connsiteY36" fmla="*/ 230935 h 1854397"/>
              <a:gd name="connsiteX37" fmla="*/ 2808370 w 7023637"/>
              <a:gd name="connsiteY37" fmla="*/ 230935 h 1854397"/>
              <a:gd name="connsiteX38" fmla="*/ 3236140 w 7023637"/>
              <a:gd name="connsiteY38" fmla="*/ 658705 h 1854397"/>
              <a:gd name="connsiteX39" fmla="*/ 3240530 w 7023637"/>
              <a:gd name="connsiteY39" fmla="*/ 658705 h 1854397"/>
              <a:gd name="connsiteX40" fmla="*/ 3388156 w 7023637"/>
              <a:gd name="connsiteY40" fmla="*/ 806331 h 1854397"/>
              <a:gd name="connsiteX41" fmla="*/ 3625492 w 7023637"/>
              <a:gd name="connsiteY41" fmla="*/ 806331 h 1854397"/>
              <a:gd name="connsiteX42" fmla="*/ 4382672 w 7023637"/>
              <a:gd name="connsiteY42" fmla="*/ 49151 h 1854397"/>
              <a:gd name="connsiteX43" fmla="*/ 4438185 w 7023637"/>
              <a:gd name="connsiteY43" fmla="*/ 12288 h 1854397"/>
              <a:gd name="connsiteX44" fmla="*/ 4579381 w 7023637"/>
              <a:gd name="connsiteY44" fmla="*/ 19201 h 1854397"/>
              <a:gd name="connsiteX45" fmla="*/ 4615497 w 7023637"/>
              <a:gd name="connsiteY45" fmla="*/ 45831 h 1854397"/>
              <a:gd name="connsiteX46" fmla="*/ 4621812 w 7023637"/>
              <a:gd name="connsiteY46" fmla="*/ 55341 h 1854397"/>
              <a:gd name="connsiteX47" fmla="*/ 5381183 w 7023637"/>
              <a:gd name="connsiteY47" fmla="*/ 814712 h 1854397"/>
              <a:gd name="connsiteX48" fmla="*/ 5618519 w 7023637"/>
              <a:gd name="connsiteY48" fmla="*/ 814712 h 1854397"/>
              <a:gd name="connsiteX49" fmla="*/ 6218098 w 7023637"/>
              <a:gd name="connsiteY49" fmla="*/ 215133 h 1854397"/>
              <a:gd name="connsiteX50" fmla="*/ 6238324 w 7023637"/>
              <a:gd name="connsiteY50" fmla="*/ 201702 h 1854397"/>
              <a:gd name="connsiteX51" fmla="*/ 6382501 w 7023637"/>
              <a:gd name="connsiteY51" fmla="*/ 230936 h 185439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023637" h="1854397">
                <a:moveTo>
                  <a:pt x="6382501" y="230936"/>
                </a:moveTo>
                <a:lnTo>
                  <a:pt x="6984659" y="833094"/>
                </a:lnTo>
                <a:cubicBezTo>
                  <a:pt x="7036630" y="885064"/>
                  <a:pt x="7036630" y="969325"/>
                  <a:pt x="6984659" y="1021294"/>
                </a:cubicBezTo>
                <a:lnTo>
                  <a:pt x="6382502" y="1623452"/>
                </a:lnTo>
                <a:cubicBezTo>
                  <a:pt x="6343525" y="1662430"/>
                  <a:pt x="6286384" y="1672174"/>
                  <a:pt x="6238324" y="1652686"/>
                </a:cubicBezTo>
                <a:lnTo>
                  <a:pt x="6233468" y="1649461"/>
                </a:lnTo>
                <a:lnTo>
                  <a:pt x="5619292" y="1035284"/>
                </a:lnTo>
                <a:cubicBezTo>
                  <a:pt x="5553753" y="969745"/>
                  <a:pt x="5447494" y="969745"/>
                  <a:pt x="5381956" y="1035284"/>
                </a:cubicBezTo>
                <a:lnTo>
                  <a:pt x="4622585" y="1794655"/>
                </a:lnTo>
                <a:lnTo>
                  <a:pt x="4612056" y="1810510"/>
                </a:lnTo>
                <a:lnTo>
                  <a:pt x="4564487" y="1842098"/>
                </a:lnTo>
                <a:cubicBezTo>
                  <a:pt x="4519032" y="1860531"/>
                  <a:pt x="4467136" y="1858226"/>
                  <a:pt x="4423292" y="1835186"/>
                </a:cubicBezTo>
                <a:lnTo>
                  <a:pt x="4387173" y="1808553"/>
                </a:lnTo>
                <a:lnTo>
                  <a:pt x="4380859" y="1799045"/>
                </a:lnTo>
                <a:lnTo>
                  <a:pt x="3621487" y="1039674"/>
                </a:lnTo>
                <a:cubicBezTo>
                  <a:pt x="3572333" y="990520"/>
                  <a:pt x="3500274" y="978231"/>
                  <a:pt x="3439668" y="1002808"/>
                </a:cubicBezTo>
                <a:lnTo>
                  <a:pt x="3407952" y="1023869"/>
                </a:lnTo>
                <a:lnTo>
                  <a:pt x="2808370" y="1623451"/>
                </a:lnTo>
                <a:cubicBezTo>
                  <a:pt x="2756400" y="1675421"/>
                  <a:pt x="2672140" y="1675421"/>
                  <a:pt x="2620170" y="1623451"/>
                </a:cubicBezTo>
                <a:lnTo>
                  <a:pt x="2194586" y="1197867"/>
                </a:lnTo>
                <a:lnTo>
                  <a:pt x="2194565" y="1197867"/>
                </a:lnTo>
                <a:lnTo>
                  <a:pt x="2042569" y="1045871"/>
                </a:lnTo>
                <a:cubicBezTo>
                  <a:pt x="1977030" y="980332"/>
                  <a:pt x="1870772" y="980332"/>
                  <a:pt x="1805233" y="1045871"/>
                </a:cubicBezTo>
                <a:lnTo>
                  <a:pt x="1045861" y="1805242"/>
                </a:lnTo>
                <a:lnTo>
                  <a:pt x="1045860" y="1805244"/>
                </a:lnTo>
                <a:lnTo>
                  <a:pt x="990345" y="1842109"/>
                </a:lnTo>
                <a:cubicBezTo>
                  <a:pt x="929738" y="1866686"/>
                  <a:pt x="857679" y="1854397"/>
                  <a:pt x="808525" y="1805243"/>
                </a:cubicBezTo>
                <a:lnTo>
                  <a:pt x="49154" y="1045872"/>
                </a:lnTo>
                <a:cubicBezTo>
                  <a:pt x="-16385" y="980333"/>
                  <a:pt x="-16385" y="874074"/>
                  <a:pt x="49154" y="808536"/>
                </a:cubicBezTo>
                <a:lnTo>
                  <a:pt x="808525" y="49164"/>
                </a:lnTo>
                <a:cubicBezTo>
                  <a:pt x="874064" y="-16375"/>
                  <a:pt x="980322" y="-16375"/>
                  <a:pt x="1045861" y="49164"/>
                </a:cubicBezTo>
                <a:lnTo>
                  <a:pt x="1653226" y="656529"/>
                </a:lnTo>
                <a:lnTo>
                  <a:pt x="1653248" y="656529"/>
                </a:lnTo>
                <a:lnTo>
                  <a:pt x="1805243" y="808524"/>
                </a:lnTo>
                <a:cubicBezTo>
                  <a:pt x="1870782" y="874063"/>
                  <a:pt x="1977040" y="874063"/>
                  <a:pt x="2042579" y="808524"/>
                </a:cubicBezTo>
                <a:lnTo>
                  <a:pt x="2112731" y="738372"/>
                </a:lnTo>
                <a:lnTo>
                  <a:pt x="2620179" y="230935"/>
                </a:lnTo>
                <a:cubicBezTo>
                  <a:pt x="2672139" y="178964"/>
                  <a:pt x="2756399" y="178964"/>
                  <a:pt x="2808370" y="230935"/>
                </a:cubicBezTo>
                <a:lnTo>
                  <a:pt x="3236140" y="658705"/>
                </a:lnTo>
                <a:lnTo>
                  <a:pt x="3240530" y="658705"/>
                </a:lnTo>
                <a:lnTo>
                  <a:pt x="3388156" y="806331"/>
                </a:lnTo>
                <a:cubicBezTo>
                  <a:pt x="3453695" y="871870"/>
                  <a:pt x="3559954" y="871870"/>
                  <a:pt x="3625492" y="806331"/>
                </a:cubicBezTo>
                <a:lnTo>
                  <a:pt x="4382672" y="49151"/>
                </a:lnTo>
                <a:lnTo>
                  <a:pt x="4438185" y="12288"/>
                </a:lnTo>
                <a:cubicBezTo>
                  <a:pt x="4483639" y="-6144"/>
                  <a:pt x="4535536" y="-3840"/>
                  <a:pt x="4579381" y="19201"/>
                </a:cubicBezTo>
                <a:lnTo>
                  <a:pt x="4615497" y="45831"/>
                </a:lnTo>
                <a:lnTo>
                  <a:pt x="4621812" y="55341"/>
                </a:lnTo>
                <a:lnTo>
                  <a:pt x="5381183" y="814712"/>
                </a:lnTo>
                <a:cubicBezTo>
                  <a:pt x="5446722" y="880251"/>
                  <a:pt x="5552980" y="880251"/>
                  <a:pt x="5618519" y="814712"/>
                </a:cubicBezTo>
                <a:lnTo>
                  <a:pt x="6218098" y="215133"/>
                </a:lnTo>
                <a:lnTo>
                  <a:pt x="6238324" y="201702"/>
                </a:lnTo>
                <a:cubicBezTo>
                  <a:pt x="6286383" y="182213"/>
                  <a:pt x="6343523" y="191958"/>
                  <a:pt x="6382501" y="230936"/>
                </a:cubicBezTo>
                <a:close/>
              </a:path>
            </a:pathLst>
          </a:custGeom>
          <a:gradFill>
            <a:gsLst>
              <a:gs pos="100000">
                <a:srgbClr val="F5F5F5"/>
              </a:gs>
              <a:gs pos="0">
                <a:srgbClr val="D9D9D9"/>
              </a:gs>
            </a:gsLst>
            <a:lin ang="5400000" scaled="0"/>
          </a:gradFill>
          <a:ln w="22225">
            <a:gradFill>
              <a:gsLst>
                <a:gs pos="0">
                  <a:schemeClr val="bg1"/>
                </a:gs>
                <a:gs pos="100000">
                  <a:schemeClr val="bg1">
                    <a:lumMod val="85000"/>
                  </a:schemeClr>
                </a:gs>
              </a:gsLst>
              <a:lin ang="5400000" scaled="1"/>
            </a:gradFill>
          </a:ln>
          <a:effectLst>
            <a:outerShdw blurRad="1397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rgbClr val="022E6E"/>
              </a:solidFill>
            </a:endParaRPr>
          </a:p>
        </p:txBody>
      </p:sp>
      <p:grpSp>
        <p:nvGrpSpPr>
          <p:cNvPr id="97" name="组合 96"/>
          <p:cNvGrpSpPr/>
          <p:nvPr/>
        </p:nvGrpSpPr>
        <p:grpSpPr>
          <a:xfrm>
            <a:off x="4543268" y="1893602"/>
            <a:ext cx="846721" cy="911366"/>
            <a:chOff x="5983151" y="2376090"/>
            <a:chExt cx="1128814" cy="1215155"/>
          </a:xfrm>
        </p:grpSpPr>
        <p:grpSp>
          <p:nvGrpSpPr>
            <p:cNvPr id="98" name="组合 97"/>
            <p:cNvGrpSpPr/>
            <p:nvPr/>
          </p:nvGrpSpPr>
          <p:grpSpPr>
            <a:xfrm>
              <a:off x="5983151" y="2376090"/>
              <a:ext cx="1128814" cy="1138726"/>
              <a:chOff x="3499046" y="4615023"/>
              <a:chExt cx="1128815" cy="1138726"/>
            </a:xfrm>
          </p:grpSpPr>
          <p:sp>
            <p:nvSpPr>
              <p:cNvPr id="105" name="文本框 52"/>
              <p:cNvSpPr txBox="1"/>
              <p:nvPr/>
            </p:nvSpPr>
            <p:spPr>
              <a:xfrm>
                <a:off x="4005560" y="4615023"/>
                <a:ext cx="622301" cy="738665"/>
              </a:xfrm>
              <a:prstGeom prst="rect">
                <a:avLst/>
              </a:prstGeom>
              <a:noFill/>
            </p:spPr>
            <p:txBody>
              <a:bodyPr wrap="square" rtlCol="0">
                <a:spAutoFit/>
              </a:bodyPr>
              <a:lstStyle/>
              <a:p>
                <a:pPr algn="ctr"/>
                <a:r>
                  <a:rPr lang="en-US" altLang="zh-CN" sz="3000">
                    <a:solidFill>
                      <a:srgbClr val="022E6E"/>
                    </a:solidFill>
                    <a:latin typeface="Impact" panose="020b0806030902050204" pitchFamily="34" charset="0"/>
                  </a:rPr>
                  <a:t>3</a:t>
                </a:r>
                <a:endParaRPr lang="zh-CN" altLang="en-US" sz="3000">
                  <a:solidFill>
                    <a:srgbClr val="022E6E"/>
                  </a:solidFill>
                  <a:latin typeface="Impact" panose="020b0806030902050204" pitchFamily="34" charset="0"/>
                </a:endParaRPr>
              </a:p>
            </p:txBody>
          </p:sp>
          <p:sp>
            <p:nvSpPr>
              <p:cNvPr id="106" name="文本框 53"/>
              <p:cNvSpPr txBox="1"/>
              <p:nvPr/>
            </p:nvSpPr>
            <p:spPr>
              <a:xfrm>
                <a:off x="3499046" y="4891975"/>
                <a:ext cx="745733" cy="861774"/>
              </a:xfrm>
              <a:prstGeom prst="rect">
                <a:avLst/>
              </a:prstGeom>
              <a:noFill/>
            </p:spPr>
            <p:txBody>
              <a:bodyPr wrap="square" rtlCol="0">
                <a:spAutoFit/>
              </a:bodyPr>
              <a:lstStyle/>
              <a:p>
                <a:pPr algn="ctr"/>
                <a:r>
                  <a:rPr lang="en-US" altLang="zh-CN" smtClean="0">
                    <a:solidFill>
                      <a:srgbClr val="022E6E"/>
                    </a:solidFill>
                    <a:latin typeface="Impact" panose="020b0806030902050204" pitchFamily="34" charset="0"/>
                  </a:rPr>
                  <a:t>STEP</a:t>
                </a:r>
                <a:endParaRPr lang="zh-CN" altLang="en-US">
                  <a:solidFill>
                    <a:srgbClr val="022E6E"/>
                  </a:solidFill>
                  <a:latin typeface="Impact" panose="020b0806030902050204" pitchFamily="34" charset="0"/>
                </a:endParaRPr>
              </a:p>
            </p:txBody>
          </p:sp>
        </p:grpSp>
        <p:grpSp>
          <p:nvGrpSpPr>
            <p:cNvPr id="99" name="Group 4"/>
            <p:cNvGrpSpPr>
              <a:grpSpLocks noChangeAspect="1"/>
            </p:cNvGrpSpPr>
            <p:nvPr/>
          </p:nvGrpSpPr>
          <p:grpSpPr>
            <a:xfrm>
              <a:off x="6279198" y="3089000"/>
              <a:ext cx="528972" cy="502245"/>
              <a:chOff x="4797" y="1501"/>
              <a:chExt cx="950" cy="902"/>
            </a:xfrm>
            <a:solidFill>
              <a:schemeClr val="tx1">
                <a:lumMod val="65000"/>
                <a:lumOff val="35000"/>
              </a:schemeClr>
            </a:solidFill>
          </p:grpSpPr>
          <p:sp>
            <p:nvSpPr>
              <p:cNvPr id="100" name="Freeform 5"/>
              <p:cNvSpPr/>
              <p:nvPr/>
            </p:nvSpPr>
            <p:spPr bwMode="auto">
              <a:xfrm>
                <a:off x="4797" y="1501"/>
                <a:ext cx="950" cy="902"/>
              </a:xfrm>
              <a:custGeom>
                <a:gdLst>
                  <a:gd name="T0" fmla="*/ 384 w 399"/>
                  <a:gd name="T1" fmla="*/ 350 h 379"/>
                  <a:gd name="T2" fmla="*/ 371 w 399"/>
                  <a:gd name="T3" fmla="*/ 360 h 379"/>
                  <a:gd name="T4" fmla="*/ 307 w 399"/>
                  <a:gd name="T5" fmla="*/ 360 h 379"/>
                  <a:gd name="T6" fmla="*/ 307 w 399"/>
                  <a:gd name="T7" fmla="*/ 349 h 379"/>
                  <a:gd name="T8" fmla="*/ 297 w 399"/>
                  <a:gd name="T9" fmla="*/ 349 h 379"/>
                  <a:gd name="T10" fmla="*/ 297 w 399"/>
                  <a:gd name="T11" fmla="*/ 360 h 379"/>
                  <a:gd name="T12" fmla="*/ 224 w 399"/>
                  <a:gd name="T13" fmla="*/ 360 h 379"/>
                  <a:gd name="T14" fmla="*/ 224 w 399"/>
                  <a:gd name="T15" fmla="*/ 349 h 379"/>
                  <a:gd name="T16" fmla="*/ 215 w 399"/>
                  <a:gd name="T17" fmla="*/ 349 h 379"/>
                  <a:gd name="T18" fmla="*/ 215 w 399"/>
                  <a:gd name="T19" fmla="*/ 360 h 379"/>
                  <a:gd name="T20" fmla="*/ 141 w 399"/>
                  <a:gd name="T21" fmla="*/ 360 h 379"/>
                  <a:gd name="T22" fmla="*/ 141 w 399"/>
                  <a:gd name="T23" fmla="*/ 349 h 379"/>
                  <a:gd name="T24" fmla="*/ 132 w 399"/>
                  <a:gd name="T25" fmla="*/ 349 h 379"/>
                  <a:gd name="T26" fmla="*/ 132 w 399"/>
                  <a:gd name="T27" fmla="*/ 360 h 379"/>
                  <a:gd name="T28" fmla="*/ 59 w 399"/>
                  <a:gd name="T29" fmla="*/ 360 h 379"/>
                  <a:gd name="T30" fmla="*/ 59 w 399"/>
                  <a:gd name="T31" fmla="*/ 349 h 379"/>
                  <a:gd name="T32" fmla="*/ 49 w 399"/>
                  <a:gd name="T33" fmla="*/ 349 h 379"/>
                  <a:gd name="T34" fmla="*/ 49 w 399"/>
                  <a:gd name="T35" fmla="*/ 360 h 379"/>
                  <a:gd name="T36" fmla="*/ 20 w 399"/>
                  <a:gd name="T37" fmla="*/ 360 h 379"/>
                  <a:gd name="T38" fmla="*/ 20 w 399"/>
                  <a:gd name="T39" fmla="*/ 331 h 379"/>
                  <a:gd name="T40" fmla="*/ 31 w 399"/>
                  <a:gd name="T41" fmla="*/ 331 h 379"/>
                  <a:gd name="T42" fmla="*/ 31 w 399"/>
                  <a:gd name="T43" fmla="*/ 322 h 379"/>
                  <a:gd name="T44" fmla="*/ 20 w 399"/>
                  <a:gd name="T45" fmla="*/ 322 h 379"/>
                  <a:gd name="T46" fmla="*/ 20 w 399"/>
                  <a:gd name="T47" fmla="*/ 244 h 379"/>
                  <a:gd name="T48" fmla="*/ 31 w 399"/>
                  <a:gd name="T49" fmla="*/ 244 h 379"/>
                  <a:gd name="T50" fmla="*/ 31 w 399"/>
                  <a:gd name="T51" fmla="*/ 235 h 379"/>
                  <a:gd name="T52" fmla="*/ 20 w 399"/>
                  <a:gd name="T53" fmla="*/ 235 h 379"/>
                  <a:gd name="T54" fmla="*/ 20 w 399"/>
                  <a:gd name="T55" fmla="*/ 157 h 379"/>
                  <a:gd name="T56" fmla="*/ 31 w 399"/>
                  <a:gd name="T57" fmla="*/ 157 h 379"/>
                  <a:gd name="T58" fmla="*/ 31 w 399"/>
                  <a:gd name="T59" fmla="*/ 148 h 379"/>
                  <a:gd name="T60" fmla="*/ 20 w 399"/>
                  <a:gd name="T61" fmla="*/ 148 h 379"/>
                  <a:gd name="T62" fmla="*/ 20 w 399"/>
                  <a:gd name="T63" fmla="*/ 70 h 379"/>
                  <a:gd name="T64" fmla="*/ 31 w 399"/>
                  <a:gd name="T65" fmla="*/ 70 h 379"/>
                  <a:gd name="T66" fmla="*/ 31 w 399"/>
                  <a:gd name="T67" fmla="*/ 61 h 379"/>
                  <a:gd name="T68" fmla="*/ 20 w 399"/>
                  <a:gd name="T69" fmla="*/ 61 h 379"/>
                  <a:gd name="T70" fmla="*/ 20 w 399"/>
                  <a:gd name="T71" fmla="*/ 28 h 379"/>
                  <a:gd name="T72" fmla="*/ 30 w 399"/>
                  <a:gd name="T73" fmla="*/ 14 h 379"/>
                  <a:gd name="T74" fmla="*/ 16 w 399"/>
                  <a:gd name="T75" fmla="*/ 0 h 379"/>
                  <a:gd name="T76" fmla="*/ 1 w 399"/>
                  <a:gd name="T77" fmla="*/ 14 h 379"/>
                  <a:gd name="T78" fmla="*/ 11 w 399"/>
                  <a:gd name="T79" fmla="*/ 28 h 379"/>
                  <a:gd name="T80" fmla="*/ 11 w 399"/>
                  <a:gd name="T81" fmla="*/ 61 h 379"/>
                  <a:gd name="T82" fmla="*/ 0 w 399"/>
                  <a:gd name="T83" fmla="*/ 61 h 379"/>
                  <a:gd name="T84" fmla="*/ 0 w 399"/>
                  <a:gd name="T85" fmla="*/ 70 h 379"/>
                  <a:gd name="T86" fmla="*/ 11 w 399"/>
                  <a:gd name="T87" fmla="*/ 70 h 379"/>
                  <a:gd name="T88" fmla="*/ 11 w 399"/>
                  <a:gd name="T89" fmla="*/ 148 h 379"/>
                  <a:gd name="T90" fmla="*/ 0 w 399"/>
                  <a:gd name="T91" fmla="*/ 148 h 379"/>
                  <a:gd name="T92" fmla="*/ 0 w 399"/>
                  <a:gd name="T93" fmla="*/ 157 h 379"/>
                  <a:gd name="T94" fmla="*/ 11 w 399"/>
                  <a:gd name="T95" fmla="*/ 157 h 379"/>
                  <a:gd name="T96" fmla="*/ 11 w 399"/>
                  <a:gd name="T97" fmla="*/ 235 h 379"/>
                  <a:gd name="T98" fmla="*/ 0 w 399"/>
                  <a:gd name="T99" fmla="*/ 235 h 379"/>
                  <a:gd name="T100" fmla="*/ 0 w 399"/>
                  <a:gd name="T101" fmla="*/ 244 h 379"/>
                  <a:gd name="T102" fmla="*/ 11 w 399"/>
                  <a:gd name="T103" fmla="*/ 244 h 379"/>
                  <a:gd name="T104" fmla="*/ 11 w 399"/>
                  <a:gd name="T105" fmla="*/ 322 h 379"/>
                  <a:gd name="T106" fmla="*/ 0 w 399"/>
                  <a:gd name="T107" fmla="*/ 322 h 379"/>
                  <a:gd name="T108" fmla="*/ 0 w 399"/>
                  <a:gd name="T109" fmla="*/ 331 h 379"/>
                  <a:gd name="T110" fmla="*/ 11 w 399"/>
                  <a:gd name="T111" fmla="*/ 331 h 379"/>
                  <a:gd name="T112" fmla="*/ 11 w 399"/>
                  <a:gd name="T113" fmla="*/ 369 h 379"/>
                  <a:gd name="T114" fmla="*/ 371 w 399"/>
                  <a:gd name="T115" fmla="*/ 369 h 379"/>
                  <a:gd name="T116" fmla="*/ 384 w 399"/>
                  <a:gd name="T117" fmla="*/ 379 h 379"/>
                  <a:gd name="T118" fmla="*/ 399 w 399"/>
                  <a:gd name="T119" fmla="*/ 365 h 379"/>
                  <a:gd name="T120" fmla="*/ 384 w 399"/>
                  <a:gd name="T121" fmla="*/ 350 h 3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99" h="379">
                    <a:moveTo>
                      <a:pt x="384" y="350"/>
                    </a:moveTo>
                    <a:cubicBezTo>
                      <a:pt x="378" y="350"/>
                      <a:pt x="373" y="354"/>
                      <a:pt x="371" y="360"/>
                    </a:cubicBezTo>
                    <a:cubicBezTo>
                      <a:pt x="307" y="360"/>
                      <a:pt x="307" y="360"/>
                      <a:pt x="307" y="360"/>
                    </a:cubicBezTo>
                    <a:cubicBezTo>
                      <a:pt x="307" y="349"/>
                      <a:pt x="307" y="349"/>
                      <a:pt x="307" y="349"/>
                    </a:cubicBezTo>
                    <a:cubicBezTo>
                      <a:pt x="297" y="349"/>
                      <a:pt x="297" y="349"/>
                      <a:pt x="297" y="349"/>
                    </a:cubicBezTo>
                    <a:cubicBezTo>
                      <a:pt x="297" y="360"/>
                      <a:pt x="297" y="360"/>
                      <a:pt x="297" y="360"/>
                    </a:cubicBezTo>
                    <a:cubicBezTo>
                      <a:pt x="224" y="360"/>
                      <a:pt x="224" y="360"/>
                      <a:pt x="224" y="360"/>
                    </a:cubicBezTo>
                    <a:cubicBezTo>
                      <a:pt x="224" y="349"/>
                      <a:pt x="224" y="349"/>
                      <a:pt x="224" y="349"/>
                    </a:cubicBezTo>
                    <a:cubicBezTo>
                      <a:pt x="215" y="349"/>
                      <a:pt x="215" y="349"/>
                      <a:pt x="215" y="349"/>
                    </a:cubicBezTo>
                    <a:cubicBezTo>
                      <a:pt x="215" y="360"/>
                      <a:pt x="215" y="360"/>
                      <a:pt x="215" y="360"/>
                    </a:cubicBezTo>
                    <a:cubicBezTo>
                      <a:pt x="141" y="360"/>
                      <a:pt x="141" y="360"/>
                      <a:pt x="141" y="360"/>
                    </a:cubicBezTo>
                    <a:cubicBezTo>
                      <a:pt x="141" y="349"/>
                      <a:pt x="141" y="349"/>
                      <a:pt x="141" y="349"/>
                    </a:cubicBezTo>
                    <a:cubicBezTo>
                      <a:pt x="132" y="349"/>
                      <a:pt x="132" y="349"/>
                      <a:pt x="132" y="349"/>
                    </a:cubicBezTo>
                    <a:cubicBezTo>
                      <a:pt x="132" y="360"/>
                      <a:pt x="132" y="360"/>
                      <a:pt x="132" y="360"/>
                    </a:cubicBezTo>
                    <a:cubicBezTo>
                      <a:pt x="59" y="360"/>
                      <a:pt x="59" y="360"/>
                      <a:pt x="59" y="360"/>
                    </a:cubicBezTo>
                    <a:cubicBezTo>
                      <a:pt x="59" y="349"/>
                      <a:pt x="59" y="349"/>
                      <a:pt x="59" y="349"/>
                    </a:cubicBezTo>
                    <a:cubicBezTo>
                      <a:pt x="49" y="349"/>
                      <a:pt x="49" y="349"/>
                      <a:pt x="49" y="349"/>
                    </a:cubicBezTo>
                    <a:cubicBezTo>
                      <a:pt x="49" y="360"/>
                      <a:pt x="49" y="360"/>
                      <a:pt x="49" y="360"/>
                    </a:cubicBezTo>
                    <a:cubicBezTo>
                      <a:pt x="20" y="360"/>
                      <a:pt x="20" y="360"/>
                      <a:pt x="20" y="360"/>
                    </a:cubicBezTo>
                    <a:cubicBezTo>
                      <a:pt x="20" y="331"/>
                      <a:pt x="20" y="331"/>
                      <a:pt x="20" y="331"/>
                    </a:cubicBezTo>
                    <a:cubicBezTo>
                      <a:pt x="31" y="331"/>
                      <a:pt x="31" y="331"/>
                      <a:pt x="31" y="331"/>
                    </a:cubicBezTo>
                    <a:cubicBezTo>
                      <a:pt x="31" y="322"/>
                      <a:pt x="31" y="322"/>
                      <a:pt x="31" y="322"/>
                    </a:cubicBezTo>
                    <a:cubicBezTo>
                      <a:pt x="20" y="322"/>
                      <a:pt x="20" y="322"/>
                      <a:pt x="20" y="322"/>
                    </a:cubicBezTo>
                    <a:cubicBezTo>
                      <a:pt x="20" y="244"/>
                      <a:pt x="20" y="244"/>
                      <a:pt x="20" y="244"/>
                    </a:cubicBezTo>
                    <a:cubicBezTo>
                      <a:pt x="31" y="244"/>
                      <a:pt x="31" y="244"/>
                      <a:pt x="31" y="244"/>
                    </a:cubicBezTo>
                    <a:cubicBezTo>
                      <a:pt x="31" y="235"/>
                      <a:pt x="31" y="235"/>
                      <a:pt x="31" y="235"/>
                    </a:cubicBezTo>
                    <a:cubicBezTo>
                      <a:pt x="20" y="235"/>
                      <a:pt x="20" y="235"/>
                      <a:pt x="20" y="235"/>
                    </a:cubicBezTo>
                    <a:cubicBezTo>
                      <a:pt x="20" y="157"/>
                      <a:pt x="20" y="157"/>
                      <a:pt x="20" y="157"/>
                    </a:cubicBezTo>
                    <a:cubicBezTo>
                      <a:pt x="31" y="157"/>
                      <a:pt x="31" y="157"/>
                      <a:pt x="31" y="157"/>
                    </a:cubicBezTo>
                    <a:cubicBezTo>
                      <a:pt x="31" y="148"/>
                      <a:pt x="31" y="148"/>
                      <a:pt x="31" y="148"/>
                    </a:cubicBezTo>
                    <a:cubicBezTo>
                      <a:pt x="20" y="148"/>
                      <a:pt x="20" y="148"/>
                      <a:pt x="20" y="148"/>
                    </a:cubicBezTo>
                    <a:cubicBezTo>
                      <a:pt x="20" y="70"/>
                      <a:pt x="20" y="70"/>
                      <a:pt x="20" y="70"/>
                    </a:cubicBezTo>
                    <a:cubicBezTo>
                      <a:pt x="31" y="70"/>
                      <a:pt x="31" y="70"/>
                      <a:pt x="31" y="70"/>
                    </a:cubicBezTo>
                    <a:cubicBezTo>
                      <a:pt x="31" y="61"/>
                      <a:pt x="31" y="61"/>
                      <a:pt x="31" y="61"/>
                    </a:cubicBezTo>
                    <a:cubicBezTo>
                      <a:pt x="20" y="61"/>
                      <a:pt x="20" y="61"/>
                      <a:pt x="20" y="61"/>
                    </a:cubicBezTo>
                    <a:cubicBezTo>
                      <a:pt x="20" y="28"/>
                      <a:pt x="20" y="28"/>
                      <a:pt x="20" y="28"/>
                    </a:cubicBezTo>
                    <a:cubicBezTo>
                      <a:pt x="26" y="26"/>
                      <a:pt x="30" y="21"/>
                      <a:pt x="30" y="14"/>
                    </a:cubicBezTo>
                    <a:cubicBezTo>
                      <a:pt x="30" y="6"/>
                      <a:pt x="24" y="0"/>
                      <a:pt x="16" y="0"/>
                    </a:cubicBezTo>
                    <a:cubicBezTo>
                      <a:pt x="8" y="0"/>
                      <a:pt x="1" y="6"/>
                      <a:pt x="1" y="14"/>
                    </a:cubicBezTo>
                    <a:cubicBezTo>
                      <a:pt x="1" y="21"/>
                      <a:pt x="5" y="26"/>
                      <a:pt x="11" y="28"/>
                    </a:cubicBezTo>
                    <a:cubicBezTo>
                      <a:pt x="11" y="61"/>
                      <a:pt x="11" y="61"/>
                      <a:pt x="11" y="61"/>
                    </a:cubicBezTo>
                    <a:cubicBezTo>
                      <a:pt x="0" y="61"/>
                      <a:pt x="0" y="61"/>
                      <a:pt x="0" y="61"/>
                    </a:cubicBezTo>
                    <a:cubicBezTo>
                      <a:pt x="0" y="70"/>
                      <a:pt x="0" y="70"/>
                      <a:pt x="0" y="70"/>
                    </a:cubicBezTo>
                    <a:cubicBezTo>
                      <a:pt x="11" y="70"/>
                      <a:pt x="11" y="70"/>
                      <a:pt x="11" y="70"/>
                    </a:cubicBezTo>
                    <a:cubicBezTo>
                      <a:pt x="11" y="148"/>
                      <a:pt x="11" y="148"/>
                      <a:pt x="11" y="148"/>
                    </a:cubicBezTo>
                    <a:cubicBezTo>
                      <a:pt x="0" y="148"/>
                      <a:pt x="0" y="148"/>
                      <a:pt x="0" y="148"/>
                    </a:cubicBezTo>
                    <a:cubicBezTo>
                      <a:pt x="0" y="157"/>
                      <a:pt x="0" y="157"/>
                      <a:pt x="0" y="157"/>
                    </a:cubicBezTo>
                    <a:cubicBezTo>
                      <a:pt x="11" y="157"/>
                      <a:pt x="11" y="157"/>
                      <a:pt x="11" y="157"/>
                    </a:cubicBezTo>
                    <a:cubicBezTo>
                      <a:pt x="11" y="235"/>
                      <a:pt x="11" y="235"/>
                      <a:pt x="11" y="235"/>
                    </a:cubicBezTo>
                    <a:cubicBezTo>
                      <a:pt x="0" y="235"/>
                      <a:pt x="0" y="235"/>
                      <a:pt x="0" y="235"/>
                    </a:cubicBezTo>
                    <a:cubicBezTo>
                      <a:pt x="0" y="244"/>
                      <a:pt x="0" y="244"/>
                      <a:pt x="0" y="244"/>
                    </a:cubicBezTo>
                    <a:cubicBezTo>
                      <a:pt x="11" y="244"/>
                      <a:pt x="11" y="244"/>
                      <a:pt x="11" y="244"/>
                    </a:cubicBezTo>
                    <a:cubicBezTo>
                      <a:pt x="11" y="322"/>
                      <a:pt x="11" y="322"/>
                      <a:pt x="11" y="322"/>
                    </a:cubicBezTo>
                    <a:cubicBezTo>
                      <a:pt x="0" y="322"/>
                      <a:pt x="0" y="322"/>
                      <a:pt x="0" y="322"/>
                    </a:cubicBezTo>
                    <a:cubicBezTo>
                      <a:pt x="0" y="331"/>
                      <a:pt x="0" y="331"/>
                      <a:pt x="0" y="331"/>
                    </a:cubicBezTo>
                    <a:cubicBezTo>
                      <a:pt x="11" y="331"/>
                      <a:pt x="11" y="331"/>
                      <a:pt x="11" y="331"/>
                    </a:cubicBezTo>
                    <a:cubicBezTo>
                      <a:pt x="11" y="369"/>
                      <a:pt x="11" y="369"/>
                      <a:pt x="11" y="369"/>
                    </a:cubicBezTo>
                    <a:cubicBezTo>
                      <a:pt x="371" y="369"/>
                      <a:pt x="371" y="369"/>
                      <a:pt x="371" y="369"/>
                    </a:cubicBezTo>
                    <a:cubicBezTo>
                      <a:pt x="373" y="375"/>
                      <a:pt x="378" y="379"/>
                      <a:pt x="384" y="379"/>
                    </a:cubicBezTo>
                    <a:cubicBezTo>
                      <a:pt x="392" y="379"/>
                      <a:pt x="399" y="372"/>
                      <a:pt x="399" y="365"/>
                    </a:cubicBezTo>
                    <a:cubicBezTo>
                      <a:pt x="399" y="357"/>
                      <a:pt x="392" y="350"/>
                      <a:pt x="384" y="350"/>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01" name="Freeform 6"/>
              <p:cNvSpPr/>
              <p:nvPr/>
            </p:nvSpPr>
            <p:spPr bwMode="auto">
              <a:xfrm>
                <a:off x="4868" y="1594"/>
                <a:ext cx="793" cy="667"/>
              </a:xfrm>
              <a:custGeom>
                <a:gdLst>
                  <a:gd name="T0" fmla="*/ 206 w 333"/>
                  <a:gd name="T1" fmla="*/ 121 h 280"/>
                  <a:gd name="T2" fmla="*/ 189 w 333"/>
                  <a:gd name="T3" fmla="*/ 104 h 280"/>
                  <a:gd name="T4" fmla="*/ 101 w 333"/>
                  <a:gd name="T5" fmla="*/ 193 h 280"/>
                  <a:gd name="T6" fmla="*/ 80 w 333"/>
                  <a:gd name="T7" fmla="*/ 172 h 280"/>
                  <a:gd name="T8" fmla="*/ 0 w 333"/>
                  <a:gd name="T9" fmla="*/ 252 h 280"/>
                  <a:gd name="T10" fmla="*/ 0 w 333"/>
                  <a:gd name="T11" fmla="*/ 276 h 280"/>
                  <a:gd name="T12" fmla="*/ 8 w 333"/>
                  <a:gd name="T13" fmla="*/ 276 h 280"/>
                  <a:gd name="T14" fmla="*/ 8 w 333"/>
                  <a:gd name="T15" fmla="*/ 280 h 280"/>
                  <a:gd name="T16" fmla="*/ 70 w 333"/>
                  <a:gd name="T17" fmla="*/ 217 h 280"/>
                  <a:gd name="T18" fmla="*/ 115 w 333"/>
                  <a:gd name="T19" fmla="*/ 262 h 280"/>
                  <a:gd name="T20" fmla="*/ 201 w 333"/>
                  <a:gd name="T21" fmla="*/ 176 h 280"/>
                  <a:gd name="T22" fmla="*/ 251 w 333"/>
                  <a:gd name="T23" fmla="*/ 226 h 280"/>
                  <a:gd name="T24" fmla="*/ 333 w 333"/>
                  <a:gd name="T25" fmla="*/ 137 h 280"/>
                  <a:gd name="T26" fmla="*/ 333 w 333"/>
                  <a:gd name="T27" fmla="*/ 0 h 280"/>
                  <a:gd name="T28" fmla="*/ 206 w 333"/>
                  <a:gd name="T29" fmla="*/ 121 h 2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3" h="280">
                    <a:moveTo>
                      <a:pt x="206" y="121"/>
                    </a:moveTo>
                    <a:cubicBezTo>
                      <a:pt x="206" y="121"/>
                      <a:pt x="192" y="107"/>
                      <a:pt x="189" y="104"/>
                    </a:cubicBezTo>
                    <a:cubicBezTo>
                      <a:pt x="185" y="108"/>
                      <a:pt x="101" y="193"/>
                      <a:pt x="101" y="193"/>
                    </a:cubicBezTo>
                    <a:cubicBezTo>
                      <a:pt x="101" y="193"/>
                      <a:pt x="84" y="176"/>
                      <a:pt x="80" y="172"/>
                    </a:cubicBezTo>
                    <a:cubicBezTo>
                      <a:pt x="0" y="252"/>
                      <a:pt x="0" y="252"/>
                      <a:pt x="0" y="252"/>
                    </a:cubicBezTo>
                    <a:cubicBezTo>
                      <a:pt x="0" y="276"/>
                      <a:pt x="0" y="276"/>
                      <a:pt x="0" y="276"/>
                    </a:cubicBezTo>
                    <a:cubicBezTo>
                      <a:pt x="4" y="276"/>
                      <a:pt x="8" y="276"/>
                      <a:pt x="8" y="276"/>
                    </a:cubicBezTo>
                    <a:cubicBezTo>
                      <a:pt x="8" y="280"/>
                      <a:pt x="8" y="280"/>
                      <a:pt x="8" y="280"/>
                    </a:cubicBezTo>
                    <a:cubicBezTo>
                      <a:pt x="70" y="217"/>
                      <a:pt x="70" y="217"/>
                      <a:pt x="70" y="217"/>
                    </a:cubicBezTo>
                    <a:cubicBezTo>
                      <a:pt x="70" y="217"/>
                      <a:pt x="106" y="253"/>
                      <a:pt x="115" y="262"/>
                    </a:cubicBezTo>
                    <a:cubicBezTo>
                      <a:pt x="127" y="251"/>
                      <a:pt x="201" y="176"/>
                      <a:pt x="201" y="176"/>
                    </a:cubicBezTo>
                    <a:cubicBezTo>
                      <a:pt x="201" y="176"/>
                      <a:pt x="240" y="216"/>
                      <a:pt x="251" y="226"/>
                    </a:cubicBezTo>
                    <a:cubicBezTo>
                      <a:pt x="260" y="216"/>
                      <a:pt x="312" y="160"/>
                      <a:pt x="333" y="137"/>
                    </a:cubicBezTo>
                    <a:cubicBezTo>
                      <a:pt x="333" y="0"/>
                      <a:pt x="333" y="0"/>
                      <a:pt x="333" y="0"/>
                    </a:cubicBezTo>
                    <a:lnTo>
                      <a:pt x="206" y="121"/>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02" name="Freeform 7"/>
              <p:cNvSpPr/>
              <p:nvPr/>
            </p:nvSpPr>
            <p:spPr bwMode="auto">
              <a:xfrm>
                <a:off x="4868" y="1563"/>
                <a:ext cx="793" cy="621"/>
              </a:xfrm>
              <a:custGeom>
                <a:gdLst>
                  <a:gd name="T0" fmla="*/ 491 w 793"/>
                  <a:gd name="T1" fmla="*/ 288 h 621"/>
                  <a:gd name="T2" fmla="*/ 458 w 793"/>
                  <a:gd name="T3" fmla="*/ 252 h 621"/>
                  <a:gd name="T4" fmla="*/ 450 w 793"/>
                  <a:gd name="T5" fmla="*/ 248 h 621"/>
                  <a:gd name="T6" fmla="*/ 446 w 793"/>
                  <a:gd name="T7" fmla="*/ 252 h 621"/>
                  <a:gd name="T8" fmla="*/ 241 w 793"/>
                  <a:gd name="T9" fmla="*/ 457 h 621"/>
                  <a:gd name="T10" fmla="*/ 198 w 793"/>
                  <a:gd name="T11" fmla="*/ 414 h 621"/>
                  <a:gd name="T12" fmla="*/ 191 w 793"/>
                  <a:gd name="T13" fmla="*/ 409 h 621"/>
                  <a:gd name="T14" fmla="*/ 0 w 793"/>
                  <a:gd name="T15" fmla="*/ 600 h 621"/>
                  <a:gd name="T16" fmla="*/ 0 w 793"/>
                  <a:gd name="T17" fmla="*/ 609 h 621"/>
                  <a:gd name="T18" fmla="*/ 0 w 793"/>
                  <a:gd name="T19" fmla="*/ 621 h 621"/>
                  <a:gd name="T20" fmla="*/ 191 w 793"/>
                  <a:gd name="T21" fmla="*/ 431 h 621"/>
                  <a:gd name="T22" fmla="*/ 236 w 793"/>
                  <a:gd name="T23" fmla="*/ 474 h 621"/>
                  <a:gd name="T24" fmla="*/ 241 w 793"/>
                  <a:gd name="T25" fmla="*/ 479 h 621"/>
                  <a:gd name="T26" fmla="*/ 246 w 793"/>
                  <a:gd name="T27" fmla="*/ 474 h 621"/>
                  <a:gd name="T28" fmla="*/ 450 w 793"/>
                  <a:gd name="T29" fmla="*/ 269 h 621"/>
                  <a:gd name="T30" fmla="*/ 486 w 793"/>
                  <a:gd name="T31" fmla="*/ 302 h 621"/>
                  <a:gd name="T32" fmla="*/ 491 w 793"/>
                  <a:gd name="T33" fmla="*/ 307 h 621"/>
                  <a:gd name="T34" fmla="*/ 496 w 793"/>
                  <a:gd name="T35" fmla="*/ 302 h 621"/>
                  <a:gd name="T36" fmla="*/ 793 w 793"/>
                  <a:gd name="T37" fmla="*/ 19 h 621"/>
                  <a:gd name="T38" fmla="*/ 793 w 793"/>
                  <a:gd name="T39" fmla="*/ 0 h 621"/>
                  <a:gd name="T40" fmla="*/ 491 w 793"/>
                  <a:gd name="T41" fmla="*/ 288 h 6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93" h="621">
                    <a:moveTo>
                      <a:pt x="491" y="288"/>
                    </a:moveTo>
                    <a:lnTo>
                      <a:pt x="458" y="252"/>
                    </a:lnTo>
                    <a:lnTo>
                      <a:pt x="450" y="248"/>
                    </a:lnTo>
                    <a:lnTo>
                      <a:pt x="446" y="252"/>
                    </a:lnTo>
                    <a:lnTo>
                      <a:pt x="241" y="457"/>
                    </a:lnTo>
                    <a:lnTo>
                      <a:pt x="198" y="414"/>
                    </a:lnTo>
                    <a:lnTo>
                      <a:pt x="191" y="409"/>
                    </a:lnTo>
                    <a:lnTo>
                      <a:pt x="0" y="600"/>
                    </a:lnTo>
                    <a:lnTo>
                      <a:pt x="0" y="609"/>
                    </a:lnTo>
                    <a:lnTo>
                      <a:pt x="0" y="621"/>
                    </a:lnTo>
                    <a:lnTo>
                      <a:pt x="191" y="431"/>
                    </a:lnTo>
                    <a:lnTo>
                      <a:pt x="236" y="474"/>
                    </a:lnTo>
                    <a:lnTo>
                      <a:pt x="241" y="479"/>
                    </a:lnTo>
                    <a:lnTo>
                      <a:pt x="246" y="474"/>
                    </a:lnTo>
                    <a:lnTo>
                      <a:pt x="450" y="269"/>
                    </a:lnTo>
                    <a:lnTo>
                      <a:pt x="486" y="302"/>
                    </a:lnTo>
                    <a:lnTo>
                      <a:pt x="491" y="307"/>
                    </a:lnTo>
                    <a:lnTo>
                      <a:pt x="496" y="302"/>
                    </a:lnTo>
                    <a:lnTo>
                      <a:pt x="793" y="19"/>
                    </a:lnTo>
                    <a:lnTo>
                      <a:pt x="793" y="0"/>
                    </a:lnTo>
                    <a:lnTo>
                      <a:pt x="491" y="288"/>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03" name="Freeform 8"/>
              <p:cNvSpPr/>
              <p:nvPr/>
            </p:nvSpPr>
            <p:spPr bwMode="auto">
              <a:xfrm>
                <a:off x="4868" y="1984"/>
                <a:ext cx="793" cy="360"/>
              </a:xfrm>
              <a:custGeom>
                <a:gdLst>
                  <a:gd name="T0" fmla="*/ 251 w 333"/>
                  <a:gd name="T1" fmla="*/ 89 h 151"/>
                  <a:gd name="T2" fmla="*/ 201 w 333"/>
                  <a:gd name="T3" fmla="*/ 39 h 151"/>
                  <a:gd name="T4" fmla="*/ 115 w 333"/>
                  <a:gd name="T5" fmla="*/ 125 h 151"/>
                  <a:gd name="T6" fmla="*/ 70 w 333"/>
                  <a:gd name="T7" fmla="*/ 80 h 151"/>
                  <a:gd name="T8" fmla="*/ 0 w 333"/>
                  <a:gd name="T9" fmla="*/ 150 h 151"/>
                  <a:gd name="T10" fmla="*/ 0 w 333"/>
                  <a:gd name="T11" fmla="*/ 151 h 151"/>
                  <a:gd name="T12" fmla="*/ 13 w 333"/>
                  <a:gd name="T13" fmla="*/ 151 h 151"/>
                  <a:gd name="T14" fmla="*/ 13 w 333"/>
                  <a:gd name="T15" fmla="*/ 140 h 151"/>
                  <a:gd name="T16" fmla="*/ 35 w 333"/>
                  <a:gd name="T17" fmla="*/ 140 h 151"/>
                  <a:gd name="T18" fmla="*/ 35 w 333"/>
                  <a:gd name="T19" fmla="*/ 151 h 151"/>
                  <a:gd name="T20" fmla="*/ 96 w 333"/>
                  <a:gd name="T21" fmla="*/ 151 h 151"/>
                  <a:gd name="T22" fmla="*/ 96 w 333"/>
                  <a:gd name="T23" fmla="*/ 140 h 151"/>
                  <a:gd name="T24" fmla="*/ 118 w 333"/>
                  <a:gd name="T25" fmla="*/ 140 h 151"/>
                  <a:gd name="T26" fmla="*/ 118 w 333"/>
                  <a:gd name="T27" fmla="*/ 151 h 151"/>
                  <a:gd name="T28" fmla="*/ 178 w 333"/>
                  <a:gd name="T29" fmla="*/ 151 h 151"/>
                  <a:gd name="T30" fmla="*/ 178 w 333"/>
                  <a:gd name="T31" fmla="*/ 140 h 151"/>
                  <a:gd name="T32" fmla="*/ 200 w 333"/>
                  <a:gd name="T33" fmla="*/ 140 h 151"/>
                  <a:gd name="T34" fmla="*/ 200 w 333"/>
                  <a:gd name="T35" fmla="*/ 151 h 151"/>
                  <a:gd name="T36" fmla="*/ 261 w 333"/>
                  <a:gd name="T37" fmla="*/ 151 h 151"/>
                  <a:gd name="T38" fmla="*/ 261 w 333"/>
                  <a:gd name="T39" fmla="*/ 140 h 151"/>
                  <a:gd name="T40" fmla="*/ 283 w 333"/>
                  <a:gd name="T41" fmla="*/ 140 h 151"/>
                  <a:gd name="T42" fmla="*/ 283 w 333"/>
                  <a:gd name="T43" fmla="*/ 151 h 151"/>
                  <a:gd name="T44" fmla="*/ 333 w 333"/>
                  <a:gd name="T45" fmla="*/ 151 h 151"/>
                  <a:gd name="T46" fmla="*/ 333 w 333"/>
                  <a:gd name="T47" fmla="*/ 0 h 151"/>
                  <a:gd name="T48" fmla="*/ 251 w 333"/>
                  <a:gd name="T49" fmla="*/ 89 h 1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33" h="151">
                    <a:moveTo>
                      <a:pt x="251" y="89"/>
                    </a:moveTo>
                    <a:cubicBezTo>
                      <a:pt x="251" y="89"/>
                      <a:pt x="205" y="43"/>
                      <a:pt x="201" y="39"/>
                    </a:cubicBezTo>
                    <a:cubicBezTo>
                      <a:pt x="197" y="43"/>
                      <a:pt x="115" y="125"/>
                      <a:pt x="115" y="125"/>
                    </a:cubicBezTo>
                    <a:cubicBezTo>
                      <a:pt x="115" y="125"/>
                      <a:pt x="75" y="84"/>
                      <a:pt x="70" y="80"/>
                    </a:cubicBezTo>
                    <a:cubicBezTo>
                      <a:pt x="0" y="150"/>
                      <a:pt x="0" y="150"/>
                      <a:pt x="0" y="150"/>
                    </a:cubicBezTo>
                    <a:cubicBezTo>
                      <a:pt x="0" y="151"/>
                      <a:pt x="0" y="151"/>
                      <a:pt x="0" y="151"/>
                    </a:cubicBezTo>
                    <a:cubicBezTo>
                      <a:pt x="13" y="151"/>
                      <a:pt x="13" y="151"/>
                      <a:pt x="13" y="151"/>
                    </a:cubicBezTo>
                    <a:cubicBezTo>
                      <a:pt x="13" y="148"/>
                      <a:pt x="13" y="140"/>
                      <a:pt x="13" y="140"/>
                    </a:cubicBezTo>
                    <a:cubicBezTo>
                      <a:pt x="35" y="140"/>
                      <a:pt x="35" y="140"/>
                      <a:pt x="35" y="140"/>
                    </a:cubicBezTo>
                    <a:cubicBezTo>
                      <a:pt x="35" y="140"/>
                      <a:pt x="35" y="148"/>
                      <a:pt x="35" y="151"/>
                    </a:cubicBezTo>
                    <a:cubicBezTo>
                      <a:pt x="96" y="151"/>
                      <a:pt x="96" y="151"/>
                      <a:pt x="96" y="151"/>
                    </a:cubicBezTo>
                    <a:cubicBezTo>
                      <a:pt x="96" y="148"/>
                      <a:pt x="96" y="140"/>
                      <a:pt x="96" y="140"/>
                    </a:cubicBezTo>
                    <a:cubicBezTo>
                      <a:pt x="118" y="140"/>
                      <a:pt x="118" y="140"/>
                      <a:pt x="118" y="140"/>
                    </a:cubicBezTo>
                    <a:cubicBezTo>
                      <a:pt x="118" y="140"/>
                      <a:pt x="118" y="148"/>
                      <a:pt x="118" y="151"/>
                    </a:cubicBezTo>
                    <a:cubicBezTo>
                      <a:pt x="178" y="151"/>
                      <a:pt x="178" y="151"/>
                      <a:pt x="178" y="151"/>
                    </a:cubicBezTo>
                    <a:cubicBezTo>
                      <a:pt x="178" y="148"/>
                      <a:pt x="178" y="140"/>
                      <a:pt x="178" y="140"/>
                    </a:cubicBezTo>
                    <a:cubicBezTo>
                      <a:pt x="200" y="140"/>
                      <a:pt x="200" y="140"/>
                      <a:pt x="200" y="140"/>
                    </a:cubicBezTo>
                    <a:cubicBezTo>
                      <a:pt x="200" y="140"/>
                      <a:pt x="200" y="148"/>
                      <a:pt x="200" y="151"/>
                    </a:cubicBezTo>
                    <a:cubicBezTo>
                      <a:pt x="261" y="151"/>
                      <a:pt x="261" y="151"/>
                      <a:pt x="261" y="151"/>
                    </a:cubicBezTo>
                    <a:cubicBezTo>
                      <a:pt x="261" y="148"/>
                      <a:pt x="261" y="140"/>
                      <a:pt x="261" y="140"/>
                    </a:cubicBezTo>
                    <a:cubicBezTo>
                      <a:pt x="283" y="140"/>
                      <a:pt x="283" y="140"/>
                      <a:pt x="283" y="140"/>
                    </a:cubicBezTo>
                    <a:cubicBezTo>
                      <a:pt x="283" y="140"/>
                      <a:pt x="283" y="148"/>
                      <a:pt x="283" y="151"/>
                    </a:cubicBezTo>
                    <a:cubicBezTo>
                      <a:pt x="333" y="151"/>
                      <a:pt x="333" y="151"/>
                      <a:pt x="333" y="151"/>
                    </a:cubicBezTo>
                    <a:cubicBezTo>
                      <a:pt x="333" y="0"/>
                      <a:pt x="333" y="0"/>
                      <a:pt x="333" y="0"/>
                    </a:cubicBezTo>
                    <a:lnTo>
                      <a:pt x="251" y="89"/>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04" name="Freeform 9"/>
              <p:cNvSpPr/>
              <p:nvPr/>
            </p:nvSpPr>
            <p:spPr bwMode="auto">
              <a:xfrm>
                <a:off x="4868" y="1951"/>
                <a:ext cx="793" cy="381"/>
              </a:xfrm>
              <a:custGeom>
                <a:gdLst>
                  <a:gd name="T0" fmla="*/ 598 w 793"/>
                  <a:gd name="T1" fmla="*/ 212 h 381"/>
                  <a:gd name="T2" fmla="*/ 479 w 793"/>
                  <a:gd name="T3" fmla="*/ 95 h 381"/>
                  <a:gd name="T4" fmla="*/ 474 w 793"/>
                  <a:gd name="T5" fmla="*/ 100 h 381"/>
                  <a:gd name="T6" fmla="*/ 274 w 793"/>
                  <a:gd name="T7" fmla="*/ 300 h 381"/>
                  <a:gd name="T8" fmla="*/ 167 w 793"/>
                  <a:gd name="T9" fmla="*/ 193 h 381"/>
                  <a:gd name="T10" fmla="*/ 0 w 793"/>
                  <a:gd name="T11" fmla="*/ 360 h 381"/>
                  <a:gd name="T12" fmla="*/ 0 w 793"/>
                  <a:gd name="T13" fmla="*/ 369 h 381"/>
                  <a:gd name="T14" fmla="*/ 0 w 793"/>
                  <a:gd name="T15" fmla="*/ 381 h 381"/>
                  <a:gd name="T16" fmla="*/ 167 w 793"/>
                  <a:gd name="T17" fmla="*/ 212 h 381"/>
                  <a:gd name="T18" fmla="*/ 274 w 793"/>
                  <a:gd name="T19" fmla="*/ 319 h 381"/>
                  <a:gd name="T20" fmla="*/ 281 w 793"/>
                  <a:gd name="T21" fmla="*/ 314 h 381"/>
                  <a:gd name="T22" fmla="*/ 479 w 793"/>
                  <a:gd name="T23" fmla="*/ 117 h 381"/>
                  <a:gd name="T24" fmla="*/ 593 w 793"/>
                  <a:gd name="T25" fmla="*/ 229 h 381"/>
                  <a:gd name="T26" fmla="*/ 598 w 793"/>
                  <a:gd name="T27" fmla="*/ 233 h 381"/>
                  <a:gd name="T28" fmla="*/ 603 w 793"/>
                  <a:gd name="T29" fmla="*/ 229 h 381"/>
                  <a:gd name="T30" fmla="*/ 793 w 793"/>
                  <a:gd name="T31" fmla="*/ 24 h 381"/>
                  <a:gd name="T32" fmla="*/ 793 w 793"/>
                  <a:gd name="T33" fmla="*/ 0 h 381"/>
                  <a:gd name="T34" fmla="*/ 598 w 793"/>
                  <a:gd name="T35" fmla="*/ 212 h 38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3" h="381">
                    <a:moveTo>
                      <a:pt x="598" y="212"/>
                    </a:moveTo>
                    <a:lnTo>
                      <a:pt x="479" y="95"/>
                    </a:lnTo>
                    <a:lnTo>
                      <a:pt x="474" y="100"/>
                    </a:lnTo>
                    <a:lnTo>
                      <a:pt x="274" y="300"/>
                    </a:lnTo>
                    <a:lnTo>
                      <a:pt x="167" y="193"/>
                    </a:lnTo>
                    <a:lnTo>
                      <a:pt x="0" y="360"/>
                    </a:lnTo>
                    <a:lnTo>
                      <a:pt x="0" y="369"/>
                    </a:lnTo>
                    <a:lnTo>
                      <a:pt x="0" y="381"/>
                    </a:lnTo>
                    <a:lnTo>
                      <a:pt x="167" y="212"/>
                    </a:lnTo>
                    <a:lnTo>
                      <a:pt x="274" y="319"/>
                    </a:lnTo>
                    <a:lnTo>
                      <a:pt x="281" y="314"/>
                    </a:lnTo>
                    <a:lnTo>
                      <a:pt x="479" y="117"/>
                    </a:lnTo>
                    <a:lnTo>
                      <a:pt x="593" y="229"/>
                    </a:lnTo>
                    <a:lnTo>
                      <a:pt x="598" y="233"/>
                    </a:lnTo>
                    <a:lnTo>
                      <a:pt x="603" y="229"/>
                    </a:lnTo>
                    <a:lnTo>
                      <a:pt x="793" y="24"/>
                    </a:lnTo>
                    <a:lnTo>
                      <a:pt x="793" y="0"/>
                    </a:lnTo>
                    <a:lnTo>
                      <a:pt x="598" y="2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grpSp>
      </p:grpSp>
      <p:grpSp>
        <p:nvGrpSpPr>
          <p:cNvPr id="107" name="组合 106"/>
          <p:cNvGrpSpPr/>
          <p:nvPr/>
        </p:nvGrpSpPr>
        <p:grpSpPr>
          <a:xfrm>
            <a:off x="2679948" y="3813963"/>
            <a:ext cx="846721" cy="932339"/>
            <a:chOff x="3499048" y="4936572"/>
            <a:chExt cx="1128814" cy="1243118"/>
          </a:xfrm>
        </p:grpSpPr>
        <p:grpSp>
          <p:nvGrpSpPr>
            <p:cNvPr id="108" name="组合 107"/>
            <p:cNvGrpSpPr/>
            <p:nvPr/>
          </p:nvGrpSpPr>
          <p:grpSpPr>
            <a:xfrm>
              <a:off x="3499048" y="4936572"/>
              <a:ext cx="1128814" cy="1138726"/>
              <a:chOff x="3499046" y="4615023"/>
              <a:chExt cx="1128815" cy="1138726"/>
            </a:xfrm>
          </p:grpSpPr>
          <p:sp>
            <p:nvSpPr>
              <p:cNvPr id="116" name="文本框 45"/>
              <p:cNvSpPr txBox="1"/>
              <p:nvPr/>
            </p:nvSpPr>
            <p:spPr>
              <a:xfrm>
                <a:off x="4005560" y="4615023"/>
                <a:ext cx="622301" cy="738663"/>
              </a:xfrm>
              <a:prstGeom prst="rect">
                <a:avLst/>
              </a:prstGeom>
              <a:noFill/>
            </p:spPr>
            <p:txBody>
              <a:bodyPr wrap="square" rtlCol="0">
                <a:spAutoFit/>
              </a:bodyPr>
              <a:lstStyle/>
              <a:p>
                <a:pPr algn="ctr"/>
                <a:r>
                  <a:rPr lang="en-US" altLang="zh-CN" sz="3000">
                    <a:solidFill>
                      <a:srgbClr val="022E6E"/>
                    </a:solidFill>
                    <a:latin typeface="Impact" panose="020b0806030902050204" pitchFamily="34" charset="0"/>
                  </a:rPr>
                  <a:t>1</a:t>
                </a:r>
                <a:endParaRPr lang="zh-CN" altLang="en-US" sz="3000">
                  <a:solidFill>
                    <a:srgbClr val="022E6E"/>
                  </a:solidFill>
                  <a:latin typeface="Impact" panose="020b0806030902050204" pitchFamily="34" charset="0"/>
                </a:endParaRPr>
              </a:p>
            </p:txBody>
          </p:sp>
          <p:sp>
            <p:nvSpPr>
              <p:cNvPr id="117" name="文本框 46"/>
              <p:cNvSpPr txBox="1"/>
              <p:nvPr/>
            </p:nvSpPr>
            <p:spPr>
              <a:xfrm>
                <a:off x="3499046" y="4891975"/>
                <a:ext cx="745733" cy="861774"/>
              </a:xfrm>
              <a:prstGeom prst="rect">
                <a:avLst/>
              </a:prstGeom>
              <a:noFill/>
            </p:spPr>
            <p:txBody>
              <a:bodyPr wrap="square" rtlCol="0">
                <a:spAutoFit/>
              </a:bodyPr>
              <a:lstStyle/>
              <a:p>
                <a:pPr algn="ctr"/>
                <a:r>
                  <a:rPr lang="en-US" altLang="zh-CN" smtClean="0">
                    <a:solidFill>
                      <a:srgbClr val="022E6E"/>
                    </a:solidFill>
                    <a:latin typeface="Impact" panose="020b0806030902050204" pitchFamily="34" charset="0"/>
                  </a:rPr>
                  <a:t>STEP</a:t>
                </a:r>
                <a:endParaRPr lang="zh-CN" altLang="en-US">
                  <a:solidFill>
                    <a:srgbClr val="022E6E"/>
                  </a:solidFill>
                  <a:latin typeface="Impact" panose="020b0806030902050204" pitchFamily="34" charset="0"/>
                </a:endParaRPr>
              </a:p>
            </p:txBody>
          </p:sp>
        </p:grpSp>
        <p:grpSp>
          <p:nvGrpSpPr>
            <p:cNvPr id="109" name="Group 12"/>
            <p:cNvGrpSpPr>
              <a:grpSpLocks noChangeAspect="1"/>
            </p:cNvGrpSpPr>
            <p:nvPr/>
          </p:nvGrpSpPr>
          <p:grpSpPr>
            <a:xfrm>
              <a:off x="3765416" y="5687473"/>
              <a:ext cx="514166" cy="492217"/>
              <a:chOff x="851" y="1961"/>
              <a:chExt cx="773" cy="740"/>
            </a:xfrm>
            <a:solidFill>
              <a:schemeClr val="tx1">
                <a:lumMod val="65000"/>
                <a:lumOff val="35000"/>
              </a:schemeClr>
            </a:solidFill>
          </p:grpSpPr>
          <p:sp>
            <p:nvSpPr>
              <p:cNvPr id="110" name="Freeform 13"/>
              <p:cNvSpPr>
                <a:spLocks noEditPoints="1"/>
              </p:cNvSpPr>
              <p:nvPr/>
            </p:nvSpPr>
            <p:spPr bwMode="auto">
              <a:xfrm>
                <a:off x="851" y="2424"/>
                <a:ext cx="277" cy="277"/>
              </a:xfrm>
              <a:custGeom>
                <a:gdLst>
                  <a:gd name="T0" fmla="*/ 116 w 116"/>
                  <a:gd name="T1" fmla="*/ 67 h 116"/>
                  <a:gd name="T2" fmla="*/ 116 w 116"/>
                  <a:gd name="T3" fmla="*/ 49 h 116"/>
                  <a:gd name="T4" fmla="*/ 106 w 116"/>
                  <a:gd name="T5" fmla="*/ 49 h 116"/>
                  <a:gd name="T6" fmla="*/ 98 w 116"/>
                  <a:gd name="T7" fmla="*/ 31 h 116"/>
                  <a:gd name="T8" fmla="*/ 106 w 116"/>
                  <a:gd name="T9" fmla="*/ 23 h 116"/>
                  <a:gd name="T10" fmla="*/ 93 w 116"/>
                  <a:gd name="T11" fmla="*/ 10 h 116"/>
                  <a:gd name="T12" fmla="*/ 85 w 116"/>
                  <a:gd name="T13" fmla="*/ 18 h 116"/>
                  <a:gd name="T14" fmla="*/ 67 w 116"/>
                  <a:gd name="T15" fmla="*/ 11 h 116"/>
                  <a:gd name="T16" fmla="*/ 67 w 116"/>
                  <a:gd name="T17" fmla="*/ 0 h 116"/>
                  <a:gd name="T18" fmla="*/ 49 w 116"/>
                  <a:gd name="T19" fmla="*/ 0 h 116"/>
                  <a:gd name="T20" fmla="*/ 49 w 116"/>
                  <a:gd name="T21" fmla="*/ 11 h 116"/>
                  <a:gd name="T22" fmla="*/ 31 w 116"/>
                  <a:gd name="T23" fmla="*/ 18 h 116"/>
                  <a:gd name="T24" fmla="*/ 23 w 116"/>
                  <a:gd name="T25" fmla="*/ 10 h 116"/>
                  <a:gd name="T26" fmla="*/ 10 w 116"/>
                  <a:gd name="T27" fmla="*/ 23 h 116"/>
                  <a:gd name="T28" fmla="*/ 18 w 116"/>
                  <a:gd name="T29" fmla="*/ 31 h 116"/>
                  <a:gd name="T30" fmla="*/ 11 w 116"/>
                  <a:gd name="T31" fmla="*/ 49 h 116"/>
                  <a:gd name="T32" fmla="*/ 0 w 116"/>
                  <a:gd name="T33" fmla="*/ 49 h 116"/>
                  <a:gd name="T34" fmla="*/ 0 w 116"/>
                  <a:gd name="T35" fmla="*/ 67 h 116"/>
                  <a:gd name="T36" fmla="*/ 11 w 116"/>
                  <a:gd name="T37" fmla="*/ 67 h 116"/>
                  <a:gd name="T38" fmla="*/ 18 w 116"/>
                  <a:gd name="T39" fmla="*/ 85 h 116"/>
                  <a:gd name="T40" fmla="*/ 10 w 116"/>
                  <a:gd name="T41" fmla="*/ 93 h 116"/>
                  <a:gd name="T42" fmla="*/ 23 w 116"/>
                  <a:gd name="T43" fmla="*/ 106 h 116"/>
                  <a:gd name="T44" fmla="*/ 31 w 116"/>
                  <a:gd name="T45" fmla="*/ 98 h 116"/>
                  <a:gd name="T46" fmla="*/ 49 w 116"/>
                  <a:gd name="T47" fmla="*/ 106 h 116"/>
                  <a:gd name="T48" fmla="*/ 49 w 116"/>
                  <a:gd name="T49" fmla="*/ 116 h 116"/>
                  <a:gd name="T50" fmla="*/ 67 w 116"/>
                  <a:gd name="T51" fmla="*/ 116 h 116"/>
                  <a:gd name="T52" fmla="*/ 67 w 116"/>
                  <a:gd name="T53" fmla="*/ 106 h 116"/>
                  <a:gd name="T54" fmla="*/ 85 w 116"/>
                  <a:gd name="T55" fmla="*/ 98 h 116"/>
                  <a:gd name="T56" fmla="*/ 93 w 116"/>
                  <a:gd name="T57" fmla="*/ 106 h 116"/>
                  <a:gd name="T58" fmla="*/ 106 w 116"/>
                  <a:gd name="T59" fmla="*/ 93 h 116"/>
                  <a:gd name="T60" fmla="*/ 98 w 116"/>
                  <a:gd name="T61" fmla="*/ 85 h 116"/>
                  <a:gd name="T62" fmla="*/ 106 w 116"/>
                  <a:gd name="T63" fmla="*/ 67 h 116"/>
                  <a:gd name="T64" fmla="*/ 116 w 116"/>
                  <a:gd name="T65" fmla="*/ 67 h 116"/>
                  <a:gd name="T66" fmla="*/ 58 w 116"/>
                  <a:gd name="T67" fmla="*/ 88 h 116"/>
                  <a:gd name="T68" fmla="*/ 28 w 116"/>
                  <a:gd name="T69" fmla="*/ 58 h 116"/>
                  <a:gd name="T70" fmla="*/ 58 w 116"/>
                  <a:gd name="T71" fmla="*/ 28 h 116"/>
                  <a:gd name="T72" fmla="*/ 88 w 116"/>
                  <a:gd name="T73" fmla="*/ 58 h 116"/>
                  <a:gd name="T74" fmla="*/ 58 w 116"/>
                  <a:gd name="T75" fmla="*/ 88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5" h="115">
                    <a:moveTo>
                      <a:pt x="116" y="67"/>
                    </a:moveTo>
                    <a:cubicBezTo>
                      <a:pt x="116" y="49"/>
                      <a:pt x="116" y="49"/>
                      <a:pt x="116" y="49"/>
                    </a:cubicBezTo>
                    <a:cubicBezTo>
                      <a:pt x="106" y="49"/>
                      <a:pt x="106" y="49"/>
                      <a:pt x="106" y="49"/>
                    </a:cubicBezTo>
                    <a:cubicBezTo>
                      <a:pt x="104" y="42"/>
                      <a:pt x="102" y="36"/>
                      <a:pt x="98" y="31"/>
                    </a:cubicBezTo>
                    <a:cubicBezTo>
                      <a:pt x="106" y="23"/>
                      <a:pt x="106" y="23"/>
                      <a:pt x="106" y="23"/>
                    </a:cubicBezTo>
                    <a:cubicBezTo>
                      <a:pt x="93" y="10"/>
                      <a:pt x="93" y="10"/>
                      <a:pt x="93" y="10"/>
                    </a:cubicBezTo>
                    <a:cubicBezTo>
                      <a:pt x="85" y="18"/>
                      <a:pt x="85" y="18"/>
                      <a:pt x="85" y="18"/>
                    </a:cubicBezTo>
                    <a:cubicBezTo>
                      <a:pt x="80" y="14"/>
                      <a:pt x="74" y="12"/>
                      <a:pt x="67" y="11"/>
                    </a:cubicBezTo>
                    <a:cubicBezTo>
                      <a:pt x="67" y="0"/>
                      <a:pt x="67" y="0"/>
                      <a:pt x="67" y="0"/>
                    </a:cubicBezTo>
                    <a:cubicBezTo>
                      <a:pt x="49" y="0"/>
                      <a:pt x="49" y="0"/>
                      <a:pt x="49" y="0"/>
                    </a:cubicBezTo>
                    <a:cubicBezTo>
                      <a:pt x="49" y="11"/>
                      <a:pt x="49" y="11"/>
                      <a:pt x="49" y="11"/>
                    </a:cubicBezTo>
                    <a:cubicBezTo>
                      <a:pt x="42" y="12"/>
                      <a:pt x="36" y="14"/>
                      <a:pt x="31" y="18"/>
                    </a:cubicBezTo>
                    <a:cubicBezTo>
                      <a:pt x="23" y="10"/>
                      <a:pt x="23" y="10"/>
                      <a:pt x="23" y="10"/>
                    </a:cubicBezTo>
                    <a:cubicBezTo>
                      <a:pt x="10" y="23"/>
                      <a:pt x="10" y="23"/>
                      <a:pt x="10" y="23"/>
                    </a:cubicBezTo>
                    <a:cubicBezTo>
                      <a:pt x="18" y="31"/>
                      <a:pt x="18" y="31"/>
                      <a:pt x="18" y="31"/>
                    </a:cubicBezTo>
                    <a:cubicBezTo>
                      <a:pt x="14" y="36"/>
                      <a:pt x="12" y="42"/>
                      <a:pt x="11" y="49"/>
                    </a:cubicBezTo>
                    <a:cubicBezTo>
                      <a:pt x="0" y="49"/>
                      <a:pt x="0" y="49"/>
                      <a:pt x="0" y="49"/>
                    </a:cubicBezTo>
                    <a:cubicBezTo>
                      <a:pt x="0" y="67"/>
                      <a:pt x="0" y="67"/>
                      <a:pt x="0" y="67"/>
                    </a:cubicBezTo>
                    <a:cubicBezTo>
                      <a:pt x="11" y="67"/>
                      <a:pt x="11" y="67"/>
                      <a:pt x="11" y="67"/>
                    </a:cubicBezTo>
                    <a:cubicBezTo>
                      <a:pt x="12" y="74"/>
                      <a:pt x="14" y="80"/>
                      <a:pt x="18" y="85"/>
                    </a:cubicBezTo>
                    <a:cubicBezTo>
                      <a:pt x="10" y="93"/>
                      <a:pt x="10" y="93"/>
                      <a:pt x="10" y="93"/>
                    </a:cubicBezTo>
                    <a:cubicBezTo>
                      <a:pt x="23" y="106"/>
                      <a:pt x="23" y="106"/>
                      <a:pt x="23" y="106"/>
                    </a:cubicBezTo>
                    <a:cubicBezTo>
                      <a:pt x="31" y="98"/>
                      <a:pt x="31" y="98"/>
                      <a:pt x="31" y="98"/>
                    </a:cubicBezTo>
                    <a:cubicBezTo>
                      <a:pt x="36" y="102"/>
                      <a:pt x="42" y="104"/>
                      <a:pt x="49" y="106"/>
                    </a:cubicBezTo>
                    <a:cubicBezTo>
                      <a:pt x="49" y="116"/>
                      <a:pt x="49" y="116"/>
                      <a:pt x="49" y="116"/>
                    </a:cubicBezTo>
                    <a:cubicBezTo>
                      <a:pt x="67" y="116"/>
                      <a:pt x="67" y="116"/>
                      <a:pt x="67" y="116"/>
                    </a:cubicBezTo>
                    <a:cubicBezTo>
                      <a:pt x="67" y="106"/>
                      <a:pt x="67" y="106"/>
                      <a:pt x="67" y="106"/>
                    </a:cubicBezTo>
                    <a:cubicBezTo>
                      <a:pt x="74" y="104"/>
                      <a:pt x="80" y="102"/>
                      <a:pt x="85" y="98"/>
                    </a:cubicBezTo>
                    <a:cubicBezTo>
                      <a:pt x="93" y="106"/>
                      <a:pt x="93" y="106"/>
                      <a:pt x="93" y="106"/>
                    </a:cubicBezTo>
                    <a:cubicBezTo>
                      <a:pt x="106" y="93"/>
                      <a:pt x="106" y="93"/>
                      <a:pt x="106" y="93"/>
                    </a:cubicBezTo>
                    <a:cubicBezTo>
                      <a:pt x="98" y="85"/>
                      <a:pt x="98" y="85"/>
                      <a:pt x="98" y="85"/>
                    </a:cubicBezTo>
                    <a:cubicBezTo>
                      <a:pt x="102" y="80"/>
                      <a:pt x="104" y="74"/>
                      <a:pt x="106" y="67"/>
                    </a:cubicBezTo>
                    <a:lnTo>
                      <a:pt x="116" y="67"/>
                    </a:lnTo>
                    <a:close/>
                    <a:moveTo>
                      <a:pt x="58" y="88"/>
                    </a:moveTo>
                    <a:cubicBezTo>
                      <a:pt x="41" y="88"/>
                      <a:pt x="28" y="75"/>
                      <a:pt x="28" y="58"/>
                    </a:cubicBezTo>
                    <a:cubicBezTo>
                      <a:pt x="28" y="41"/>
                      <a:pt x="41" y="28"/>
                      <a:pt x="58" y="28"/>
                    </a:cubicBezTo>
                    <a:cubicBezTo>
                      <a:pt x="75" y="28"/>
                      <a:pt x="88" y="41"/>
                      <a:pt x="88" y="58"/>
                    </a:cubicBezTo>
                    <a:cubicBezTo>
                      <a:pt x="88" y="75"/>
                      <a:pt x="75" y="88"/>
                      <a:pt x="58" y="88"/>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11" name="Freeform 14"/>
              <p:cNvSpPr>
                <a:spLocks noEditPoints="1"/>
              </p:cNvSpPr>
              <p:nvPr/>
            </p:nvSpPr>
            <p:spPr bwMode="auto">
              <a:xfrm>
                <a:off x="1202" y="2424"/>
                <a:ext cx="279" cy="277"/>
              </a:xfrm>
              <a:custGeom>
                <a:gdLst>
                  <a:gd name="T0" fmla="*/ 117 w 117"/>
                  <a:gd name="T1" fmla="*/ 67 h 116"/>
                  <a:gd name="T2" fmla="*/ 117 w 117"/>
                  <a:gd name="T3" fmla="*/ 49 h 116"/>
                  <a:gd name="T4" fmla="*/ 106 w 117"/>
                  <a:gd name="T5" fmla="*/ 49 h 116"/>
                  <a:gd name="T6" fmla="*/ 98 w 117"/>
                  <a:gd name="T7" fmla="*/ 31 h 116"/>
                  <a:gd name="T8" fmla="*/ 106 w 117"/>
                  <a:gd name="T9" fmla="*/ 23 h 116"/>
                  <a:gd name="T10" fmla="*/ 93 w 117"/>
                  <a:gd name="T11" fmla="*/ 10 h 116"/>
                  <a:gd name="T12" fmla="*/ 86 w 117"/>
                  <a:gd name="T13" fmla="*/ 18 h 116"/>
                  <a:gd name="T14" fmla="*/ 67 w 117"/>
                  <a:gd name="T15" fmla="*/ 11 h 116"/>
                  <a:gd name="T16" fmla="*/ 67 w 117"/>
                  <a:gd name="T17" fmla="*/ 0 h 116"/>
                  <a:gd name="T18" fmla="*/ 49 w 117"/>
                  <a:gd name="T19" fmla="*/ 0 h 116"/>
                  <a:gd name="T20" fmla="*/ 49 w 117"/>
                  <a:gd name="T21" fmla="*/ 11 h 116"/>
                  <a:gd name="T22" fmla="*/ 31 w 117"/>
                  <a:gd name="T23" fmla="*/ 18 h 116"/>
                  <a:gd name="T24" fmla="*/ 24 w 117"/>
                  <a:gd name="T25" fmla="*/ 10 h 116"/>
                  <a:gd name="T26" fmla="*/ 11 w 117"/>
                  <a:gd name="T27" fmla="*/ 23 h 116"/>
                  <a:gd name="T28" fmla="*/ 18 w 117"/>
                  <a:gd name="T29" fmla="*/ 31 h 116"/>
                  <a:gd name="T30" fmla="*/ 11 w 117"/>
                  <a:gd name="T31" fmla="*/ 49 h 116"/>
                  <a:gd name="T32" fmla="*/ 0 w 117"/>
                  <a:gd name="T33" fmla="*/ 49 h 116"/>
                  <a:gd name="T34" fmla="*/ 0 w 117"/>
                  <a:gd name="T35" fmla="*/ 67 h 116"/>
                  <a:gd name="T36" fmla="*/ 11 w 117"/>
                  <a:gd name="T37" fmla="*/ 67 h 116"/>
                  <a:gd name="T38" fmla="*/ 18 w 117"/>
                  <a:gd name="T39" fmla="*/ 85 h 116"/>
                  <a:gd name="T40" fmla="*/ 11 w 117"/>
                  <a:gd name="T41" fmla="*/ 93 h 116"/>
                  <a:gd name="T42" fmla="*/ 24 w 117"/>
                  <a:gd name="T43" fmla="*/ 106 h 116"/>
                  <a:gd name="T44" fmla="*/ 31 w 117"/>
                  <a:gd name="T45" fmla="*/ 98 h 116"/>
                  <a:gd name="T46" fmla="*/ 49 w 117"/>
                  <a:gd name="T47" fmla="*/ 106 h 116"/>
                  <a:gd name="T48" fmla="*/ 49 w 117"/>
                  <a:gd name="T49" fmla="*/ 116 h 116"/>
                  <a:gd name="T50" fmla="*/ 67 w 117"/>
                  <a:gd name="T51" fmla="*/ 116 h 116"/>
                  <a:gd name="T52" fmla="*/ 67 w 117"/>
                  <a:gd name="T53" fmla="*/ 106 h 116"/>
                  <a:gd name="T54" fmla="*/ 86 w 117"/>
                  <a:gd name="T55" fmla="*/ 98 h 116"/>
                  <a:gd name="T56" fmla="*/ 93 w 117"/>
                  <a:gd name="T57" fmla="*/ 106 h 116"/>
                  <a:gd name="T58" fmla="*/ 106 w 117"/>
                  <a:gd name="T59" fmla="*/ 93 h 116"/>
                  <a:gd name="T60" fmla="*/ 98 w 117"/>
                  <a:gd name="T61" fmla="*/ 85 h 116"/>
                  <a:gd name="T62" fmla="*/ 106 w 117"/>
                  <a:gd name="T63" fmla="*/ 67 h 116"/>
                  <a:gd name="T64" fmla="*/ 117 w 117"/>
                  <a:gd name="T65" fmla="*/ 67 h 116"/>
                  <a:gd name="T66" fmla="*/ 58 w 117"/>
                  <a:gd name="T67" fmla="*/ 88 h 116"/>
                  <a:gd name="T68" fmla="*/ 28 w 117"/>
                  <a:gd name="T69" fmla="*/ 58 h 116"/>
                  <a:gd name="T70" fmla="*/ 58 w 117"/>
                  <a:gd name="T71" fmla="*/ 28 h 116"/>
                  <a:gd name="T72" fmla="*/ 89 w 117"/>
                  <a:gd name="T73" fmla="*/ 58 h 116"/>
                  <a:gd name="T74" fmla="*/ 58 w 117"/>
                  <a:gd name="T75" fmla="*/ 88 h 1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7" h="115">
                    <a:moveTo>
                      <a:pt x="117" y="67"/>
                    </a:moveTo>
                    <a:cubicBezTo>
                      <a:pt x="117" y="49"/>
                      <a:pt x="117" y="49"/>
                      <a:pt x="117" y="49"/>
                    </a:cubicBezTo>
                    <a:cubicBezTo>
                      <a:pt x="106" y="49"/>
                      <a:pt x="106" y="49"/>
                      <a:pt x="106" y="49"/>
                    </a:cubicBezTo>
                    <a:cubicBezTo>
                      <a:pt x="105" y="42"/>
                      <a:pt x="102" y="36"/>
                      <a:pt x="98" y="31"/>
                    </a:cubicBezTo>
                    <a:cubicBezTo>
                      <a:pt x="106" y="23"/>
                      <a:pt x="106" y="23"/>
                      <a:pt x="106" y="23"/>
                    </a:cubicBezTo>
                    <a:cubicBezTo>
                      <a:pt x="93" y="10"/>
                      <a:pt x="93" y="10"/>
                      <a:pt x="93" y="10"/>
                    </a:cubicBezTo>
                    <a:cubicBezTo>
                      <a:pt x="86" y="18"/>
                      <a:pt x="86" y="18"/>
                      <a:pt x="86" y="18"/>
                    </a:cubicBezTo>
                    <a:cubicBezTo>
                      <a:pt x="80" y="14"/>
                      <a:pt x="74" y="12"/>
                      <a:pt x="67" y="11"/>
                    </a:cubicBezTo>
                    <a:cubicBezTo>
                      <a:pt x="67" y="0"/>
                      <a:pt x="67" y="0"/>
                      <a:pt x="67" y="0"/>
                    </a:cubicBezTo>
                    <a:cubicBezTo>
                      <a:pt x="49" y="0"/>
                      <a:pt x="49" y="0"/>
                      <a:pt x="49" y="0"/>
                    </a:cubicBezTo>
                    <a:cubicBezTo>
                      <a:pt x="49" y="11"/>
                      <a:pt x="49" y="11"/>
                      <a:pt x="49" y="11"/>
                    </a:cubicBezTo>
                    <a:cubicBezTo>
                      <a:pt x="43" y="12"/>
                      <a:pt x="37" y="14"/>
                      <a:pt x="31" y="18"/>
                    </a:cubicBezTo>
                    <a:cubicBezTo>
                      <a:pt x="24" y="10"/>
                      <a:pt x="24" y="10"/>
                      <a:pt x="24" y="10"/>
                    </a:cubicBezTo>
                    <a:cubicBezTo>
                      <a:pt x="11" y="23"/>
                      <a:pt x="11" y="23"/>
                      <a:pt x="11" y="23"/>
                    </a:cubicBezTo>
                    <a:cubicBezTo>
                      <a:pt x="18" y="31"/>
                      <a:pt x="18" y="31"/>
                      <a:pt x="18" y="31"/>
                    </a:cubicBezTo>
                    <a:cubicBezTo>
                      <a:pt x="15" y="36"/>
                      <a:pt x="12" y="42"/>
                      <a:pt x="11" y="49"/>
                    </a:cubicBezTo>
                    <a:cubicBezTo>
                      <a:pt x="0" y="49"/>
                      <a:pt x="0" y="49"/>
                      <a:pt x="0" y="49"/>
                    </a:cubicBezTo>
                    <a:cubicBezTo>
                      <a:pt x="0" y="67"/>
                      <a:pt x="0" y="67"/>
                      <a:pt x="0" y="67"/>
                    </a:cubicBezTo>
                    <a:cubicBezTo>
                      <a:pt x="11" y="67"/>
                      <a:pt x="11" y="67"/>
                      <a:pt x="11" y="67"/>
                    </a:cubicBezTo>
                    <a:cubicBezTo>
                      <a:pt x="12" y="74"/>
                      <a:pt x="15" y="80"/>
                      <a:pt x="18" y="85"/>
                    </a:cubicBezTo>
                    <a:cubicBezTo>
                      <a:pt x="11" y="93"/>
                      <a:pt x="11" y="93"/>
                      <a:pt x="11" y="93"/>
                    </a:cubicBezTo>
                    <a:cubicBezTo>
                      <a:pt x="24" y="106"/>
                      <a:pt x="24" y="106"/>
                      <a:pt x="24" y="106"/>
                    </a:cubicBezTo>
                    <a:cubicBezTo>
                      <a:pt x="31" y="98"/>
                      <a:pt x="31" y="98"/>
                      <a:pt x="31" y="98"/>
                    </a:cubicBezTo>
                    <a:cubicBezTo>
                      <a:pt x="37" y="102"/>
                      <a:pt x="43" y="104"/>
                      <a:pt x="49" y="106"/>
                    </a:cubicBezTo>
                    <a:cubicBezTo>
                      <a:pt x="49" y="116"/>
                      <a:pt x="49" y="116"/>
                      <a:pt x="49" y="116"/>
                    </a:cubicBezTo>
                    <a:cubicBezTo>
                      <a:pt x="67" y="116"/>
                      <a:pt x="67" y="116"/>
                      <a:pt x="67" y="116"/>
                    </a:cubicBezTo>
                    <a:cubicBezTo>
                      <a:pt x="67" y="106"/>
                      <a:pt x="67" y="106"/>
                      <a:pt x="67" y="106"/>
                    </a:cubicBezTo>
                    <a:cubicBezTo>
                      <a:pt x="74" y="104"/>
                      <a:pt x="80" y="102"/>
                      <a:pt x="86" y="98"/>
                    </a:cubicBezTo>
                    <a:cubicBezTo>
                      <a:pt x="93" y="106"/>
                      <a:pt x="93" y="106"/>
                      <a:pt x="93" y="106"/>
                    </a:cubicBezTo>
                    <a:cubicBezTo>
                      <a:pt x="106" y="93"/>
                      <a:pt x="106" y="93"/>
                      <a:pt x="106" y="93"/>
                    </a:cubicBezTo>
                    <a:cubicBezTo>
                      <a:pt x="98" y="85"/>
                      <a:pt x="98" y="85"/>
                      <a:pt x="98" y="85"/>
                    </a:cubicBezTo>
                    <a:cubicBezTo>
                      <a:pt x="102" y="80"/>
                      <a:pt x="105" y="74"/>
                      <a:pt x="106" y="67"/>
                    </a:cubicBezTo>
                    <a:lnTo>
                      <a:pt x="117" y="67"/>
                    </a:lnTo>
                    <a:close/>
                    <a:moveTo>
                      <a:pt x="58" y="88"/>
                    </a:moveTo>
                    <a:cubicBezTo>
                      <a:pt x="42" y="88"/>
                      <a:pt x="28" y="75"/>
                      <a:pt x="28" y="58"/>
                    </a:cubicBezTo>
                    <a:cubicBezTo>
                      <a:pt x="28" y="41"/>
                      <a:pt x="42" y="28"/>
                      <a:pt x="58" y="28"/>
                    </a:cubicBezTo>
                    <a:cubicBezTo>
                      <a:pt x="75" y="28"/>
                      <a:pt x="89" y="41"/>
                      <a:pt x="89" y="58"/>
                    </a:cubicBezTo>
                    <a:cubicBezTo>
                      <a:pt x="89" y="75"/>
                      <a:pt x="75" y="88"/>
                      <a:pt x="58" y="88"/>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12" name="Freeform 15"/>
              <p:cNvSpPr>
                <a:spLocks noEditPoints="1"/>
              </p:cNvSpPr>
              <p:nvPr/>
            </p:nvSpPr>
            <p:spPr bwMode="auto">
              <a:xfrm>
                <a:off x="1059" y="2259"/>
                <a:ext cx="217" cy="220"/>
              </a:xfrm>
              <a:custGeom>
                <a:gdLst>
                  <a:gd name="T0" fmla="*/ 90 w 91"/>
                  <a:gd name="T1" fmla="*/ 42 h 92"/>
                  <a:gd name="T2" fmla="*/ 88 w 91"/>
                  <a:gd name="T3" fmla="*/ 45 h 92"/>
                  <a:gd name="T4" fmla="*/ 91 w 91"/>
                  <a:gd name="T5" fmla="*/ 44 h 92"/>
                  <a:gd name="T6" fmla="*/ 90 w 91"/>
                  <a:gd name="T7" fmla="*/ 42 h 92"/>
                  <a:gd name="T8" fmla="*/ 80 w 91"/>
                  <a:gd name="T9" fmla="*/ 57 h 92"/>
                  <a:gd name="T10" fmla="*/ 81 w 91"/>
                  <a:gd name="T11" fmla="*/ 51 h 92"/>
                  <a:gd name="T12" fmla="*/ 73 w 91"/>
                  <a:gd name="T13" fmla="*/ 56 h 92"/>
                  <a:gd name="T14" fmla="*/ 61 w 91"/>
                  <a:gd name="T15" fmla="*/ 56 h 92"/>
                  <a:gd name="T16" fmla="*/ 35 w 91"/>
                  <a:gd name="T17" fmla="*/ 62 h 92"/>
                  <a:gd name="T18" fmla="*/ 28 w 91"/>
                  <a:gd name="T19" fmla="*/ 36 h 92"/>
                  <a:gd name="T20" fmla="*/ 54 w 91"/>
                  <a:gd name="T21" fmla="*/ 29 h 92"/>
                  <a:gd name="T22" fmla="*/ 66 w 91"/>
                  <a:gd name="T23" fmla="*/ 6 h 92"/>
                  <a:gd name="T24" fmla="*/ 60 w 91"/>
                  <a:gd name="T25" fmla="*/ 3 h 92"/>
                  <a:gd name="T26" fmla="*/ 56 w 91"/>
                  <a:gd name="T27" fmla="*/ 10 h 92"/>
                  <a:gd name="T28" fmla="*/ 45 w 91"/>
                  <a:gd name="T29" fmla="*/ 9 h 92"/>
                  <a:gd name="T30" fmla="*/ 43 w 91"/>
                  <a:gd name="T31" fmla="*/ 0 h 92"/>
                  <a:gd name="T32" fmla="*/ 37 w 91"/>
                  <a:gd name="T33" fmla="*/ 1 h 92"/>
                  <a:gd name="T34" fmla="*/ 27 w 91"/>
                  <a:gd name="T35" fmla="*/ 9 h 92"/>
                  <a:gd name="T36" fmla="*/ 27 w 91"/>
                  <a:gd name="T37" fmla="*/ 13 h 92"/>
                  <a:gd name="T38" fmla="*/ 19 w 91"/>
                  <a:gd name="T39" fmla="*/ 19 h 92"/>
                  <a:gd name="T40" fmla="*/ 15 w 91"/>
                  <a:gd name="T41" fmla="*/ 17 h 92"/>
                  <a:gd name="T42" fmla="*/ 15 w 91"/>
                  <a:gd name="T43" fmla="*/ 20 h 92"/>
                  <a:gd name="T44" fmla="*/ 9 w 91"/>
                  <a:gd name="T45" fmla="*/ 30 h 92"/>
                  <a:gd name="T46" fmla="*/ 8 w 91"/>
                  <a:gd name="T47" fmla="*/ 34 h 92"/>
                  <a:gd name="T48" fmla="*/ 9 w 91"/>
                  <a:gd name="T49" fmla="*/ 35 h 92"/>
                  <a:gd name="T50" fmla="*/ 8 w 91"/>
                  <a:gd name="T51" fmla="*/ 45 h 92"/>
                  <a:gd name="T52" fmla="*/ 5 w 91"/>
                  <a:gd name="T53" fmla="*/ 46 h 92"/>
                  <a:gd name="T54" fmla="*/ 0 w 91"/>
                  <a:gd name="T55" fmla="*/ 54 h 92"/>
                  <a:gd name="T56" fmla="*/ 3 w 91"/>
                  <a:gd name="T57" fmla="*/ 65 h 92"/>
                  <a:gd name="T58" fmla="*/ 12 w 91"/>
                  <a:gd name="T59" fmla="*/ 63 h 92"/>
                  <a:gd name="T60" fmla="*/ 18 w 91"/>
                  <a:gd name="T61" fmla="*/ 72 h 92"/>
                  <a:gd name="T62" fmla="*/ 13 w 91"/>
                  <a:gd name="T63" fmla="*/ 79 h 92"/>
                  <a:gd name="T64" fmla="*/ 29 w 91"/>
                  <a:gd name="T65" fmla="*/ 89 h 92"/>
                  <a:gd name="T66" fmla="*/ 34 w 91"/>
                  <a:gd name="T67" fmla="*/ 81 h 92"/>
                  <a:gd name="T68" fmla="*/ 44 w 91"/>
                  <a:gd name="T69" fmla="*/ 83 h 92"/>
                  <a:gd name="T70" fmla="*/ 46 w 91"/>
                  <a:gd name="T71" fmla="*/ 92 h 92"/>
                  <a:gd name="T72" fmla="*/ 64 w 91"/>
                  <a:gd name="T73" fmla="*/ 88 h 92"/>
                  <a:gd name="T74" fmla="*/ 62 w 91"/>
                  <a:gd name="T75" fmla="*/ 79 h 92"/>
                  <a:gd name="T76" fmla="*/ 71 w 91"/>
                  <a:gd name="T77" fmla="*/ 72 h 92"/>
                  <a:gd name="T78" fmla="*/ 78 w 91"/>
                  <a:gd name="T79" fmla="*/ 77 h 92"/>
                  <a:gd name="T80" fmla="*/ 88 w 91"/>
                  <a:gd name="T81" fmla="*/ 62 h 92"/>
                  <a:gd name="T82" fmla="*/ 80 w 91"/>
                  <a:gd name="T83" fmla="*/ 57 h 9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1" h="92">
                    <a:moveTo>
                      <a:pt x="90" y="42"/>
                    </a:moveTo>
                    <a:cubicBezTo>
                      <a:pt x="89" y="43"/>
                      <a:pt x="89" y="44"/>
                      <a:pt x="88" y="45"/>
                    </a:cubicBezTo>
                    <a:cubicBezTo>
                      <a:pt x="91" y="44"/>
                      <a:pt x="91" y="44"/>
                      <a:pt x="91" y="44"/>
                    </a:cubicBezTo>
                    <a:lnTo>
                      <a:pt x="90" y="42"/>
                    </a:lnTo>
                    <a:close/>
                    <a:moveTo>
                      <a:pt x="80" y="57"/>
                    </a:moveTo>
                    <a:cubicBezTo>
                      <a:pt x="81" y="55"/>
                      <a:pt x="81" y="53"/>
                      <a:pt x="81" y="51"/>
                    </a:cubicBezTo>
                    <a:cubicBezTo>
                      <a:pt x="79" y="54"/>
                      <a:pt x="76" y="55"/>
                      <a:pt x="73" y="56"/>
                    </a:cubicBezTo>
                    <a:cubicBezTo>
                      <a:pt x="69" y="58"/>
                      <a:pt x="64" y="58"/>
                      <a:pt x="61" y="56"/>
                    </a:cubicBezTo>
                    <a:cubicBezTo>
                      <a:pt x="55" y="65"/>
                      <a:pt x="44" y="67"/>
                      <a:pt x="35" y="62"/>
                    </a:cubicBezTo>
                    <a:cubicBezTo>
                      <a:pt x="26" y="57"/>
                      <a:pt x="23" y="45"/>
                      <a:pt x="28" y="36"/>
                    </a:cubicBezTo>
                    <a:cubicBezTo>
                      <a:pt x="34" y="27"/>
                      <a:pt x="45" y="25"/>
                      <a:pt x="54" y="29"/>
                    </a:cubicBezTo>
                    <a:cubicBezTo>
                      <a:pt x="56" y="21"/>
                      <a:pt x="62" y="13"/>
                      <a:pt x="66" y="6"/>
                    </a:cubicBezTo>
                    <a:cubicBezTo>
                      <a:pt x="60" y="3"/>
                      <a:pt x="60" y="3"/>
                      <a:pt x="60" y="3"/>
                    </a:cubicBezTo>
                    <a:cubicBezTo>
                      <a:pt x="56" y="10"/>
                      <a:pt x="56" y="10"/>
                      <a:pt x="56" y="10"/>
                    </a:cubicBezTo>
                    <a:cubicBezTo>
                      <a:pt x="52" y="9"/>
                      <a:pt x="49" y="9"/>
                      <a:pt x="45" y="9"/>
                    </a:cubicBezTo>
                    <a:cubicBezTo>
                      <a:pt x="43" y="0"/>
                      <a:pt x="43" y="0"/>
                      <a:pt x="43" y="0"/>
                    </a:cubicBezTo>
                    <a:cubicBezTo>
                      <a:pt x="37" y="1"/>
                      <a:pt x="37" y="1"/>
                      <a:pt x="37" y="1"/>
                    </a:cubicBezTo>
                    <a:cubicBezTo>
                      <a:pt x="34" y="4"/>
                      <a:pt x="31" y="7"/>
                      <a:pt x="27" y="9"/>
                    </a:cubicBezTo>
                    <a:cubicBezTo>
                      <a:pt x="27" y="13"/>
                      <a:pt x="27" y="13"/>
                      <a:pt x="27" y="13"/>
                    </a:cubicBezTo>
                    <a:cubicBezTo>
                      <a:pt x="24" y="15"/>
                      <a:pt x="21" y="17"/>
                      <a:pt x="19" y="19"/>
                    </a:cubicBezTo>
                    <a:cubicBezTo>
                      <a:pt x="15" y="17"/>
                      <a:pt x="15" y="17"/>
                      <a:pt x="15" y="17"/>
                    </a:cubicBezTo>
                    <a:cubicBezTo>
                      <a:pt x="15" y="18"/>
                      <a:pt x="15" y="19"/>
                      <a:pt x="15" y="20"/>
                    </a:cubicBezTo>
                    <a:cubicBezTo>
                      <a:pt x="14" y="24"/>
                      <a:pt x="12" y="28"/>
                      <a:pt x="9" y="30"/>
                    </a:cubicBezTo>
                    <a:cubicBezTo>
                      <a:pt x="9" y="32"/>
                      <a:pt x="8" y="33"/>
                      <a:pt x="8" y="34"/>
                    </a:cubicBezTo>
                    <a:cubicBezTo>
                      <a:pt x="9" y="35"/>
                      <a:pt x="9" y="35"/>
                      <a:pt x="9" y="35"/>
                    </a:cubicBezTo>
                    <a:cubicBezTo>
                      <a:pt x="8" y="38"/>
                      <a:pt x="8" y="42"/>
                      <a:pt x="8" y="45"/>
                    </a:cubicBezTo>
                    <a:cubicBezTo>
                      <a:pt x="5" y="46"/>
                      <a:pt x="5" y="46"/>
                      <a:pt x="5" y="46"/>
                    </a:cubicBezTo>
                    <a:cubicBezTo>
                      <a:pt x="4" y="49"/>
                      <a:pt x="2" y="52"/>
                      <a:pt x="0" y="54"/>
                    </a:cubicBezTo>
                    <a:cubicBezTo>
                      <a:pt x="3" y="65"/>
                      <a:pt x="3" y="65"/>
                      <a:pt x="3" y="65"/>
                    </a:cubicBezTo>
                    <a:cubicBezTo>
                      <a:pt x="12" y="63"/>
                      <a:pt x="12" y="63"/>
                      <a:pt x="12" y="63"/>
                    </a:cubicBezTo>
                    <a:cubicBezTo>
                      <a:pt x="13" y="66"/>
                      <a:pt x="16" y="69"/>
                      <a:pt x="18" y="72"/>
                    </a:cubicBezTo>
                    <a:cubicBezTo>
                      <a:pt x="13" y="79"/>
                      <a:pt x="13" y="79"/>
                      <a:pt x="13" y="79"/>
                    </a:cubicBezTo>
                    <a:cubicBezTo>
                      <a:pt x="29" y="89"/>
                      <a:pt x="29" y="89"/>
                      <a:pt x="29" y="89"/>
                    </a:cubicBezTo>
                    <a:cubicBezTo>
                      <a:pt x="34" y="81"/>
                      <a:pt x="34" y="81"/>
                      <a:pt x="34" y="81"/>
                    </a:cubicBezTo>
                    <a:cubicBezTo>
                      <a:pt x="37" y="82"/>
                      <a:pt x="41" y="83"/>
                      <a:pt x="44" y="83"/>
                    </a:cubicBezTo>
                    <a:cubicBezTo>
                      <a:pt x="46" y="92"/>
                      <a:pt x="46" y="92"/>
                      <a:pt x="46" y="92"/>
                    </a:cubicBezTo>
                    <a:cubicBezTo>
                      <a:pt x="64" y="88"/>
                      <a:pt x="64" y="88"/>
                      <a:pt x="64" y="88"/>
                    </a:cubicBezTo>
                    <a:cubicBezTo>
                      <a:pt x="62" y="79"/>
                      <a:pt x="62" y="79"/>
                      <a:pt x="62" y="79"/>
                    </a:cubicBezTo>
                    <a:cubicBezTo>
                      <a:pt x="65" y="77"/>
                      <a:pt x="68" y="75"/>
                      <a:pt x="71" y="72"/>
                    </a:cubicBezTo>
                    <a:cubicBezTo>
                      <a:pt x="78" y="77"/>
                      <a:pt x="78" y="77"/>
                      <a:pt x="78" y="77"/>
                    </a:cubicBezTo>
                    <a:cubicBezTo>
                      <a:pt x="88" y="62"/>
                      <a:pt x="88" y="62"/>
                      <a:pt x="88" y="62"/>
                    </a:cubicBezTo>
                    <a:lnTo>
                      <a:pt x="80" y="57"/>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13" name="Freeform 16"/>
              <p:cNvSpPr/>
              <p:nvPr/>
            </p:nvSpPr>
            <p:spPr bwMode="auto">
              <a:xfrm>
                <a:off x="1014" y="2014"/>
                <a:ext cx="460" cy="389"/>
              </a:xfrm>
              <a:custGeom>
                <a:gdLst>
                  <a:gd name="T0" fmla="*/ 193 w 193"/>
                  <a:gd name="T1" fmla="*/ 50 h 163"/>
                  <a:gd name="T2" fmla="*/ 160 w 193"/>
                  <a:gd name="T3" fmla="*/ 69 h 163"/>
                  <a:gd name="T4" fmla="*/ 119 w 193"/>
                  <a:gd name="T5" fmla="*/ 115 h 163"/>
                  <a:gd name="T6" fmla="*/ 81 w 193"/>
                  <a:gd name="T7" fmla="*/ 153 h 163"/>
                  <a:gd name="T8" fmla="*/ 91 w 193"/>
                  <a:gd name="T9" fmla="*/ 110 h 163"/>
                  <a:gd name="T10" fmla="*/ 94 w 193"/>
                  <a:gd name="T11" fmla="*/ 89 h 163"/>
                  <a:gd name="T12" fmla="*/ 56 w 193"/>
                  <a:gd name="T13" fmla="*/ 97 h 163"/>
                  <a:gd name="T14" fmla="*/ 30 w 193"/>
                  <a:gd name="T15" fmla="*/ 111 h 163"/>
                  <a:gd name="T16" fmla="*/ 22 w 193"/>
                  <a:gd name="T17" fmla="*/ 130 h 163"/>
                  <a:gd name="T18" fmla="*/ 11 w 193"/>
                  <a:gd name="T19" fmla="*/ 156 h 163"/>
                  <a:gd name="T20" fmla="*/ 2 w 193"/>
                  <a:gd name="T21" fmla="*/ 149 h 163"/>
                  <a:gd name="T22" fmla="*/ 5 w 193"/>
                  <a:gd name="T23" fmla="*/ 126 h 163"/>
                  <a:gd name="T24" fmla="*/ 10 w 193"/>
                  <a:gd name="T25" fmla="*/ 99 h 163"/>
                  <a:gd name="T26" fmla="*/ 46 w 193"/>
                  <a:gd name="T27" fmla="*/ 71 h 163"/>
                  <a:gd name="T28" fmla="*/ 64 w 193"/>
                  <a:gd name="T29" fmla="*/ 55 h 163"/>
                  <a:gd name="T30" fmla="*/ 92 w 193"/>
                  <a:gd name="T31" fmla="*/ 44 h 163"/>
                  <a:gd name="T32" fmla="*/ 137 w 193"/>
                  <a:gd name="T33" fmla="*/ 19 h 163"/>
                  <a:gd name="T34" fmla="*/ 175 w 193"/>
                  <a:gd name="T35" fmla="*/ 0 h 163"/>
                  <a:gd name="T36" fmla="*/ 193 w 193"/>
                  <a:gd name="T37" fmla="*/ 50 h 1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93" h="163">
                    <a:moveTo>
                      <a:pt x="193" y="50"/>
                    </a:moveTo>
                    <a:cubicBezTo>
                      <a:pt x="177" y="50"/>
                      <a:pt x="161" y="57"/>
                      <a:pt x="160" y="69"/>
                    </a:cubicBezTo>
                    <a:cubicBezTo>
                      <a:pt x="158" y="81"/>
                      <a:pt x="128" y="106"/>
                      <a:pt x="119" y="115"/>
                    </a:cubicBezTo>
                    <a:cubicBezTo>
                      <a:pt x="114" y="129"/>
                      <a:pt x="96" y="163"/>
                      <a:pt x="81" y="153"/>
                    </a:cubicBezTo>
                    <a:cubicBezTo>
                      <a:pt x="66" y="144"/>
                      <a:pt x="89" y="114"/>
                      <a:pt x="91" y="110"/>
                    </a:cubicBezTo>
                    <a:cubicBezTo>
                      <a:pt x="98" y="100"/>
                      <a:pt x="100" y="94"/>
                      <a:pt x="94" y="89"/>
                    </a:cubicBezTo>
                    <a:cubicBezTo>
                      <a:pt x="89" y="84"/>
                      <a:pt x="69" y="100"/>
                      <a:pt x="56" y="97"/>
                    </a:cubicBezTo>
                    <a:cubicBezTo>
                      <a:pt x="50" y="103"/>
                      <a:pt x="37" y="114"/>
                      <a:pt x="30" y="111"/>
                    </a:cubicBezTo>
                    <a:cubicBezTo>
                      <a:pt x="30" y="116"/>
                      <a:pt x="28" y="129"/>
                      <a:pt x="22" y="130"/>
                    </a:cubicBezTo>
                    <a:cubicBezTo>
                      <a:pt x="23" y="135"/>
                      <a:pt x="20" y="154"/>
                      <a:pt x="11" y="156"/>
                    </a:cubicBezTo>
                    <a:cubicBezTo>
                      <a:pt x="2" y="157"/>
                      <a:pt x="0" y="154"/>
                      <a:pt x="2" y="149"/>
                    </a:cubicBezTo>
                    <a:cubicBezTo>
                      <a:pt x="3" y="145"/>
                      <a:pt x="3" y="132"/>
                      <a:pt x="5" y="126"/>
                    </a:cubicBezTo>
                    <a:cubicBezTo>
                      <a:pt x="7" y="120"/>
                      <a:pt x="8" y="105"/>
                      <a:pt x="10" y="99"/>
                    </a:cubicBezTo>
                    <a:cubicBezTo>
                      <a:pt x="12" y="94"/>
                      <a:pt x="42" y="75"/>
                      <a:pt x="46" y="71"/>
                    </a:cubicBezTo>
                    <a:cubicBezTo>
                      <a:pt x="50" y="66"/>
                      <a:pt x="62" y="58"/>
                      <a:pt x="64" y="55"/>
                    </a:cubicBezTo>
                    <a:cubicBezTo>
                      <a:pt x="66" y="53"/>
                      <a:pt x="85" y="47"/>
                      <a:pt x="92" y="44"/>
                    </a:cubicBezTo>
                    <a:cubicBezTo>
                      <a:pt x="98" y="40"/>
                      <a:pt x="124" y="22"/>
                      <a:pt x="137" y="19"/>
                    </a:cubicBezTo>
                    <a:cubicBezTo>
                      <a:pt x="151" y="16"/>
                      <a:pt x="160" y="9"/>
                      <a:pt x="175" y="0"/>
                    </a:cubicBezTo>
                    <a:lnTo>
                      <a:pt x="193" y="50"/>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14" name="Freeform 17"/>
              <p:cNvSpPr/>
              <p:nvPr/>
            </p:nvSpPr>
            <p:spPr bwMode="auto">
              <a:xfrm>
                <a:off x="1419" y="1985"/>
                <a:ext cx="103" cy="160"/>
              </a:xfrm>
              <a:custGeom>
                <a:gdLst>
                  <a:gd name="T0" fmla="*/ 67 w 103"/>
                  <a:gd name="T1" fmla="*/ 0 h 160"/>
                  <a:gd name="T2" fmla="*/ 0 w 103"/>
                  <a:gd name="T3" fmla="*/ 26 h 160"/>
                  <a:gd name="T4" fmla="*/ 53 w 103"/>
                  <a:gd name="T5" fmla="*/ 160 h 160"/>
                  <a:gd name="T6" fmla="*/ 103 w 103"/>
                  <a:gd name="T7" fmla="*/ 143 h 160"/>
                  <a:gd name="T8" fmla="*/ 67 w 103"/>
                  <a:gd name="T9" fmla="*/ 0 h 160"/>
                </a:gdLst>
                <a:cxnLst>
                  <a:cxn ang="0">
                    <a:pos x="T0" y="T1"/>
                  </a:cxn>
                  <a:cxn ang="0">
                    <a:pos x="T2" y="T3"/>
                  </a:cxn>
                  <a:cxn ang="0">
                    <a:pos x="T4" y="T5"/>
                  </a:cxn>
                  <a:cxn ang="0">
                    <a:pos x="T6" y="T7"/>
                  </a:cxn>
                  <a:cxn ang="0">
                    <a:pos x="T8" y="T9"/>
                  </a:cxn>
                </a:cxnLst>
                <a:rect l="0" t="0" r="r" b="b"/>
                <a:pathLst>
                  <a:path w="103" h="160">
                    <a:moveTo>
                      <a:pt x="67" y="0"/>
                    </a:moveTo>
                    <a:lnTo>
                      <a:pt x="0" y="26"/>
                    </a:lnTo>
                    <a:lnTo>
                      <a:pt x="53" y="160"/>
                    </a:lnTo>
                    <a:lnTo>
                      <a:pt x="103" y="143"/>
                    </a:lnTo>
                    <a:lnTo>
                      <a:pt x="67" y="0"/>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15" name="Freeform 18"/>
              <p:cNvSpPr/>
              <p:nvPr/>
            </p:nvSpPr>
            <p:spPr bwMode="auto">
              <a:xfrm>
                <a:off x="1474" y="1961"/>
                <a:ext cx="150" cy="191"/>
              </a:xfrm>
              <a:custGeom>
                <a:gdLst>
                  <a:gd name="T0" fmla="*/ 26 w 63"/>
                  <a:gd name="T1" fmla="*/ 1 h 80"/>
                  <a:gd name="T2" fmla="*/ 0 w 63"/>
                  <a:gd name="T3" fmla="*/ 9 h 80"/>
                  <a:gd name="T4" fmla="*/ 21 w 63"/>
                  <a:gd name="T5" fmla="*/ 80 h 80"/>
                  <a:gd name="T6" fmla="*/ 56 w 63"/>
                  <a:gd name="T7" fmla="*/ 72 h 80"/>
                  <a:gd name="T8" fmla="*/ 58 w 63"/>
                  <a:gd name="T9" fmla="*/ 48 h 80"/>
                  <a:gd name="T10" fmla="*/ 39 w 63"/>
                  <a:gd name="T11" fmla="*/ 31 h 80"/>
                  <a:gd name="T12" fmla="*/ 46 w 63"/>
                  <a:gd name="T13" fmla="*/ 8 h 80"/>
                  <a:gd name="T14" fmla="*/ 26 w 63"/>
                  <a:gd name="T15" fmla="*/ 1 h 80"/>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2" h="80">
                    <a:moveTo>
                      <a:pt x="26" y="1"/>
                    </a:moveTo>
                    <a:cubicBezTo>
                      <a:pt x="0" y="9"/>
                      <a:pt x="0" y="9"/>
                      <a:pt x="0" y="9"/>
                    </a:cubicBezTo>
                    <a:cubicBezTo>
                      <a:pt x="21" y="80"/>
                      <a:pt x="21" y="80"/>
                      <a:pt x="21" y="80"/>
                    </a:cubicBezTo>
                    <a:cubicBezTo>
                      <a:pt x="56" y="72"/>
                      <a:pt x="56" y="72"/>
                      <a:pt x="56" y="72"/>
                    </a:cubicBezTo>
                    <a:cubicBezTo>
                      <a:pt x="56" y="72"/>
                      <a:pt x="63" y="56"/>
                      <a:pt x="58" y="48"/>
                    </a:cubicBezTo>
                    <a:cubicBezTo>
                      <a:pt x="53" y="40"/>
                      <a:pt x="41" y="40"/>
                      <a:pt x="39" y="31"/>
                    </a:cubicBezTo>
                    <a:cubicBezTo>
                      <a:pt x="37" y="22"/>
                      <a:pt x="48" y="16"/>
                      <a:pt x="46" y="8"/>
                    </a:cubicBezTo>
                    <a:cubicBezTo>
                      <a:pt x="43" y="0"/>
                      <a:pt x="35" y="1"/>
                      <a:pt x="26" y="1"/>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grpSp>
      </p:grpSp>
      <p:grpSp>
        <p:nvGrpSpPr>
          <p:cNvPr id="118" name="组合 117"/>
          <p:cNvGrpSpPr/>
          <p:nvPr/>
        </p:nvGrpSpPr>
        <p:grpSpPr>
          <a:xfrm>
            <a:off x="3623956" y="2900349"/>
            <a:ext cx="808617" cy="767494"/>
            <a:chOff x="4757561" y="3718420"/>
            <a:chExt cx="1078016" cy="1023325"/>
          </a:xfrm>
        </p:grpSpPr>
        <p:grpSp>
          <p:nvGrpSpPr>
            <p:cNvPr id="119" name="组合 118"/>
            <p:cNvGrpSpPr/>
            <p:nvPr/>
          </p:nvGrpSpPr>
          <p:grpSpPr>
            <a:xfrm>
              <a:off x="4757561" y="3718420"/>
              <a:ext cx="1078016" cy="677108"/>
              <a:chOff x="3556196" y="4615023"/>
              <a:chExt cx="1078015" cy="677108"/>
            </a:xfrm>
          </p:grpSpPr>
          <p:sp>
            <p:nvSpPr>
              <p:cNvPr id="124" name="文本框 49"/>
              <p:cNvSpPr txBox="1"/>
              <p:nvPr/>
            </p:nvSpPr>
            <p:spPr>
              <a:xfrm>
                <a:off x="4011911" y="4615023"/>
                <a:ext cx="622300" cy="677108"/>
              </a:xfrm>
              <a:prstGeom prst="rect">
                <a:avLst/>
              </a:prstGeom>
              <a:noFill/>
            </p:spPr>
            <p:txBody>
              <a:bodyPr wrap="square" rtlCol="0">
                <a:spAutoFit/>
              </a:bodyPr>
              <a:lstStyle/>
              <a:p>
                <a:pPr algn="ctr"/>
                <a:r>
                  <a:rPr lang="en-US" altLang="zh-CN" sz="2700">
                    <a:solidFill>
                      <a:srgbClr val="022E6E"/>
                    </a:solidFill>
                    <a:latin typeface="Impact" panose="020b0806030902050204" pitchFamily="34" charset="0"/>
                  </a:rPr>
                  <a:t>2</a:t>
                </a:r>
                <a:endParaRPr lang="zh-CN" altLang="en-US" sz="2700">
                  <a:solidFill>
                    <a:srgbClr val="022E6E"/>
                  </a:solidFill>
                  <a:latin typeface="Impact" panose="020b0806030902050204" pitchFamily="34" charset="0"/>
                </a:endParaRPr>
              </a:p>
            </p:txBody>
          </p:sp>
          <p:sp>
            <p:nvSpPr>
              <p:cNvPr id="125" name="文本框 50"/>
              <p:cNvSpPr txBox="1"/>
              <p:nvPr/>
            </p:nvSpPr>
            <p:spPr>
              <a:xfrm>
                <a:off x="3556196" y="4860226"/>
                <a:ext cx="745732" cy="369332"/>
              </a:xfrm>
              <a:prstGeom prst="rect">
                <a:avLst/>
              </a:prstGeom>
              <a:noFill/>
            </p:spPr>
            <p:txBody>
              <a:bodyPr wrap="square" rtlCol="0">
                <a:spAutoFit/>
              </a:bodyPr>
              <a:lstStyle/>
              <a:p>
                <a:pPr algn="ctr"/>
                <a:r>
                  <a:rPr lang="en-US" altLang="zh-CN" sz="1200">
                    <a:solidFill>
                      <a:srgbClr val="022E6E"/>
                    </a:solidFill>
                    <a:latin typeface="Impact" panose="020b0806030902050204" pitchFamily="34" charset="0"/>
                  </a:rPr>
                  <a:t>STEP</a:t>
                </a:r>
                <a:endParaRPr lang="zh-CN" altLang="en-US" sz="1200">
                  <a:solidFill>
                    <a:srgbClr val="022E6E"/>
                  </a:solidFill>
                  <a:latin typeface="Impact" panose="020b0806030902050204" pitchFamily="34" charset="0"/>
                </a:endParaRPr>
              </a:p>
            </p:txBody>
          </p:sp>
        </p:grpSp>
        <p:grpSp>
          <p:nvGrpSpPr>
            <p:cNvPr id="120" name="Group 21"/>
            <p:cNvGrpSpPr>
              <a:grpSpLocks noChangeAspect="1"/>
            </p:cNvGrpSpPr>
            <p:nvPr/>
          </p:nvGrpSpPr>
          <p:grpSpPr>
            <a:xfrm>
              <a:off x="4970550" y="4516956"/>
              <a:ext cx="642652" cy="224789"/>
              <a:chOff x="4095" y="2571"/>
              <a:chExt cx="1155" cy="404"/>
            </a:xfrm>
            <a:solidFill>
              <a:srgbClr val="860000"/>
            </a:solidFill>
          </p:grpSpPr>
          <p:sp>
            <p:nvSpPr>
              <p:cNvPr id="121" name="Freeform 22"/>
              <p:cNvSpPr>
                <a:spLocks noEditPoints="1"/>
              </p:cNvSpPr>
              <p:nvPr/>
            </p:nvSpPr>
            <p:spPr bwMode="auto">
              <a:xfrm>
                <a:off x="4741" y="2730"/>
                <a:ext cx="242" cy="245"/>
              </a:xfrm>
              <a:custGeom>
                <a:gdLst>
                  <a:gd name="T0" fmla="*/ 31 w 102"/>
                  <a:gd name="T1" fmla="*/ 65 h 102"/>
                  <a:gd name="T2" fmla="*/ 11 w 102"/>
                  <a:gd name="T3" fmla="*/ 66 h 102"/>
                  <a:gd name="T4" fmla="*/ 8 w 102"/>
                  <a:gd name="T5" fmla="*/ 70 h 102"/>
                  <a:gd name="T6" fmla="*/ 0 w 102"/>
                  <a:gd name="T7" fmla="*/ 79 h 102"/>
                  <a:gd name="T8" fmla="*/ 11 w 102"/>
                  <a:gd name="T9" fmla="*/ 87 h 102"/>
                  <a:gd name="T10" fmla="*/ 36 w 102"/>
                  <a:gd name="T11" fmla="*/ 66 h 102"/>
                  <a:gd name="T12" fmla="*/ 31 w 102"/>
                  <a:gd name="T13" fmla="*/ 65 h 102"/>
                  <a:gd name="T14" fmla="*/ 33 w 102"/>
                  <a:gd name="T15" fmla="*/ 87 h 102"/>
                  <a:gd name="T16" fmla="*/ 43 w 102"/>
                  <a:gd name="T17" fmla="*/ 102 h 102"/>
                  <a:gd name="T18" fmla="*/ 70 w 102"/>
                  <a:gd name="T19" fmla="*/ 77 h 102"/>
                  <a:gd name="T20" fmla="*/ 70 w 102"/>
                  <a:gd name="T21" fmla="*/ 77 h 102"/>
                  <a:gd name="T22" fmla="*/ 43 w 102"/>
                  <a:gd name="T23" fmla="*/ 67 h 102"/>
                  <a:gd name="T24" fmla="*/ 33 w 102"/>
                  <a:gd name="T25" fmla="*/ 87 h 102"/>
                  <a:gd name="T26" fmla="*/ 76 w 102"/>
                  <a:gd name="T27" fmla="*/ 80 h 102"/>
                  <a:gd name="T28" fmla="*/ 74 w 102"/>
                  <a:gd name="T29" fmla="*/ 84 h 102"/>
                  <a:gd name="T30" fmla="*/ 84 w 102"/>
                  <a:gd name="T31" fmla="*/ 99 h 102"/>
                  <a:gd name="T32" fmla="*/ 102 w 102"/>
                  <a:gd name="T33" fmla="*/ 89 h 102"/>
                  <a:gd name="T34" fmla="*/ 76 w 102"/>
                  <a:gd name="T35" fmla="*/ 80 h 102"/>
                  <a:gd name="T36" fmla="*/ 68 w 102"/>
                  <a:gd name="T37" fmla="*/ 3 h 102"/>
                  <a:gd name="T38" fmla="*/ 38 w 102"/>
                  <a:gd name="T39" fmla="*/ 2 h 102"/>
                  <a:gd name="T40" fmla="*/ 32 w 102"/>
                  <a:gd name="T41" fmla="*/ 13 h 102"/>
                  <a:gd name="T42" fmla="*/ 46 w 102"/>
                  <a:gd name="T43" fmla="*/ 14 h 102"/>
                  <a:gd name="T44" fmla="*/ 70 w 102"/>
                  <a:gd name="T45" fmla="*/ 8 h 102"/>
                  <a:gd name="T46" fmla="*/ 70 w 102"/>
                  <a:gd name="T47" fmla="*/ 6 h 102"/>
                  <a:gd name="T48" fmla="*/ 68 w 102"/>
                  <a:gd name="T49" fmla="*/ 3 h 10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 h="102">
                    <a:moveTo>
                      <a:pt x="31" y="65"/>
                    </a:moveTo>
                    <a:cubicBezTo>
                      <a:pt x="24" y="65"/>
                      <a:pt x="17" y="65"/>
                      <a:pt x="11" y="66"/>
                    </a:cubicBezTo>
                    <a:cubicBezTo>
                      <a:pt x="8" y="70"/>
                      <a:pt x="8" y="70"/>
                      <a:pt x="8" y="70"/>
                    </a:cubicBezTo>
                    <a:cubicBezTo>
                      <a:pt x="6" y="73"/>
                      <a:pt x="3" y="76"/>
                      <a:pt x="0" y="79"/>
                    </a:cubicBezTo>
                    <a:cubicBezTo>
                      <a:pt x="2" y="83"/>
                      <a:pt x="5" y="87"/>
                      <a:pt x="11" y="87"/>
                    </a:cubicBezTo>
                    <a:cubicBezTo>
                      <a:pt x="21" y="87"/>
                      <a:pt x="28" y="79"/>
                      <a:pt x="36" y="66"/>
                    </a:cubicBezTo>
                    <a:cubicBezTo>
                      <a:pt x="34" y="65"/>
                      <a:pt x="33" y="65"/>
                      <a:pt x="31" y="65"/>
                    </a:cubicBezTo>
                    <a:close/>
                    <a:moveTo>
                      <a:pt x="33" y="87"/>
                    </a:moveTo>
                    <a:cubicBezTo>
                      <a:pt x="30" y="92"/>
                      <a:pt x="34" y="102"/>
                      <a:pt x="43" y="102"/>
                    </a:cubicBezTo>
                    <a:cubicBezTo>
                      <a:pt x="53" y="102"/>
                      <a:pt x="61" y="93"/>
                      <a:pt x="70" y="77"/>
                    </a:cubicBezTo>
                    <a:cubicBezTo>
                      <a:pt x="70" y="77"/>
                      <a:pt x="70" y="77"/>
                      <a:pt x="70" y="77"/>
                    </a:cubicBezTo>
                    <a:cubicBezTo>
                      <a:pt x="60" y="73"/>
                      <a:pt x="50" y="70"/>
                      <a:pt x="43" y="67"/>
                    </a:cubicBezTo>
                    <a:cubicBezTo>
                      <a:pt x="38" y="76"/>
                      <a:pt x="34" y="84"/>
                      <a:pt x="33" y="87"/>
                    </a:cubicBezTo>
                    <a:close/>
                    <a:moveTo>
                      <a:pt x="76" y="80"/>
                    </a:moveTo>
                    <a:cubicBezTo>
                      <a:pt x="76" y="81"/>
                      <a:pt x="75" y="83"/>
                      <a:pt x="74" y="84"/>
                    </a:cubicBezTo>
                    <a:cubicBezTo>
                      <a:pt x="71" y="89"/>
                      <a:pt x="75" y="99"/>
                      <a:pt x="84" y="99"/>
                    </a:cubicBezTo>
                    <a:cubicBezTo>
                      <a:pt x="91" y="99"/>
                      <a:pt x="96" y="95"/>
                      <a:pt x="102" y="89"/>
                    </a:cubicBezTo>
                    <a:cubicBezTo>
                      <a:pt x="93" y="86"/>
                      <a:pt x="85" y="83"/>
                      <a:pt x="76" y="80"/>
                    </a:cubicBezTo>
                    <a:close/>
                    <a:moveTo>
                      <a:pt x="68" y="3"/>
                    </a:moveTo>
                    <a:cubicBezTo>
                      <a:pt x="62" y="0"/>
                      <a:pt x="52" y="0"/>
                      <a:pt x="38" y="2"/>
                    </a:cubicBezTo>
                    <a:cubicBezTo>
                      <a:pt x="36" y="6"/>
                      <a:pt x="34" y="10"/>
                      <a:pt x="32" y="13"/>
                    </a:cubicBezTo>
                    <a:cubicBezTo>
                      <a:pt x="36" y="14"/>
                      <a:pt x="41" y="14"/>
                      <a:pt x="46" y="14"/>
                    </a:cubicBezTo>
                    <a:cubicBezTo>
                      <a:pt x="61" y="14"/>
                      <a:pt x="68" y="11"/>
                      <a:pt x="70" y="8"/>
                    </a:cubicBezTo>
                    <a:cubicBezTo>
                      <a:pt x="70" y="8"/>
                      <a:pt x="71" y="8"/>
                      <a:pt x="70" y="6"/>
                    </a:cubicBezTo>
                    <a:cubicBezTo>
                      <a:pt x="70" y="4"/>
                      <a:pt x="69" y="3"/>
                      <a:pt x="68" y="3"/>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22" name="Freeform 23"/>
              <p:cNvSpPr/>
              <p:nvPr/>
            </p:nvSpPr>
            <p:spPr bwMode="auto">
              <a:xfrm>
                <a:off x="4095" y="2706"/>
                <a:ext cx="648" cy="236"/>
              </a:xfrm>
              <a:custGeom>
                <a:gdLst>
                  <a:gd name="T0" fmla="*/ 267 w 273"/>
                  <a:gd name="T1" fmla="*/ 76 h 98"/>
                  <a:gd name="T2" fmla="*/ 259 w 273"/>
                  <a:gd name="T3" fmla="*/ 75 h 98"/>
                  <a:gd name="T4" fmla="*/ 232 w 273"/>
                  <a:gd name="T5" fmla="*/ 87 h 98"/>
                  <a:gd name="T6" fmla="*/ 194 w 273"/>
                  <a:gd name="T7" fmla="*/ 49 h 98"/>
                  <a:gd name="T8" fmla="*/ 232 w 273"/>
                  <a:gd name="T9" fmla="*/ 11 h 98"/>
                  <a:gd name="T10" fmla="*/ 259 w 273"/>
                  <a:gd name="T11" fmla="*/ 23 h 98"/>
                  <a:gd name="T12" fmla="*/ 270 w 273"/>
                  <a:gd name="T13" fmla="*/ 21 h 98"/>
                  <a:gd name="T14" fmla="*/ 273 w 273"/>
                  <a:gd name="T15" fmla="*/ 21 h 98"/>
                  <a:gd name="T16" fmla="*/ 232 w 273"/>
                  <a:gd name="T17" fmla="*/ 0 h 98"/>
                  <a:gd name="T18" fmla="*/ 183 w 273"/>
                  <a:gd name="T19" fmla="*/ 43 h 98"/>
                  <a:gd name="T20" fmla="*/ 90 w 273"/>
                  <a:gd name="T21" fmla="*/ 43 h 98"/>
                  <a:gd name="T22" fmla="*/ 90 w 273"/>
                  <a:gd name="T23" fmla="*/ 12 h 98"/>
                  <a:gd name="T24" fmla="*/ 79 w 273"/>
                  <a:gd name="T25" fmla="*/ 12 h 98"/>
                  <a:gd name="T26" fmla="*/ 79 w 273"/>
                  <a:gd name="T27" fmla="*/ 34 h 98"/>
                  <a:gd name="T28" fmla="*/ 69 w 273"/>
                  <a:gd name="T29" fmla="*/ 34 h 98"/>
                  <a:gd name="T30" fmla="*/ 69 w 273"/>
                  <a:gd name="T31" fmla="*/ 24 h 98"/>
                  <a:gd name="T32" fmla="*/ 52 w 273"/>
                  <a:gd name="T33" fmla="*/ 24 h 98"/>
                  <a:gd name="T34" fmla="*/ 52 w 273"/>
                  <a:gd name="T35" fmla="*/ 43 h 98"/>
                  <a:gd name="T36" fmla="*/ 44 w 273"/>
                  <a:gd name="T37" fmla="*/ 43 h 98"/>
                  <a:gd name="T38" fmla="*/ 44 w 273"/>
                  <a:gd name="T39" fmla="*/ 13 h 98"/>
                  <a:gd name="T40" fmla="*/ 24 w 273"/>
                  <a:gd name="T41" fmla="*/ 13 h 98"/>
                  <a:gd name="T42" fmla="*/ 24 w 273"/>
                  <a:gd name="T43" fmla="*/ 43 h 98"/>
                  <a:gd name="T44" fmla="*/ 6 w 273"/>
                  <a:gd name="T45" fmla="*/ 43 h 98"/>
                  <a:gd name="T46" fmla="*/ 0 w 273"/>
                  <a:gd name="T47" fmla="*/ 49 h 98"/>
                  <a:gd name="T48" fmla="*/ 6 w 273"/>
                  <a:gd name="T49" fmla="*/ 55 h 98"/>
                  <a:gd name="T50" fmla="*/ 24 w 273"/>
                  <a:gd name="T51" fmla="*/ 55 h 98"/>
                  <a:gd name="T52" fmla="*/ 24 w 273"/>
                  <a:gd name="T53" fmla="*/ 81 h 98"/>
                  <a:gd name="T54" fmla="*/ 44 w 273"/>
                  <a:gd name="T55" fmla="*/ 81 h 98"/>
                  <a:gd name="T56" fmla="*/ 44 w 273"/>
                  <a:gd name="T57" fmla="*/ 71 h 98"/>
                  <a:gd name="T58" fmla="*/ 54 w 273"/>
                  <a:gd name="T59" fmla="*/ 71 h 98"/>
                  <a:gd name="T60" fmla="*/ 54 w 273"/>
                  <a:gd name="T61" fmla="*/ 77 h 98"/>
                  <a:gd name="T62" fmla="*/ 65 w 273"/>
                  <a:gd name="T63" fmla="*/ 77 h 98"/>
                  <a:gd name="T64" fmla="*/ 65 w 273"/>
                  <a:gd name="T65" fmla="*/ 61 h 98"/>
                  <a:gd name="T66" fmla="*/ 76 w 273"/>
                  <a:gd name="T67" fmla="*/ 61 h 98"/>
                  <a:gd name="T68" fmla="*/ 76 w 273"/>
                  <a:gd name="T69" fmla="*/ 83 h 98"/>
                  <a:gd name="T70" fmla="*/ 93 w 273"/>
                  <a:gd name="T71" fmla="*/ 83 h 98"/>
                  <a:gd name="T72" fmla="*/ 93 w 273"/>
                  <a:gd name="T73" fmla="*/ 55 h 98"/>
                  <a:gd name="T74" fmla="*/ 183 w 273"/>
                  <a:gd name="T75" fmla="*/ 55 h 98"/>
                  <a:gd name="T76" fmla="*/ 232 w 273"/>
                  <a:gd name="T77" fmla="*/ 98 h 98"/>
                  <a:gd name="T78" fmla="*/ 273 w 273"/>
                  <a:gd name="T79" fmla="*/ 76 h 98"/>
                  <a:gd name="T80" fmla="*/ 267 w 273"/>
                  <a:gd name="T81" fmla="*/ 76 h 9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 h="98">
                    <a:moveTo>
                      <a:pt x="267" y="76"/>
                    </a:moveTo>
                    <a:cubicBezTo>
                      <a:pt x="264" y="76"/>
                      <a:pt x="262" y="76"/>
                      <a:pt x="259" y="75"/>
                    </a:cubicBezTo>
                    <a:cubicBezTo>
                      <a:pt x="252" y="82"/>
                      <a:pt x="242" y="87"/>
                      <a:pt x="232" y="87"/>
                    </a:cubicBezTo>
                    <a:cubicBezTo>
                      <a:pt x="211" y="87"/>
                      <a:pt x="194" y="70"/>
                      <a:pt x="194" y="49"/>
                    </a:cubicBezTo>
                    <a:cubicBezTo>
                      <a:pt x="194" y="28"/>
                      <a:pt x="211" y="11"/>
                      <a:pt x="232" y="11"/>
                    </a:cubicBezTo>
                    <a:cubicBezTo>
                      <a:pt x="242" y="11"/>
                      <a:pt x="252" y="15"/>
                      <a:pt x="259" y="23"/>
                    </a:cubicBezTo>
                    <a:cubicBezTo>
                      <a:pt x="263" y="22"/>
                      <a:pt x="267" y="21"/>
                      <a:pt x="270" y="21"/>
                    </a:cubicBezTo>
                    <a:cubicBezTo>
                      <a:pt x="270" y="21"/>
                      <a:pt x="271" y="21"/>
                      <a:pt x="273" y="21"/>
                    </a:cubicBezTo>
                    <a:cubicBezTo>
                      <a:pt x="264" y="8"/>
                      <a:pt x="249" y="0"/>
                      <a:pt x="232" y="0"/>
                    </a:cubicBezTo>
                    <a:cubicBezTo>
                      <a:pt x="206" y="0"/>
                      <a:pt x="186" y="19"/>
                      <a:pt x="183" y="43"/>
                    </a:cubicBezTo>
                    <a:cubicBezTo>
                      <a:pt x="90" y="43"/>
                      <a:pt x="90" y="43"/>
                      <a:pt x="90" y="43"/>
                    </a:cubicBezTo>
                    <a:cubicBezTo>
                      <a:pt x="90" y="12"/>
                      <a:pt x="90" y="12"/>
                      <a:pt x="90" y="12"/>
                    </a:cubicBezTo>
                    <a:cubicBezTo>
                      <a:pt x="79" y="12"/>
                      <a:pt x="79" y="12"/>
                      <a:pt x="79" y="12"/>
                    </a:cubicBezTo>
                    <a:cubicBezTo>
                      <a:pt x="79" y="34"/>
                      <a:pt x="79" y="34"/>
                      <a:pt x="79" y="34"/>
                    </a:cubicBezTo>
                    <a:cubicBezTo>
                      <a:pt x="69" y="34"/>
                      <a:pt x="69" y="34"/>
                      <a:pt x="69" y="34"/>
                    </a:cubicBezTo>
                    <a:cubicBezTo>
                      <a:pt x="69" y="24"/>
                      <a:pt x="69" y="24"/>
                      <a:pt x="69" y="24"/>
                    </a:cubicBezTo>
                    <a:cubicBezTo>
                      <a:pt x="52" y="24"/>
                      <a:pt x="52" y="24"/>
                      <a:pt x="52" y="24"/>
                    </a:cubicBezTo>
                    <a:cubicBezTo>
                      <a:pt x="52" y="43"/>
                      <a:pt x="52" y="43"/>
                      <a:pt x="52" y="43"/>
                    </a:cubicBezTo>
                    <a:cubicBezTo>
                      <a:pt x="44" y="43"/>
                      <a:pt x="44" y="43"/>
                      <a:pt x="44" y="43"/>
                    </a:cubicBezTo>
                    <a:cubicBezTo>
                      <a:pt x="44" y="13"/>
                      <a:pt x="44" y="13"/>
                      <a:pt x="44" y="13"/>
                    </a:cubicBezTo>
                    <a:cubicBezTo>
                      <a:pt x="24" y="13"/>
                      <a:pt x="24" y="13"/>
                      <a:pt x="24" y="13"/>
                    </a:cubicBezTo>
                    <a:cubicBezTo>
                      <a:pt x="24" y="43"/>
                      <a:pt x="24" y="43"/>
                      <a:pt x="24" y="43"/>
                    </a:cubicBezTo>
                    <a:cubicBezTo>
                      <a:pt x="6" y="43"/>
                      <a:pt x="6" y="43"/>
                      <a:pt x="6" y="43"/>
                    </a:cubicBezTo>
                    <a:cubicBezTo>
                      <a:pt x="3" y="43"/>
                      <a:pt x="0" y="46"/>
                      <a:pt x="0" y="49"/>
                    </a:cubicBezTo>
                    <a:cubicBezTo>
                      <a:pt x="0" y="52"/>
                      <a:pt x="3" y="55"/>
                      <a:pt x="6" y="55"/>
                    </a:cubicBezTo>
                    <a:cubicBezTo>
                      <a:pt x="24" y="55"/>
                      <a:pt x="24" y="55"/>
                      <a:pt x="24" y="55"/>
                    </a:cubicBezTo>
                    <a:cubicBezTo>
                      <a:pt x="24" y="81"/>
                      <a:pt x="24" y="81"/>
                      <a:pt x="24" y="81"/>
                    </a:cubicBezTo>
                    <a:cubicBezTo>
                      <a:pt x="44" y="81"/>
                      <a:pt x="44" y="81"/>
                      <a:pt x="44" y="81"/>
                    </a:cubicBezTo>
                    <a:cubicBezTo>
                      <a:pt x="44" y="71"/>
                      <a:pt x="44" y="71"/>
                      <a:pt x="44" y="71"/>
                    </a:cubicBezTo>
                    <a:cubicBezTo>
                      <a:pt x="54" y="71"/>
                      <a:pt x="54" y="71"/>
                      <a:pt x="54" y="71"/>
                    </a:cubicBezTo>
                    <a:cubicBezTo>
                      <a:pt x="54" y="77"/>
                      <a:pt x="54" y="77"/>
                      <a:pt x="54" y="77"/>
                    </a:cubicBezTo>
                    <a:cubicBezTo>
                      <a:pt x="65" y="77"/>
                      <a:pt x="65" y="77"/>
                      <a:pt x="65" y="77"/>
                    </a:cubicBezTo>
                    <a:cubicBezTo>
                      <a:pt x="65" y="61"/>
                      <a:pt x="65" y="61"/>
                      <a:pt x="65" y="61"/>
                    </a:cubicBezTo>
                    <a:cubicBezTo>
                      <a:pt x="76" y="61"/>
                      <a:pt x="76" y="61"/>
                      <a:pt x="76" y="61"/>
                    </a:cubicBezTo>
                    <a:cubicBezTo>
                      <a:pt x="76" y="83"/>
                      <a:pt x="76" y="83"/>
                      <a:pt x="76" y="83"/>
                    </a:cubicBezTo>
                    <a:cubicBezTo>
                      <a:pt x="93" y="83"/>
                      <a:pt x="93" y="83"/>
                      <a:pt x="93" y="83"/>
                    </a:cubicBezTo>
                    <a:cubicBezTo>
                      <a:pt x="93" y="55"/>
                      <a:pt x="93" y="55"/>
                      <a:pt x="93" y="55"/>
                    </a:cubicBezTo>
                    <a:cubicBezTo>
                      <a:pt x="183" y="55"/>
                      <a:pt x="183" y="55"/>
                      <a:pt x="183" y="55"/>
                    </a:cubicBezTo>
                    <a:cubicBezTo>
                      <a:pt x="186" y="79"/>
                      <a:pt x="206" y="98"/>
                      <a:pt x="232" y="98"/>
                    </a:cubicBezTo>
                    <a:cubicBezTo>
                      <a:pt x="249" y="98"/>
                      <a:pt x="264" y="89"/>
                      <a:pt x="273" y="76"/>
                    </a:cubicBezTo>
                    <a:lnTo>
                      <a:pt x="267" y="76"/>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23" name="Freeform 24"/>
              <p:cNvSpPr>
                <a:spLocks noEditPoints="1"/>
              </p:cNvSpPr>
              <p:nvPr/>
            </p:nvSpPr>
            <p:spPr bwMode="auto">
              <a:xfrm>
                <a:off x="4594" y="2571"/>
                <a:ext cx="656" cy="380"/>
              </a:xfrm>
              <a:custGeom>
                <a:gdLst>
                  <a:gd name="T0" fmla="*/ 22 w 276"/>
                  <a:gd name="T1" fmla="*/ 75 h 158"/>
                  <a:gd name="T2" fmla="*/ 0 w 276"/>
                  <a:gd name="T3" fmla="*/ 84 h 158"/>
                  <a:gd name="T4" fmla="*/ 4 w 276"/>
                  <a:gd name="T5" fmla="*/ 95 h 158"/>
                  <a:gd name="T6" fmla="*/ 40 w 276"/>
                  <a:gd name="T7" fmla="*/ 81 h 158"/>
                  <a:gd name="T8" fmla="*/ 22 w 276"/>
                  <a:gd name="T9" fmla="*/ 75 h 158"/>
                  <a:gd name="T10" fmla="*/ 252 w 276"/>
                  <a:gd name="T11" fmla="*/ 68 h 158"/>
                  <a:gd name="T12" fmla="*/ 151 w 276"/>
                  <a:gd name="T13" fmla="*/ 0 h 158"/>
                  <a:gd name="T14" fmla="*/ 51 w 276"/>
                  <a:gd name="T15" fmla="*/ 41 h 158"/>
                  <a:gd name="T16" fmla="*/ 36 w 276"/>
                  <a:gd name="T17" fmla="*/ 50 h 158"/>
                  <a:gd name="T18" fmla="*/ 67 w 276"/>
                  <a:gd name="T19" fmla="*/ 70 h 158"/>
                  <a:gd name="T20" fmla="*/ 140 w 276"/>
                  <a:gd name="T21" fmla="*/ 70 h 158"/>
                  <a:gd name="T22" fmla="*/ 108 w 276"/>
                  <a:gd name="T23" fmla="*/ 88 h 158"/>
                  <a:gd name="T24" fmla="*/ 60 w 276"/>
                  <a:gd name="T25" fmla="*/ 85 h 158"/>
                  <a:gd name="T26" fmla="*/ 25 w 276"/>
                  <a:gd name="T27" fmla="*/ 107 h 158"/>
                  <a:gd name="T28" fmla="*/ 57 w 276"/>
                  <a:gd name="T29" fmla="*/ 124 h 158"/>
                  <a:gd name="T30" fmla="*/ 93 w 276"/>
                  <a:gd name="T31" fmla="*/ 123 h 158"/>
                  <a:gd name="T32" fmla="*/ 212 w 276"/>
                  <a:gd name="T33" fmla="*/ 158 h 158"/>
                  <a:gd name="T34" fmla="*/ 276 w 276"/>
                  <a:gd name="T35" fmla="*/ 133 h 158"/>
                  <a:gd name="T36" fmla="*/ 276 w 276"/>
                  <a:gd name="T37" fmla="*/ 61 h 158"/>
                  <a:gd name="T38" fmla="*/ 252 w 276"/>
                  <a:gd name="T39" fmla="*/ 68 h 15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6" h="158">
                    <a:moveTo>
                      <a:pt x="22" y="75"/>
                    </a:moveTo>
                    <a:cubicBezTo>
                      <a:pt x="13" y="75"/>
                      <a:pt x="6" y="78"/>
                      <a:pt x="0" y="84"/>
                    </a:cubicBezTo>
                    <a:cubicBezTo>
                      <a:pt x="0" y="88"/>
                      <a:pt x="1" y="91"/>
                      <a:pt x="4" y="95"/>
                    </a:cubicBezTo>
                    <a:cubicBezTo>
                      <a:pt x="12" y="102"/>
                      <a:pt x="29" y="89"/>
                      <a:pt x="40" y="81"/>
                    </a:cubicBezTo>
                    <a:cubicBezTo>
                      <a:pt x="35" y="77"/>
                      <a:pt x="28" y="75"/>
                      <a:pt x="22" y="75"/>
                    </a:cubicBezTo>
                    <a:close/>
                    <a:moveTo>
                      <a:pt x="252" y="68"/>
                    </a:moveTo>
                    <a:cubicBezTo>
                      <a:pt x="231" y="67"/>
                      <a:pt x="177" y="0"/>
                      <a:pt x="151" y="0"/>
                    </a:cubicBezTo>
                    <a:cubicBezTo>
                      <a:pt x="126" y="0"/>
                      <a:pt x="70" y="29"/>
                      <a:pt x="51" y="41"/>
                    </a:cubicBezTo>
                    <a:cubicBezTo>
                      <a:pt x="47" y="43"/>
                      <a:pt x="42" y="46"/>
                      <a:pt x="36" y="50"/>
                    </a:cubicBezTo>
                    <a:cubicBezTo>
                      <a:pt x="48" y="53"/>
                      <a:pt x="59" y="60"/>
                      <a:pt x="67" y="70"/>
                    </a:cubicBezTo>
                    <a:cubicBezTo>
                      <a:pt x="97" y="59"/>
                      <a:pt x="135" y="51"/>
                      <a:pt x="140" y="70"/>
                    </a:cubicBezTo>
                    <a:cubicBezTo>
                      <a:pt x="143" y="82"/>
                      <a:pt x="130" y="88"/>
                      <a:pt x="108" y="88"/>
                    </a:cubicBezTo>
                    <a:cubicBezTo>
                      <a:pt x="87" y="88"/>
                      <a:pt x="70" y="85"/>
                      <a:pt x="60" y="85"/>
                    </a:cubicBezTo>
                    <a:cubicBezTo>
                      <a:pt x="49" y="85"/>
                      <a:pt x="25" y="93"/>
                      <a:pt x="25" y="107"/>
                    </a:cubicBezTo>
                    <a:cubicBezTo>
                      <a:pt x="25" y="121"/>
                      <a:pt x="49" y="124"/>
                      <a:pt x="57" y="124"/>
                    </a:cubicBezTo>
                    <a:cubicBezTo>
                      <a:pt x="65" y="124"/>
                      <a:pt x="78" y="123"/>
                      <a:pt x="93" y="123"/>
                    </a:cubicBezTo>
                    <a:cubicBezTo>
                      <a:pt x="114" y="123"/>
                      <a:pt x="175" y="158"/>
                      <a:pt x="212" y="158"/>
                    </a:cubicBezTo>
                    <a:cubicBezTo>
                      <a:pt x="249" y="158"/>
                      <a:pt x="268" y="140"/>
                      <a:pt x="276" y="133"/>
                    </a:cubicBezTo>
                    <a:cubicBezTo>
                      <a:pt x="276" y="122"/>
                      <a:pt x="276" y="61"/>
                      <a:pt x="276" y="61"/>
                    </a:cubicBezTo>
                    <a:cubicBezTo>
                      <a:pt x="261" y="68"/>
                      <a:pt x="259" y="69"/>
                      <a:pt x="252" y="68"/>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grpSp>
      </p:grpSp>
      <p:grpSp>
        <p:nvGrpSpPr>
          <p:cNvPr id="126" name="组合 125"/>
          <p:cNvGrpSpPr/>
          <p:nvPr/>
        </p:nvGrpSpPr>
        <p:grpSpPr>
          <a:xfrm>
            <a:off x="5517126" y="1038166"/>
            <a:ext cx="808617" cy="788861"/>
            <a:chOff x="7281459" y="1235509"/>
            <a:chExt cx="1078016" cy="1051814"/>
          </a:xfrm>
        </p:grpSpPr>
        <p:grpSp>
          <p:nvGrpSpPr>
            <p:cNvPr id="127" name="组合 126"/>
            <p:cNvGrpSpPr/>
            <p:nvPr/>
          </p:nvGrpSpPr>
          <p:grpSpPr>
            <a:xfrm>
              <a:off x="7281459" y="1235509"/>
              <a:ext cx="1078016" cy="677107"/>
              <a:chOff x="3556196" y="4615023"/>
              <a:chExt cx="1078015" cy="677107"/>
            </a:xfrm>
          </p:grpSpPr>
          <p:sp>
            <p:nvSpPr>
              <p:cNvPr id="133" name="文本框 55"/>
              <p:cNvSpPr txBox="1"/>
              <p:nvPr/>
            </p:nvSpPr>
            <p:spPr>
              <a:xfrm>
                <a:off x="4011911" y="4615023"/>
                <a:ext cx="622300" cy="677107"/>
              </a:xfrm>
              <a:prstGeom prst="rect">
                <a:avLst/>
              </a:prstGeom>
              <a:noFill/>
            </p:spPr>
            <p:txBody>
              <a:bodyPr wrap="square" rtlCol="0">
                <a:spAutoFit/>
              </a:bodyPr>
              <a:lstStyle/>
              <a:p>
                <a:pPr algn="ctr"/>
                <a:r>
                  <a:rPr lang="en-US" altLang="zh-CN" sz="2700">
                    <a:solidFill>
                      <a:srgbClr val="022E6E"/>
                    </a:solidFill>
                    <a:latin typeface="Impact" panose="020b0806030902050204" pitchFamily="34" charset="0"/>
                  </a:rPr>
                  <a:t>4</a:t>
                </a:r>
                <a:endParaRPr lang="zh-CN" altLang="en-US" sz="2700">
                  <a:solidFill>
                    <a:srgbClr val="022E6E"/>
                  </a:solidFill>
                  <a:latin typeface="Impact" panose="020b0806030902050204" pitchFamily="34" charset="0"/>
                </a:endParaRPr>
              </a:p>
            </p:txBody>
          </p:sp>
          <p:sp>
            <p:nvSpPr>
              <p:cNvPr id="134" name="文本框 56"/>
              <p:cNvSpPr txBox="1"/>
              <p:nvPr/>
            </p:nvSpPr>
            <p:spPr>
              <a:xfrm>
                <a:off x="3556196" y="4860225"/>
                <a:ext cx="745732" cy="369331"/>
              </a:xfrm>
              <a:prstGeom prst="rect">
                <a:avLst/>
              </a:prstGeom>
              <a:noFill/>
            </p:spPr>
            <p:txBody>
              <a:bodyPr wrap="square" rtlCol="0">
                <a:spAutoFit/>
              </a:bodyPr>
              <a:lstStyle/>
              <a:p>
                <a:pPr algn="ctr"/>
                <a:r>
                  <a:rPr lang="en-US" altLang="zh-CN" sz="1200">
                    <a:solidFill>
                      <a:srgbClr val="022E6E"/>
                    </a:solidFill>
                    <a:latin typeface="Impact" panose="020b0806030902050204" pitchFamily="34" charset="0"/>
                  </a:rPr>
                  <a:t>STEP</a:t>
                </a:r>
                <a:endParaRPr lang="zh-CN" altLang="en-US" sz="1200">
                  <a:solidFill>
                    <a:srgbClr val="022E6E"/>
                  </a:solidFill>
                  <a:latin typeface="Impact" panose="020b0806030902050204" pitchFamily="34" charset="0"/>
                </a:endParaRPr>
              </a:p>
            </p:txBody>
          </p:sp>
        </p:grpSp>
        <p:grpSp>
          <p:nvGrpSpPr>
            <p:cNvPr id="128" name="Group 27"/>
            <p:cNvGrpSpPr>
              <a:grpSpLocks noChangeAspect="1"/>
            </p:cNvGrpSpPr>
            <p:nvPr/>
          </p:nvGrpSpPr>
          <p:grpSpPr>
            <a:xfrm>
              <a:off x="7633604" y="1949401"/>
              <a:ext cx="332114" cy="337922"/>
              <a:chOff x="4766" y="1799"/>
              <a:chExt cx="629" cy="640"/>
            </a:xfrm>
            <a:solidFill>
              <a:srgbClr val="860000"/>
            </a:solidFill>
          </p:grpSpPr>
          <p:sp>
            <p:nvSpPr>
              <p:cNvPr id="129" name="Freeform 28"/>
              <p:cNvSpPr>
                <a:spLocks noEditPoints="1"/>
              </p:cNvSpPr>
              <p:nvPr/>
            </p:nvSpPr>
            <p:spPr bwMode="auto">
              <a:xfrm>
                <a:off x="5017" y="2057"/>
                <a:ext cx="191" cy="191"/>
              </a:xfrm>
              <a:custGeom>
                <a:gdLst>
                  <a:gd name="T0" fmla="*/ 40 w 80"/>
                  <a:gd name="T1" fmla="*/ 61 h 80"/>
                  <a:gd name="T2" fmla="*/ 20 w 80"/>
                  <a:gd name="T3" fmla="*/ 40 h 80"/>
                  <a:gd name="T4" fmla="*/ 40 w 80"/>
                  <a:gd name="T5" fmla="*/ 20 h 80"/>
                  <a:gd name="T6" fmla="*/ 61 w 80"/>
                  <a:gd name="T7" fmla="*/ 40 h 80"/>
                  <a:gd name="T8" fmla="*/ 40 w 80"/>
                  <a:gd name="T9" fmla="*/ 61 h 80"/>
                  <a:gd name="T10" fmla="*/ 40 w 80"/>
                  <a:gd name="T11" fmla="*/ 61 h 80"/>
                  <a:gd name="T12" fmla="*/ 34 w 80"/>
                  <a:gd name="T13" fmla="*/ 0 h 80"/>
                  <a:gd name="T14" fmla="*/ 34 w 80"/>
                  <a:gd name="T15" fmla="*/ 8 h 80"/>
                  <a:gd name="T16" fmla="*/ 22 w 80"/>
                  <a:gd name="T17" fmla="*/ 13 h 80"/>
                  <a:gd name="T18" fmla="*/ 17 w 80"/>
                  <a:gd name="T19" fmla="*/ 8 h 80"/>
                  <a:gd name="T20" fmla="*/ 8 w 80"/>
                  <a:gd name="T21" fmla="*/ 16 h 80"/>
                  <a:gd name="T22" fmla="*/ 13 w 80"/>
                  <a:gd name="T23" fmla="*/ 22 h 80"/>
                  <a:gd name="T24" fmla="*/ 8 w 80"/>
                  <a:gd name="T25" fmla="*/ 34 h 80"/>
                  <a:gd name="T26" fmla="*/ 0 w 80"/>
                  <a:gd name="T27" fmla="*/ 34 h 80"/>
                  <a:gd name="T28" fmla="*/ 0 w 80"/>
                  <a:gd name="T29" fmla="*/ 47 h 80"/>
                  <a:gd name="T30" fmla="*/ 8 w 80"/>
                  <a:gd name="T31" fmla="*/ 47 h 80"/>
                  <a:gd name="T32" fmla="*/ 13 w 80"/>
                  <a:gd name="T33" fmla="*/ 59 h 80"/>
                  <a:gd name="T34" fmla="*/ 8 w 80"/>
                  <a:gd name="T35" fmla="*/ 64 h 80"/>
                  <a:gd name="T36" fmla="*/ 17 w 80"/>
                  <a:gd name="T37" fmla="*/ 73 h 80"/>
                  <a:gd name="T38" fmla="*/ 22 w 80"/>
                  <a:gd name="T39" fmla="*/ 68 h 80"/>
                  <a:gd name="T40" fmla="*/ 34 w 80"/>
                  <a:gd name="T41" fmla="*/ 73 h 80"/>
                  <a:gd name="T42" fmla="*/ 34 w 80"/>
                  <a:gd name="T43" fmla="*/ 80 h 80"/>
                  <a:gd name="T44" fmla="*/ 47 w 80"/>
                  <a:gd name="T45" fmla="*/ 80 h 80"/>
                  <a:gd name="T46" fmla="*/ 47 w 80"/>
                  <a:gd name="T47" fmla="*/ 73 h 80"/>
                  <a:gd name="T48" fmla="*/ 59 w 80"/>
                  <a:gd name="T49" fmla="*/ 68 h 80"/>
                  <a:gd name="T50" fmla="*/ 64 w 80"/>
                  <a:gd name="T51" fmla="*/ 73 h 80"/>
                  <a:gd name="T52" fmla="*/ 73 w 80"/>
                  <a:gd name="T53" fmla="*/ 64 h 80"/>
                  <a:gd name="T54" fmla="*/ 68 w 80"/>
                  <a:gd name="T55" fmla="*/ 59 h 80"/>
                  <a:gd name="T56" fmla="*/ 73 w 80"/>
                  <a:gd name="T57" fmla="*/ 47 h 80"/>
                  <a:gd name="T58" fmla="*/ 80 w 80"/>
                  <a:gd name="T59" fmla="*/ 47 h 80"/>
                  <a:gd name="T60" fmla="*/ 80 w 80"/>
                  <a:gd name="T61" fmla="*/ 34 h 80"/>
                  <a:gd name="T62" fmla="*/ 73 w 80"/>
                  <a:gd name="T63" fmla="*/ 34 h 80"/>
                  <a:gd name="T64" fmla="*/ 68 w 80"/>
                  <a:gd name="T65" fmla="*/ 22 h 80"/>
                  <a:gd name="T66" fmla="*/ 73 w 80"/>
                  <a:gd name="T67" fmla="*/ 16 h 80"/>
                  <a:gd name="T68" fmla="*/ 64 w 80"/>
                  <a:gd name="T69" fmla="*/ 8 h 80"/>
                  <a:gd name="T70" fmla="*/ 59 w 80"/>
                  <a:gd name="T71" fmla="*/ 13 h 80"/>
                  <a:gd name="T72" fmla="*/ 47 w 80"/>
                  <a:gd name="T73" fmla="*/ 8 h 80"/>
                  <a:gd name="T74" fmla="*/ 47 w 80"/>
                  <a:gd name="T75" fmla="*/ 0 h 80"/>
                  <a:gd name="T76" fmla="*/ 34 w 80"/>
                  <a:gd name="T77"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0" h="80">
                    <a:moveTo>
                      <a:pt x="40" y="61"/>
                    </a:moveTo>
                    <a:cubicBezTo>
                      <a:pt x="29" y="61"/>
                      <a:pt x="20" y="52"/>
                      <a:pt x="20" y="40"/>
                    </a:cubicBezTo>
                    <a:cubicBezTo>
                      <a:pt x="20" y="29"/>
                      <a:pt x="29" y="20"/>
                      <a:pt x="40" y="20"/>
                    </a:cubicBezTo>
                    <a:cubicBezTo>
                      <a:pt x="52" y="20"/>
                      <a:pt x="61" y="29"/>
                      <a:pt x="61" y="40"/>
                    </a:cubicBezTo>
                    <a:cubicBezTo>
                      <a:pt x="61" y="52"/>
                      <a:pt x="52" y="61"/>
                      <a:pt x="40" y="61"/>
                    </a:cubicBezTo>
                    <a:cubicBezTo>
                      <a:pt x="40" y="61"/>
                      <a:pt x="40" y="61"/>
                      <a:pt x="40" y="61"/>
                    </a:cubicBezTo>
                    <a:moveTo>
                      <a:pt x="34" y="0"/>
                    </a:moveTo>
                    <a:cubicBezTo>
                      <a:pt x="34" y="8"/>
                      <a:pt x="34" y="8"/>
                      <a:pt x="34" y="8"/>
                    </a:cubicBezTo>
                    <a:cubicBezTo>
                      <a:pt x="30" y="9"/>
                      <a:pt x="25" y="10"/>
                      <a:pt x="22" y="13"/>
                    </a:cubicBezTo>
                    <a:cubicBezTo>
                      <a:pt x="17" y="8"/>
                      <a:pt x="17" y="8"/>
                      <a:pt x="17" y="8"/>
                    </a:cubicBezTo>
                    <a:cubicBezTo>
                      <a:pt x="8" y="16"/>
                      <a:pt x="8" y="16"/>
                      <a:pt x="8" y="16"/>
                    </a:cubicBezTo>
                    <a:cubicBezTo>
                      <a:pt x="13" y="22"/>
                      <a:pt x="13" y="22"/>
                      <a:pt x="13" y="22"/>
                    </a:cubicBezTo>
                    <a:cubicBezTo>
                      <a:pt x="10" y="25"/>
                      <a:pt x="9" y="30"/>
                      <a:pt x="8" y="34"/>
                    </a:cubicBezTo>
                    <a:cubicBezTo>
                      <a:pt x="0" y="34"/>
                      <a:pt x="0" y="34"/>
                      <a:pt x="0" y="34"/>
                    </a:cubicBezTo>
                    <a:cubicBezTo>
                      <a:pt x="0" y="47"/>
                      <a:pt x="0" y="47"/>
                      <a:pt x="0" y="47"/>
                    </a:cubicBezTo>
                    <a:cubicBezTo>
                      <a:pt x="8" y="47"/>
                      <a:pt x="8" y="47"/>
                      <a:pt x="8" y="47"/>
                    </a:cubicBezTo>
                    <a:cubicBezTo>
                      <a:pt x="9" y="51"/>
                      <a:pt x="10" y="55"/>
                      <a:pt x="13" y="59"/>
                    </a:cubicBezTo>
                    <a:cubicBezTo>
                      <a:pt x="8" y="64"/>
                      <a:pt x="8" y="64"/>
                      <a:pt x="8" y="64"/>
                    </a:cubicBezTo>
                    <a:cubicBezTo>
                      <a:pt x="17" y="73"/>
                      <a:pt x="17" y="73"/>
                      <a:pt x="17" y="73"/>
                    </a:cubicBezTo>
                    <a:cubicBezTo>
                      <a:pt x="22" y="68"/>
                      <a:pt x="22" y="68"/>
                      <a:pt x="22" y="68"/>
                    </a:cubicBezTo>
                    <a:cubicBezTo>
                      <a:pt x="25" y="70"/>
                      <a:pt x="30" y="72"/>
                      <a:pt x="34" y="73"/>
                    </a:cubicBezTo>
                    <a:cubicBezTo>
                      <a:pt x="34" y="80"/>
                      <a:pt x="34" y="80"/>
                      <a:pt x="34" y="80"/>
                    </a:cubicBezTo>
                    <a:cubicBezTo>
                      <a:pt x="47" y="80"/>
                      <a:pt x="47" y="80"/>
                      <a:pt x="47" y="80"/>
                    </a:cubicBezTo>
                    <a:cubicBezTo>
                      <a:pt x="47" y="73"/>
                      <a:pt x="47" y="73"/>
                      <a:pt x="47" y="73"/>
                    </a:cubicBezTo>
                    <a:cubicBezTo>
                      <a:pt x="51" y="72"/>
                      <a:pt x="55" y="70"/>
                      <a:pt x="59" y="68"/>
                    </a:cubicBezTo>
                    <a:cubicBezTo>
                      <a:pt x="64" y="73"/>
                      <a:pt x="64" y="73"/>
                      <a:pt x="64" y="73"/>
                    </a:cubicBezTo>
                    <a:cubicBezTo>
                      <a:pt x="73" y="64"/>
                      <a:pt x="73" y="64"/>
                      <a:pt x="73" y="64"/>
                    </a:cubicBezTo>
                    <a:cubicBezTo>
                      <a:pt x="68" y="59"/>
                      <a:pt x="68" y="59"/>
                      <a:pt x="68" y="59"/>
                    </a:cubicBezTo>
                    <a:cubicBezTo>
                      <a:pt x="70" y="55"/>
                      <a:pt x="72" y="51"/>
                      <a:pt x="73" y="47"/>
                    </a:cubicBezTo>
                    <a:cubicBezTo>
                      <a:pt x="80" y="47"/>
                      <a:pt x="80" y="47"/>
                      <a:pt x="80" y="47"/>
                    </a:cubicBezTo>
                    <a:cubicBezTo>
                      <a:pt x="80" y="34"/>
                      <a:pt x="80" y="34"/>
                      <a:pt x="80" y="34"/>
                    </a:cubicBezTo>
                    <a:cubicBezTo>
                      <a:pt x="73" y="34"/>
                      <a:pt x="73" y="34"/>
                      <a:pt x="73" y="34"/>
                    </a:cubicBezTo>
                    <a:cubicBezTo>
                      <a:pt x="72" y="30"/>
                      <a:pt x="70" y="25"/>
                      <a:pt x="68" y="22"/>
                    </a:cubicBezTo>
                    <a:cubicBezTo>
                      <a:pt x="73" y="16"/>
                      <a:pt x="73" y="16"/>
                      <a:pt x="73" y="16"/>
                    </a:cubicBezTo>
                    <a:cubicBezTo>
                      <a:pt x="64" y="8"/>
                      <a:pt x="64" y="8"/>
                      <a:pt x="64" y="8"/>
                    </a:cubicBezTo>
                    <a:cubicBezTo>
                      <a:pt x="59" y="13"/>
                      <a:pt x="59" y="13"/>
                      <a:pt x="59" y="13"/>
                    </a:cubicBezTo>
                    <a:cubicBezTo>
                      <a:pt x="55" y="10"/>
                      <a:pt x="51" y="9"/>
                      <a:pt x="47" y="8"/>
                    </a:cubicBezTo>
                    <a:cubicBezTo>
                      <a:pt x="47" y="0"/>
                      <a:pt x="47" y="0"/>
                      <a:pt x="47" y="0"/>
                    </a:cubicBezTo>
                    <a:cubicBezTo>
                      <a:pt x="34" y="0"/>
                      <a:pt x="34" y="0"/>
                      <a:pt x="34"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30" name="Freeform 29"/>
              <p:cNvSpPr>
                <a:spLocks noEditPoints="1"/>
              </p:cNvSpPr>
              <p:nvPr/>
            </p:nvSpPr>
            <p:spPr bwMode="auto">
              <a:xfrm>
                <a:off x="5203" y="1799"/>
                <a:ext cx="192" cy="174"/>
              </a:xfrm>
              <a:custGeom>
                <a:gdLst>
                  <a:gd name="T0" fmla="*/ 40 w 80"/>
                  <a:gd name="T1" fmla="*/ 53 h 73"/>
                  <a:gd name="T2" fmla="*/ 27 w 80"/>
                  <a:gd name="T3" fmla="*/ 40 h 73"/>
                  <a:gd name="T4" fmla="*/ 40 w 80"/>
                  <a:gd name="T5" fmla="*/ 27 h 73"/>
                  <a:gd name="T6" fmla="*/ 53 w 80"/>
                  <a:gd name="T7" fmla="*/ 40 h 73"/>
                  <a:gd name="T8" fmla="*/ 40 w 80"/>
                  <a:gd name="T9" fmla="*/ 53 h 73"/>
                  <a:gd name="T10" fmla="*/ 34 w 80"/>
                  <a:gd name="T11" fmla="*/ 0 h 73"/>
                  <a:gd name="T12" fmla="*/ 34 w 80"/>
                  <a:gd name="T13" fmla="*/ 7 h 73"/>
                  <a:gd name="T14" fmla="*/ 21 w 80"/>
                  <a:gd name="T15" fmla="*/ 12 h 73"/>
                  <a:gd name="T16" fmla="*/ 16 w 80"/>
                  <a:gd name="T17" fmla="*/ 7 h 73"/>
                  <a:gd name="T18" fmla="*/ 7 w 80"/>
                  <a:gd name="T19" fmla="*/ 16 h 73"/>
                  <a:gd name="T20" fmla="*/ 13 w 80"/>
                  <a:gd name="T21" fmla="*/ 21 h 73"/>
                  <a:gd name="T22" fmla="*/ 7 w 80"/>
                  <a:gd name="T23" fmla="*/ 34 h 73"/>
                  <a:gd name="T24" fmla="*/ 0 w 80"/>
                  <a:gd name="T25" fmla="*/ 34 h 73"/>
                  <a:gd name="T26" fmla="*/ 0 w 80"/>
                  <a:gd name="T27" fmla="*/ 39 h 73"/>
                  <a:gd name="T28" fmla="*/ 22 w 80"/>
                  <a:gd name="T29" fmla="*/ 48 h 73"/>
                  <a:gd name="T30" fmla="*/ 18 w 80"/>
                  <a:gd name="T31" fmla="*/ 57 h 73"/>
                  <a:gd name="T32" fmla="*/ 27 w 80"/>
                  <a:gd name="T33" fmla="*/ 63 h 73"/>
                  <a:gd name="T34" fmla="*/ 34 w 80"/>
                  <a:gd name="T35" fmla="*/ 56 h 73"/>
                  <a:gd name="T36" fmla="*/ 49 w 80"/>
                  <a:gd name="T37" fmla="*/ 72 h 73"/>
                  <a:gd name="T38" fmla="*/ 59 w 80"/>
                  <a:gd name="T39" fmla="*/ 67 h 73"/>
                  <a:gd name="T40" fmla="*/ 64 w 80"/>
                  <a:gd name="T41" fmla="*/ 73 h 73"/>
                  <a:gd name="T42" fmla="*/ 73 w 80"/>
                  <a:gd name="T43" fmla="*/ 64 h 73"/>
                  <a:gd name="T44" fmla="*/ 67 w 80"/>
                  <a:gd name="T45" fmla="*/ 59 h 73"/>
                  <a:gd name="T46" fmla="*/ 73 w 80"/>
                  <a:gd name="T47" fmla="*/ 46 h 73"/>
                  <a:gd name="T48" fmla="*/ 80 w 80"/>
                  <a:gd name="T49" fmla="*/ 46 h 73"/>
                  <a:gd name="T50" fmla="*/ 80 w 80"/>
                  <a:gd name="T51" fmla="*/ 34 h 73"/>
                  <a:gd name="T52" fmla="*/ 73 w 80"/>
                  <a:gd name="T53" fmla="*/ 34 h 73"/>
                  <a:gd name="T54" fmla="*/ 67 w 80"/>
                  <a:gd name="T55" fmla="*/ 21 h 73"/>
                  <a:gd name="T56" fmla="*/ 73 w 80"/>
                  <a:gd name="T57" fmla="*/ 16 h 73"/>
                  <a:gd name="T58" fmla="*/ 64 w 80"/>
                  <a:gd name="T59" fmla="*/ 7 h 73"/>
                  <a:gd name="T60" fmla="*/ 59 w 80"/>
                  <a:gd name="T61" fmla="*/ 12 h 73"/>
                  <a:gd name="T62" fmla="*/ 46 w 80"/>
                  <a:gd name="T63" fmla="*/ 7 h 73"/>
                  <a:gd name="T64" fmla="*/ 46 w 80"/>
                  <a:gd name="T65" fmla="*/ 0 h 73"/>
                  <a:gd name="T66" fmla="*/ 34 w 80"/>
                  <a:gd name="T67" fmla="*/ 0 h 7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0" h="73">
                    <a:moveTo>
                      <a:pt x="40" y="53"/>
                    </a:moveTo>
                    <a:cubicBezTo>
                      <a:pt x="33" y="53"/>
                      <a:pt x="27" y="47"/>
                      <a:pt x="27" y="40"/>
                    </a:cubicBezTo>
                    <a:cubicBezTo>
                      <a:pt x="27" y="33"/>
                      <a:pt x="33" y="27"/>
                      <a:pt x="40" y="27"/>
                    </a:cubicBezTo>
                    <a:cubicBezTo>
                      <a:pt x="47" y="27"/>
                      <a:pt x="53" y="33"/>
                      <a:pt x="53" y="40"/>
                    </a:cubicBezTo>
                    <a:cubicBezTo>
                      <a:pt x="53" y="47"/>
                      <a:pt x="47" y="53"/>
                      <a:pt x="40" y="53"/>
                    </a:cubicBezTo>
                    <a:moveTo>
                      <a:pt x="34" y="0"/>
                    </a:moveTo>
                    <a:cubicBezTo>
                      <a:pt x="34" y="7"/>
                      <a:pt x="34" y="7"/>
                      <a:pt x="34" y="7"/>
                    </a:cubicBezTo>
                    <a:cubicBezTo>
                      <a:pt x="29" y="8"/>
                      <a:pt x="25" y="10"/>
                      <a:pt x="21" y="12"/>
                    </a:cubicBezTo>
                    <a:cubicBezTo>
                      <a:pt x="16" y="7"/>
                      <a:pt x="16" y="7"/>
                      <a:pt x="16" y="7"/>
                    </a:cubicBezTo>
                    <a:cubicBezTo>
                      <a:pt x="7" y="16"/>
                      <a:pt x="7" y="16"/>
                      <a:pt x="7" y="16"/>
                    </a:cubicBezTo>
                    <a:cubicBezTo>
                      <a:pt x="13" y="21"/>
                      <a:pt x="13" y="21"/>
                      <a:pt x="13" y="21"/>
                    </a:cubicBezTo>
                    <a:cubicBezTo>
                      <a:pt x="10" y="25"/>
                      <a:pt x="8" y="29"/>
                      <a:pt x="7" y="34"/>
                    </a:cubicBezTo>
                    <a:cubicBezTo>
                      <a:pt x="0" y="34"/>
                      <a:pt x="0" y="34"/>
                      <a:pt x="0" y="34"/>
                    </a:cubicBezTo>
                    <a:cubicBezTo>
                      <a:pt x="0" y="39"/>
                      <a:pt x="0" y="39"/>
                      <a:pt x="0" y="39"/>
                    </a:cubicBezTo>
                    <a:cubicBezTo>
                      <a:pt x="22" y="48"/>
                      <a:pt x="22" y="48"/>
                      <a:pt x="22" y="48"/>
                    </a:cubicBezTo>
                    <a:cubicBezTo>
                      <a:pt x="22" y="48"/>
                      <a:pt x="19" y="56"/>
                      <a:pt x="18" y="57"/>
                    </a:cubicBezTo>
                    <a:cubicBezTo>
                      <a:pt x="21" y="59"/>
                      <a:pt x="24" y="61"/>
                      <a:pt x="27" y="63"/>
                    </a:cubicBezTo>
                    <a:cubicBezTo>
                      <a:pt x="28" y="62"/>
                      <a:pt x="34" y="56"/>
                      <a:pt x="34" y="56"/>
                    </a:cubicBezTo>
                    <a:cubicBezTo>
                      <a:pt x="49" y="72"/>
                      <a:pt x="49" y="72"/>
                      <a:pt x="49" y="72"/>
                    </a:cubicBezTo>
                    <a:cubicBezTo>
                      <a:pt x="53" y="71"/>
                      <a:pt x="56" y="69"/>
                      <a:pt x="59" y="67"/>
                    </a:cubicBezTo>
                    <a:cubicBezTo>
                      <a:pt x="64" y="73"/>
                      <a:pt x="64" y="73"/>
                      <a:pt x="64" y="73"/>
                    </a:cubicBezTo>
                    <a:cubicBezTo>
                      <a:pt x="73" y="64"/>
                      <a:pt x="73" y="64"/>
                      <a:pt x="73" y="64"/>
                    </a:cubicBezTo>
                    <a:cubicBezTo>
                      <a:pt x="67" y="59"/>
                      <a:pt x="67" y="59"/>
                      <a:pt x="67" y="59"/>
                    </a:cubicBezTo>
                    <a:cubicBezTo>
                      <a:pt x="70" y="55"/>
                      <a:pt x="72" y="51"/>
                      <a:pt x="73" y="46"/>
                    </a:cubicBezTo>
                    <a:cubicBezTo>
                      <a:pt x="80" y="46"/>
                      <a:pt x="80" y="46"/>
                      <a:pt x="80" y="46"/>
                    </a:cubicBezTo>
                    <a:cubicBezTo>
                      <a:pt x="80" y="34"/>
                      <a:pt x="80" y="34"/>
                      <a:pt x="80" y="34"/>
                    </a:cubicBezTo>
                    <a:cubicBezTo>
                      <a:pt x="73" y="34"/>
                      <a:pt x="73" y="34"/>
                      <a:pt x="73" y="34"/>
                    </a:cubicBezTo>
                    <a:cubicBezTo>
                      <a:pt x="72" y="29"/>
                      <a:pt x="70" y="25"/>
                      <a:pt x="67" y="21"/>
                    </a:cubicBezTo>
                    <a:cubicBezTo>
                      <a:pt x="73" y="16"/>
                      <a:pt x="73" y="16"/>
                      <a:pt x="73" y="16"/>
                    </a:cubicBezTo>
                    <a:cubicBezTo>
                      <a:pt x="64" y="7"/>
                      <a:pt x="64" y="7"/>
                      <a:pt x="64" y="7"/>
                    </a:cubicBezTo>
                    <a:cubicBezTo>
                      <a:pt x="59" y="12"/>
                      <a:pt x="59" y="12"/>
                      <a:pt x="59" y="12"/>
                    </a:cubicBezTo>
                    <a:cubicBezTo>
                      <a:pt x="55" y="10"/>
                      <a:pt x="51" y="8"/>
                      <a:pt x="46" y="7"/>
                    </a:cubicBezTo>
                    <a:cubicBezTo>
                      <a:pt x="46" y="0"/>
                      <a:pt x="46" y="0"/>
                      <a:pt x="46" y="0"/>
                    </a:cubicBezTo>
                    <a:cubicBezTo>
                      <a:pt x="34" y="0"/>
                      <a:pt x="34" y="0"/>
                      <a:pt x="34" y="0"/>
                    </a:cubicBezTo>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31" name="Freeform 30"/>
              <p:cNvSpPr/>
              <p:nvPr/>
            </p:nvSpPr>
            <p:spPr bwMode="auto">
              <a:xfrm>
                <a:off x="4766" y="2248"/>
                <a:ext cx="191" cy="191"/>
              </a:xfrm>
              <a:custGeom>
                <a:gdLst>
                  <a:gd name="T0" fmla="*/ 17 w 80"/>
                  <a:gd name="T1" fmla="*/ 0 h 80"/>
                  <a:gd name="T2" fmla="*/ 8 w 80"/>
                  <a:gd name="T3" fmla="*/ 10 h 80"/>
                  <a:gd name="T4" fmla="*/ 13 w 80"/>
                  <a:gd name="T5" fmla="*/ 16 h 80"/>
                  <a:gd name="T6" fmla="*/ 8 w 80"/>
                  <a:gd name="T7" fmla="*/ 29 h 80"/>
                  <a:gd name="T8" fmla="*/ 0 w 80"/>
                  <a:gd name="T9" fmla="*/ 29 h 80"/>
                  <a:gd name="T10" fmla="*/ 0 w 80"/>
                  <a:gd name="T11" fmla="*/ 43 h 80"/>
                  <a:gd name="T12" fmla="*/ 8 w 80"/>
                  <a:gd name="T13" fmla="*/ 43 h 80"/>
                  <a:gd name="T14" fmla="*/ 13 w 80"/>
                  <a:gd name="T15" fmla="*/ 57 h 80"/>
                  <a:gd name="T16" fmla="*/ 8 w 80"/>
                  <a:gd name="T17" fmla="*/ 63 h 80"/>
                  <a:gd name="T18" fmla="*/ 17 w 80"/>
                  <a:gd name="T19" fmla="*/ 72 h 80"/>
                  <a:gd name="T20" fmla="*/ 23 w 80"/>
                  <a:gd name="T21" fmla="*/ 67 h 80"/>
                  <a:gd name="T22" fmla="*/ 37 w 80"/>
                  <a:gd name="T23" fmla="*/ 72 h 80"/>
                  <a:gd name="T24" fmla="*/ 37 w 80"/>
                  <a:gd name="T25" fmla="*/ 80 h 80"/>
                  <a:gd name="T26" fmla="*/ 51 w 80"/>
                  <a:gd name="T27" fmla="*/ 80 h 80"/>
                  <a:gd name="T28" fmla="*/ 51 w 80"/>
                  <a:gd name="T29" fmla="*/ 72 h 80"/>
                  <a:gd name="T30" fmla="*/ 64 w 80"/>
                  <a:gd name="T31" fmla="*/ 67 h 80"/>
                  <a:gd name="T32" fmla="*/ 70 w 80"/>
                  <a:gd name="T33" fmla="*/ 72 h 80"/>
                  <a:gd name="T34" fmla="*/ 80 w 80"/>
                  <a:gd name="T35" fmla="*/ 63 h 80"/>
                  <a:gd name="T36" fmla="*/ 74 w 80"/>
                  <a:gd name="T37" fmla="*/ 57 h 80"/>
                  <a:gd name="T38" fmla="*/ 78 w 80"/>
                  <a:gd name="T39" fmla="*/ 49 h 80"/>
                  <a:gd name="T40" fmla="*/ 74 w 80"/>
                  <a:gd name="T41" fmla="*/ 53 h 80"/>
                  <a:gd name="T42" fmla="*/ 53 w 80"/>
                  <a:gd name="T43" fmla="*/ 32 h 80"/>
                  <a:gd name="T44" fmla="*/ 60 w 80"/>
                  <a:gd name="T45" fmla="*/ 24 h 80"/>
                  <a:gd name="T46" fmla="*/ 53 w 80"/>
                  <a:gd name="T47" fmla="*/ 13 h 80"/>
                  <a:gd name="T48" fmla="*/ 43 w 80"/>
                  <a:gd name="T49" fmla="*/ 17 h 80"/>
                  <a:gd name="T50" fmla="*/ 37 w 80"/>
                  <a:gd name="T51" fmla="*/ 0 h 80"/>
                  <a:gd name="T52" fmla="*/ 37 w 80"/>
                  <a:gd name="T53" fmla="*/ 0 h 80"/>
                  <a:gd name="T54" fmla="*/ 23 w 80"/>
                  <a:gd name="T55" fmla="*/ 6 h 80"/>
                  <a:gd name="T56" fmla="*/ 17 w 80"/>
                  <a:gd name="T57" fmla="*/ 0 h 8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0" h="80">
                    <a:moveTo>
                      <a:pt x="17" y="0"/>
                    </a:moveTo>
                    <a:cubicBezTo>
                      <a:pt x="8" y="10"/>
                      <a:pt x="8" y="10"/>
                      <a:pt x="8" y="10"/>
                    </a:cubicBezTo>
                    <a:cubicBezTo>
                      <a:pt x="13" y="16"/>
                      <a:pt x="13" y="16"/>
                      <a:pt x="13" y="16"/>
                    </a:cubicBezTo>
                    <a:cubicBezTo>
                      <a:pt x="11" y="20"/>
                      <a:pt x="9" y="24"/>
                      <a:pt x="8" y="29"/>
                    </a:cubicBezTo>
                    <a:cubicBezTo>
                      <a:pt x="0" y="29"/>
                      <a:pt x="0" y="29"/>
                      <a:pt x="0" y="29"/>
                    </a:cubicBezTo>
                    <a:cubicBezTo>
                      <a:pt x="0" y="43"/>
                      <a:pt x="0" y="43"/>
                      <a:pt x="0" y="43"/>
                    </a:cubicBezTo>
                    <a:cubicBezTo>
                      <a:pt x="8" y="43"/>
                      <a:pt x="8" y="43"/>
                      <a:pt x="8" y="43"/>
                    </a:cubicBezTo>
                    <a:cubicBezTo>
                      <a:pt x="9" y="48"/>
                      <a:pt x="11" y="53"/>
                      <a:pt x="13" y="57"/>
                    </a:cubicBezTo>
                    <a:cubicBezTo>
                      <a:pt x="8" y="63"/>
                      <a:pt x="8" y="63"/>
                      <a:pt x="8" y="63"/>
                    </a:cubicBezTo>
                    <a:cubicBezTo>
                      <a:pt x="17" y="72"/>
                      <a:pt x="17" y="72"/>
                      <a:pt x="17" y="72"/>
                    </a:cubicBezTo>
                    <a:cubicBezTo>
                      <a:pt x="23" y="67"/>
                      <a:pt x="23" y="67"/>
                      <a:pt x="23" y="67"/>
                    </a:cubicBezTo>
                    <a:cubicBezTo>
                      <a:pt x="27" y="69"/>
                      <a:pt x="32" y="71"/>
                      <a:pt x="37" y="72"/>
                    </a:cubicBezTo>
                    <a:cubicBezTo>
                      <a:pt x="37" y="80"/>
                      <a:pt x="37" y="80"/>
                      <a:pt x="37" y="80"/>
                    </a:cubicBezTo>
                    <a:cubicBezTo>
                      <a:pt x="51" y="80"/>
                      <a:pt x="51" y="80"/>
                      <a:pt x="51" y="80"/>
                    </a:cubicBezTo>
                    <a:cubicBezTo>
                      <a:pt x="51" y="72"/>
                      <a:pt x="51" y="72"/>
                      <a:pt x="51" y="72"/>
                    </a:cubicBezTo>
                    <a:cubicBezTo>
                      <a:pt x="56" y="71"/>
                      <a:pt x="60" y="69"/>
                      <a:pt x="64" y="67"/>
                    </a:cubicBezTo>
                    <a:cubicBezTo>
                      <a:pt x="70" y="72"/>
                      <a:pt x="70" y="72"/>
                      <a:pt x="70" y="72"/>
                    </a:cubicBezTo>
                    <a:cubicBezTo>
                      <a:pt x="80" y="63"/>
                      <a:pt x="80" y="63"/>
                      <a:pt x="80" y="63"/>
                    </a:cubicBezTo>
                    <a:cubicBezTo>
                      <a:pt x="74" y="57"/>
                      <a:pt x="74" y="57"/>
                      <a:pt x="74" y="57"/>
                    </a:cubicBezTo>
                    <a:cubicBezTo>
                      <a:pt x="76" y="54"/>
                      <a:pt x="77" y="52"/>
                      <a:pt x="78" y="49"/>
                    </a:cubicBezTo>
                    <a:cubicBezTo>
                      <a:pt x="76" y="51"/>
                      <a:pt x="74" y="53"/>
                      <a:pt x="74" y="53"/>
                    </a:cubicBezTo>
                    <a:cubicBezTo>
                      <a:pt x="53" y="32"/>
                      <a:pt x="53" y="32"/>
                      <a:pt x="53" y="32"/>
                    </a:cubicBezTo>
                    <a:cubicBezTo>
                      <a:pt x="53" y="32"/>
                      <a:pt x="59" y="26"/>
                      <a:pt x="60" y="24"/>
                    </a:cubicBezTo>
                    <a:cubicBezTo>
                      <a:pt x="57" y="21"/>
                      <a:pt x="55" y="17"/>
                      <a:pt x="53" y="13"/>
                    </a:cubicBezTo>
                    <a:cubicBezTo>
                      <a:pt x="51" y="14"/>
                      <a:pt x="43" y="17"/>
                      <a:pt x="43" y="17"/>
                    </a:cubicBezTo>
                    <a:cubicBezTo>
                      <a:pt x="37" y="0"/>
                      <a:pt x="37" y="0"/>
                      <a:pt x="37" y="0"/>
                    </a:cubicBezTo>
                    <a:cubicBezTo>
                      <a:pt x="37" y="0"/>
                      <a:pt x="37" y="0"/>
                      <a:pt x="37" y="0"/>
                    </a:cubicBezTo>
                    <a:cubicBezTo>
                      <a:pt x="32" y="1"/>
                      <a:pt x="27" y="3"/>
                      <a:pt x="23" y="6"/>
                    </a:cubicBezTo>
                    <a:cubicBezTo>
                      <a:pt x="17" y="0"/>
                      <a:pt x="17" y="0"/>
                      <a:pt x="17" y="0"/>
                    </a:cubicBezTo>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sp>
            <p:nvSpPr>
              <p:cNvPr id="132" name="Freeform 31"/>
              <p:cNvSpPr>
                <a:spLocks noEditPoints="1"/>
              </p:cNvSpPr>
              <p:nvPr/>
            </p:nvSpPr>
            <p:spPr bwMode="auto">
              <a:xfrm>
                <a:off x="4852" y="1892"/>
                <a:ext cx="523" cy="523"/>
              </a:xfrm>
              <a:custGeom>
                <a:gdLst>
                  <a:gd name="T0" fmla="*/ 49 w 219"/>
                  <a:gd name="T1" fmla="*/ 159 h 219"/>
                  <a:gd name="T2" fmla="*/ 74 w 219"/>
                  <a:gd name="T3" fmla="*/ 159 h 219"/>
                  <a:gd name="T4" fmla="*/ 156 w 219"/>
                  <a:gd name="T5" fmla="*/ 172 h 219"/>
                  <a:gd name="T6" fmla="*/ 156 w 219"/>
                  <a:gd name="T7" fmla="*/ 147 h 219"/>
                  <a:gd name="T8" fmla="*/ 156 w 219"/>
                  <a:gd name="T9" fmla="*/ 172 h 219"/>
                  <a:gd name="T10" fmla="*/ 92 w 219"/>
                  <a:gd name="T11" fmla="*/ 74 h 219"/>
                  <a:gd name="T12" fmla="*/ 97 w 219"/>
                  <a:gd name="T13" fmla="*/ 63 h 219"/>
                  <a:gd name="T14" fmla="*/ 122 w 219"/>
                  <a:gd name="T15" fmla="*/ 72 h 219"/>
                  <a:gd name="T16" fmla="*/ 133 w 219"/>
                  <a:gd name="T17" fmla="*/ 68 h 219"/>
                  <a:gd name="T18" fmla="*/ 145 w 219"/>
                  <a:gd name="T19" fmla="*/ 92 h 219"/>
                  <a:gd name="T20" fmla="*/ 150 w 219"/>
                  <a:gd name="T21" fmla="*/ 97 h 219"/>
                  <a:gd name="T22" fmla="*/ 156 w 219"/>
                  <a:gd name="T23" fmla="*/ 122 h 219"/>
                  <a:gd name="T24" fmla="*/ 145 w 219"/>
                  <a:gd name="T25" fmla="*/ 127 h 219"/>
                  <a:gd name="T26" fmla="*/ 133 w 219"/>
                  <a:gd name="T27" fmla="*/ 151 h 219"/>
                  <a:gd name="T28" fmla="*/ 122 w 219"/>
                  <a:gd name="T29" fmla="*/ 147 h 219"/>
                  <a:gd name="T30" fmla="*/ 97 w 219"/>
                  <a:gd name="T31" fmla="*/ 156 h 219"/>
                  <a:gd name="T32" fmla="*/ 92 w 219"/>
                  <a:gd name="T33" fmla="*/ 145 h 219"/>
                  <a:gd name="T34" fmla="*/ 68 w 219"/>
                  <a:gd name="T35" fmla="*/ 133 h 219"/>
                  <a:gd name="T36" fmla="*/ 72 w 219"/>
                  <a:gd name="T37" fmla="*/ 122 h 219"/>
                  <a:gd name="T38" fmla="*/ 63 w 219"/>
                  <a:gd name="T39" fmla="*/ 97 h 219"/>
                  <a:gd name="T40" fmla="*/ 72 w 219"/>
                  <a:gd name="T41" fmla="*/ 97 h 219"/>
                  <a:gd name="T42" fmla="*/ 68 w 219"/>
                  <a:gd name="T43" fmla="*/ 85 h 219"/>
                  <a:gd name="T44" fmla="*/ 92 w 219"/>
                  <a:gd name="T45" fmla="*/ 74 h 219"/>
                  <a:gd name="T46" fmla="*/ 143 w 219"/>
                  <a:gd name="T47" fmla="*/ 59 h 219"/>
                  <a:gd name="T48" fmla="*/ 168 w 219"/>
                  <a:gd name="T49" fmla="*/ 59 h 219"/>
                  <a:gd name="T50" fmla="*/ 61 w 219"/>
                  <a:gd name="T51" fmla="*/ 71 h 219"/>
                  <a:gd name="T52" fmla="*/ 61 w 219"/>
                  <a:gd name="T53" fmla="*/ 46 h 219"/>
                  <a:gd name="T54" fmla="*/ 61 w 219"/>
                  <a:gd name="T55" fmla="*/ 71 h 219"/>
                  <a:gd name="T56" fmla="*/ 101 w 219"/>
                  <a:gd name="T57" fmla="*/ 0 h 219"/>
                  <a:gd name="T58" fmla="*/ 81 w 219"/>
                  <a:gd name="T59" fmla="*/ 13 h 219"/>
                  <a:gd name="T60" fmla="*/ 61 w 219"/>
                  <a:gd name="T61" fmla="*/ 11 h 219"/>
                  <a:gd name="T62" fmla="*/ 45 w 219"/>
                  <a:gd name="T63" fmla="*/ 32 h 219"/>
                  <a:gd name="T64" fmla="*/ 26 w 219"/>
                  <a:gd name="T65" fmla="*/ 38 h 219"/>
                  <a:gd name="T66" fmla="*/ 21 w 219"/>
                  <a:gd name="T67" fmla="*/ 62 h 219"/>
                  <a:gd name="T68" fmla="*/ 5 w 219"/>
                  <a:gd name="T69" fmla="*/ 74 h 219"/>
                  <a:gd name="T70" fmla="*/ 9 w 219"/>
                  <a:gd name="T71" fmla="*/ 101 h 219"/>
                  <a:gd name="T72" fmla="*/ 0 w 219"/>
                  <a:gd name="T73" fmla="*/ 118 h 219"/>
                  <a:gd name="T74" fmla="*/ 13 w 219"/>
                  <a:gd name="T75" fmla="*/ 138 h 219"/>
                  <a:gd name="T76" fmla="*/ 11 w 219"/>
                  <a:gd name="T77" fmla="*/ 158 h 219"/>
                  <a:gd name="T78" fmla="*/ 32 w 219"/>
                  <a:gd name="T79" fmla="*/ 174 h 219"/>
                  <a:gd name="T80" fmla="*/ 38 w 219"/>
                  <a:gd name="T81" fmla="*/ 193 h 219"/>
                  <a:gd name="T82" fmla="*/ 62 w 219"/>
                  <a:gd name="T83" fmla="*/ 198 h 219"/>
                  <a:gd name="T84" fmla="*/ 74 w 219"/>
                  <a:gd name="T85" fmla="*/ 213 h 219"/>
                  <a:gd name="T86" fmla="*/ 101 w 219"/>
                  <a:gd name="T87" fmla="*/ 210 h 219"/>
                  <a:gd name="T88" fmla="*/ 118 w 219"/>
                  <a:gd name="T89" fmla="*/ 219 h 219"/>
                  <a:gd name="T90" fmla="*/ 138 w 219"/>
                  <a:gd name="T91" fmla="*/ 206 h 219"/>
                  <a:gd name="T92" fmla="*/ 158 w 219"/>
                  <a:gd name="T93" fmla="*/ 208 h 219"/>
                  <a:gd name="T94" fmla="*/ 174 w 219"/>
                  <a:gd name="T95" fmla="*/ 186 h 219"/>
                  <a:gd name="T96" fmla="*/ 193 w 219"/>
                  <a:gd name="T97" fmla="*/ 181 h 219"/>
                  <a:gd name="T98" fmla="*/ 198 w 219"/>
                  <a:gd name="T99" fmla="*/ 157 h 219"/>
                  <a:gd name="T100" fmla="*/ 213 w 219"/>
                  <a:gd name="T101" fmla="*/ 145 h 219"/>
                  <a:gd name="T102" fmla="*/ 210 w 219"/>
                  <a:gd name="T103" fmla="*/ 118 h 219"/>
                  <a:gd name="T104" fmla="*/ 219 w 219"/>
                  <a:gd name="T105" fmla="*/ 101 h 219"/>
                  <a:gd name="T106" fmla="*/ 206 w 219"/>
                  <a:gd name="T107" fmla="*/ 81 h 219"/>
                  <a:gd name="T108" fmla="*/ 208 w 219"/>
                  <a:gd name="T109" fmla="*/ 61 h 219"/>
                  <a:gd name="T110" fmla="*/ 187 w 219"/>
                  <a:gd name="T111" fmla="*/ 45 h 219"/>
                  <a:gd name="T112" fmla="*/ 181 w 219"/>
                  <a:gd name="T113" fmla="*/ 26 h 219"/>
                  <a:gd name="T114" fmla="*/ 157 w 219"/>
                  <a:gd name="T115" fmla="*/ 21 h 219"/>
                  <a:gd name="T116" fmla="*/ 145 w 219"/>
                  <a:gd name="T117" fmla="*/ 5 h 219"/>
                  <a:gd name="T118" fmla="*/ 118 w 219"/>
                  <a:gd name="T119" fmla="*/ 9 h 2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19" h="219">
                    <a:moveTo>
                      <a:pt x="61" y="172"/>
                    </a:moveTo>
                    <a:cubicBezTo>
                      <a:pt x="54" y="172"/>
                      <a:pt x="49" y="166"/>
                      <a:pt x="49" y="159"/>
                    </a:cubicBezTo>
                    <a:cubicBezTo>
                      <a:pt x="49" y="152"/>
                      <a:pt x="54" y="147"/>
                      <a:pt x="61" y="147"/>
                    </a:cubicBezTo>
                    <a:cubicBezTo>
                      <a:pt x="68" y="147"/>
                      <a:pt x="74" y="152"/>
                      <a:pt x="74" y="159"/>
                    </a:cubicBezTo>
                    <a:cubicBezTo>
                      <a:pt x="74" y="166"/>
                      <a:pt x="68" y="172"/>
                      <a:pt x="61" y="172"/>
                    </a:cubicBezTo>
                    <a:moveTo>
                      <a:pt x="156" y="172"/>
                    </a:moveTo>
                    <a:cubicBezTo>
                      <a:pt x="149" y="172"/>
                      <a:pt x="143" y="166"/>
                      <a:pt x="143" y="159"/>
                    </a:cubicBezTo>
                    <a:cubicBezTo>
                      <a:pt x="143" y="152"/>
                      <a:pt x="149" y="147"/>
                      <a:pt x="156" y="147"/>
                    </a:cubicBezTo>
                    <a:cubicBezTo>
                      <a:pt x="163" y="147"/>
                      <a:pt x="168" y="152"/>
                      <a:pt x="168" y="159"/>
                    </a:cubicBezTo>
                    <a:cubicBezTo>
                      <a:pt x="168" y="166"/>
                      <a:pt x="163" y="172"/>
                      <a:pt x="156" y="172"/>
                    </a:cubicBezTo>
                    <a:cubicBezTo>
                      <a:pt x="156" y="172"/>
                      <a:pt x="156" y="172"/>
                      <a:pt x="156" y="172"/>
                    </a:cubicBezTo>
                    <a:moveTo>
                      <a:pt x="92" y="74"/>
                    </a:moveTo>
                    <a:cubicBezTo>
                      <a:pt x="94" y="73"/>
                      <a:pt x="95" y="73"/>
                      <a:pt x="97" y="72"/>
                    </a:cubicBezTo>
                    <a:cubicBezTo>
                      <a:pt x="97" y="71"/>
                      <a:pt x="97" y="63"/>
                      <a:pt x="97" y="63"/>
                    </a:cubicBezTo>
                    <a:cubicBezTo>
                      <a:pt x="122" y="63"/>
                      <a:pt x="122" y="63"/>
                      <a:pt x="122" y="63"/>
                    </a:cubicBezTo>
                    <a:cubicBezTo>
                      <a:pt x="122" y="63"/>
                      <a:pt x="122" y="71"/>
                      <a:pt x="122" y="72"/>
                    </a:cubicBezTo>
                    <a:cubicBezTo>
                      <a:pt x="124" y="73"/>
                      <a:pt x="125" y="73"/>
                      <a:pt x="127" y="74"/>
                    </a:cubicBezTo>
                    <a:cubicBezTo>
                      <a:pt x="128" y="73"/>
                      <a:pt x="133" y="68"/>
                      <a:pt x="133" y="68"/>
                    </a:cubicBezTo>
                    <a:cubicBezTo>
                      <a:pt x="151" y="85"/>
                      <a:pt x="151" y="85"/>
                      <a:pt x="151" y="85"/>
                    </a:cubicBezTo>
                    <a:cubicBezTo>
                      <a:pt x="151" y="85"/>
                      <a:pt x="146" y="91"/>
                      <a:pt x="145" y="92"/>
                    </a:cubicBezTo>
                    <a:cubicBezTo>
                      <a:pt x="145" y="93"/>
                      <a:pt x="146" y="95"/>
                      <a:pt x="147" y="97"/>
                    </a:cubicBezTo>
                    <a:cubicBezTo>
                      <a:pt x="147" y="97"/>
                      <a:pt x="148" y="97"/>
                      <a:pt x="150" y="97"/>
                    </a:cubicBezTo>
                    <a:cubicBezTo>
                      <a:pt x="152" y="97"/>
                      <a:pt x="156" y="97"/>
                      <a:pt x="156" y="97"/>
                    </a:cubicBezTo>
                    <a:cubicBezTo>
                      <a:pt x="156" y="122"/>
                      <a:pt x="156" y="122"/>
                      <a:pt x="156" y="122"/>
                    </a:cubicBezTo>
                    <a:cubicBezTo>
                      <a:pt x="156" y="122"/>
                      <a:pt x="148" y="122"/>
                      <a:pt x="147" y="122"/>
                    </a:cubicBezTo>
                    <a:cubicBezTo>
                      <a:pt x="146" y="124"/>
                      <a:pt x="145" y="125"/>
                      <a:pt x="145" y="127"/>
                    </a:cubicBezTo>
                    <a:cubicBezTo>
                      <a:pt x="146" y="128"/>
                      <a:pt x="151" y="133"/>
                      <a:pt x="151" y="133"/>
                    </a:cubicBezTo>
                    <a:cubicBezTo>
                      <a:pt x="133" y="151"/>
                      <a:pt x="133" y="151"/>
                      <a:pt x="133" y="151"/>
                    </a:cubicBezTo>
                    <a:cubicBezTo>
                      <a:pt x="133" y="151"/>
                      <a:pt x="128" y="145"/>
                      <a:pt x="127" y="145"/>
                    </a:cubicBezTo>
                    <a:cubicBezTo>
                      <a:pt x="125" y="145"/>
                      <a:pt x="124" y="146"/>
                      <a:pt x="122" y="147"/>
                    </a:cubicBezTo>
                    <a:cubicBezTo>
                      <a:pt x="122" y="148"/>
                      <a:pt x="122" y="156"/>
                      <a:pt x="122" y="156"/>
                    </a:cubicBezTo>
                    <a:cubicBezTo>
                      <a:pt x="97" y="156"/>
                      <a:pt x="97" y="156"/>
                      <a:pt x="97" y="156"/>
                    </a:cubicBezTo>
                    <a:cubicBezTo>
                      <a:pt x="97" y="156"/>
                      <a:pt x="97" y="148"/>
                      <a:pt x="97" y="147"/>
                    </a:cubicBezTo>
                    <a:cubicBezTo>
                      <a:pt x="95" y="146"/>
                      <a:pt x="94" y="145"/>
                      <a:pt x="92" y="145"/>
                    </a:cubicBezTo>
                    <a:cubicBezTo>
                      <a:pt x="91" y="145"/>
                      <a:pt x="86" y="151"/>
                      <a:pt x="86" y="151"/>
                    </a:cubicBezTo>
                    <a:cubicBezTo>
                      <a:pt x="68" y="133"/>
                      <a:pt x="68" y="133"/>
                      <a:pt x="68" y="133"/>
                    </a:cubicBezTo>
                    <a:cubicBezTo>
                      <a:pt x="68" y="133"/>
                      <a:pt x="73" y="128"/>
                      <a:pt x="74" y="127"/>
                    </a:cubicBezTo>
                    <a:cubicBezTo>
                      <a:pt x="73" y="125"/>
                      <a:pt x="73" y="124"/>
                      <a:pt x="72" y="122"/>
                    </a:cubicBezTo>
                    <a:cubicBezTo>
                      <a:pt x="71" y="122"/>
                      <a:pt x="63" y="122"/>
                      <a:pt x="63" y="122"/>
                    </a:cubicBezTo>
                    <a:cubicBezTo>
                      <a:pt x="63" y="97"/>
                      <a:pt x="63" y="97"/>
                      <a:pt x="63" y="97"/>
                    </a:cubicBezTo>
                    <a:cubicBezTo>
                      <a:pt x="63" y="97"/>
                      <a:pt x="67" y="97"/>
                      <a:pt x="69" y="97"/>
                    </a:cubicBezTo>
                    <a:cubicBezTo>
                      <a:pt x="71" y="97"/>
                      <a:pt x="72" y="97"/>
                      <a:pt x="72" y="97"/>
                    </a:cubicBezTo>
                    <a:cubicBezTo>
                      <a:pt x="73" y="95"/>
                      <a:pt x="73" y="93"/>
                      <a:pt x="74" y="92"/>
                    </a:cubicBezTo>
                    <a:cubicBezTo>
                      <a:pt x="73" y="91"/>
                      <a:pt x="68" y="85"/>
                      <a:pt x="68" y="85"/>
                    </a:cubicBezTo>
                    <a:cubicBezTo>
                      <a:pt x="86" y="68"/>
                      <a:pt x="86" y="68"/>
                      <a:pt x="86" y="68"/>
                    </a:cubicBezTo>
                    <a:cubicBezTo>
                      <a:pt x="86" y="68"/>
                      <a:pt x="91" y="73"/>
                      <a:pt x="92" y="74"/>
                    </a:cubicBezTo>
                    <a:moveTo>
                      <a:pt x="156" y="71"/>
                    </a:moveTo>
                    <a:cubicBezTo>
                      <a:pt x="149" y="71"/>
                      <a:pt x="143" y="65"/>
                      <a:pt x="143" y="59"/>
                    </a:cubicBezTo>
                    <a:cubicBezTo>
                      <a:pt x="143" y="52"/>
                      <a:pt x="149" y="46"/>
                      <a:pt x="156" y="46"/>
                    </a:cubicBezTo>
                    <a:cubicBezTo>
                      <a:pt x="163" y="46"/>
                      <a:pt x="168" y="52"/>
                      <a:pt x="168" y="59"/>
                    </a:cubicBezTo>
                    <a:cubicBezTo>
                      <a:pt x="168" y="65"/>
                      <a:pt x="163" y="71"/>
                      <a:pt x="156" y="71"/>
                    </a:cubicBezTo>
                    <a:moveTo>
                      <a:pt x="61" y="71"/>
                    </a:moveTo>
                    <a:cubicBezTo>
                      <a:pt x="54" y="71"/>
                      <a:pt x="49" y="65"/>
                      <a:pt x="49" y="59"/>
                    </a:cubicBezTo>
                    <a:cubicBezTo>
                      <a:pt x="49" y="52"/>
                      <a:pt x="54" y="46"/>
                      <a:pt x="61" y="46"/>
                    </a:cubicBezTo>
                    <a:cubicBezTo>
                      <a:pt x="68" y="46"/>
                      <a:pt x="74" y="52"/>
                      <a:pt x="74" y="59"/>
                    </a:cubicBezTo>
                    <a:cubicBezTo>
                      <a:pt x="74" y="65"/>
                      <a:pt x="68" y="71"/>
                      <a:pt x="61" y="71"/>
                    </a:cubicBezTo>
                    <a:moveTo>
                      <a:pt x="118" y="0"/>
                    </a:moveTo>
                    <a:cubicBezTo>
                      <a:pt x="101" y="0"/>
                      <a:pt x="101" y="0"/>
                      <a:pt x="101" y="0"/>
                    </a:cubicBezTo>
                    <a:cubicBezTo>
                      <a:pt x="101" y="9"/>
                      <a:pt x="101" y="9"/>
                      <a:pt x="101" y="9"/>
                    </a:cubicBezTo>
                    <a:cubicBezTo>
                      <a:pt x="94" y="10"/>
                      <a:pt x="87" y="11"/>
                      <a:pt x="81" y="13"/>
                    </a:cubicBezTo>
                    <a:cubicBezTo>
                      <a:pt x="77" y="4"/>
                      <a:pt x="77" y="4"/>
                      <a:pt x="77" y="4"/>
                    </a:cubicBezTo>
                    <a:cubicBezTo>
                      <a:pt x="61" y="11"/>
                      <a:pt x="61" y="11"/>
                      <a:pt x="61" y="11"/>
                    </a:cubicBezTo>
                    <a:cubicBezTo>
                      <a:pt x="64" y="19"/>
                      <a:pt x="64" y="19"/>
                      <a:pt x="64" y="19"/>
                    </a:cubicBezTo>
                    <a:cubicBezTo>
                      <a:pt x="57" y="23"/>
                      <a:pt x="51" y="27"/>
                      <a:pt x="45" y="32"/>
                    </a:cubicBezTo>
                    <a:cubicBezTo>
                      <a:pt x="38" y="26"/>
                      <a:pt x="38" y="26"/>
                      <a:pt x="38" y="26"/>
                    </a:cubicBezTo>
                    <a:cubicBezTo>
                      <a:pt x="26" y="38"/>
                      <a:pt x="26" y="38"/>
                      <a:pt x="26" y="38"/>
                    </a:cubicBezTo>
                    <a:cubicBezTo>
                      <a:pt x="32" y="45"/>
                      <a:pt x="32" y="45"/>
                      <a:pt x="32" y="45"/>
                    </a:cubicBezTo>
                    <a:cubicBezTo>
                      <a:pt x="28" y="50"/>
                      <a:pt x="24" y="55"/>
                      <a:pt x="21" y="62"/>
                    </a:cubicBezTo>
                    <a:cubicBezTo>
                      <a:pt x="12" y="58"/>
                      <a:pt x="12" y="58"/>
                      <a:pt x="12" y="58"/>
                    </a:cubicBezTo>
                    <a:cubicBezTo>
                      <a:pt x="5" y="74"/>
                      <a:pt x="5" y="74"/>
                      <a:pt x="5" y="74"/>
                    </a:cubicBezTo>
                    <a:cubicBezTo>
                      <a:pt x="14" y="78"/>
                      <a:pt x="14" y="78"/>
                      <a:pt x="14" y="78"/>
                    </a:cubicBezTo>
                    <a:cubicBezTo>
                      <a:pt x="11" y="85"/>
                      <a:pt x="10" y="93"/>
                      <a:pt x="9" y="101"/>
                    </a:cubicBezTo>
                    <a:cubicBezTo>
                      <a:pt x="0" y="101"/>
                      <a:pt x="0" y="101"/>
                      <a:pt x="0" y="101"/>
                    </a:cubicBezTo>
                    <a:cubicBezTo>
                      <a:pt x="0" y="118"/>
                      <a:pt x="0" y="118"/>
                      <a:pt x="0" y="118"/>
                    </a:cubicBezTo>
                    <a:cubicBezTo>
                      <a:pt x="9" y="118"/>
                      <a:pt x="9" y="118"/>
                      <a:pt x="9" y="118"/>
                    </a:cubicBezTo>
                    <a:cubicBezTo>
                      <a:pt x="10" y="125"/>
                      <a:pt x="11" y="132"/>
                      <a:pt x="13" y="138"/>
                    </a:cubicBezTo>
                    <a:cubicBezTo>
                      <a:pt x="4" y="142"/>
                      <a:pt x="4" y="142"/>
                      <a:pt x="4" y="142"/>
                    </a:cubicBezTo>
                    <a:cubicBezTo>
                      <a:pt x="11" y="158"/>
                      <a:pt x="11" y="158"/>
                      <a:pt x="11" y="158"/>
                    </a:cubicBezTo>
                    <a:cubicBezTo>
                      <a:pt x="19" y="154"/>
                      <a:pt x="19" y="154"/>
                      <a:pt x="19" y="154"/>
                    </a:cubicBezTo>
                    <a:cubicBezTo>
                      <a:pt x="23" y="161"/>
                      <a:pt x="27" y="168"/>
                      <a:pt x="32" y="174"/>
                    </a:cubicBezTo>
                    <a:cubicBezTo>
                      <a:pt x="26" y="181"/>
                      <a:pt x="26" y="181"/>
                      <a:pt x="26" y="181"/>
                    </a:cubicBezTo>
                    <a:cubicBezTo>
                      <a:pt x="38" y="193"/>
                      <a:pt x="38" y="193"/>
                      <a:pt x="38" y="193"/>
                    </a:cubicBezTo>
                    <a:cubicBezTo>
                      <a:pt x="45" y="186"/>
                      <a:pt x="45" y="186"/>
                      <a:pt x="45" y="186"/>
                    </a:cubicBezTo>
                    <a:cubicBezTo>
                      <a:pt x="50" y="191"/>
                      <a:pt x="56" y="195"/>
                      <a:pt x="62" y="198"/>
                    </a:cubicBezTo>
                    <a:cubicBezTo>
                      <a:pt x="58" y="206"/>
                      <a:pt x="58" y="206"/>
                      <a:pt x="58" y="206"/>
                    </a:cubicBezTo>
                    <a:cubicBezTo>
                      <a:pt x="74" y="213"/>
                      <a:pt x="74" y="213"/>
                      <a:pt x="74" y="213"/>
                    </a:cubicBezTo>
                    <a:cubicBezTo>
                      <a:pt x="78" y="205"/>
                      <a:pt x="78" y="205"/>
                      <a:pt x="78" y="205"/>
                    </a:cubicBezTo>
                    <a:cubicBezTo>
                      <a:pt x="85" y="207"/>
                      <a:pt x="93" y="209"/>
                      <a:pt x="101" y="210"/>
                    </a:cubicBezTo>
                    <a:cubicBezTo>
                      <a:pt x="101" y="219"/>
                      <a:pt x="101" y="219"/>
                      <a:pt x="101" y="219"/>
                    </a:cubicBezTo>
                    <a:cubicBezTo>
                      <a:pt x="118" y="219"/>
                      <a:pt x="118" y="219"/>
                      <a:pt x="118" y="219"/>
                    </a:cubicBezTo>
                    <a:cubicBezTo>
                      <a:pt x="118" y="210"/>
                      <a:pt x="118" y="210"/>
                      <a:pt x="118" y="210"/>
                    </a:cubicBezTo>
                    <a:cubicBezTo>
                      <a:pt x="125" y="209"/>
                      <a:pt x="132" y="208"/>
                      <a:pt x="138" y="206"/>
                    </a:cubicBezTo>
                    <a:cubicBezTo>
                      <a:pt x="142" y="214"/>
                      <a:pt x="142" y="214"/>
                      <a:pt x="142" y="214"/>
                    </a:cubicBezTo>
                    <a:cubicBezTo>
                      <a:pt x="158" y="208"/>
                      <a:pt x="158" y="208"/>
                      <a:pt x="158" y="208"/>
                    </a:cubicBezTo>
                    <a:cubicBezTo>
                      <a:pt x="155" y="199"/>
                      <a:pt x="155" y="199"/>
                      <a:pt x="155" y="199"/>
                    </a:cubicBezTo>
                    <a:cubicBezTo>
                      <a:pt x="162" y="196"/>
                      <a:pt x="168" y="191"/>
                      <a:pt x="174" y="186"/>
                    </a:cubicBezTo>
                    <a:cubicBezTo>
                      <a:pt x="181" y="193"/>
                      <a:pt x="181" y="193"/>
                      <a:pt x="181" y="193"/>
                    </a:cubicBezTo>
                    <a:cubicBezTo>
                      <a:pt x="193" y="181"/>
                      <a:pt x="193" y="181"/>
                      <a:pt x="193" y="181"/>
                    </a:cubicBezTo>
                    <a:cubicBezTo>
                      <a:pt x="187" y="174"/>
                      <a:pt x="187" y="174"/>
                      <a:pt x="187" y="174"/>
                    </a:cubicBezTo>
                    <a:cubicBezTo>
                      <a:pt x="191" y="169"/>
                      <a:pt x="195" y="163"/>
                      <a:pt x="198" y="157"/>
                    </a:cubicBezTo>
                    <a:cubicBezTo>
                      <a:pt x="206" y="161"/>
                      <a:pt x="206" y="161"/>
                      <a:pt x="206" y="161"/>
                    </a:cubicBezTo>
                    <a:cubicBezTo>
                      <a:pt x="213" y="145"/>
                      <a:pt x="213" y="145"/>
                      <a:pt x="213" y="145"/>
                    </a:cubicBezTo>
                    <a:cubicBezTo>
                      <a:pt x="205" y="141"/>
                      <a:pt x="205" y="141"/>
                      <a:pt x="205" y="141"/>
                    </a:cubicBezTo>
                    <a:cubicBezTo>
                      <a:pt x="207" y="134"/>
                      <a:pt x="209" y="126"/>
                      <a:pt x="210" y="118"/>
                    </a:cubicBezTo>
                    <a:cubicBezTo>
                      <a:pt x="219" y="118"/>
                      <a:pt x="219" y="118"/>
                      <a:pt x="219" y="118"/>
                    </a:cubicBezTo>
                    <a:cubicBezTo>
                      <a:pt x="219" y="101"/>
                      <a:pt x="219" y="101"/>
                      <a:pt x="219" y="101"/>
                    </a:cubicBezTo>
                    <a:cubicBezTo>
                      <a:pt x="210" y="101"/>
                      <a:pt x="210" y="101"/>
                      <a:pt x="210" y="101"/>
                    </a:cubicBezTo>
                    <a:cubicBezTo>
                      <a:pt x="209" y="94"/>
                      <a:pt x="208" y="87"/>
                      <a:pt x="206" y="81"/>
                    </a:cubicBezTo>
                    <a:cubicBezTo>
                      <a:pt x="214" y="77"/>
                      <a:pt x="214" y="77"/>
                      <a:pt x="214" y="77"/>
                    </a:cubicBezTo>
                    <a:cubicBezTo>
                      <a:pt x="208" y="61"/>
                      <a:pt x="208" y="61"/>
                      <a:pt x="208" y="61"/>
                    </a:cubicBezTo>
                    <a:cubicBezTo>
                      <a:pt x="199" y="64"/>
                      <a:pt x="199" y="64"/>
                      <a:pt x="199" y="64"/>
                    </a:cubicBezTo>
                    <a:cubicBezTo>
                      <a:pt x="196" y="57"/>
                      <a:pt x="192" y="51"/>
                      <a:pt x="187" y="45"/>
                    </a:cubicBezTo>
                    <a:cubicBezTo>
                      <a:pt x="193" y="38"/>
                      <a:pt x="193" y="38"/>
                      <a:pt x="193" y="38"/>
                    </a:cubicBezTo>
                    <a:cubicBezTo>
                      <a:pt x="181" y="26"/>
                      <a:pt x="181" y="26"/>
                      <a:pt x="181" y="26"/>
                    </a:cubicBezTo>
                    <a:cubicBezTo>
                      <a:pt x="174" y="32"/>
                      <a:pt x="174" y="32"/>
                      <a:pt x="174" y="32"/>
                    </a:cubicBezTo>
                    <a:cubicBezTo>
                      <a:pt x="169" y="28"/>
                      <a:pt x="163" y="24"/>
                      <a:pt x="157" y="21"/>
                    </a:cubicBezTo>
                    <a:cubicBezTo>
                      <a:pt x="161" y="12"/>
                      <a:pt x="161" y="12"/>
                      <a:pt x="161" y="12"/>
                    </a:cubicBezTo>
                    <a:cubicBezTo>
                      <a:pt x="145" y="5"/>
                      <a:pt x="145" y="5"/>
                      <a:pt x="145" y="5"/>
                    </a:cubicBezTo>
                    <a:cubicBezTo>
                      <a:pt x="141" y="14"/>
                      <a:pt x="141" y="14"/>
                      <a:pt x="141" y="14"/>
                    </a:cubicBezTo>
                    <a:cubicBezTo>
                      <a:pt x="134" y="11"/>
                      <a:pt x="126" y="10"/>
                      <a:pt x="118" y="9"/>
                    </a:cubicBezTo>
                    <a:cubicBezTo>
                      <a:pt x="118" y="0"/>
                      <a:pt x="118" y="0"/>
                      <a:pt x="118" y="0"/>
                    </a:cubicBezTo>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srgbClr val="022E6E"/>
                  </a:solidFill>
                </a:endParaRPr>
              </a:p>
            </p:txBody>
          </p:sp>
        </p:grpSp>
      </p:grpSp>
      <p:grpSp>
        <p:nvGrpSpPr>
          <p:cNvPr id="135" name="组合 134"/>
          <p:cNvGrpSpPr/>
          <p:nvPr/>
        </p:nvGrpSpPr>
        <p:grpSpPr>
          <a:xfrm>
            <a:off x="2148105" y="2638665"/>
            <a:ext cx="2103304" cy="836809"/>
            <a:chOff x="2790015" y="3369508"/>
            <a:chExt cx="2804040" cy="1115745"/>
          </a:xfrm>
        </p:grpSpPr>
        <p:grpSp>
          <p:nvGrpSpPr>
            <p:cNvPr id="136" name="组合 135"/>
            <p:cNvGrpSpPr/>
            <p:nvPr/>
          </p:nvGrpSpPr>
          <p:grpSpPr>
            <a:xfrm>
              <a:off x="2790015" y="3369508"/>
              <a:ext cx="2804040" cy="1115745"/>
              <a:chOff x="2790015" y="3369508"/>
              <a:chExt cx="2804040" cy="1115745"/>
            </a:xfrm>
          </p:grpSpPr>
          <p:sp>
            <p:nvSpPr>
              <p:cNvPr id="138" name="文本框 99"/>
              <p:cNvSpPr txBox="1"/>
              <p:nvPr/>
            </p:nvSpPr>
            <p:spPr>
              <a:xfrm>
                <a:off x="2814373" y="3369508"/>
                <a:ext cx="2779682" cy="430887"/>
              </a:xfrm>
              <a:prstGeom prst="rect">
                <a:avLst/>
              </a:prstGeom>
              <a:noFill/>
            </p:spPr>
            <p:txBody>
              <a:bodyPr wrap="square" rtlCol="0">
                <a:spAutoFit/>
              </a:bodyPr>
              <a:lstStyle/>
              <a:p>
                <a:r>
                  <a:rPr lang="zh-CN" altLang="en-US" sz="1500">
                    <a:latin typeface="时尚中黑简体" pitchFamily="2" charset="-122"/>
                    <a:ea typeface="时尚中黑简体" pitchFamily="2" charset="-122"/>
                  </a:rPr>
                  <a:t>在此添加标题</a:t>
                </a:r>
                <a:endParaRPr lang="zh-CN" altLang="en-US" sz="1500">
                  <a:latin typeface="时尚中黑简体" pitchFamily="2" charset="-122"/>
                  <a:ea typeface="时尚中黑简体" pitchFamily="2" charset="-122"/>
                </a:endParaRPr>
              </a:p>
            </p:txBody>
          </p:sp>
          <p:sp>
            <p:nvSpPr>
              <p:cNvPr id="139" name="文本框 100"/>
              <p:cNvSpPr txBox="1"/>
              <p:nvPr/>
            </p:nvSpPr>
            <p:spPr>
              <a:xfrm>
                <a:off x="2790015" y="3685035"/>
                <a:ext cx="1793026" cy="800218"/>
              </a:xfrm>
              <a:prstGeom prst="rect">
                <a:avLst/>
              </a:prstGeom>
              <a:noFill/>
            </p:spPr>
            <p:txBody>
              <a:bodyPr wrap="square" rtlCol="0">
                <a:spAutoFit/>
              </a:bodyPr>
              <a:lstStyle/>
              <a:p>
                <a:pPr lvl="0" algn="ctr"/>
                <a:r>
                  <a:rPr lang="zh-CN" altLang="en-US" sz="1100">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100">
                  <a:latin typeface="微软雅黑" panose="020b0503020204020204" pitchFamily="34" charset="-122"/>
                  <a:ea typeface="微软雅黑" panose="020b0503020204020204" pitchFamily="34" charset="-122"/>
                </a:endParaRPr>
              </a:p>
            </p:txBody>
          </p:sp>
        </p:grpSp>
        <p:sp>
          <p:nvSpPr>
            <p:cNvPr id="137" name="Freeform 35"/>
            <p:cNvSpPr>
              <a:spLocks noEditPoints="1"/>
            </p:cNvSpPr>
            <p:nvPr/>
          </p:nvSpPr>
          <p:spPr bwMode="auto">
            <a:xfrm rot="16200000" flipH="1">
              <a:off x="4452395" y="4084332"/>
              <a:ext cx="263212" cy="164863"/>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140" name="组合 139"/>
          <p:cNvGrpSpPr/>
          <p:nvPr/>
        </p:nvGrpSpPr>
        <p:grpSpPr>
          <a:xfrm>
            <a:off x="3704990" y="4059476"/>
            <a:ext cx="2215389" cy="844154"/>
            <a:chOff x="4865592" y="5263923"/>
            <a:chExt cx="2953468" cy="1125538"/>
          </a:xfrm>
        </p:grpSpPr>
        <p:sp>
          <p:nvSpPr>
            <p:cNvPr id="141" name="Freeform 35"/>
            <p:cNvSpPr>
              <a:spLocks noEditPoints="1"/>
            </p:cNvSpPr>
            <p:nvPr/>
          </p:nvSpPr>
          <p:spPr bwMode="auto">
            <a:xfrm rot="5400000">
              <a:off x="4816418" y="5682545"/>
              <a:ext cx="263212" cy="164863"/>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2" name="组合 141"/>
            <p:cNvGrpSpPr/>
            <p:nvPr/>
          </p:nvGrpSpPr>
          <p:grpSpPr>
            <a:xfrm>
              <a:off x="5022952" y="5263923"/>
              <a:ext cx="2796108" cy="1125538"/>
              <a:chOff x="5022952" y="5263923"/>
              <a:chExt cx="2796108" cy="1125538"/>
            </a:xfrm>
          </p:grpSpPr>
          <p:sp>
            <p:nvSpPr>
              <p:cNvPr id="143" name="文本框 91"/>
              <p:cNvSpPr txBox="1"/>
              <p:nvPr/>
            </p:nvSpPr>
            <p:spPr>
              <a:xfrm>
                <a:off x="5039378" y="5263923"/>
                <a:ext cx="2779682" cy="430886"/>
              </a:xfrm>
              <a:prstGeom prst="rect">
                <a:avLst/>
              </a:prstGeom>
              <a:noFill/>
            </p:spPr>
            <p:txBody>
              <a:bodyPr wrap="square" rtlCol="0">
                <a:spAutoFit/>
              </a:bodyPr>
              <a:lstStyle/>
              <a:p>
                <a:r>
                  <a:rPr lang="zh-CN" altLang="en-US" sz="1500">
                    <a:solidFill>
                      <a:schemeClr val="tx1">
                        <a:lumMod val="65000"/>
                        <a:lumOff val="35000"/>
                      </a:schemeClr>
                    </a:solidFill>
                    <a:latin typeface="时尚中黑简体" pitchFamily="2" charset="-122"/>
                    <a:ea typeface="时尚中黑简体" pitchFamily="2" charset="-122"/>
                  </a:rPr>
                  <a:t>在此添加标题</a:t>
                </a:r>
                <a:endParaRPr lang="zh-CN" altLang="en-US" sz="1500">
                  <a:solidFill>
                    <a:schemeClr val="tx1">
                      <a:lumMod val="65000"/>
                      <a:lumOff val="35000"/>
                    </a:schemeClr>
                  </a:solidFill>
                  <a:latin typeface="时尚中黑简体" pitchFamily="2" charset="-122"/>
                  <a:ea typeface="时尚中黑简体" pitchFamily="2" charset="-122"/>
                </a:endParaRPr>
              </a:p>
            </p:txBody>
          </p:sp>
          <p:sp>
            <p:nvSpPr>
              <p:cNvPr id="144" name="文本框 100"/>
              <p:cNvSpPr txBox="1"/>
              <p:nvPr/>
            </p:nvSpPr>
            <p:spPr>
              <a:xfrm>
                <a:off x="5022952" y="5589243"/>
                <a:ext cx="1793027" cy="800218"/>
              </a:xfrm>
              <a:prstGeom prst="rect">
                <a:avLst/>
              </a:prstGeom>
              <a:noFill/>
            </p:spPr>
            <p:txBody>
              <a:bodyPr wrap="square" rtlCol="0">
                <a:spAutoFit/>
              </a:bodyPr>
              <a:lstStyle/>
              <a:p>
                <a:pPr lvl="0" algn="ct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1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45" name="组合 144"/>
          <p:cNvGrpSpPr/>
          <p:nvPr/>
        </p:nvGrpSpPr>
        <p:grpSpPr>
          <a:xfrm>
            <a:off x="4034792" y="766615"/>
            <a:ext cx="2085033" cy="842651"/>
            <a:chOff x="5305271" y="873441"/>
            <a:chExt cx="2779682" cy="1123534"/>
          </a:xfrm>
        </p:grpSpPr>
        <p:sp>
          <p:nvSpPr>
            <p:cNvPr id="146" name="Freeform 35"/>
            <p:cNvSpPr>
              <a:spLocks noEditPoints="1"/>
            </p:cNvSpPr>
            <p:nvPr/>
          </p:nvSpPr>
          <p:spPr bwMode="auto">
            <a:xfrm rot="16200000" flipH="1">
              <a:off x="6956150" y="1567557"/>
              <a:ext cx="263212" cy="164863"/>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47" name="组合 146"/>
            <p:cNvGrpSpPr/>
            <p:nvPr/>
          </p:nvGrpSpPr>
          <p:grpSpPr>
            <a:xfrm>
              <a:off x="5305271" y="873441"/>
              <a:ext cx="2779682" cy="1123534"/>
              <a:chOff x="5305271" y="873441"/>
              <a:chExt cx="2779682" cy="1123534"/>
            </a:xfrm>
          </p:grpSpPr>
          <p:sp>
            <p:nvSpPr>
              <p:cNvPr id="148" name="文本框 101"/>
              <p:cNvSpPr txBox="1"/>
              <p:nvPr/>
            </p:nvSpPr>
            <p:spPr>
              <a:xfrm>
                <a:off x="5305271" y="873441"/>
                <a:ext cx="2779682" cy="430887"/>
              </a:xfrm>
              <a:prstGeom prst="rect">
                <a:avLst/>
              </a:prstGeom>
              <a:noFill/>
            </p:spPr>
            <p:txBody>
              <a:bodyPr wrap="square" rtlCol="0">
                <a:spAutoFit/>
              </a:bodyPr>
              <a:lstStyle/>
              <a:p>
                <a:r>
                  <a:rPr lang="zh-CN" altLang="en-US" sz="1500">
                    <a:latin typeface="时尚中黑简体" pitchFamily="2" charset="-122"/>
                    <a:ea typeface="时尚中黑简体" pitchFamily="2" charset="-122"/>
                  </a:rPr>
                  <a:t>在此添加标题</a:t>
                </a:r>
                <a:endParaRPr lang="zh-CN" altLang="en-US" sz="1500">
                  <a:latin typeface="时尚中黑简体" pitchFamily="2" charset="-122"/>
                  <a:ea typeface="时尚中黑简体" pitchFamily="2" charset="-122"/>
                </a:endParaRPr>
              </a:p>
            </p:txBody>
          </p:sp>
          <p:sp>
            <p:nvSpPr>
              <p:cNvPr id="149" name="文本框 100"/>
              <p:cNvSpPr txBox="1"/>
              <p:nvPr/>
            </p:nvSpPr>
            <p:spPr>
              <a:xfrm>
                <a:off x="5310942" y="1196756"/>
                <a:ext cx="1793026" cy="800219"/>
              </a:xfrm>
              <a:prstGeom prst="rect">
                <a:avLst/>
              </a:prstGeom>
              <a:noFill/>
            </p:spPr>
            <p:txBody>
              <a:bodyPr wrap="square" rtlCol="0">
                <a:spAutoFit/>
              </a:bodyPr>
              <a:lstStyle/>
              <a:p>
                <a:pPr lvl="0" algn="ctr"/>
                <a:r>
                  <a:rPr lang="zh-CN" altLang="en-US" sz="1100">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100">
                  <a:latin typeface="微软雅黑" panose="020b0503020204020204" pitchFamily="34" charset="-122"/>
                  <a:ea typeface="微软雅黑" panose="020b0503020204020204" pitchFamily="34" charset="-122"/>
                </a:endParaRPr>
              </a:p>
            </p:txBody>
          </p:sp>
        </p:grpSp>
      </p:grpSp>
      <p:grpSp>
        <p:nvGrpSpPr>
          <p:cNvPr id="150" name="组合 149"/>
          <p:cNvGrpSpPr/>
          <p:nvPr/>
        </p:nvGrpSpPr>
        <p:grpSpPr>
          <a:xfrm>
            <a:off x="5618574" y="2091629"/>
            <a:ext cx="2209914" cy="867788"/>
            <a:chOff x="7416705" y="2640125"/>
            <a:chExt cx="2946169" cy="1157050"/>
          </a:xfrm>
        </p:grpSpPr>
        <p:sp>
          <p:nvSpPr>
            <p:cNvPr id="151" name="Freeform 35"/>
            <p:cNvSpPr>
              <a:spLocks noEditPoints="1"/>
            </p:cNvSpPr>
            <p:nvPr/>
          </p:nvSpPr>
          <p:spPr bwMode="auto">
            <a:xfrm rot="5400000">
              <a:off x="7367531" y="3063073"/>
              <a:ext cx="263212" cy="164863"/>
            </a:xfrm>
            <a:custGeom>
              <a:gdLst>
                <a:gd name="T0" fmla="*/ 10 w 193"/>
                <a:gd name="T1" fmla="*/ 0 h 120"/>
                <a:gd name="T2" fmla="*/ 0 w 193"/>
                <a:gd name="T3" fmla="*/ 9 h 120"/>
                <a:gd name="T4" fmla="*/ 10 w 193"/>
                <a:gd name="T5" fmla="*/ 18 h 120"/>
                <a:gd name="T6" fmla="*/ 19 w 193"/>
                <a:gd name="T7" fmla="*/ 9 h 120"/>
                <a:gd name="T8" fmla="*/ 10 w 193"/>
                <a:gd name="T9" fmla="*/ 0 h 120"/>
                <a:gd name="T10" fmla="*/ 145 w 193"/>
                <a:gd name="T11" fmla="*/ 33 h 120"/>
                <a:gd name="T12" fmla="*/ 130 w 193"/>
                <a:gd name="T13" fmla="*/ 48 h 120"/>
                <a:gd name="T14" fmla="*/ 145 w 193"/>
                <a:gd name="T15" fmla="*/ 63 h 120"/>
                <a:gd name="T16" fmla="*/ 160 w 193"/>
                <a:gd name="T17" fmla="*/ 48 h 120"/>
                <a:gd name="T18" fmla="*/ 145 w 193"/>
                <a:gd name="T19" fmla="*/ 33 h 120"/>
                <a:gd name="T20" fmla="*/ 49 w 193"/>
                <a:gd name="T21" fmla="*/ 33 h 120"/>
                <a:gd name="T22" fmla="*/ 34 w 193"/>
                <a:gd name="T23" fmla="*/ 48 h 120"/>
                <a:gd name="T24" fmla="*/ 49 w 193"/>
                <a:gd name="T25" fmla="*/ 63 h 120"/>
                <a:gd name="T26" fmla="*/ 64 w 193"/>
                <a:gd name="T27" fmla="*/ 48 h 120"/>
                <a:gd name="T28" fmla="*/ 49 w 193"/>
                <a:gd name="T29" fmla="*/ 33 h 120"/>
                <a:gd name="T30" fmla="*/ 97 w 193"/>
                <a:gd name="T31" fmla="*/ 73 h 120"/>
                <a:gd name="T32" fmla="*/ 73 w 193"/>
                <a:gd name="T33" fmla="*/ 96 h 120"/>
                <a:gd name="T34" fmla="*/ 97 w 193"/>
                <a:gd name="T35" fmla="*/ 120 h 120"/>
                <a:gd name="T36" fmla="*/ 120 w 193"/>
                <a:gd name="T37" fmla="*/ 96 h 120"/>
                <a:gd name="T38" fmla="*/ 97 w 193"/>
                <a:gd name="T39" fmla="*/ 73 h 120"/>
                <a:gd name="T40" fmla="*/ 184 w 193"/>
                <a:gd name="T41" fmla="*/ 0 h 120"/>
                <a:gd name="T42" fmla="*/ 175 w 193"/>
                <a:gd name="T43" fmla="*/ 9 h 120"/>
                <a:gd name="T44" fmla="*/ 184 w 193"/>
                <a:gd name="T45" fmla="*/ 18 h 120"/>
                <a:gd name="T46" fmla="*/ 193 w 193"/>
                <a:gd name="T47" fmla="*/ 9 h 120"/>
                <a:gd name="T48" fmla="*/ 184 w 193"/>
                <a:gd name="T49" fmla="*/ 0 h 12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3" h="120">
                  <a:moveTo>
                    <a:pt x="10" y="0"/>
                  </a:moveTo>
                  <a:cubicBezTo>
                    <a:pt x="5" y="0"/>
                    <a:pt x="0" y="4"/>
                    <a:pt x="0" y="9"/>
                  </a:cubicBezTo>
                  <a:cubicBezTo>
                    <a:pt x="0" y="14"/>
                    <a:pt x="5" y="18"/>
                    <a:pt x="10" y="18"/>
                  </a:cubicBezTo>
                  <a:cubicBezTo>
                    <a:pt x="15" y="18"/>
                    <a:pt x="19" y="14"/>
                    <a:pt x="19" y="9"/>
                  </a:cubicBezTo>
                  <a:cubicBezTo>
                    <a:pt x="19" y="4"/>
                    <a:pt x="15" y="0"/>
                    <a:pt x="10" y="0"/>
                  </a:cubicBezTo>
                  <a:moveTo>
                    <a:pt x="145" y="33"/>
                  </a:moveTo>
                  <a:cubicBezTo>
                    <a:pt x="136" y="33"/>
                    <a:pt x="130" y="40"/>
                    <a:pt x="130" y="48"/>
                  </a:cubicBezTo>
                  <a:cubicBezTo>
                    <a:pt x="130" y="57"/>
                    <a:pt x="136" y="63"/>
                    <a:pt x="145" y="63"/>
                  </a:cubicBezTo>
                  <a:cubicBezTo>
                    <a:pt x="153" y="63"/>
                    <a:pt x="160" y="57"/>
                    <a:pt x="160" y="48"/>
                  </a:cubicBezTo>
                  <a:cubicBezTo>
                    <a:pt x="160" y="40"/>
                    <a:pt x="153" y="33"/>
                    <a:pt x="145" y="33"/>
                  </a:cubicBezTo>
                  <a:moveTo>
                    <a:pt x="49" y="33"/>
                  </a:moveTo>
                  <a:cubicBezTo>
                    <a:pt x="41" y="33"/>
                    <a:pt x="34" y="40"/>
                    <a:pt x="34" y="48"/>
                  </a:cubicBezTo>
                  <a:cubicBezTo>
                    <a:pt x="34" y="57"/>
                    <a:pt x="41" y="63"/>
                    <a:pt x="49" y="63"/>
                  </a:cubicBezTo>
                  <a:cubicBezTo>
                    <a:pt x="57" y="63"/>
                    <a:pt x="64" y="57"/>
                    <a:pt x="64" y="48"/>
                  </a:cubicBezTo>
                  <a:cubicBezTo>
                    <a:pt x="64" y="40"/>
                    <a:pt x="57" y="33"/>
                    <a:pt x="49" y="33"/>
                  </a:cubicBezTo>
                  <a:moveTo>
                    <a:pt x="97" y="73"/>
                  </a:moveTo>
                  <a:cubicBezTo>
                    <a:pt x="84" y="73"/>
                    <a:pt x="73" y="83"/>
                    <a:pt x="73" y="96"/>
                  </a:cubicBezTo>
                  <a:cubicBezTo>
                    <a:pt x="73" y="109"/>
                    <a:pt x="84" y="120"/>
                    <a:pt x="97" y="120"/>
                  </a:cubicBezTo>
                  <a:cubicBezTo>
                    <a:pt x="110" y="120"/>
                    <a:pt x="120" y="109"/>
                    <a:pt x="120" y="96"/>
                  </a:cubicBezTo>
                  <a:cubicBezTo>
                    <a:pt x="120" y="83"/>
                    <a:pt x="110" y="73"/>
                    <a:pt x="97" y="73"/>
                  </a:cubicBezTo>
                  <a:moveTo>
                    <a:pt x="184" y="0"/>
                  </a:moveTo>
                  <a:cubicBezTo>
                    <a:pt x="179" y="0"/>
                    <a:pt x="175" y="4"/>
                    <a:pt x="175" y="9"/>
                  </a:cubicBezTo>
                  <a:cubicBezTo>
                    <a:pt x="175" y="14"/>
                    <a:pt x="179" y="18"/>
                    <a:pt x="184" y="18"/>
                  </a:cubicBezTo>
                  <a:cubicBezTo>
                    <a:pt x="189" y="18"/>
                    <a:pt x="193" y="14"/>
                    <a:pt x="193" y="9"/>
                  </a:cubicBezTo>
                  <a:cubicBezTo>
                    <a:pt x="193" y="4"/>
                    <a:pt x="189" y="0"/>
                    <a:pt x="184" y="0"/>
                  </a:cubicBezTo>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nvGrpSpPr>
            <p:cNvPr id="152" name="组合 151"/>
            <p:cNvGrpSpPr/>
            <p:nvPr/>
          </p:nvGrpSpPr>
          <p:grpSpPr>
            <a:xfrm>
              <a:off x="7535370" y="2640125"/>
              <a:ext cx="2827504" cy="1157050"/>
              <a:chOff x="7535370" y="2640125"/>
              <a:chExt cx="2827504" cy="1157050"/>
            </a:xfrm>
          </p:grpSpPr>
          <p:sp>
            <p:nvSpPr>
              <p:cNvPr id="153" name="文本框 94"/>
              <p:cNvSpPr txBox="1"/>
              <p:nvPr/>
            </p:nvSpPr>
            <p:spPr>
              <a:xfrm>
                <a:off x="7583192" y="2640125"/>
                <a:ext cx="2779682" cy="430887"/>
              </a:xfrm>
              <a:prstGeom prst="rect">
                <a:avLst/>
              </a:prstGeom>
              <a:noFill/>
            </p:spPr>
            <p:txBody>
              <a:bodyPr wrap="square" rtlCol="0">
                <a:spAutoFit/>
              </a:bodyPr>
              <a:lstStyle/>
              <a:p>
                <a:r>
                  <a:rPr lang="zh-CN" altLang="en-US" sz="1500">
                    <a:solidFill>
                      <a:schemeClr val="tx1">
                        <a:lumMod val="65000"/>
                        <a:lumOff val="35000"/>
                      </a:schemeClr>
                    </a:solidFill>
                    <a:latin typeface="时尚中黑简体" pitchFamily="2" charset="-122"/>
                    <a:ea typeface="时尚中黑简体" pitchFamily="2" charset="-122"/>
                  </a:rPr>
                  <a:t>在此添加标题</a:t>
                </a:r>
                <a:endParaRPr lang="zh-CN" altLang="en-US" sz="1500">
                  <a:solidFill>
                    <a:schemeClr val="tx1">
                      <a:lumMod val="65000"/>
                      <a:lumOff val="35000"/>
                    </a:schemeClr>
                  </a:solidFill>
                  <a:latin typeface="时尚中黑简体" pitchFamily="2" charset="-122"/>
                  <a:ea typeface="时尚中黑简体" pitchFamily="2" charset="-122"/>
                </a:endParaRPr>
              </a:p>
            </p:txBody>
          </p:sp>
          <p:sp>
            <p:nvSpPr>
              <p:cNvPr id="154" name="文本框 100"/>
              <p:cNvSpPr txBox="1"/>
              <p:nvPr/>
            </p:nvSpPr>
            <p:spPr>
              <a:xfrm>
                <a:off x="7535370" y="2996956"/>
                <a:ext cx="1793027" cy="800219"/>
              </a:xfrm>
              <a:prstGeom prst="rect">
                <a:avLst/>
              </a:prstGeom>
              <a:noFill/>
            </p:spPr>
            <p:txBody>
              <a:bodyPr wrap="square" rtlCol="0">
                <a:spAutoFit/>
              </a:bodyPr>
              <a:lstStyle/>
              <a:p>
                <a:pPr lvl="0" algn="ct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1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grpSp>
        <p:nvGrpSpPr>
          <p:cNvPr id="155" name="组合 154"/>
          <p:cNvGrpSpPr/>
          <p:nvPr/>
        </p:nvGrpSpPr>
        <p:grpSpPr>
          <a:xfrm>
            <a:off x="363879" y="1204015"/>
            <a:ext cx="3068058" cy="1361907"/>
            <a:chOff x="411357" y="1127508"/>
            <a:chExt cx="4090212" cy="1815876"/>
          </a:xfrm>
        </p:grpSpPr>
        <p:sp>
          <p:nvSpPr>
            <p:cNvPr id="156" name="文本框 58"/>
            <p:cNvSpPr txBox="1"/>
            <p:nvPr/>
          </p:nvSpPr>
          <p:spPr>
            <a:xfrm>
              <a:off x="1224293" y="1127508"/>
              <a:ext cx="2682026" cy="492443"/>
            </a:xfrm>
            <a:prstGeom prst="rect">
              <a:avLst/>
            </a:prstGeom>
            <a:noFill/>
          </p:spPr>
          <p:txBody>
            <a:bodyPr wrap="square" rtlCol="0">
              <a:spAutoFit/>
            </a:bodyPr>
            <a:lstStyle/>
            <a:p>
              <a:r>
                <a:rPr lang="zh-CN" altLang="en-US" sz="1800">
                  <a:solidFill>
                    <a:schemeClr val="tx1">
                      <a:lumMod val="65000"/>
                      <a:lumOff val="35000"/>
                    </a:schemeClr>
                  </a:solidFill>
                  <a:latin typeface="时尚中黑简体" pitchFamily="2" charset="-122"/>
                  <a:ea typeface="时尚中黑简体" pitchFamily="2" charset="-122"/>
                </a:rPr>
                <a:t>在此添加标题</a:t>
              </a:r>
              <a:endParaRPr lang="zh-CN" altLang="en-US" sz="1800">
                <a:solidFill>
                  <a:schemeClr val="tx1">
                    <a:lumMod val="65000"/>
                    <a:lumOff val="35000"/>
                  </a:schemeClr>
                </a:solidFill>
                <a:latin typeface="时尚中黑简体" pitchFamily="2" charset="-122"/>
                <a:ea typeface="时尚中黑简体" pitchFamily="2" charset="-122"/>
              </a:endParaRPr>
            </a:p>
          </p:txBody>
        </p:sp>
        <p:sp>
          <p:nvSpPr>
            <p:cNvPr id="157" name="文本框 59"/>
            <p:cNvSpPr txBox="1"/>
            <p:nvPr/>
          </p:nvSpPr>
          <p:spPr>
            <a:xfrm>
              <a:off x="411357" y="1589167"/>
              <a:ext cx="4090212" cy="1354217"/>
            </a:xfrm>
            <a:prstGeom prst="rect">
              <a:avLst/>
            </a:prstGeom>
            <a:noFill/>
          </p:spPr>
          <p:txBody>
            <a:bodyPr wrap="square" rtlCol="0">
              <a:spAutoFit/>
            </a:bodyPr>
            <a:lstStyle/>
            <a:p>
              <a:pPr algn="just"/>
              <a:r>
                <a:rPr lang="zh-CN" altLang="en-US" sz="120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8" name="组合 157"/>
          <p:cNvGrpSpPr/>
          <p:nvPr/>
        </p:nvGrpSpPr>
        <p:grpSpPr>
          <a:xfrm>
            <a:off x="5680406" y="3309275"/>
            <a:ext cx="3068058" cy="1361907"/>
            <a:chOff x="7499137" y="4263655"/>
            <a:chExt cx="4090212" cy="1815876"/>
          </a:xfrm>
        </p:grpSpPr>
        <p:sp>
          <p:nvSpPr>
            <p:cNvPr id="159" name="文本框 58"/>
            <p:cNvSpPr txBox="1"/>
            <p:nvPr/>
          </p:nvSpPr>
          <p:spPr>
            <a:xfrm>
              <a:off x="8312074" y="4263655"/>
              <a:ext cx="2682026" cy="492443"/>
            </a:xfrm>
            <a:prstGeom prst="rect">
              <a:avLst/>
            </a:prstGeom>
            <a:noFill/>
          </p:spPr>
          <p:txBody>
            <a:bodyPr wrap="square" rtlCol="0">
              <a:spAutoFit/>
            </a:bodyPr>
            <a:lstStyle/>
            <a:p>
              <a:r>
                <a:rPr lang="zh-CN" altLang="en-US" sz="1800">
                  <a:solidFill>
                    <a:schemeClr val="tx1">
                      <a:lumMod val="65000"/>
                      <a:lumOff val="35000"/>
                    </a:schemeClr>
                  </a:solidFill>
                  <a:latin typeface="时尚中黑简体" pitchFamily="2" charset="-122"/>
                  <a:ea typeface="时尚中黑简体" pitchFamily="2" charset="-122"/>
                </a:rPr>
                <a:t>在此添加标题</a:t>
              </a:r>
              <a:endParaRPr lang="zh-CN" altLang="en-US" sz="1800">
                <a:solidFill>
                  <a:schemeClr val="tx1">
                    <a:lumMod val="65000"/>
                    <a:lumOff val="35000"/>
                  </a:schemeClr>
                </a:solidFill>
                <a:latin typeface="时尚中黑简体" pitchFamily="2" charset="-122"/>
                <a:ea typeface="时尚中黑简体" pitchFamily="2" charset="-122"/>
              </a:endParaRPr>
            </a:p>
          </p:txBody>
        </p:sp>
        <p:sp>
          <p:nvSpPr>
            <p:cNvPr id="160" name="文本框 59"/>
            <p:cNvSpPr txBox="1"/>
            <p:nvPr/>
          </p:nvSpPr>
          <p:spPr>
            <a:xfrm>
              <a:off x="7499137" y="4725314"/>
              <a:ext cx="4090212" cy="1354217"/>
            </a:xfrm>
            <a:prstGeom prst="rect">
              <a:avLst/>
            </a:prstGeom>
            <a:noFill/>
          </p:spPr>
          <p:txBody>
            <a:bodyPr wrap="square" rtlCol="0">
              <a:spAutoFit/>
            </a:bodyPr>
            <a:lstStyle/>
            <a:p>
              <a:pPr algn="just"/>
              <a:r>
                <a:rPr lang="zh-CN" altLang="en-US" sz="120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sp>
        <p:nvSpPr>
          <p:cNvPr id="161" name="TextBox 16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wipe(left)">
                                      <p:cBhvr>
                                        <p:cTn id="7" dur="500"/>
                                        <p:tgtEl>
                                          <p:spTgt spid="161"/>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96"/>
                                        </p:tgtEl>
                                        <p:attrNameLst>
                                          <p:attrName>style.visibility</p:attrName>
                                        </p:attrNameLst>
                                      </p:cBhvr>
                                      <p:to>
                                        <p:strVal val="visible"/>
                                      </p:to>
                                    </p:set>
                                    <p:animEffect transition="in" filter="wipe(down)">
                                      <p:cBhvr>
                                        <p:cTn id="11" dur="250"/>
                                        <p:tgtEl>
                                          <p:spTgt spid="96"/>
                                        </p:tgtEl>
                                      </p:cBhvr>
                                    </p:animEffect>
                                  </p:childTnLst>
                                </p:cTn>
                              </p:par>
                            </p:childTnLst>
                          </p:cTn>
                        </p:par>
                        <p:par>
                          <p:cTn id="12" fill="hold" nodeType="afterGroup">
                            <p:stCondLst>
                              <p:cond delay="750"/>
                            </p:stCondLst>
                            <p:childTnLst>
                              <p:par>
                                <p:cTn id="13" presetID="16" presetClass="entr" presetSubtype="21" fill="hold" nodeType="afterEffect">
                                  <p:stCondLst>
                                    <p:cond delay="0"/>
                                  </p:stCondLst>
                                  <p:childTnLst>
                                    <p:set>
                                      <p:cBhvr>
                                        <p:cTn id="14" dur="1" fill="hold">
                                          <p:stCondLst>
                                            <p:cond delay="0"/>
                                          </p:stCondLst>
                                        </p:cTn>
                                        <p:tgtEl>
                                          <p:spTgt spid="107"/>
                                        </p:tgtEl>
                                        <p:attrNameLst>
                                          <p:attrName>style.visibility</p:attrName>
                                        </p:attrNameLst>
                                      </p:cBhvr>
                                      <p:to>
                                        <p:strVal val="visible"/>
                                      </p:to>
                                    </p:set>
                                    <p:animEffect transition="in" filter="barn(inVertical)">
                                      <p:cBhvr>
                                        <p:cTn id="15" dur="250"/>
                                        <p:tgtEl>
                                          <p:spTgt spid="107"/>
                                        </p:tgtEl>
                                      </p:cBhvr>
                                    </p:animEffect>
                                  </p:childTnLst>
                                </p:cTn>
                              </p:par>
                            </p:childTnLst>
                          </p:cTn>
                        </p:par>
                        <p:par>
                          <p:cTn id="16" fill="hold" nodeType="afterGroup">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92"/>
                                        </p:tgtEl>
                                        <p:attrNameLst>
                                          <p:attrName>style.visibility</p:attrName>
                                        </p:attrNameLst>
                                      </p:cBhvr>
                                      <p:to>
                                        <p:strVal val="visible"/>
                                      </p:to>
                                    </p:set>
                                    <p:animEffect transition="in" filter="fade">
                                      <p:cBhvr>
                                        <p:cTn id="19" dur="250"/>
                                        <p:tgtEl>
                                          <p:spTgt spid="92"/>
                                        </p:tgtEl>
                                      </p:cBhvr>
                                    </p:animEffect>
                                    <p:anim calcmode="lin" valueType="num">
                                      <p:cBhvr>
                                        <p:cTn id="20" dur="250" fill="hold"/>
                                        <p:tgtEl>
                                          <p:spTgt spid="92"/>
                                        </p:tgtEl>
                                        <p:attrNameLst>
                                          <p:attrName>ppt_x</p:attrName>
                                        </p:attrNameLst>
                                      </p:cBhvr>
                                      <p:tavLst>
                                        <p:tav tm="0">
                                          <p:val>
                                            <p:strVal val="#ppt_x"/>
                                          </p:val>
                                        </p:tav>
                                        <p:tav tm="100000">
                                          <p:val>
                                            <p:strVal val="#ppt_x"/>
                                          </p:val>
                                        </p:tav>
                                      </p:tavLst>
                                    </p:anim>
                                    <p:anim calcmode="lin" valueType="num">
                                      <p:cBhvr>
                                        <p:cTn id="21" dur="250" fill="hold"/>
                                        <p:tgtEl>
                                          <p:spTgt spid="92"/>
                                        </p:tgtEl>
                                        <p:attrNameLst>
                                          <p:attrName>ppt_y</p:attrName>
                                        </p:attrNameLst>
                                      </p:cBhvr>
                                      <p:tavLst>
                                        <p:tav tm="0">
                                          <p:val>
                                            <p:strVal val="#ppt_y+.1"/>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140"/>
                                        </p:tgtEl>
                                        <p:attrNameLst>
                                          <p:attrName>style.visibility</p:attrName>
                                        </p:attrNameLst>
                                      </p:cBhvr>
                                      <p:to>
                                        <p:strVal val="visible"/>
                                      </p:to>
                                    </p:set>
                                    <p:animEffect transition="in" filter="barn(inVertical)">
                                      <p:cBhvr>
                                        <p:cTn id="24" dur="250"/>
                                        <p:tgtEl>
                                          <p:spTgt spid="140"/>
                                        </p:tgtEl>
                                      </p:cBhvr>
                                    </p:animEffect>
                                  </p:childTnLst>
                                </p:cTn>
                              </p:par>
                            </p:childTnLst>
                          </p:cTn>
                        </p:par>
                        <p:par>
                          <p:cTn id="25" fill="hold" nodeType="afterGroup">
                            <p:stCondLst>
                              <p:cond delay="1250"/>
                            </p:stCondLst>
                            <p:childTnLst>
                              <p:par>
                                <p:cTn id="26" presetID="16" presetClass="entr" presetSubtype="21" fill="hold" nodeType="after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barn(inVertical)">
                                      <p:cBhvr>
                                        <p:cTn id="28" dur="250"/>
                                        <p:tgtEl>
                                          <p:spTgt spid="118"/>
                                        </p:tgtEl>
                                      </p:cBhvr>
                                    </p:animEffect>
                                  </p:childTnLst>
                                </p:cTn>
                              </p:par>
                            </p:childTnLst>
                          </p:cTn>
                        </p:par>
                        <p:par>
                          <p:cTn id="29" fill="hold" nodeType="afterGroup">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93"/>
                                        </p:tgtEl>
                                        <p:attrNameLst>
                                          <p:attrName>style.visibility</p:attrName>
                                        </p:attrNameLst>
                                      </p:cBhvr>
                                      <p:to>
                                        <p:strVal val="visible"/>
                                      </p:to>
                                    </p:set>
                                    <p:animEffect transition="in" filter="fade">
                                      <p:cBhvr>
                                        <p:cTn id="32" dur="250"/>
                                        <p:tgtEl>
                                          <p:spTgt spid="93"/>
                                        </p:tgtEl>
                                      </p:cBhvr>
                                    </p:animEffect>
                                    <p:anim calcmode="lin" valueType="num">
                                      <p:cBhvr>
                                        <p:cTn id="33" dur="250" fill="hold"/>
                                        <p:tgtEl>
                                          <p:spTgt spid="93"/>
                                        </p:tgtEl>
                                        <p:attrNameLst>
                                          <p:attrName>ppt_x</p:attrName>
                                        </p:attrNameLst>
                                      </p:cBhvr>
                                      <p:tavLst>
                                        <p:tav tm="0">
                                          <p:val>
                                            <p:strVal val="#ppt_x"/>
                                          </p:val>
                                        </p:tav>
                                        <p:tav tm="100000">
                                          <p:val>
                                            <p:strVal val="#ppt_x"/>
                                          </p:val>
                                        </p:tav>
                                      </p:tavLst>
                                    </p:anim>
                                    <p:anim calcmode="lin" valueType="num">
                                      <p:cBhvr>
                                        <p:cTn id="34" dur="250" fill="hold"/>
                                        <p:tgtEl>
                                          <p:spTgt spid="93"/>
                                        </p:tgtEl>
                                        <p:attrNameLst>
                                          <p:attrName>ppt_y</p:attrName>
                                        </p:attrNameLst>
                                      </p:cBhvr>
                                      <p:tavLst>
                                        <p:tav tm="0">
                                          <p:val>
                                            <p:strVal val="#ppt_y-.1"/>
                                          </p:val>
                                        </p:tav>
                                        <p:tav tm="100000">
                                          <p:val>
                                            <p:strVal val="#ppt_y"/>
                                          </p:val>
                                        </p:tav>
                                      </p:tavLst>
                                    </p:anim>
                                  </p:childTnLst>
                                </p:cTn>
                              </p:par>
                              <p:par>
                                <p:cTn id="35" presetID="16" presetClass="entr" presetSubtype="21" fill="hold"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barn(inVertical)">
                                      <p:cBhvr>
                                        <p:cTn id="37" dur="250"/>
                                        <p:tgtEl>
                                          <p:spTgt spid="135"/>
                                        </p:tgtEl>
                                      </p:cBhvr>
                                    </p:animEffect>
                                  </p:childTnLst>
                                </p:cTn>
                              </p:par>
                            </p:childTnLst>
                          </p:cTn>
                        </p:par>
                        <p:par>
                          <p:cTn id="38" fill="hold" nodeType="afterGroup">
                            <p:stCondLst>
                              <p:cond delay="1750"/>
                            </p:stCondLst>
                            <p:childTnLst>
                              <p:par>
                                <p:cTn id="39" presetID="16" presetClass="entr" presetSubtype="21" fill="hold" nodeType="after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barn(inVertical)">
                                      <p:cBhvr>
                                        <p:cTn id="41" dur="250"/>
                                        <p:tgtEl>
                                          <p:spTgt spid="97"/>
                                        </p:tgtEl>
                                      </p:cBhvr>
                                    </p:animEffect>
                                  </p:childTnLst>
                                </p:cTn>
                              </p:par>
                            </p:childTnLst>
                          </p:cTn>
                        </p:par>
                        <p:par>
                          <p:cTn id="42" fill="hold" nodeType="afterGroup">
                            <p:stCondLst>
                              <p:cond delay="2000"/>
                            </p:stCondLst>
                            <p:childTnLst>
                              <p:par>
                                <p:cTn id="43" presetID="42" presetClass="entr" presetSubtype="0" fill="hold" grpId="0" nodeType="afterEffect">
                                  <p:stCondLst>
                                    <p:cond delay="0"/>
                                  </p:stCondLst>
                                  <p:childTnLst>
                                    <p:set>
                                      <p:cBhvr>
                                        <p:cTn id="44" dur="1" fill="hold">
                                          <p:stCondLst>
                                            <p:cond delay="0"/>
                                          </p:stCondLst>
                                        </p:cTn>
                                        <p:tgtEl>
                                          <p:spTgt spid="95"/>
                                        </p:tgtEl>
                                        <p:attrNameLst>
                                          <p:attrName>style.visibility</p:attrName>
                                        </p:attrNameLst>
                                      </p:cBhvr>
                                      <p:to>
                                        <p:strVal val="visible"/>
                                      </p:to>
                                    </p:set>
                                    <p:animEffect transition="in" filter="fade">
                                      <p:cBhvr>
                                        <p:cTn id="45" dur="250"/>
                                        <p:tgtEl>
                                          <p:spTgt spid="95"/>
                                        </p:tgtEl>
                                      </p:cBhvr>
                                    </p:animEffect>
                                    <p:anim calcmode="lin" valueType="num">
                                      <p:cBhvr>
                                        <p:cTn id="46" dur="250" fill="hold"/>
                                        <p:tgtEl>
                                          <p:spTgt spid="95"/>
                                        </p:tgtEl>
                                        <p:attrNameLst>
                                          <p:attrName>ppt_x</p:attrName>
                                        </p:attrNameLst>
                                      </p:cBhvr>
                                      <p:tavLst>
                                        <p:tav tm="0">
                                          <p:val>
                                            <p:strVal val="#ppt_x"/>
                                          </p:val>
                                        </p:tav>
                                        <p:tav tm="100000">
                                          <p:val>
                                            <p:strVal val="#ppt_x"/>
                                          </p:val>
                                        </p:tav>
                                      </p:tavLst>
                                    </p:anim>
                                    <p:anim calcmode="lin" valueType="num">
                                      <p:cBhvr>
                                        <p:cTn id="47" dur="250" fill="hold"/>
                                        <p:tgtEl>
                                          <p:spTgt spid="95"/>
                                        </p:tgtEl>
                                        <p:attrNameLst>
                                          <p:attrName>ppt_y</p:attrName>
                                        </p:attrNameLst>
                                      </p:cBhvr>
                                      <p:tavLst>
                                        <p:tav tm="0">
                                          <p:val>
                                            <p:strVal val="#ppt_y+.1"/>
                                          </p:val>
                                        </p:tav>
                                        <p:tav tm="100000">
                                          <p:val>
                                            <p:strVal val="#ppt_y"/>
                                          </p:val>
                                        </p:tav>
                                      </p:tavLst>
                                    </p:anim>
                                  </p:childTnLst>
                                </p:cTn>
                              </p:par>
                              <p:par>
                                <p:cTn id="48" presetID="16" presetClass="entr" presetSubtype="21" fill="hold" nodeType="withEffect">
                                  <p:stCondLst>
                                    <p:cond delay="0"/>
                                  </p:stCondLst>
                                  <p:childTnLst>
                                    <p:set>
                                      <p:cBhvr>
                                        <p:cTn id="49" dur="1" fill="hold">
                                          <p:stCondLst>
                                            <p:cond delay="0"/>
                                          </p:stCondLst>
                                        </p:cTn>
                                        <p:tgtEl>
                                          <p:spTgt spid="150"/>
                                        </p:tgtEl>
                                        <p:attrNameLst>
                                          <p:attrName>style.visibility</p:attrName>
                                        </p:attrNameLst>
                                      </p:cBhvr>
                                      <p:to>
                                        <p:strVal val="visible"/>
                                      </p:to>
                                    </p:set>
                                    <p:animEffect transition="in" filter="barn(inVertical)">
                                      <p:cBhvr>
                                        <p:cTn id="50" dur="250"/>
                                        <p:tgtEl>
                                          <p:spTgt spid="150"/>
                                        </p:tgtEl>
                                      </p:cBhvr>
                                    </p:animEffect>
                                  </p:childTnLst>
                                </p:cTn>
                              </p:par>
                            </p:childTnLst>
                          </p:cTn>
                        </p:par>
                        <p:par>
                          <p:cTn id="51" fill="hold" nodeType="afterGroup">
                            <p:stCondLst>
                              <p:cond delay="2250"/>
                            </p:stCondLst>
                            <p:childTnLst>
                              <p:par>
                                <p:cTn id="52" presetID="16" presetClass="entr" presetSubtype="21" fill="hold" nodeType="afterEffect">
                                  <p:stCondLst>
                                    <p:cond delay="0"/>
                                  </p:stCondLst>
                                  <p:childTnLst>
                                    <p:set>
                                      <p:cBhvr>
                                        <p:cTn id="53" dur="1" fill="hold">
                                          <p:stCondLst>
                                            <p:cond delay="0"/>
                                          </p:stCondLst>
                                        </p:cTn>
                                        <p:tgtEl>
                                          <p:spTgt spid="126"/>
                                        </p:tgtEl>
                                        <p:attrNameLst>
                                          <p:attrName>style.visibility</p:attrName>
                                        </p:attrNameLst>
                                      </p:cBhvr>
                                      <p:to>
                                        <p:strVal val="visible"/>
                                      </p:to>
                                    </p:set>
                                    <p:animEffect transition="in" filter="barn(inVertical)">
                                      <p:cBhvr>
                                        <p:cTn id="54" dur="250"/>
                                        <p:tgtEl>
                                          <p:spTgt spid="126"/>
                                        </p:tgtEl>
                                      </p:cBhvr>
                                    </p:animEffect>
                                  </p:childTnLst>
                                </p:cTn>
                              </p:par>
                            </p:childTnLst>
                          </p:cTn>
                        </p:par>
                        <p:par>
                          <p:cTn id="55" fill="hold" nodeType="afterGroup">
                            <p:stCondLst>
                              <p:cond delay="2500"/>
                            </p:stCondLst>
                            <p:childTnLst>
                              <p:par>
                                <p:cTn id="56" presetID="47" presetClass="entr" presetSubtype="0" fill="hold" grpId="0" nodeType="afterEffect">
                                  <p:stCondLst>
                                    <p:cond delay="0"/>
                                  </p:stCondLst>
                                  <p:childTnLst>
                                    <p:set>
                                      <p:cBhvr>
                                        <p:cTn id="57" dur="1" fill="hold">
                                          <p:stCondLst>
                                            <p:cond delay="0"/>
                                          </p:stCondLst>
                                        </p:cTn>
                                        <p:tgtEl>
                                          <p:spTgt spid="94"/>
                                        </p:tgtEl>
                                        <p:attrNameLst>
                                          <p:attrName>style.visibility</p:attrName>
                                        </p:attrNameLst>
                                      </p:cBhvr>
                                      <p:to>
                                        <p:strVal val="visible"/>
                                      </p:to>
                                    </p:set>
                                    <p:animEffect transition="in" filter="fade">
                                      <p:cBhvr>
                                        <p:cTn id="58" dur="250"/>
                                        <p:tgtEl>
                                          <p:spTgt spid="94"/>
                                        </p:tgtEl>
                                      </p:cBhvr>
                                    </p:animEffect>
                                    <p:anim calcmode="lin" valueType="num">
                                      <p:cBhvr>
                                        <p:cTn id="59" dur="250" fill="hold"/>
                                        <p:tgtEl>
                                          <p:spTgt spid="94"/>
                                        </p:tgtEl>
                                        <p:attrNameLst>
                                          <p:attrName>ppt_x</p:attrName>
                                        </p:attrNameLst>
                                      </p:cBhvr>
                                      <p:tavLst>
                                        <p:tav tm="0">
                                          <p:val>
                                            <p:strVal val="#ppt_x"/>
                                          </p:val>
                                        </p:tav>
                                        <p:tav tm="100000">
                                          <p:val>
                                            <p:strVal val="#ppt_x"/>
                                          </p:val>
                                        </p:tav>
                                      </p:tavLst>
                                    </p:anim>
                                    <p:anim calcmode="lin" valueType="num">
                                      <p:cBhvr>
                                        <p:cTn id="60" dur="250" fill="hold"/>
                                        <p:tgtEl>
                                          <p:spTgt spid="94"/>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2750"/>
                            </p:stCondLst>
                            <p:childTnLst>
                              <p:par>
                                <p:cTn id="62" presetID="16" presetClass="entr" presetSubtype="21" fill="hold" nodeType="after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barn(inVertical)">
                                      <p:cBhvr>
                                        <p:cTn id="64" dur="250"/>
                                        <p:tgtEl>
                                          <p:spTgt spid="145"/>
                                        </p:tgtEl>
                                      </p:cBhvr>
                                    </p:animEffect>
                                  </p:childTnLst>
                                </p:cTn>
                              </p:par>
                            </p:childTnLst>
                          </p:cTn>
                        </p:par>
                        <p:par>
                          <p:cTn id="65" fill="hold" nodeType="afterGroup">
                            <p:stCondLst>
                              <p:cond delay="3000"/>
                            </p:stCondLst>
                            <p:childTnLst>
                              <p:par>
                                <p:cTn id="66" presetID="53" presetClass="entr" presetSubtype="16" fill="hold" nodeType="afterEffect">
                                  <p:stCondLst>
                                    <p:cond delay="0"/>
                                  </p:stCondLst>
                                  <p:childTnLst>
                                    <p:set>
                                      <p:cBhvr>
                                        <p:cTn id="67" dur="1" fill="hold">
                                          <p:stCondLst>
                                            <p:cond delay="0"/>
                                          </p:stCondLst>
                                        </p:cTn>
                                        <p:tgtEl>
                                          <p:spTgt spid="158"/>
                                        </p:tgtEl>
                                        <p:attrNameLst>
                                          <p:attrName>style.visibility</p:attrName>
                                        </p:attrNameLst>
                                      </p:cBhvr>
                                      <p:to>
                                        <p:strVal val="visible"/>
                                      </p:to>
                                    </p:set>
                                    <p:anim calcmode="lin" valueType="num">
                                      <p:cBhvr>
                                        <p:cTn id="68" dur="250" fill="hold"/>
                                        <p:tgtEl>
                                          <p:spTgt spid="158"/>
                                        </p:tgtEl>
                                        <p:attrNameLst>
                                          <p:attrName>ppt_w</p:attrName>
                                        </p:attrNameLst>
                                      </p:cBhvr>
                                      <p:tavLst>
                                        <p:tav tm="0">
                                          <p:val>
                                            <p:fltVal val="0"/>
                                          </p:val>
                                        </p:tav>
                                        <p:tav tm="100000">
                                          <p:val>
                                            <p:strVal val="#ppt_w"/>
                                          </p:val>
                                        </p:tav>
                                      </p:tavLst>
                                    </p:anim>
                                    <p:anim calcmode="lin" valueType="num">
                                      <p:cBhvr>
                                        <p:cTn id="69" dur="250" fill="hold"/>
                                        <p:tgtEl>
                                          <p:spTgt spid="158"/>
                                        </p:tgtEl>
                                        <p:attrNameLst>
                                          <p:attrName>ppt_h</p:attrName>
                                        </p:attrNameLst>
                                      </p:cBhvr>
                                      <p:tavLst>
                                        <p:tav tm="0">
                                          <p:val>
                                            <p:fltVal val="0"/>
                                          </p:val>
                                        </p:tav>
                                        <p:tav tm="100000">
                                          <p:val>
                                            <p:strVal val="#ppt_h"/>
                                          </p:val>
                                        </p:tav>
                                      </p:tavLst>
                                    </p:anim>
                                    <p:animEffect transition="in" filter="fade">
                                      <p:cBhvr>
                                        <p:cTn id="70" dur="250"/>
                                        <p:tgtEl>
                                          <p:spTgt spid="158"/>
                                        </p:tgtEl>
                                      </p:cBhvr>
                                    </p:animEffect>
                                  </p:childTnLst>
                                </p:cTn>
                              </p:par>
                            </p:childTnLst>
                          </p:cTn>
                        </p:par>
                        <p:par>
                          <p:cTn id="71" fill="hold" nodeType="afterGroup">
                            <p:stCondLst>
                              <p:cond delay="3250"/>
                            </p:stCondLst>
                            <p:childTnLst>
                              <p:par>
                                <p:cTn id="72" presetID="53" presetClass="entr" presetSubtype="16" fill="hold" nodeType="afterEffect">
                                  <p:stCondLst>
                                    <p:cond delay="0"/>
                                  </p:stCondLst>
                                  <p:childTnLst>
                                    <p:set>
                                      <p:cBhvr>
                                        <p:cTn id="73" dur="1" fill="hold">
                                          <p:stCondLst>
                                            <p:cond delay="0"/>
                                          </p:stCondLst>
                                        </p:cTn>
                                        <p:tgtEl>
                                          <p:spTgt spid="155"/>
                                        </p:tgtEl>
                                        <p:attrNameLst>
                                          <p:attrName>style.visibility</p:attrName>
                                        </p:attrNameLst>
                                      </p:cBhvr>
                                      <p:to>
                                        <p:strVal val="visible"/>
                                      </p:to>
                                    </p:set>
                                    <p:anim calcmode="lin" valueType="num">
                                      <p:cBhvr>
                                        <p:cTn id="74" dur="250" fill="hold"/>
                                        <p:tgtEl>
                                          <p:spTgt spid="155"/>
                                        </p:tgtEl>
                                        <p:attrNameLst>
                                          <p:attrName>ppt_w</p:attrName>
                                        </p:attrNameLst>
                                      </p:cBhvr>
                                      <p:tavLst>
                                        <p:tav tm="0">
                                          <p:val>
                                            <p:fltVal val="0"/>
                                          </p:val>
                                        </p:tav>
                                        <p:tav tm="100000">
                                          <p:val>
                                            <p:strVal val="#ppt_w"/>
                                          </p:val>
                                        </p:tav>
                                      </p:tavLst>
                                    </p:anim>
                                    <p:anim calcmode="lin" valueType="num">
                                      <p:cBhvr>
                                        <p:cTn id="75" dur="250" fill="hold"/>
                                        <p:tgtEl>
                                          <p:spTgt spid="155"/>
                                        </p:tgtEl>
                                        <p:attrNameLst>
                                          <p:attrName>ppt_h</p:attrName>
                                        </p:attrNameLst>
                                      </p:cBhvr>
                                      <p:tavLst>
                                        <p:tav tm="0">
                                          <p:val>
                                            <p:fltVal val="0"/>
                                          </p:val>
                                        </p:tav>
                                        <p:tav tm="100000">
                                          <p:val>
                                            <p:strVal val="#ppt_h"/>
                                          </p:val>
                                        </p:tav>
                                      </p:tavLst>
                                    </p:anim>
                                    <p:animEffect transition="in" filter="fade">
                                      <p:cBhvr>
                                        <p:cTn id="76" dur="250"/>
                                        <p:tgtEl>
                                          <p:spTgt spid="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161" grpId="0"/>
    </p:bld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5" name="TextBox 94"/>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
        <p:nvSpPr>
          <p:cNvPr id="34" name="椭圆 33"/>
          <p:cNvSpPr/>
          <p:nvPr/>
        </p:nvSpPr>
        <p:spPr>
          <a:xfrm>
            <a:off x="1726645" y="1698139"/>
            <a:ext cx="2455570" cy="2455569"/>
          </a:xfrm>
          <a:prstGeom prst="ellipse">
            <a:avLst/>
          </a:prstGeom>
          <a:noFill/>
          <a:ln w="9525">
            <a:solidFill>
              <a:schemeClr val="bg1">
                <a:lumMod val="6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91386" tIns="45693" rIns="91386" bIns="45693" rtlCol="0" anchor="ctr"/>
          <a:lstStyle/>
          <a:p>
            <a:pPr algn="ctr"/>
            <a:endParaRPr lang="zh-CN" altLang="en-US">
              <a:latin typeface="+mn-ea"/>
            </a:endParaRPr>
          </a:p>
        </p:txBody>
      </p:sp>
      <p:grpSp>
        <p:nvGrpSpPr>
          <p:cNvPr id="35" name="组合 34"/>
          <p:cNvGrpSpPr/>
          <p:nvPr/>
        </p:nvGrpSpPr>
        <p:grpSpPr>
          <a:xfrm>
            <a:off x="2211834" y="1169109"/>
            <a:ext cx="1326253" cy="1326249"/>
            <a:chOff x="1463339" y="1072758"/>
            <a:chExt cx="1546058" cy="1546058"/>
          </a:xfrm>
          <a:effectLst>
            <a:outerShdw blurRad="330200" dist="215900" dir="6900000" sx="91000" sy="91000" algn="t" rotWithShape="0">
              <a:prstClr val="black">
                <a:alpha val="49000"/>
              </a:prstClr>
            </a:outerShdw>
          </a:effectLst>
        </p:grpSpPr>
        <p:sp>
          <p:nvSpPr>
            <p:cNvPr id="36" name="同心圆 35"/>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7" name="椭圆 36"/>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38" name="组合 37"/>
          <p:cNvGrpSpPr/>
          <p:nvPr/>
        </p:nvGrpSpPr>
        <p:grpSpPr>
          <a:xfrm>
            <a:off x="2373076" y="1330351"/>
            <a:ext cx="1003762" cy="1003758"/>
            <a:chOff x="4207298" y="1512123"/>
            <a:chExt cx="1003762" cy="1003758"/>
          </a:xfrm>
        </p:grpSpPr>
        <p:sp>
          <p:nvSpPr>
            <p:cNvPr id="39" name="椭圆 38"/>
            <p:cNvSpPr/>
            <p:nvPr/>
          </p:nvSpPr>
          <p:spPr>
            <a:xfrm>
              <a:off x="4207298" y="1512123"/>
              <a:ext cx="1003762" cy="1003758"/>
            </a:xfrm>
            <a:prstGeom prst="ellipse">
              <a:avLst/>
            </a:prstGeom>
            <a:solidFill>
              <a:srgbClr val="022E6E"/>
            </a:solidFill>
            <a:ln>
              <a:noFill/>
            </a:ln>
            <a:effectLst>
              <a:innerShdw blurRad="114300">
                <a:schemeClr val="bg1">
                  <a:lumMod val="50000"/>
                  <a:alpha val="2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0" name="TextBox 39"/>
            <p:cNvSpPr txBox="1"/>
            <p:nvPr/>
          </p:nvSpPr>
          <p:spPr>
            <a:xfrm>
              <a:off x="4390584" y="1744219"/>
              <a:ext cx="687316" cy="646331"/>
            </a:xfrm>
            <a:prstGeom prst="rect">
              <a:avLst/>
            </a:prstGeom>
            <a:noFill/>
          </p:spPr>
          <p:txBody>
            <a:bodyPr wrap="square" rtlCol="0">
              <a:spAutoFit/>
            </a:bodyPr>
            <a:lstStyle/>
            <a:p>
              <a:r>
                <a:rPr lang="zh-CN" altLang="en-US" smtClean="0">
                  <a:solidFill>
                    <a:schemeClr val="bg1"/>
                  </a:solidFill>
                  <a:latin typeface="+mn-ea"/>
                  <a:ea typeface="+mn-ea"/>
                </a:rPr>
                <a:t>添加</a:t>
              </a:r>
              <a:endParaRPr lang="en-US" altLang="zh-CN" smtClean="0">
                <a:solidFill>
                  <a:schemeClr val="bg1"/>
                </a:solidFill>
                <a:latin typeface="+mn-ea"/>
                <a:ea typeface="+mn-ea"/>
              </a:endParaRPr>
            </a:p>
            <a:p>
              <a:r>
                <a:rPr lang="zh-CN" altLang="en-US" smtClean="0">
                  <a:solidFill>
                    <a:schemeClr val="bg1"/>
                  </a:solidFill>
                  <a:latin typeface="+mn-ea"/>
                  <a:ea typeface="+mn-ea"/>
                </a:rPr>
                <a:t>内容</a:t>
              </a:r>
              <a:endParaRPr lang="zh-CN" altLang="en-US">
                <a:solidFill>
                  <a:schemeClr val="bg1"/>
                </a:solidFill>
                <a:latin typeface="+mn-ea"/>
                <a:ea typeface="+mn-ea"/>
              </a:endParaRPr>
            </a:p>
          </p:txBody>
        </p:sp>
      </p:grpSp>
      <p:grpSp>
        <p:nvGrpSpPr>
          <p:cNvPr id="41" name="组合 40"/>
          <p:cNvGrpSpPr/>
          <p:nvPr/>
        </p:nvGrpSpPr>
        <p:grpSpPr>
          <a:xfrm>
            <a:off x="1131236" y="2745664"/>
            <a:ext cx="1326254" cy="1326249"/>
            <a:chOff x="1463339" y="1072758"/>
            <a:chExt cx="1546058" cy="1546058"/>
          </a:xfrm>
          <a:effectLst>
            <a:outerShdw blurRad="330200" dist="215900" dir="6900000" sx="91000" sy="91000" algn="t" rotWithShape="0">
              <a:prstClr val="black">
                <a:alpha val="49000"/>
              </a:prstClr>
            </a:outerShdw>
          </a:effectLst>
        </p:grpSpPr>
        <p:sp>
          <p:nvSpPr>
            <p:cNvPr id="42" name="同心圆 41"/>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43" name="椭圆 42"/>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44" name="组合 43"/>
          <p:cNvGrpSpPr/>
          <p:nvPr/>
        </p:nvGrpSpPr>
        <p:grpSpPr>
          <a:xfrm>
            <a:off x="1292484" y="2906907"/>
            <a:ext cx="1003763" cy="1003758"/>
            <a:chOff x="3089228" y="3088680"/>
            <a:chExt cx="1003763" cy="1003758"/>
          </a:xfrm>
        </p:grpSpPr>
        <p:sp>
          <p:nvSpPr>
            <p:cNvPr id="45" name="椭圆 44"/>
            <p:cNvSpPr/>
            <p:nvPr/>
          </p:nvSpPr>
          <p:spPr>
            <a:xfrm>
              <a:off x="3089228" y="3088680"/>
              <a:ext cx="1003763" cy="1003758"/>
            </a:xfrm>
            <a:prstGeom prst="ellipse">
              <a:avLst/>
            </a:prstGeom>
            <a:solidFill>
              <a:srgbClr val="022E6E"/>
            </a:solidFill>
            <a:ln>
              <a:noFill/>
            </a:ln>
            <a:effectLst>
              <a:innerShdw blurRad="63500" dist="50800" dir="180000">
                <a:schemeClr val="tx1">
                  <a:lumMod val="65000"/>
                  <a:lumOff val="35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46" name="TextBox 45"/>
            <p:cNvSpPr txBox="1"/>
            <p:nvPr/>
          </p:nvSpPr>
          <p:spPr>
            <a:xfrm>
              <a:off x="3308043" y="3314659"/>
              <a:ext cx="700535" cy="646331"/>
            </a:xfrm>
            <a:prstGeom prst="rect">
              <a:avLst/>
            </a:prstGeom>
            <a:noFill/>
          </p:spPr>
          <p:txBody>
            <a:bodyPr wrap="square" rtlCol="0">
              <a:spAutoFit/>
            </a:bodyPr>
            <a:lstStyle/>
            <a:p>
              <a:r>
                <a:rPr lang="zh-CN" altLang="en-US" smtClean="0">
                  <a:solidFill>
                    <a:schemeClr val="bg1"/>
                  </a:solidFill>
                  <a:latin typeface="+mn-ea"/>
                  <a:ea typeface="+mn-ea"/>
                </a:rPr>
                <a:t>添加</a:t>
              </a:r>
              <a:endParaRPr lang="en-US" altLang="zh-CN" smtClean="0">
                <a:solidFill>
                  <a:schemeClr val="bg1"/>
                </a:solidFill>
                <a:latin typeface="+mn-ea"/>
                <a:ea typeface="+mn-ea"/>
              </a:endParaRPr>
            </a:p>
            <a:p>
              <a:r>
                <a:rPr lang="zh-CN" altLang="en-US" smtClean="0">
                  <a:solidFill>
                    <a:schemeClr val="bg1"/>
                  </a:solidFill>
                  <a:latin typeface="+mn-ea"/>
                  <a:ea typeface="+mn-ea"/>
                </a:rPr>
                <a:t>内容</a:t>
              </a:r>
              <a:endParaRPr lang="zh-CN" altLang="en-US">
                <a:solidFill>
                  <a:schemeClr val="bg1"/>
                </a:solidFill>
                <a:latin typeface="+mn-ea"/>
                <a:ea typeface="+mn-ea"/>
              </a:endParaRPr>
            </a:p>
          </p:txBody>
        </p:sp>
      </p:grpSp>
      <p:grpSp>
        <p:nvGrpSpPr>
          <p:cNvPr id="47" name="组合 46"/>
          <p:cNvGrpSpPr/>
          <p:nvPr/>
        </p:nvGrpSpPr>
        <p:grpSpPr>
          <a:xfrm>
            <a:off x="3310113" y="2745664"/>
            <a:ext cx="1326254" cy="1326249"/>
            <a:chOff x="1463339" y="1072758"/>
            <a:chExt cx="1546058" cy="1546058"/>
          </a:xfrm>
          <a:effectLst>
            <a:outerShdw blurRad="330200" dist="215900" dir="6900000" sx="91000" sy="91000" algn="t" rotWithShape="0">
              <a:prstClr val="black">
                <a:alpha val="49000"/>
              </a:prstClr>
            </a:outerShdw>
          </a:effectLst>
        </p:grpSpPr>
        <p:sp>
          <p:nvSpPr>
            <p:cNvPr id="48" name="同心圆 47"/>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49" name="椭圆 48"/>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50" name="组合 49"/>
          <p:cNvGrpSpPr/>
          <p:nvPr/>
        </p:nvGrpSpPr>
        <p:grpSpPr>
          <a:xfrm>
            <a:off x="3471361" y="2906907"/>
            <a:ext cx="1003763" cy="1003758"/>
            <a:chOff x="5305581" y="3088680"/>
            <a:chExt cx="1003763" cy="1003758"/>
          </a:xfrm>
        </p:grpSpPr>
        <p:sp>
          <p:nvSpPr>
            <p:cNvPr id="51" name="椭圆 50"/>
            <p:cNvSpPr/>
            <p:nvPr/>
          </p:nvSpPr>
          <p:spPr>
            <a:xfrm>
              <a:off x="5305581" y="3088680"/>
              <a:ext cx="1003763" cy="1003758"/>
            </a:xfrm>
            <a:prstGeom prst="ellipse">
              <a:avLst/>
            </a:prstGeom>
            <a:solidFill>
              <a:srgbClr val="022E6E"/>
            </a:solidFill>
            <a:ln>
              <a:noFill/>
            </a:ln>
            <a:effectLst>
              <a:innerShdw blurRad="63500" dist="50800" dir="660000">
                <a:schemeClr val="tx1">
                  <a:lumMod val="50000"/>
                  <a:lumOff val="5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2" name="TextBox 51"/>
            <p:cNvSpPr txBox="1"/>
            <p:nvPr/>
          </p:nvSpPr>
          <p:spPr>
            <a:xfrm>
              <a:off x="5518073" y="3301842"/>
              <a:ext cx="761358" cy="646331"/>
            </a:xfrm>
            <a:prstGeom prst="rect">
              <a:avLst/>
            </a:prstGeom>
            <a:noFill/>
          </p:spPr>
          <p:txBody>
            <a:bodyPr wrap="square" rtlCol="0">
              <a:spAutoFit/>
            </a:bodyPr>
            <a:lstStyle/>
            <a:p>
              <a:r>
                <a:rPr lang="zh-CN" altLang="en-US" smtClean="0">
                  <a:solidFill>
                    <a:schemeClr val="bg1"/>
                  </a:solidFill>
                  <a:latin typeface="+mn-ea"/>
                  <a:ea typeface="+mn-ea"/>
                </a:rPr>
                <a:t>添加</a:t>
              </a:r>
              <a:endParaRPr lang="en-US" altLang="zh-CN" smtClean="0">
                <a:solidFill>
                  <a:schemeClr val="bg1"/>
                </a:solidFill>
                <a:latin typeface="+mn-ea"/>
                <a:ea typeface="+mn-ea"/>
              </a:endParaRPr>
            </a:p>
            <a:p>
              <a:r>
                <a:rPr lang="zh-CN" altLang="en-US" smtClean="0">
                  <a:solidFill>
                    <a:schemeClr val="bg1"/>
                  </a:solidFill>
                  <a:latin typeface="+mn-ea"/>
                  <a:ea typeface="+mn-ea"/>
                </a:rPr>
                <a:t>内容</a:t>
              </a:r>
              <a:endParaRPr lang="zh-CN" altLang="en-US">
                <a:solidFill>
                  <a:schemeClr val="bg1"/>
                </a:solidFill>
                <a:latin typeface="+mn-ea"/>
                <a:ea typeface="+mn-ea"/>
              </a:endParaRPr>
            </a:p>
          </p:txBody>
        </p:sp>
      </p:grpSp>
      <p:sp>
        <p:nvSpPr>
          <p:cNvPr id="53" name="Arc 3"/>
          <p:cNvSpPr/>
          <p:nvPr/>
        </p:nvSpPr>
        <p:spPr>
          <a:xfrm rot="1012582">
            <a:off x="2825162" y="1582580"/>
            <a:ext cx="1580998"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86" tIns="45693" rIns="91386" bIns="45693" rtlCol="0" anchor="ctr"/>
          <a:lstStyle/>
          <a:p>
            <a:pPr algn="ctr"/>
            <a:endParaRPr lang="en-US">
              <a:solidFill>
                <a:schemeClr val="accent2"/>
              </a:solidFill>
              <a:latin typeface="+mn-ea"/>
            </a:endParaRPr>
          </a:p>
        </p:txBody>
      </p:sp>
      <p:sp>
        <p:nvSpPr>
          <p:cNvPr id="54" name="Arc 3"/>
          <p:cNvSpPr/>
          <p:nvPr/>
        </p:nvSpPr>
        <p:spPr>
          <a:xfrm rot="8151960">
            <a:off x="2084458" y="2898801"/>
            <a:ext cx="1580998"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86" tIns="45693" rIns="91386" bIns="45693" rtlCol="0" anchor="ctr"/>
          <a:lstStyle/>
          <a:p>
            <a:pPr algn="ctr"/>
            <a:endParaRPr lang="en-US">
              <a:solidFill>
                <a:schemeClr val="accent2"/>
              </a:solidFill>
              <a:latin typeface="+mn-ea"/>
            </a:endParaRPr>
          </a:p>
        </p:txBody>
      </p:sp>
      <p:sp>
        <p:nvSpPr>
          <p:cNvPr id="55" name="Arc 3"/>
          <p:cNvSpPr/>
          <p:nvPr/>
        </p:nvSpPr>
        <p:spPr>
          <a:xfrm rot="15479341">
            <a:off x="1271436" y="1622382"/>
            <a:ext cx="1580998" cy="1580998"/>
          </a:xfrm>
          <a:prstGeom prst="arc">
            <a:avLst/>
          </a:prstGeom>
          <a:ln w="22225">
            <a:solidFill>
              <a:schemeClr val="bg1">
                <a:lumMod val="50000"/>
              </a:schemeClr>
            </a:solidFill>
            <a:headEnd type="none" w="med" len="med"/>
            <a:tailEnd type="triangle" w="med" len="med"/>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86" tIns="45693" rIns="91386" bIns="45693" rtlCol="0" anchor="ctr"/>
          <a:lstStyle/>
          <a:p>
            <a:pPr algn="ctr"/>
            <a:endParaRPr lang="en-US">
              <a:solidFill>
                <a:schemeClr val="accent2"/>
              </a:solidFill>
              <a:latin typeface="+mn-ea"/>
            </a:endParaRPr>
          </a:p>
        </p:txBody>
      </p:sp>
      <p:sp>
        <p:nvSpPr>
          <p:cNvPr id="56" name="TextBox 55"/>
          <p:cNvSpPr txBox="1"/>
          <p:nvPr/>
        </p:nvSpPr>
        <p:spPr>
          <a:xfrm>
            <a:off x="5223428" y="1953268"/>
            <a:ext cx="2721283" cy="439874"/>
          </a:xfrm>
          <a:prstGeom prst="rect">
            <a:avLst/>
          </a:prstGeom>
          <a:noFill/>
        </p:spPr>
        <p:txBody>
          <a:bodyPr wrap="square" lIns="91386" tIns="45693" rIns="91386" bIns="45693" rtlCol="0">
            <a:spAutoFit/>
          </a:bodyPr>
          <a:lstStyle/>
          <a:p>
            <a:pPr>
              <a:lnSpc>
                <a:spcPct val="150000"/>
              </a:lnSpc>
            </a:pPr>
            <a:r>
              <a:rPr lang="zh-CN" altLang="en-US" sz="800">
                <a:solidFill>
                  <a:schemeClr val="tx1">
                    <a:lumMod val="75000"/>
                    <a:lumOff val="25000"/>
                  </a:schemeClr>
                </a:solidFill>
                <a:latin typeface="+mn-ea"/>
                <a:ea typeface="+mn-ea"/>
              </a:rPr>
              <a:t>在此框中选择粘贴，并选择只保留文字。您的内容打在这里，或者通过复制您的文本后，在此框</a:t>
            </a:r>
            <a:endParaRPr lang="en-US" altLang="zh-CN" sz="800">
              <a:solidFill>
                <a:schemeClr val="tx1">
                  <a:lumMod val="75000"/>
                  <a:lumOff val="25000"/>
                </a:schemeClr>
              </a:solidFill>
              <a:latin typeface="+mn-ea"/>
              <a:ea typeface="+mn-ea"/>
            </a:endParaRPr>
          </a:p>
        </p:txBody>
      </p:sp>
      <p:grpSp>
        <p:nvGrpSpPr>
          <p:cNvPr id="57" name="组合 56"/>
          <p:cNvGrpSpPr/>
          <p:nvPr/>
        </p:nvGrpSpPr>
        <p:grpSpPr>
          <a:xfrm>
            <a:off x="5320317" y="1541355"/>
            <a:ext cx="2213197" cy="338559"/>
            <a:chOff x="1155515" y="1431873"/>
            <a:chExt cx="2213197" cy="338559"/>
          </a:xfrm>
        </p:grpSpPr>
        <p:cxnSp>
          <p:nvCxnSpPr>
            <p:cNvPr id="58" name="Straight Connector 38"/>
            <p:cNvCxnSpPr/>
            <p:nvPr/>
          </p:nvCxnSpPr>
          <p:spPr bwMode="auto">
            <a:xfrm flipV="1">
              <a:off x="1190045" y="1770430"/>
              <a:ext cx="2034652" cy="2"/>
            </a:xfrm>
            <a:prstGeom prst="line">
              <a:avLst/>
            </a:prstGeom>
            <a:ln w="6350" cap="rnd">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59" name="组合 58"/>
            <p:cNvGrpSpPr/>
            <p:nvPr/>
          </p:nvGrpSpPr>
          <p:grpSpPr>
            <a:xfrm>
              <a:off x="1155515" y="1431873"/>
              <a:ext cx="2213197" cy="323165"/>
              <a:chOff x="1155515" y="1431873"/>
              <a:chExt cx="2213197" cy="323165"/>
            </a:xfrm>
          </p:grpSpPr>
          <p:sp>
            <p:nvSpPr>
              <p:cNvPr id="60" name="Rounded Rectangle 43"/>
              <p:cNvSpPr/>
              <p:nvPr/>
            </p:nvSpPr>
            <p:spPr>
              <a:xfrm>
                <a:off x="1155515" y="1463818"/>
                <a:ext cx="720000" cy="243888"/>
              </a:xfrm>
              <a:prstGeom prst="roundRect">
                <a:avLst>
                  <a:gd name="adj" fmla="val 46832"/>
                </a:avLst>
              </a:prstGeom>
              <a:solidFill>
                <a:srgbClr val="022E6E"/>
              </a:solidFill>
              <a:ln>
                <a:noFill/>
              </a:ln>
              <a:effectLst>
                <a:outerShdw blurRad="165100" dist="88900" dir="5400000" algn="t"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mn-ea"/>
                </a:endParaRPr>
              </a:p>
            </p:txBody>
          </p:sp>
          <p:sp>
            <p:nvSpPr>
              <p:cNvPr id="61" name="TextBox 60"/>
              <p:cNvSpPr txBox="1"/>
              <p:nvPr/>
            </p:nvSpPr>
            <p:spPr>
              <a:xfrm>
                <a:off x="1166702" y="1480420"/>
                <a:ext cx="697628" cy="246221"/>
              </a:xfrm>
              <a:prstGeom prst="rect">
                <a:avLst/>
              </a:prstGeom>
              <a:noFill/>
            </p:spPr>
            <p:txBody>
              <a:bodyPr wrap="none" rtlCol="0">
                <a:spAutoFit/>
              </a:bodyPr>
              <a:lstStyle/>
              <a:p>
                <a:pPr algn="ctr"/>
                <a:r>
                  <a:rPr lang="zh-CN" altLang="en-US" sz="1000">
                    <a:solidFill>
                      <a:schemeClr val="bg1"/>
                    </a:solidFill>
                    <a:latin typeface="+mn-ea"/>
                    <a:ea typeface="+mn-ea"/>
                  </a:rPr>
                  <a:t>添加内容</a:t>
                </a:r>
                <a:endParaRPr lang="id-ID" sz="1000">
                  <a:solidFill>
                    <a:schemeClr val="bg1"/>
                  </a:solidFill>
                  <a:latin typeface="+mn-ea"/>
                  <a:ea typeface="+mn-ea"/>
                </a:endParaRPr>
              </a:p>
            </p:txBody>
          </p:sp>
          <p:sp>
            <p:nvSpPr>
              <p:cNvPr id="62" name="TextBox 61"/>
              <p:cNvSpPr txBox="1"/>
              <p:nvPr/>
            </p:nvSpPr>
            <p:spPr>
              <a:xfrm>
                <a:off x="1918640" y="1431873"/>
                <a:ext cx="1450072" cy="323165"/>
              </a:xfrm>
              <a:prstGeom prst="rect">
                <a:avLst/>
              </a:prstGeom>
              <a:noFill/>
            </p:spPr>
            <p:txBody>
              <a:bodyPr wrap="square" rtlCol="0">
                <a:spAutoFit/>
              </a:bodyPr>
              <a:lstStyle/>
              <a:p>
                <a:r>
                  <a:rPr lang="en-US" altLang="zh-CN" sz="1500">
                    <a:solidFill>
                      <a:schemeClr val="tx1">
                        <a:lumMod val="75000"/>
                        <a:lumOff val="25000"/>
                      </a:schemeClr>
                    </a:solidFill>
                    <a:latin typeface="+mn-ea"/>
                    <a:ea typeface="+mn-ea"/>
                  </a:rPr>
                  <a:t>Add Content</a:t>
                </a:r>
                <a:endParaRPr lang="zh-CN" altLang="en-US" sz="1500">
                  <a:solidFill>
                    <a:schemeClr val="tx1">
                      <a:lumMod val="75000"/>
                      <a:lumOff val="25000"/>
                    </a:schemeClr>
                  </a:solidFill>
                  <a:latin typeface="+mn-ea"/>
                  <a:ea typeface="+mn-ea"/>
                </a:endParaRPr>
              </a:p>
            </p:txBody>
          </p:sp>
        </p:grpSp>
      </p:grpSp>
      <p:grpSp>
        <p:nvGrpSpPr>
          <p:cNvPr id="63" name="Group 21"/>
          <p:cNvGrpSpPr/>
          <p:nvPr/>
        </p:nvGrpSpPr>
        <p:grpSpPr>
          <a:xfrm>
            <a:off x="5209157" y="3010516"/>
            <a:ext cx="2891235" cy="646331"/>
            <a:chOff x="4608212" y="2925551"/>
            <a:chExt cx="2891235" cy="646331"/>
          </a:xfrm>
        </p:grpSpPr>
        <p:sp>
          <p:nvSpPr>
            <p:cNvPr id="96" name="TextBox 95"/>
            <p:cNvSpPr txBox="1"/>
            <p:nvPr/>
          </p:nvSpPr>
          <p:spPr>
            <a:xfrm>
              <a:off x="4608212" y="2925551"/>
              <a:ext cx="571504" cy="646331"/>
            </a:xfrm>
            <a:prstGeom prst="rect">
              <a:avLst/>
            </a:prstGeom>
            <a:noFill/>
          </p:spPr>
          <p:txBody>
            <a:bodyPr wrap="square" rtlCol="0">
              <a:spAutoFit/>
            </a:bodyPr>
            <a:lstStyle/>
            <a:p>
              <a:r>
                <a:rPr lang="id-ID" sz="3600">
                  <a:solidFill>
                    <a:schemeClr val="tx1">
                      <a:lumMod val="50000"/>
                      <a:lumOff val="50000"/>
                    </a:schemeClr>
                  </a:solidFill>
                  <a:latin typeface="+mn-ea"/>
                  <a:ea typeface="+mn-ea"/>
                </a:rPr>
                <a:t>2.</a:t>
              </a:r>
              <a:endParaRPr lang="id-ID" sz="3600">
                <a:solidFill>
                  <a:schemeClr val="tx1">
                    <a:lumMod val="50000"/>
                    <a:lumOff val="50000"/>
                  </a:schemeClr>
                </a:solidFill>
                <a:latin typeface="+mn-ea"/>
                <a:ea typeface="+mn-ea"/>
              </a:endParaRPr>
            </a:p>
          </p:txBody>
        </p:sp>
        <p:sp>
          <p:nvSpPr>
            <p:cNvPr id="97" name="Rectangle 23"/>
            <p:cNvSpPr/>
            <p:nvPr/>
          </p:nvSpPr>
          <p:spPr>
            <a:xfrm>
              <a:off x="5072066" y="3035103"/>
              <a:ext cx="2427381" cy="461665"/>
            </a:xfrm>
            <a:prstGeom prst="rect">
              <a:avLst/>
            </a:prstGeom>
          </p:spPr>
          <p:txBody>
            <a:bodyPr wrap="square">
              <a:spAutoFit/>
            </a:bodyPr>
            <a:lstStyle/>
            <a:p>
              <a:pPr>
                <a:lnSpc>
                  <a:spcPct val="150000"/>
                </a:lnSpc>
              </a:pPr>
              <a:r>
                <a:rPr lang="zh-CN" altLang="en-US" sz="800">
                  <a:solidFill>
                    <a:schemeClr val="tx1">
                      <a:lumMod val="75000"/>
                      <a:lumOff val="25000"/>
                    </a:schemeClr>
                  </a:solidFill>
                  <a:latin typeface="+mn-ea"/>
                  <a:ea typeface="+mn-ea"/>
                </a:rPr>
                <a:t>在此框中选择粘贴，并选择只保留文字。您的内容打在这里，或者通过复制您的文本后，在此框</a:t>
              </a:r>
              <a:endParaRPr lang="en-US" altLang="zh-CN" sz="800">
                <a:solidFill>
                  <a:schemeClr val="tx1">
                    <a:lumMod val="75000"/>
                    <a:lumOff val="25000"/>
                  </a:schemeClr>
                </a:solidFill>
                <a:latin typeface="+mn-ea"/>
                <a:ea typeface="+mn-ea"/>
              </a:endParaRPr>
            </a:p>
          </p:txBody>
        </p:sp>
      </p:grpSp>
      <p:grpSp>
        <p:nvGrpSpPr>
          <p:cNvPr id="98" name="Group 24"/>
          <p:cNvGrpSpPr/>
          <p:nvPr/>
        </p:nvGrpSpPr>
        <p:grpSpPr>
          <a:xfrm>
            <a:off x="5197492" y="3619075"/>
            <a:ext cx="2819227" cy="646331"/>
            <a:chOff x="4608212" y="2925551"/>
            <a:chExt cx="2819227" cy="646331"/>
          </a:xfrm>
        </p:grpSpPr>
        <p:sp>
          <p:nvSpPr>
            <p:cNvPr id="99" name="TextBox 98"/>
            <p:cNvSpPr txBox="1"/>
            <p:nvPr/>
          </p:nvSpPr>
          <p:spPr>
            <a:xfrm>
              <a:off x="4608212" y="2925551"/>
              <a:ext cx="571504" cy="646331"/>
            </a:xfrm>
            <a:prstGeom prst="rect">
              <a:avLst/>
            </a:prstGeom>
            <a:noFill/>
          </p:spPr>
          <p:txBody>
            <a:bodyPr wrap="square" rtlCol="0">
              <a:spAutoFit/>
            </a:bodyPr>
            <a:lstStyle/>
            <a:p>
              <a:r>
                <a:rPr lang="id-ID" sz="3600">
                  <a:solidFill>
                    <a:schemeClr val="tx1">
                      <a:lumMod val="50000"/>
                      <a:lumOff val="50000"/>
                    </a:schemeClr>
                  </a:solidFill>
                  <a:latin typeface="+mn-ea"/>
                  <a:ea typeface="+mn-ea"/>
                </a:rPr>
                <a:t>3</a:t>
              </a:r>
              <a:r>
                <a:rPr lang="id-ID" altLang="zh-CN" sz="3600">
                  <a:solidFill>
                    <a:schemeClr val="tx1">
                      <a:lumMod val="50000"/>
                      <a:lumOff val="50000"/>
                    </a:schemeClr>
                  </a:solidFill>
                  <a:latin typeface="+mn-ea"/>
                  <a:ea typeface="+mn-ea"/>
                </a:rPr>
                <a:t>.</a:t>
              </a:r>
              <a:endParaRPr lang="id-ID" sz="3600">
                <a:solidFill>
                  <a:schemeClr val="tx1">
                    <a:lumMod val="50000"/>
                    <a:lumOff val="50000"/>
                  </a:schemeClr>
                </a:solidFill>
                <a:latin typeface="+mn-ea"/>
                <a:ea typeface="+mn-ea"/>
              </a:endParaRPr>
            </a:p>
          </p:txBody>
        </p:sp>
        <p:sp>
          <p:nvSpPr>
            <p:cNvPr id="100" name="Rectangle 26"/>
            <p:cNvSpPr/>
            <p:nvPr/>
          </p:nvSpPr>
          <p:spPr>
            <a:xfrm>
              <a:off x="5072066" y="3035103"/>
              <a:ext cx="2355373" cy="461665"/>
            </a:xfrm>
            <a:prstGeom prst="rect">
              <a:avLst/>
            </a:prstGeom>
          </p:spPr>
          <p:txBody>
            <a:bodyPr wrap="square">
              <a:spAutoFit/>
            </a:bodyPr>
            <a:lstStyle/>
            <a:p>
              <a:pPr>
                <a:lnSpc>
                  <a:spcPct val="150000"/>
                </a:lnSpc>
              </a:pPr>
              <a:r>
                <a:rPr lang="zh-CN" altLang="en-US" sz="800">
                  <a:solidFill>
                    <a:schemeClr val="tx1">
                      <a:lumMod val="75000"/>
                      <a:lumOff val="25000"/>
                    </a:schemeClr>
                  </a:solidFill>
                  <a:latin typeface="+mn-ea"/>
                  <a:ea typeface="+mn-ea"/>
                </a:rPr>
                <a:t>在此框中选择粘贴，并选择只保留文字。您的内容打在这里，或者通过复制您的文本后，在此框</a:t>
              </a:r>
              <a:endParaRPr lang="en-US" altLang="zh-CN" sz="800">
                <a:solidFill>
                  <a:schemeClr val="tx1">
                    <a:lumMod val="75000"/>
                    <a:lumOff val="25000"/>
                  </a:schemeClr>
                </a:solidFill>
                <a:latin typeface="+mn-ea"/>
                <a:ea typeface="+mn-ea"/>
              </a:endParaRPr>
            </a:p>
          </p:txBody>
        </p:sp>
      </p:grpSp>
      <p:grpSp>
        <p:nvGrpSpPr>
          <p:cNvPr id="101" name="Group 20"/>
          <p:cNvGrpSpPr/>
          <p:nvPr/>
        </p:nvGrpSpPr>
        <p:grpSpPr>
          <a:xfrm>
            <a:off x="5209157" y="2403584"/>
            <a:ext cx="2747219" cy="646331"/>
            <a:chOff x="4608212" y="2925552"/>
            <a:chExt cx="2747219" cy="732463"/>
          </a:xfrm>
        </p:grpSpPr>
        <p:sp>
          <p:nvSpPr>
            <p:cNvPr id="102" name="TextBox 101"/>
            <p:cNvSpPr txBox="1"/>
            <p:nvPr/>
          </p:nvSpPr>
          <p:spPr>
            <a:xfrm>
              <a:off x="4608212" y="2925552"/>
              <a:ext cx="571504" cy="732463"/>
            </a:xfrm>
            <a:prstGeom prst="rect">
              <a:avLst/>
            </a:prstGeom>
            <a:noFill/>
          </p:spPr>
          <p:txBody>
            <a:bodyPr wrap="square" rtlCol="0">
              <a:spAutoFit/>
            </a:bodyPr>
            <a:lstStyle/>
            <a:p>
              <a:r>
                <a:rPr lang="id-ID" sz="3600">
                  <a:solidFill>
                    <a:schemeClr val="tx1">
                      <a:lumMod val="50000"/>
                      <a:lumOff val="50000"/>
                    </a:schemeClr>
                  </a:solidFill>
                  <a:latin typeface="+mn-ea"/>
                  <a:ea typeface="+mn-ea"/>
                </a:rPr>
                <a:t>1</a:t>
              </a:r>
              <a:r>
                <a:rPr lang="id-ID" altLang="zh-CN" sz="3600">
                  <a:solidFill>
                    <a:schemeClr val="tx1">
                      <a:lumMod val="50000"/>
                      <a:lumOff val="50000"/>
                    </a:schemeClr>
                  </a:solidFill>
                  <a:latin typeface="+mn-ea"/>
                  <a:ea typeface="+mn-ea"/>
                </a:rPr>
                <a:t>.</a:t>
              </a:r>
              <a:endParaRPr lang="id-ID" sz="3600">
                <a:solidFill>
                  <a:schemeClr val="tx1">
                    <a:lumMod val="50000"/>
                    <a:lumOff val="50000"/>
                  </a:schemeClr>
                </a:solidFill>
                <a:latin typeface="+mn-ea"/>
                <a:ea typeface="+mn-ea"/>
              </a:endParaRPr>
            </a:p>
          </p:txBody>
        </p:sp>
        <p:sp>
          <p:nvSpPr>
            <p:cNvPr id="103" name="Rectangle 19"/>
            <p:cNvSpPr/>
            <p:nvPr/>
          </p:nvSpPr>
          <p:spPr>
            <a:xfrm>
              <a:off x="5072066" y="3035105"/>
              <a:ext cx="2283365" cy="470869"/>
            </a:xfrm>
            <a:prstGeom prst="rect">
              <a:avLst/>
            </a:prstGeom>
          </p:spPr>
          <p:txBody>
            <a:bodyPr wrap="square">
              <a:spAutoFit/>
            </a:bodyPr>
            <a:lstStyle/>
            <a:p>
              <a:pPr>
                <a:lnSpc>
                  <a:spcPct val="150000"/>
                </a:lnSpc>
              </a:pPr>
              <a:r>
                <a:rPr lang="zh-CN" altLang="en-US" sz="700">
                  <a:solidFill>
                    <a:schemeClr val="tx1">
                      <a:lumMod val="75000"/>
                      <a:lumOff val="25000"/>
                    </a:schemeClr>
                  </a:solidFill>
                  <a:latin typeface="+mn-ea"/>
                  <a:ea typeface="+mn-ea"/>
                </a:rPr>
                <a:t>在此框中选择粘贴，并选择只保留文字。您的内容打在这里，或者通过复制您的文本后，在此框</a:t>
              </a:r>
              <a:endParaRPr lang="en-US" altLang="zh-CN" sz="700">
                <a:solidFill>
                  <a:schemeClr val="tx1">
                    <a:lumMod val="75000"/>
                    <a:lumOff val="25000"/>
                  </a:schemeClr>
                </a:solidFill>
                <a:latin typeface="+mn-ea"/>
                <a:ea typeface="+mn-ea"/>
              </a:endParaRPr>
            </a:p>
          </p:txBody>
        </p: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nodeType="afterGroup">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nodeType="afterGroup">
                            <p:stCondLst>
                              <p:cond delay="1000"/>
                            </p:stCondLst>
                            <p:childTnLst>
                              <p:par>
                                <p:cTn id="15" presetID="8" presetClass="emph" presetSubtype="0" fill="hold" grpId="1" nodeType="afterEffect">
                                  <p:stCondLst>
                                    <p:cond delay="0"/>
                                  </p:stCondLst>
                                  <p:childTnLst>
                                    <p:animRot by="-21600000">
                                      <p:cBhvr>
                                        <p:cTn id="16" dur="2000" fill="hold"/>
                                        <p:tgtEl>
                                          <p:spTgt spid="34"/>
                                        </p:tgtEl>
                                        <p:attrNameLst>
                                          <p:attrName>r</p:attrName>
                                        </p:attrNameLst>
                                      </p:cBhvr>
                                    </p:animRot>
                                  </p:childTnLst>
                                </p:cTn>
                              </p:par>
                              <p:par>
                                <p:cTn id="17" presetID="23" presetClass="entr" presetSubtype="272"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strVal val="2/3*#ppt_w"/>
                                          </p:val>
                                        </p:tav>
                                        <p:tav tm="100000">
                                          <p:val>
                                            <p:strVal val="#ppt_w"/>
                                          </p:val>
                                        </p:tav>
                                      </p:tavLst>
                                    </p:anim>
                                    <p:anim calcmode="lin" valueType="num">
                                      <p:cBhvr>
                                        <p:cTn id="20" dur="500" fill="hold"/>
                                        <p:tgtEl>
                                          <p:spTgt spid="35"/>
                                        </p:tgtEl>
                                        <p:attrNameLst>
                                          <p:attrName>ppt_h</p:attrName>
                                        </p:attrNameLst>
                                      </p:cBhvr>
                                      <p:tavLst>
                                        <p:tav tm="0">
                                          <p:val>
                                            <p:strVal val="2/3*#ppt_h"/>
                                          </p:val>
                                        </p:tav>
                                        <p:tav tm="100000">
                                          <p:val>
                                            <p:strVal val="#ppt_h"/>
                                          </p:val>
                                        </p:tav>
                                      </p:tavLst>
                                    </p:anim>
                                  </p:childTnLst>
                                </p:cTn>
                              </p:par>
                              <p:par>
                                <p:cTn id="21" presetID="23" presetClass="entr" presetSubtype="288" fill="hold" nodeType="with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strVal val="4/3*#ppt_w"/>
                                          </p:val>
                                        </p:tav>
                                        <p:tav tm="100000">
                                          <p:val>
                                            <p:strVal val="#ppt_w"/>
                                          </p:val>
                                        </p:tav>
                                      </p:tavLst>
                                    </p:anim>
                                    <p:anim calcmode="lin" valueType="num">
                                      <p:cBhvr>
                                        <p:cTn id="24" dur="500" fill="hold"/>
                                        <p:tgtEl>
                                          <p:spTgt spid="38"/>
                                        </p:tgtEl>
                                        <p:attrNameLst>
                                          <p:attrName>ppt_h</p:attrName>
                                        </p:attrNameLst>
                                      </p:cBhvr>
                                      <p:tavLst>
                                        <p:tav tm="0">
                                          <p:val>
                                            <p:strVal val="4/3*#ppt_h"/>
                                          </p:val>
                                        </p:tav>
                                        <p:tav tm="100000">
                                          <p:val>
                                            <p:strVal val="#ppt_h"/>
                                          </p:val>
                                        </p:tav>
                                      </p:tavLst>
                                    </p:anim>
                                  </p:childTnLst>
                                </p:cTn>
                              </p:par>
                              <p:par>
                                <p:cTn id="25" presetID="22" presetClass="entr" presetSubtype="1" fill="hold" grpId="0" nodeType="withEffect">
                                  <p:stCondLst>
                                    <p:cond delay="500"/>
                                  </p:stCondLst>
                                  <p:childTnLst>
                                    <p:set>
                                      <p:cBhvr>
                                        <p:cTn id="26" dur="1" fill="hold">
                                          <p:stCondLst>
                                            <p:cond delay="0"/>
                                          </p:stCondLst>
                                        </p:cTn>
                                        <p:tgtEl>
                                          <p:spTgt spid="53"/>
                                        </p:tgtEl>
                                        <p:attrNameLst>
                                          <p:attrName>style.visibility</p:attrName>
                                        </p:attrNameLst>
                                      </p:cBhvr>
                                      <p:to>
                                        <p:strVal val="visible"/>
                                      </p:to>
                                    </p:set>
                                    <p:animEffect transition="in" filter="wipe(up)">
                                      <p:cBhvr>
                                        <p:cTn id="27" dur="500"/>
                                        <p:tgtEl>
                                          <p:spTgt spid="53"/>
                                        </p:tgtEl>
                                      </p:cBhvr>
                                    </p:animEffect>
                                  </p:childTnLst>
                                </p:cTn>
                              </p:par>
                              <p:par>
                                <p:cTn id="28" presetID="23" presetClass="entr" presetSubtype="272" fill="hold" nodeType="withEffect">
                                  <p:stCondLst>
                                    <p:cond delay="700"/>
                                  </p:stCondLst>
                                  <p:childTnLst>
                                    <p:set>
                                      <p:cBhvr>
                                        <p:cTn id="29" dur="1" fill="hold">
                                          <p:stCondLst>
                                            <p:cond delay="0"/>
                                          </p:stCondLst>
                                        </p:cTn>
                                        <p:tgtEl>
                                          <p:spTgt spid="47"/>
                                        </p:tgtEl>
                                        <p:attrNameLst>
                                          <p:attrName>style.visibility</p:attrName>
                                        </p:attrNameLst>
                                      </p:cBhvr>
                                      <p:to>
                                        <p:strVal val="visible"/>
                                      </p:to>
                                    </p:set>
                                    <p:anim calcmode="lin" valueType="num">
                                      <p:cBhvr>
                                        <p:cTn id="30" dur="500" fill="hold"/>
                                        <p:tgtEl>
                                          <p:spTgt spid="47"/>
                                        </p:tgtEl>
                                        <p:attrNameLst>
                                          <p:attrName>ppt_w</p:attrName>
                                        </p:attrNameLst>
                                      </p:cBhvr>
                                      <p:tavLst>
                                        <p:tav tm="0">
                                          <p:val>
                                            <p:strVal val="2/3*#ppt_w"/>
                                          </p:val>
                                        </p:tav>
                                        <p:tav tm="100000">
                                          <p:val>
                                            <p:strVal val="#ppt_w"/>
                                          </p:val>
                                        </p:tav>
                                      </p:tavLst>
                                    </p:anim>
                                    <p:anim calcmode="lin" valueType="num">
                                      <p:cBhvr>
                                        <p:cTn id="31" dur="500" fill="hold"/>
                                        <p:tgtEl>
                                          <p:spTgt spid="47"/>
                                        </p:tgtEl>
                                        <p:attrNameLst>
                                          <p:attrName>ppt_h</p:attrName>
                                        </p:attrNameLst>
                                      </p:cBhvr>
                                      <p:tavLst>
                                        <p:tav tm="0">
                                          <p:val>
                                            <p:strVal val="2/3*#ppt_h"/>
                                          </p:val>
                                        </p:tav>
                                        <p:tav tm="100000">
                                          <p:val>
                                            <p:strVal val="#ppt_h"/>
                                          </p:val>
                                        </p:tav>
                                      </p:tavLst>
                                    </p:anim>
                                  </p:childTnLst>
                                </p:cTn>
                              </p:par>
                              <p:par>
                                <p:cTn id="32" presetID="23" presetClass="entr" presetSubtype="288" fill="hold" nodeType="withEffect">
                                  <p:stCondLst>
                                    <p:cond delay="70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strVal val="4/3*#ppt_w"/>
                                          </p:val>
                                        </p:tav>
                                        <p:tav tm="100000">
                                          <p:val>
                                            <p:strVal val="#ppt_w"/>
                                          </p:val>
                                        </p:tav>
                                      </p:tavLst>
                                    </p:anim>
                                    <p:anim calcmode="lin" valueType="num">
                                      <p:cBhvr>
                                        <p:cTn id="35" dur="500" fill="hold"/>
                                        <p:tgtEl>
                                          <p:spTgt spid="50"/>
                                        </p:tgtEl>
                                        <p:attrNameLst>
                                          <p:attrName>ppt_h</p:attrName>
                                        </p:attrNameLst>
                                      </p:cBhvr>
                                      <p:tavLst>
                                        <p:tav tm="0">
                                          <p:val>
                                            <p:strVal val="4/3*#ppt_h"/>
                                          </p:val>
                                        </p:tav>
                                        <p:tav tm="100000">
                                          <p:val>
                                            <p:strVal val="#ppt_h"/>
                                          </p:val>
                                        </p:tav>
                                      </p:tavLst>
                                    </p:anim>
                                  </p:childTnLst>
                                </p:cTn>
                              </p:par>
                              <p:par>
                                <p:cTn id="36" presetID="22" presetClass="entr" presetSubtype="2" fill="hold" grpId="0" nodeType="withEffect">
                                  <p:stCondLst>
                                    <p:cond delay="1200"/>
                                  </p:stCondLst>
                                  <p:childTnLst>
                                    <p:set>
                                      <p:cBhvr>
                                        <p:cTn id="37" dur="1" fill="hold">
                                          <p:stCondLst>
                                            <p:cond delay="0"/>
                                          </p:stCondLst>
                                        </p:cTn>
                                        <p:tgtEl>
                                          <p:spTgt spid="54"/>
                                        </p:tgtEl>
                                        <p:attrNameLst>
                                          <p:attrName>style.visibility</p:attrName>
                                        </p:attrNameLst>
                                      </p:cBhvr>
                                      <p:to>
                                        <p:strVal val="visible"/>
                                      </p:to>
                                    </p:set>
                                    <p:animEffect transition="in" filter="wipe(right)">
                                      <p:cBhvr>
                                        <p:cTn id="38" dur="500"/>
                                        <p:tgtEl>
                                          <p:spTgt spid="54"/>
                                        </p:tgtEl>
                                      </p:cBhvr>
                                    </p:animEffect>
                                  </p:childTnLst>
                                </p:cTn>
                              </p:par>
                              <p:par>
                                <p:cTn id="39" presetID="23" presetClass="entr" presetSubtype="272" fill="hold" nodeType="withEffect">
                                  <p:stCondLst>
                                    <p:cond delay="140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strVal val="2/3*#ppt_w"/>
                                          </p:val>
                                        </p:tav>
                                        <p:tav tm="100000">
                                          <p:val>
                                            <p:strVal val="#ppt_w"/>
                                          </p:val>
                                        </p:tav>
                                      </p:tavLst>
                                    </p:anim>
                                    <p:anim calcmode="lin" valueType="num">
                                      <p:cBhvr>
                                        <p:cTn id="42" dur="500" fill="hold"/>
                                        <p:tgtEl>
                                          <p:spTgt spid="41"/>
                                        </p:tgtEl>
                                        <p:attrNameLst>
                                          <p:attrName>ppt_h</p:attrName>
                                        </p:attrNameLst>
                                      </p:cBhvr>
                                      <p:tavLst>
                                        <p:tav tm="0">
                                          <p:val>
                                            <p:strVal val="2/3*#ppt_h"/>
                                          </p:val>
                                        </p:tav>
                                        <p:tav tm="100000">
                                          <p:val>
                                            <p:strVal val="#ppt_h"/>
                                          </p:val>
                                        </p:tav>
                                      </p:tavLst>
                                    </p:anim>
                                  </p:childTnLst>
                                </p:cTn>
                              </p:par>
                              <p:par>
                                <p:cTn id="43" presetID="23" presetClass="entr" presetSubtype="288" fill="hold" nodeType="withEffect">
                                  <p:stCondLst>
                                    <p:cond delay="1400"/>
                                  </p:stCondLst>
                                  <p:childTnLst>
                                    <p:set>
                                      <p:cBhvr>
                                        <p:cTn id="44" dur="1" fill="hold">
                                          <p:stCondLst>
                                            <p:cond delay="0"/>
                                          </p:stCondLst>
                                        </p:cTn>
                                        <p:tgtEl>
                                          <p:spTgt spid="44"/>
                                        </p:tgtEl>
                                        <p:attrNameLst>
                                          <p:attrName>style.visibility</p:attrName>
                                        </p:attrNameLst>
                                      </p:cBhvr>
                                      <p:to>
                                        <p:strVal val="visible"/>
                                      </p:to>
                                    </p:set>
                                    <p:anim calcmode="lin" valueType="num">
                                      <p:cBhvr>
                                        <p:cTn id="45" dur="500" fill="hold"/>
                                        <p:tgtEl>
                                          <p:spTgt spid="44"/>
                                        </p:tgtEl>
                                        <p:attrNameLst>
                                          <p:attrName>ppt_w</p:attrName>
                                        </p:attrNameLst>
                                      </p:cBhvr>
                                      <p:tavLst>
                                        <p:tav tm="0">
                                          <p:val>
                                            <p:strVal val="4/3*#ppt_w"/>
                                          </p:val>
                                        </p:tav>
                                        <p:tav tm="100000">
                                          <p:val>
                                            <p:strVal val="#ppt_w"/>
                                          </p:val>
                                        </p:tav>
                                      </p:tavLst>
                                    </p:anim>
                                    <p:anim calcmode="lin" valueType="num">
                                      <p:cBhvr>
                                        <p:cTn id="46" dur="500" fill="hold"/>
                                        <p:tgtEl>
                                          <p:spTgt spid="44"/>
                                        </p:tgtEl>
                                        <p:attrNameLst>
                                          <p:attrName>ppt_h</p:attrName>
                                        </p:attrNameLst>
                                      </p:cBhvr>
                                      <p:tavLst>
                                        <p:tav tm="0">
                                          <p:val>
                                            <p:strVal val="4/3*#ppt_h"/>
                                          </p:val>
                                        </p:tav>
                                        <p:tav tm="100000">
                                          <p:val>
                                            <p:strVal val="#ppt_h"/>
                                          </p:val>
                                        </p:tav>
                                      </p:tavLst>
                                    </p:anim>
                                  </p:childTnLst>
                                </p:cTn>
                              </p:par>
                              <p:par>
                                <p:cTn id="47" presetID="22" presetClass="entr" presetSubtype="4" fill="hold" grpId="0" nodeType="withEffect">
                                  <p:stCondLst>
                                    <p:cond delay="1800"/>
                                  </p:stCondLst>
                                  <p:childTnLst>
                                    <p:set>
                                      <p:cBhvr>
                                        <p:cTn id="48" dur="1" fill="hold">
                                          <p:stCondLst>
                                            <p:cond delay="0"/>
                                          </p:stCondLst>
                                        </p:cTn>
                                        <p:tgtEl>
                                          <p:spTgt spid="55"/>
                                        </p:tgtEl>
                                        <p:attrNameLst>
                                          <p:attrName>style.visibility</p:attrName>
                                        </p:attrNameLst>
                                      </p:cBhvr>
                                      <p:to>
                                        <p:strVal val="visible"/>
                                      </p:to>
                                    </p:set>
                                    <p:animEffect transition="in" filter="wipe(down)">
                                      <p:cBhvr>
                                        <p:cTn id="49" dur="500"/>
                                        <p:tgtEl>
                                          <p:spTgt spid="55"/>
                                        </p:tgtEl>
                                      </p:cBhvr>
                                    </p:animEffect>
                                  </p:childTnLst>
                                </p:cTn>
                              </p:par>
                            </p:childTnLst>
                          </p:cTn>
                        </p:par>
                        <p:par>
                          <p:cTn id="50" fill="hold" nodeType="afterGroup">
                            <p:stCondLst>
                              <p:cond delay="3300"/>
                            </p:stCondLst>
                            <p:childTnLst>
                              <p:par>
                                <p:cTn id="51" presetID="10" presetClass="entr" presetSubtype="0" fill="hold"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fade">
                                      <p:cBhvr>
                                        <p:cTn id="53" dur="500"/>
                                        <p:tgtEl>
                                          <p:spTgt spid="57"/>
                                        </p:tgtEl>
                                      </p:cBhvr>
                                    </p:animEffect>
                                  </p:childTnLst>
                                </p:cTn>
                              </p:par>
                            </p:childTnLst>
                          </p:cTn>
                        </p:par>
                        <p:par>
                          <p:cTn id="54" fill="hold" nodeType="afterGroup">
                            <p:stCondLst>
                              <p:cond delay="3800"/>
                            </p:stCondLst>
                            <p:childTnLst>
                              <p:par>
                                <p:cTn id="55" presetID="47" presetClass="entr" presetSubtype="0" fill="hold" grpId="0" nodeType="afterEffect">
                                  <p:stCondLst>
                                    <p:cond delay="0"/>
                                  </p:stCondLst>
                                  <p:childTnLst>
                                    <p:set>
                                      <p:cBhvr>
                                        <p:cTn id="56" dur="1" fill="hold">
                                          <p:stCondLst>
                                            <p:cond delay="0"/>
                                          </p:stCondLst>
                                        </p:cTn>
                                        <p:tgtEl>
                                          <p:spTgt spid="56"/>
                                        </p:tgtEl>
                                        <p:attrNameLst>
                                          <p:attrName>style.visibility</p:attrName>
                                        </p:attrNameLst>
                                      </p:cBhvr>
                                      <p:to>
                                        <p:strVal val="visible"/>
                                      </p:to>
                                    </p:set>
                                    <p:animEffect transition="in" filter="fade">
                                      <p:cBhvr>
                                        <p:cTn id="57" dur="1000"/>
                                        <p:tgtEl>
                                          <p:spTgt spid="56"/>
                                        </p:tgtEl>
                                      </p:cBhvr>
                                    </p:animEffect>
                                    <p:anim calcmode="lin" valueType="num">
                                      <p:cBhvr>
                                        <p:cTn id="58" dur="1000" fill="hold"/>
                                        <p:tgtEl>
                                          <p:spTgt spid="56"/>
                                        </p:tgtEl>
                                        <p:attrNameLst>
                                          <p:attrName>ppt_x</p:attrName>
                                        </p:attrNameLst>
                                      </p:cBhvr>
                                      <p:tavLst>
                                        <p:tav tm="0">
                                          <p:val>
                                            <p:strVal val="#ppt_x"/>
                                          </p:val>
                                        </p:tav>
                                        <p:tav tm="100000">
                                          <p:val>
                                            <p:strVal val="#ppt_x"/>
                                          </p:val>
                                        </p:tav>
                                      </p:tavLst>
                                    </p:anim>
                                    <p:anim calcmode="lin" valueType="num">
                                      <p:cBhvr>
                                        <p:cTn id="59" dur="1000" fill="hold"/>
                                        <p:tgtEl>
                                          <p:spTgt spid="56"/>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4800"/>
                            </p:stCondLst>
                            <p:childTnLst>
                              <p:par>
                                <p:cTn id="61" presetID="12" presetClass="entr" presetSubtype="1" fill="hold" nodeType="afterEffect">
                                  <p:stCondLst>
                                    <p:cond delay="0"/>
                                  </p:stCondLst>
                                  <p:childTnLst>
                                    <p:set>
                                      <p:cBhvr>
                                        <p:cTn id="62" dur="1" fill="hold">
                                          <p:stCondLst>
                                            <p:cond delay="0"/>
                                          </p:stCondLst>
                                        </p:cTn>
                                        <p:tgtEl>
                                          <p:spTgt spid="101"/>
                                        </p:tgtEl>
                                        <p:attrNameLst>
                                          <p:attrName>style.visibility</p:attrName>
                                        </p:attrNameLst>
                                      </p:cBhvr>
                                      <p:to>
                                        <p:strVal val="visible"/>
                                      </p:to>
                                    </p:set>
                                    <p:anim calcmode="lin" valueType="num">
                                      <p:cBhvr additive="base">
                                        <p:cTn id="63" dur="500"/>
                                        <p:tgtEl>
                                          <p:spTgt spid="101"/>
                                        </p:tgtEl>
                                        <p:attrNameLst>
                                          <p:attrName>ppt_y</p:attrName>
                                        </p:attrNameLst>
                                      </p:cBhvr>
                                      <p:tavLst>
                                        <p:tav tm="0">
                                          <p:val>
                                            <p:strVal val="#ppt_y-#ppt_h*1.125000"/>
                                          </p:val>
                                        </p:tav>
                                        <p:tav tm="100000">
                                          <p:val>
                                            <p:strVal val="#ppt_y"/>
                                          </p:val>
                                        </p:tav>
                                      </p:tavLst>
                                    </p:anim>
                                    <p:animEffect transition="in" filter="wipe(down)">
                                      <p:cBhvr>
                                        <p:cTn id="64" dur="500"/>
                                        <p:tgtEl>
                                          <p:spTgt spid="101"/>
                                        </p:tgtEl>
                                      </p:cBhvr>
                                    </p:animEffect>
                                  </p:childTnLst>
                                </p:cTn>
                              </p:par>
                            </p:childTnLst>
                          </p:cTn>
                        </p:par>
                        <p:par>
                          <p:cTn id="65" fill="hold" nodeType="afterGroup">
                            <p:stCondLst>
                              <p:cond delay="5300"/>
                            </p:stCondLst>
                            <p:childTnLst>
                              <p:par>
                                <p:cTn id="66" presetID="12" presetClass="entr" presetSubtype="1" fill="hold"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p:tgtEl>
                                          <p:spTgt spid="63"/>
                                        </p:tgtEl>
                                        <p:attrNameLst>
                                          <p:attrName>ppt_y</p:attrName>
                                        </p:attrNameLst>
                                      </p:cBhvr>
                                      <p:tavLst>
                                        <p:tav tm="0">
                                          <p:val>
                                            <p:strVal val="#ppt_y-#ppt_h*1.125000"/>
                                          </p:val>
                                        </p:tav>
                                        <p:tav tm="100000">
                                          <p:val>
                                            <p:strVal val="#ppt_y"/>
                                          </p:val>
                                        </p:tav>
                                      </p:tavLst>
                                    </p:anim>
                                    <p:animEffect transition="in" filter="wipe(down)">
                                      <p:cBhvr>
                                        <p:cTn id="69" dur="500"/>
                                        <p:tgtEl>
                                          <p:spTgt spid="63"/>
                                        </p:tgtEl>
                                      </p:cBhvr>
                                    </p:animEffect>
                                  </p:childTnLst>
                                </p:cTn>
                              </p:par>
                            </p:childTnLst>
                          </p:cTn>
                        </p:par>
                        <p:par>
                          <p:cTn id="70" fill="hold" nodeType="afterGroup">
                            <p:stCondLst>
                              <p:cond delay="5800"/>
                            </p:stCondLst>
                            <p:childTnLst>
                              <p:par>
                                <p:cTn id="71" presetID="12" presetClass="entr" presetSubtype="1" fill="hold" nodeType="afterEffect">
                                  <p:stCondLst>
                                    <p:cond delay="0"/>
                                  </p:stCondLst>
                                  <p:childTnLst>
                                    <p:set>
                                      <p:cBhvr>
                                        <p:cTn id="72" dur="1" fill="hold">
                                          <p:stCondLst>
                                            <p:cond delay="0"/>
                                          </p:stCondLst>
                                        </p:cTn>
                                        <p:tgtEl>
                                          <p:spTgt spid="98"/>
                                        </p:tgtEl>
                                        <p:attrNameLst>
                                          <p:attrName>style.visibility</p:attrName>
                                        </p:attrNameLst>
                                      </p:cBhvr>
                                      <p:to>
                                        <p:strVal val="visible"/>
                                      </p:to>
                                    </p:set>
                                    <p:anim calcmode="lin" valueType="num">
                                      <p:cBhvr additive="base">
                                        <p:cTn id="73" dur="500"/>
                                        <p:tgtEl>
                                          <p:spTgt spid="98"/>
                                        </p:tgtEl>
                                        <p:attrNameLst>
                                          <p:attrName>ppt_y</p:attrName>
                                        </p:attrNameLst>
                                      </p:cBhvr>
                                      <p:tavLst>
                                        <p:tav tm="0">
                                          <p:val>
                                            <p:strVal val="#ppt_y-#ppt_h*1.125000"/>
                                          </p:val>
                                        </p:tav>
                                        <p:tav tm="100000">
                                          <p:val>
                                            <p:strVal val="#ppt_y"/>
                                          </p:val>
                                        </p:tav>
                                      </p:tavLst>
                                    </p:anim>
                                    <p:animEffect transition="in" filter="wipe(down)">
                                      <p:cBhvr>
                                        <p:cTn id="74"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34" grpId="0" animBg="1"/>
      <p:bldP spid="34" grpId="1" animBg="1"/>
      <p:bldP spid="53" grpId="0" animBg="1"/>
      <p:bldP spid="54" grpId="0" animBg="1"/>
      <p:bldP spid="55" grpId="0" animBg="1"/>
      <p:bldP spid="56"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Freeform 7"/>
          <p:cNvSpPr/>
          <p:nvPr/>
        </p:nvSpPr>
        <p:spPr>
          <a:xfrm>
            <a:off x="0" y="2104333"/>
            <a:ext cx="6038850" cy="1225494"/>
          </a:xfrm>
          <a:custGeom>
            <a:gdLst>
              <a:gd name="connsiteX0" fmla="*/ 0 w 6781800"/>
              <a:gd name="connsiteY0" fmla="*/ 299838 h 1215160"/>
              <a:gd name="connsiteX1" fmla="*/ 2705100 w 6781800"/>
              <a:gd name="connsiteY1" fmla="*/ 52188 h 1215160"/>
              <a:gd name="connsiteX2" fmla="*/ 5619750 w 6781800"/>
              <a:gd name="connsiteY2" fmla="*/ 1195188 h 1215160"/>
              <a:gd name="connsiteX3" fmla="*/ 6781800 w 6781800"/>
              <a:gd name="connsiteY3" fmla="*/ 757038 h 1215160"/>
              <a:gd name="connsiteX0-1" fmla="*/ 0 w 6038850"/>
              <a:gd name="connsiteY0-2" fmla="*/ 299838 h 1304686"/>
              <a:gd name="connsiteX1-3" fmla="*/ 2705100 w 6038850"/>
              <a:gd name="connsiteY1-4" fmla="*/ 52188 h 1304686"/>
              <a:gd name="connsiteX2-5" fmla="*/ 5619750 w 6038850"/>
              <a:gd name="connsiteY2-6" fmla="*/ 1195188 h 1304686"/>
              <a:gd name="connsiteX3-7" fmla="*/ 6038850 w 6038850"/>
              <a:gd name="connsiteY3-8" fmla="*/ 1176138 h 1304686"/>
              <a:gd name="connsiteX0-9" fmla="*/ 0 w 6038850"/>
              <a:gd name="connsiteY0-10" fmla="*/ 287550 h 1218694"/>
              <a:gd name="connsiteX1-11" fmla="*/ 2705100 w 6038850"/>
              <a:gd name="connsiteY1-12" fmla="*/ 39900 h 1218694"/>
              <a:gd name="connsiteX2-13" fmla="*/ 4832350 w 6038850"/>
              <a:gd name="connsiteY2-14" fmla="*/ 1005100 h 1218694"/>
              <a:gd name="connsiteX3-15" fmla="*/ 6038850 w 6038850"/>
              <a:gd name="connsiteY3-16" fmla="*/ 1163850 h 1218694"/>
              <a:gd name="connsiteX0-17" fmla="*/ 0 w 6038850"/>
              <a:gd name="connsiteY0-18" fmla="*/ 287550 h 1225494"/>
              <a:gd name="connsiteX1-19" fmla="*/ 2705100 w 6038850"/>
              <a:gd name="connsiteY1-20" fmla="*/ 39900 h 1225494"/>
              <a:gd name="connsiteX2-21" fmla="*/ 4832350 w 6038850"/>
              <a:gd name="connsiteY2-22" fmla="*/ 1005100 h 1225494"/>
              <a:gd name="connsiteX3-23" fmla="*/ 6038850 w 6038850"/>
              <a:gd name="connsiteY3-24" fmla="*/ 1163850 h 1225494"/>
            </a:gdLst>
            <a:cxnLst>
              <a:cxn ang="0">
                <a:pos x="connsiteX0-1" y="connsiteY0-2"/>
              </a:cxn>
              <a:cxn ang="0">
                <a:pos x="connsiteX1-3" y="connsiteY1-4"/>
              </a:cxn>
              <a:cxn ang="0">
                <a:pos x="connsiteX2-5" y="connsiteY2-6"/>
              </a:cxn>
              <a:cxn ang="0">
                <a:pos x="connsiteX3-7" y="connsiteY3-8"/>
              </a:cxn>
            </a:cxnLst>
            <a:rect l="l" t="t" r="r" b="b"/>
            <a:pathLst>
              <a:path w="6038850" h="1225494">
                <a:moveTo>
                  <a:pt x="0" y="287550"/>
                </a:moveTo>
                <a:cubicBezTo>
                  <a:pt x="884237" y="89112"/>
                  <a:pt x="1899708" y="-79692"/>
                  <a:pt x="2705100" y="39900"/>
                </a:cubicBezTo>
                <a:cubicBezTo>
                  <a:pt x="3510492" y="159492"/>
                  <a:pt x="4371975" y="786025"/>
                  <a:pt x="4832350" y="1005100"/>
                </a:cubicBezTo>
                <a:cubicBezTo>
                  <a:pt x="5292725" y="1224175"/>
                  <a:pt x="5829300" y="1285558"/>
                  <a:pt x="6038850" y="1163850"/>
                </a:cubicBezTo>
              </a:path>
            </a:pathLst>
          </a:custGeom>
          <a:ln w="12700" cmpd="sng">
            <a:solidFill>
              <a:schemeClr val="accent3">
                <a:lumMod val="50000"/>
              </a:schemeClr>
            </a:solidFill>
            <a:prstDash val="dash"/>
          </a:ln>
        </p:spPr>
        <p:style>
          <a:lnRef idx="1">
            <a:schemeClr val="dk1"/>
          </a:lnRef>
          <a:fillRef idx="0">
            <a:schemeClr val="dk1"/>
          </a:fillRef>
          <a:effectRef idx="0">
            <a:schemeClr val="dk1"/>
          </a:effectRef>
          <a:fontRef idx="minor">
            <a:schemeClr val="tx1"/>
          </a:fontRef>
        </p:style>
        <p:txBody>
          <a:bodyPr rtlCol="0" anchor="ctr"/>
          <a:lstStyle/>
          <a:p>
            <a:pPr algn="ctr"/>
            <a:endParaRPr lang="en-US">
              <a:latin typeface="+mj-ea"/>
              <a:ea typeface="+mj-ea"/>
            </a:endParaRPr>
          </a:p>
        </p:txBody>
      </p:sp>
      <p:grpSp>
        <p:nvGrpSpPr>
          <p:cNvPr id="51" name="组合 50"/>
          <p:cNvGrpSpPr/>
          <p:nvPr/>
        </p:nvGrpSpPr>
        <p:grpSpPr>
          <a:xfrm>
            <a:off x="6054436" y="2523719"/>
            <a:ext cx="849821" cy="635481"/>
            <a:chOff x="6054436" y="2405136"/>
            <a:chExt cx="849821" cy="635481"/>
          </a:xfrm>
          <a:effectLst>
            <a:outerShdw blurRad="50800" dist="38100" dir="5400000" algn="t" rotWithShape="0">
              <a:prstClr val="black">
                <a:alpha val="40000"/>
              </a:prstClr>
            </a:outerShdw>
          </a:effectLst>
        </p:grpSpPr>
        <p:sp>
          <p:nvSpPr>
            <p:cNvPr id="52" name="Freeform 133"/>
            <p:cNvSpPr/>
            <p:nvPr/>
          </p:nvSpPr>
          <p:spPr bwMode="auto">
            <a:xfrm rot="2700000" flipH="1">
              <a:off x="6116557" y="2789035"/>
              <a:ext cx="189461" cy="313703"/>
            </a:xfrm>
            <a:custGeom>
              <a:gdLst>
                <a:gd name="T0" fmla="*/ 7566 w 397"/>
                <a:gd name="T1" fmla="*/ 1009717 h 659"/>
                <a:gd name="T2" fmla="*/ 0 w 397"/>
                <a:gd name="T3" fmla="*/ 1009717 h 659"/>
                <a:gd name="T4" fmla="*/ 0 w 397"/>
                <a:gd name="T5" fmla="*/ 1009717 h 659"/>
                <a:gd name="T6" fmla="*/ 11348 w 397"/>
                <a:gd name="T7" fmla="*/ 1021020 h 659"/>
                <a:gd name="T8" fmla="*/ 15131 w 397"/>
                <a:gd name="T9" fmla="*/ 1062464 h 659"/>
                <a:gd name="T10" fmla="*/ 18914 w 397"/>
                <a:gd name="T11" fmla="*/ 1069999 h 659"/>
                <a:gd name="T12" fmla="*/ 181575 w 397"/>
                <a:gd name="T13" fmla="*/ 1574858 h 659"/>
                <a:gd name="T14" fmla="*/ 348019 w 397"/>
                <a:gd name="T15" fmla="*/ 1092605 h 659"/>
                <a:gd name="T16" fmla="*/ 650644 w 397"/>
                <a:gd name="T17" fmla="*/ 1661513 h 659"/>
                <a:gd name="T18" fmla="*/ 548508 w 397"/>
                <a:gd name="T19" fmla="*/ 2124928 h 659"/>
                <a:gd name="T20" fmla="*/ 760345 w 397"/>
                <a:gd name="T21" fmla="*/ 2482850 h 659"/>
                <a:gd name="T22" fmla="*/ 650644 w 397"/>
                <a:gd name="T23" fmla="*/ 2275632 h 659"/>
                <a:gd name="T24" fmla="*/ 688472 w 397"/>
                <a:gd name="T25" fmla="*/ 1989294 h 659"/>
                <a:gd name="T26" fmla="*/ 866264 w 397"/>
                <a:gd name="T27" fmla="*/ 1740632 h 659"/>
                <a:gd name="T28" fmla="*/ 1028925 w 397"/>
                <a:gd name="T29" fmla="*/ 1454295 h 659"/>
                <a:gd name="T30" fmla="*/ 1059187 w 397"/>
                <a:gd name="T31" fmla="*/ 1363872 h 659"/>
                <a:gd name="T32" fmla="*/ 1161323 w 397"/>
                <a:gd name="T33" fmla="*/ 1823520 h 659"/>
                <a:gd name="T34" fmla="*/ 1229414 w 397"/>
                <a:gd name="T35" fmla="*/ 1529647 h 659"/>
                <a:gd name="T36" fmla="*/ 1399640 w 397"/>
                <a:gd name="T37" fmla="*/ 745985 h 659"/>
                <a:gd name="T38" fmla="*/ 714951 w 397"/>
                <a:gd name="T39" fmla="*/ 0 h 659"/>
                <a:gd name="T40" fmla="*/ 11348 w 397"/>
                <a:gd name="T41" fmla="*/ 956971 h 659"/>
                <a:gd name="T42" fmla="*/ 7566 w 397"/>
                <a:gd name="T43" fmla="*/ 1009717 h 65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397" h="659">
                  <a:moveTo>
                    <a:pt x="2" y="268"/>
                  </a:moveTo>
                  <a:cubicBezTo>
                    <a:pt x="2" y="267"/>
                    <a:pt x="0" y="264"/>
                    <a:pt x="0" y="268"/>
                  </a:cubicBezTo>
                  <a:cubicBezTo>
                    <a:pt x="0" y="268"/>
                    <a:pt x="0" y="268"/>
                    <a:pt x="0" y="268"/>
                  </a:cubicBezTo>
                  <a:cubicBezTo>
                    <a:pt x="0" y="269"/>
                    <a:pt x="2" y="270"/>
                    <a:pt x="3" y="271"/>
                  </a:cubicBezTo>
                  <a:cubicBezTo>
                    <a:pt x="3" y="275"/>
                    <a:pt x="4" y="278"/>
                    <a:pt x="4" y="282"/>
                  </a:cubicBezTo>
                  <a:cubicBezTo>
                    <a:pt x="5" y="283"/>
                    <a:pt x="5" y="283"/>
                    <a:pt x="5" y="284"/>
                  </a:cubicBezTo>
                  <a:cubicBezTo>
                    <a:pt x="10" y="335"/>
                    <a:pt x="25" y="381"/>
                    <a:pt x="48" y="418"/>
                  </a:cubicBezTo>
                  <a:cubicBezTo>
                    <a:pt x="23" y="377"/>
                    <a:pt x="37" y="299"/>
                    <a:pt x="92" y="290"/>
                  </a:cubicBezTo>
                  <a:cubicBezTo>
                    <a:pt x="158" y="280"/>
                    <a:pt x="169" y="399"/>
                    <a:pt x="172" y="441"/>
                  </a:cubicBezTo>
                  <a:cubicBezTo>
                    <a:pt x="174" y="484"/>
                    <a:pt x="145" y="521"/>
                    <a:pt x="145" y="564"/>
                  </a:cubicBezTo>
                  <a:cubicBezTo>
                    <a:pt x="145" y="613"/>
                    <a:pt x="170" y="653"/>
                    <a:pt x="201" y="659"/>
                  </a:cubicBezTo>
                  <a:cubicBezTo>
                    <a:pt x="187" y="656"/>
                    <a:pt x="174" y="616"/>
                    <a:pt x="172" y="604"/>
                  </a:cubicBezTo>
                  <a:cubicBezTo>
                    <a:pt x="168" y="580"/>
                    <a:pt x="175" y="551"/>
                    <a:pt x="182" y="528"/>
                  </a:cubicBezTo>
                  <a:cubicBezTo>
                    <a:pt x="190" y="501"/>
                    <a:pt x="211" y="483"/>
                    <a:pt x="229" y="462"/>
                  </a:cubicBezTo>
                  <a:cubicBezTo>
                    <a:pt x="247" y="440"/>
                    <a:pt x="262" y="414"/>
                    <a:pt x="272" y="386"/>
                  </a:cubicBezTo>
                  <a:cubicBezTo>
                    <a:pt x="275" y="378"/>
                    <a:pt x="278" y="370"/>
                    <a:pt x="280" y="362"/>
                  </a:cubicBezTo>
                  <a:cubicBezTo>
                    <a:pt x="284" y="420"/>
                    <a:pt x="307" y="484"/>
                    <a:pt x="307" y="484"/>
                  </a:cubicBezTo>
                  <a:cubicBezTo>
                    <a:pt x="299" y="437"/>
                    <a:pt x="325" y="406"/>
                    <a:pt x="325" y="406"/>
                  </a:cubicBezTo>
                  <a:cubicBezTo>
                    <a:pt x="397" y="291"/>
                    <a:pt x="370" y="198"/>
                    <a:pt x="370" y="198"/>
                  </a:cubicBezTo>
                  <a:cubicBezTo>
                    <a:pt x="351" y="85"/>
                    <a:pt x="277" y="0"/>
                    <a:pt x="189" y="0"/>
                  </a:cubicBezTo>
                  <a:cubicBezTo>
                    <a:pt x="87" y="0"/>
                    <a:pt x="3" y="114"/>
                    <a:pt x="3" y="254"/>
                  </a:cubicBezTo>
                  <a:cubicBezTo>
                    <a:pt x="3" y="258"/>
                    <a:pt x="2" y="263"/>
                    <a:pt x="2" y="268"/>
                  </a:cubicBezTo>
                  <a:close/>
                </a:path>
              </a:pathLst>
            </a:custGeom>
            <a:solidFill>
              <a:srgbClr val="F15A24"/>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atin typeface="+mj-ea"/>
                <a:ea typeface="+mj-ea"/>
              </a:endParaRPr>
            </a:p>
          </p:txBody>
        </p:sp>
        <p:sp>
          <p:nvSpPr>
            <p:cNvPr id="53" name="Freeform 134"/>
            <p:cNvSpPr/>
            <p:nvPr/>
          </p:nvSpPr>
          <p:spPr bwMode="auto">
            <a:xfrm rot="2700000" flipH="1">
              <a:off x="6176406" y="2803550"/>
              <a:ext cx="154413" cy="197568"/>
            </a:xfrm>
            <a:custGeom>
              <a:gdLst>
                <a:gd name="T0" fmla="*/ 581760 w 324"/>
                <a:gd name="T1" fmla="*/ 0 h 415"/>
                <a:gd name="T2" fmla="*/ 1148410 w 324"/>
                <a:gd name="T3" fmla="*/ 648083 h 415"/>
                <a:gd name="T4" fmla="*/ 1152187 w 324"/>
                <a:gd name="T5" fmla="*/ 655619 h 415"/>
                <a:gd name="T6" fmla="*/ 1152187 w 324"/>
                <a:gd name="T7" fmla="*/ 663154 h 415"/>
                <a:gd name="T8" fmla="*/ 1042635 w 324"/>
                <a:gd name="T9" fmla="*/ 1273558 h 415"/>
                <a:gd name="T10" fmla="*/ 963304 w 324"/>
                <a:gd name="T11" fmla="*/ 983428 h 415"/>
                <a:gd name="T12" fmla="*/ 868863 w 324"/>
                <a:gd name="T13" fmla="*/ 1137913 h 415"/>
                <a:gd name="T14" fmla="*/ 642203 w 324"/>
                <a:gd name="T15" fmla="*/ 1552384 h 415"/>
                <a:gd name="T16" fmla="*/ 630870 w 324"/>
                <a:gd name="T17" fmla="*/ 1563688 h 415"/>
                <a:gd name="T18" fmla="*/ 630870 w 324"/>
                <a:gd name="T19" fmla="*/ 1541080 h 415"/>
                <a:gd name="T20" fmla="*/ 245548 w 324"/>
                <a:gd name="T21" fmla="*/ 859086 h 415"/>
                <a:gd name="T22" fmla="*/ 196439 w 324"/>
                <a:gd name="T23" fmla="*/ 862854 h 415"/>
                <a:gd name="T24" fmla="*/ 7555 w 324"/>
                <a:gd name="T25" fmla="*/ 964588 h 415"/>
                <a:gd name="T26" fmla="*/ 3778 w 324"/>
                <a:gd name="T27" fmla="*/ 945749 h 415"/>
                <a:gd name="T28" fmla="*/ 3778 w 324"/>
                <a:gd name="T29" fmla="*/ 938213 h 415"/>
                <a:gd name="T30" fmla="*/ 0 w 324"/>
                <a:gd name="T31" fmla="*/ 900534 h 415"/>
                <a:gd name="T32" fmla="*/ 0 w 324"/>
                <a:gd name="T33" fmla="*/ 889230 h 415"/>
                <a:gd name="T34" fmla="*/ 0 w 324"/>
                <a:gd name="T35" fmla="*/ 840247 h 415"/>
                <a:gd name="T36" fmla="*/ 581760 w 324"/>
                <a:gd name="T37" fmla="*/ 0 h 4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24" h="415">
                  <a:moveTo>
                    <a:pt x="154" y="0"/>
                  </a:moveTo>
                  <a:cubicBezTo>
                    <a:pt x="225" y="0"/>
                    <a:pt x="288" y="73"/>
                    <a:pt x="304" y="172"/>
                  </a:cubicBezTo>
                  <a:cubicBezTo>
                    <a:pt x="305" y="174"/>
                    <a:pt x="305" y="174"/>
                    <a:pt x="305" y="174"/>
                  </a:cubicBezTo>
                  <a:cubicBezTo>
                    <a:pt x="305" y="176"/>
                    <a:pt x="305" y="176"/>
                    <a:pt x="305" y="176"/>
                  </a:cubicBezTo>
                  <a:cubicBezTo>
                    <a:pt x="306" y="179"/>
                    <a:pt x="324" y="248"/>
                    <a:pt x="276" y="338"/>
                  </a:cubicBezTo>
                  <a:cubicBezTo>
                    <a:pt x="276" y="335"/>
                    <a:pt x="256" y="263"/>
                    <a:pt x="255" y="261"/>
                  </a:cubicBezTo>
                  <a:cubicBezTo>
                    <a:pt x="256" y="270"/>
                    <a:pt x="235" y="292"/>
                    <a:pt x="230" y="302"/>
                  </a:cubicBezTo>
                  <a:cubicBezTo>
                    <a:pt x="209" y="338"/>
                    <a:pt x="198" y="379"/>
                    <a:pt x="170" y="412"/>
                  </a:cubicBezTo>
                  <a:cubicBezTo>
                    <a:pt x="169" y="413"/>
                    <a:pt x="168" y="414"/>
                    <a:pt x="167" y="415"/>
                  </a:cubicBezTo>
                  <a:cubicBezTo>
                    <a:pt x="167" y="413"/>
                    <a:pt x="167" y="411"/>
                    <a:pt x="167" y="409"/>
                  </a:cubicBezTo>
                  <a:cubicBezTo>
                    <a:pt x="159" y="260"/>
                    <a:pt x="107" y="228"/>
                    <a:pt x="65" y="228"/>
                  </a:cubicBezTo>
                  <a:cubicBezTo>
                    <a:pt x="61" y="228"/>
                    <a:pt x="57" y="229"/>
                    <a:pt x="52" y="229"/>
                  </a:cubicBezTo>
                  <a:cubicBezTo>
                    <a:pt x="33" y="232"/>
                    <a:pt x="15" y="242"/>
                    <a:pt x="2" y="256"/>
                  </a:cubicBezTo>
                  <a:cubicBezTo>
                    <a:pt x="2" y="254"/>
                    <a:pt x="1" y="253"/>
                    <a:pt x="1" y="251"/>
                  </a:cubicBezTo>
                  <a:cubicBezTo>
                    <a:pt x="1" y="249"/>
                    <a:pt x="1" y="249"/>
                    <a:pt x="1" y="249"/>
                  </a:cubicBezTo>
                  <a:cubicBezTo>
                    <a:pt x="1" y="246"/>
                    <a:pt x="1" y="242"/>
                    <a:pt x="0" y="239"/>
                  </a:cubicBezTo>
                  <a:cubicBezTo>
                    <a:pt x="0" y="239"/>
                    <a:pt x="0" y="236"/>
                    <a:pt x="0" y="236"/>
                  </a:cubicBezTo>
                  <a:cubicBezTo>
                    <a:pt x="0" y="231"/>
                    <a:pt x="0" y="227"/>
                    <a:pt x="0" y="223"/>
                  </a:cubicBezTo>
                  <a:cubicBezTo>
                    <a:pt x="0" y="100"/>
                    <a:pt x="69" y="0"/>
                    <a:pt x="154" y="0"/>
                  </a:cubicBezTo>
                  <a:close/>
                </a:path>
              </a:pathLst>
            </a:custGeom>
            <a:solidFill>
              <a:srgbClr val="F7931E"/>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atin typeface="+mj-ea"/>
                <a:ea typeface="+mj-ea"/>
              </a:endParaRPr>
            </a:p>
          </p:txBody>
        </p:sp>
        <p:sp>
          <p:nvSpPr>
            <p:cNvPr id="54" name="Freeform 135"/>
            <p:cNvSpPr/>
            <p:nvPr/>
          </p:nvSpPr>
          <p:spPr bwMode="auto">
            <a:xfrm rot="2700000" flipH="1">
              <a:off x="6216128" y="2815389"/>
              <a:ext cx="101140" cy="142811"/>
            </a:xfrm>
            <a:custGeom>
              <a:gdLst>
                <a:gd name="T0" fmla="*/ 162607 w 212"/>
                <a:gd name="T1" fmla="*/ 535009 h 300"/>
                <a:gd name="T2" fmla="*/ 128573 w 212"/>
                <a:gd name="T3" fmla="*/ 535009 h 300"/>
                <a:gd name="T4" fmla="*/ 3782 w 212"/>
                <a:gd name="T5" fmla="*/ 599059 h 300"/>
                <a:gd name="T6" fmla="*/ 3782 w 212"/>
                <a:gd name="T7" fmla="*/ 587756 h 300"/>
                <a:gd name="T8" fmla="*/ 3782 w 212"/>
                <a:gd name="T9" fmla="*/ 583988 h 300"/>
                <a:gd name="T10" fmla="*/ 0 w 212"/>
                <a:gd name="T11" fmla="*/ 557615 h 300"/>
                <a:gd name="T12" fmla="*/ 0 w 212"/>
                <a:gd name="T13" fmla="*/ 550079 h 300"/>
                <a:gd name="T14" fmla="*/ 0 w 212"/>
                <a:gd name="T15" fmla="*/ 523706 h 300"/>
                <a:gd name="T16" fmla="*/ 381936 w 212"/>
                <a:gd name="T17" fmla="*/ 0 h 300"/>
                <a:gd name="T18" fmla="*/ 752528 w 212"/>
                <a:gd name="T19" fmla="*/ 403140 h 300"/>
                <a:gd name="T20" fmla="*/ 756309 w 212"/>
                <a:gd name="T21" fmla="*/ 406908 h 300"/>
                <a:gd name="T22" fmla="*/ 756309 w 212"/>
                <a:gd name="T23" fmla="*/ 410676 h 300"/>
                <a:gd name="T24" fmla="*/ 684460 w 212"/>
                <a:gd name="T25" fmla="*/ 791210 h 300"/>
                <a:gd name="T26" fmla="*/ 631518 w 212"/>
                <a:gd name="T27" fmla="*/ 610362 h 300"/>
                <a:gd name="T28" fmla="*/ 567232 w 212"/>
                <a:gd name="T29" fmla="*/ 704554 h 300"/>
                <a:gd name="T30" fmla="*/ 457567 w 212"/>
                <a:gd name="T31" fmla="*/ 1130300 h 300"/>
                <a:gd name="T32" fmla="*/ 162607 w 212"/>
                <a:gd name="T33" fmla="*/ 535009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1" h="300">
                  <a:moveTo>
                    <a:pt x="43" y="142"/>
                  </a:moveTo>
                  <a:cubicBezTo>
                    <a:pt x="40" y="142"/>
                    <a:pt x="37" y="142"/>
                    <a:pt x="34" y="142"/>
                  </a:cubicBezTo>
                  <a:cubicBezTo>
                    <a:pt x="21" y="144"/>
                    <a:pt x="10" y="150"/>
                    <a:pt x="1" y="159"/>
                  </a:cubicBezTo>
                  <a:cubicBezTo>
                    <a:pt x="1" y="158"/>
                    <a:pt x="1" y="157"/>
                    <a:pt x="1" y="156"/>
                  </a:cubicBezTo>
                  <a:cubicBezTo>
                    <a:pt x="1" y="155"/>
                    <a:pt x="1" y="155"/>
                    <a:pt x="1" y="155"/>
                  </a:cubicBezTo>
                  <a:cubicBezTo>
                    <a:pt x="0" y="152"/>
                    <a:pt x="0" y="150"/>
                    <a:pt x="0" y="148"/>
                  </a:cubicBezTo>
                  <a:cubicBezTo>
                    <a:pt x="0" y="146"/>
                    <a:pt x="0" y="146"/>
                    <a:pt x="0" y="146"/>
                  </a:cubicBezTo>
                  <a:cubicBezTo>
                    <a:pt x="0" y="143"/>
                    <a:pt x="0" y="141"/>
                    <a:pt x="0" y="139"/>
                  </a:cubicBezTo>
                  <a:cubicBezTo>
                    <a:pt x="0" y="62"/>
                    <a:pt x="45" y="0"/>
                    <a:pt x="101" y="0"/>
                  </a:cubicBezTo>
                  <a:cubicBezTo>
                    <a:pt x="147" y="0"/>
                    <a:pt x="189" y="45"/>
                    <a:pt x="199" y="107"/>
                  </a:cubicBezTo>
                  <a:cubicBezTo>
                    <a:pt x="200" y="108"/>
                    <a:pt x="200" y="108"/>
                    <a:pt x="200" y="108"/>
                  </a:cubicBezTo>
                  <a:cubicBezTo>
                    <a:pt x="200" y="109"/>
                    <a:pt x="200" y="109"/>
                    <a:pt x="200" y="109"/>
                  </a:cubicBezTo>
                  <a:cubicBezTo>
                    <a:pt x="201" y="111"/>
                    <a:pt x="212" y="154"/>
                    <a:pt x="181" y="210"/>
                  </a:cubicBezTo>
                  <a:cubicBezTo>
                    <a:pt x="181" y="208"/>
                    <a:pt x="167" y="164"/>
                    <a:pt x="167" y="162"/>
                  </a:cubicBezTo>
                  <a:cubicBezTo>
                    <a:pt x="168" y="168"/>
                    <a:pt x="154" y="181"/>
                    <a:pt x="150" y="187"/>
                  </a:cubicBezTo>
                  <a:cubicBezTo>
                    <a:pt x="137" y="210"/>
                    <a:pt x="126" y="275"/>
                    <a:pt x="121" y="300"/>
                  </a:cubicBezTo>
                  <a:cubicBezTo>
                    <a:pt x="121" y="300"/>
                    <a:pt x="94" y="134"/>
                    <a:pt x="43" y="142"/>
                  </a:cubicBezTo>
                  <a:close/>
                </a:path>
              </a:pathLst>
            </a:custGeom>
            <a:solidFill>
              <a:srgbClr val="FBB03B"/>
            </a:solidFill>
            <a:ln>
              <a:noFill/>
            </a:ln>
            <a:extLst>
              <a:ext uri="{91240B29-F687-4F45-9708-019B960494DF}">
                <a14:hiddenLine xmlns:a14="http://schemas.microsoft.com/office/drawing/2010/main" w="9525">
                  <a:solidFill>
                    <a:srgbClr val="000000"/>
                  </a:solidFill>
                  <a:round/>
                </a14:hiddenLine>
              </a:ext>
            </a:extLst>
          </p:spPr>
          <p:txBody>
            <a:bodyPr/>
            <a:lstStyle/>
            <a:p>
              <a:endParaRPr lang="en-US">
                <a:latin typeface="+mj-ea"/>
                <a:ea typeface="+mj-ea"/>
              </a:endParaRPr>
            </a:p>
          </p:txBody>
        </p:sp>
        <p:sp>
          <p:nvSpPr>
            <p:cNvPr id="55" name="Freeform 107"/>
            <p:cNvSpPr/>
            <p:nvPr/>
          </p:nvSpPr>
          <p:spPr bwMode="auto">
            <a:xfrm rot="2700000" flipH="1">
              <a:off x="6219230" y="2554544"/>
              <a:ext cx="183510" cy="293579"/>
            </a:xfrm>
            <a:custGeom>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22E6E">
                <a:alpha val="73000"/>
              </a:srgbClr>
            </a:solidFill>
            <a:ln>
              <a:noFill/>
            </a:ln>
          </p:spPr>
          <p:txBody>
            <a:bodyPr/>
            <a:lstStyle/>
            <a:p>
              <a:endParaRPr lang="en-US">
                <a:latin typeface="+mj-ea"/>
                <a:ea typeface="+mj-ea"/>
              </a:endParaRPr>
            </a:p>
          </p:txBody>
        </p:sp>
        <p:sp>
          <p:nvSpPr>
            <p:cNvPr id="56" name="Freeform 107"/>
            <p:cNvSpPr/>
            <p:nvPr/>
          </p:nvSpPr>
          <p:spPr bwMode="auto">
            <a:xfrm rot="2700000">
              <a:off x="6369742" y="2705056"/>
              <a:ext cx="183510" cy="293579"/>
            </a:xfrm>
            <a:custGeom>
              <a:gdLst>
                <a:gd name="T0" fmla="*/ 587375 w 312"/>
                <a:gd name="T1" fmla="*/ 0 h 495"/>
                <a:gd name="T2" fmla="*/ 1174750 w 312"/>
                <a:gd name="T3" fmla="*/ 597631 h 495"/>
                <a:gd name="T4" fmla="*/ 1174750 w 312"/>
                <a:gd name="T5" fmla="*/ 612666 h 495"/>
                <a:gd name="T6" fmla="*/ 1174750 w 312"/>
                <a:gd name="T7" fmla="*/ 612666 h 495"/>
                <a:gd name="T8" fmla="*/ 798228 w 312"/>
                <a:gd name="T9" fmla="*/ 1804170 h 495"/>
                <a:gd name="T10" fmla="*/ 779401 w 312"/>
                <a:gd name="T11" fmla="*/ 1826722 h 495"/>
                <a:gd name="T12" fmla="*/ 779401 w 312"/>
                <a:gd name="T13" fmla="*/ 1826722 h 495"/>
                <a:gd name="T14" fmla="*/ 779401 w 312"/>
                <a:gd name="T15" fmla="*/ 1826722 h 495"/>
                <a:gd name="T16" fmla="*/ 692801 w 312"/>
                <a:gd name="T17" fmla="*/ 1860550 h 495"/>
                <a:gd name="T18" fmla="*/ 579845 w 312"/>
                <a:gd name="T19" fmla="*/ 1762824 h 495"/>
                <a:gd name="T20" fmla="*/ 587375 w 312"/>
                <a:gd name="T21" fmla="*/ 1740272 h 495"/>
                <a:gd name="T22" fmla="*/ 587375 w 312"/>
                <a:gd name="T23" fmla="*/ 1740272 h 495"/>
                <a:gd name="T24" fmla="*/ 621262 w 312"/>
                <a:gd name="T25" fmla="*/ 1559855 h 495"/>
                <a:gd name="T26" fmla="*/ 459357 w 312"/>
                <a:gd name="T27" fmla="*/ 1168952 h 495"/>
                <a:gd name="T28" fmla="*/ 459357 w 312"/>
                <a:gd name="T29" fmla="*/ 1165193 h 495"/>
                <a:gd name="T30" fmla="*/ 158139 w 312"/>
                <a:gd name="T31" fmla="*/ 992293 h 495"/>
                <a:gd name="T32" fmla="*/ 0 w 312"/>
                <a:gd name="T33" fmla="*/ 590114 h 495"/>
                <a:gd name="T34" fmla="*/ 587375 w 312"/>
                <a:gd name="T35" fmla="*/ 0 h 4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connsiteX0" fmla="*/ 5000 w 10000"/>
                <a:gd name="connsiteY0" fmla="*/ 0 h 10000"/>
                <a:gd name="connsiteX1" fmla="*/ 10000 w 10000"/>
                <a:gd name="connsiteY1" fmla="*/ 3212 h 10000"/>
                <a:gd name="connsiteX2" fmla="*/ 10000 w 10000"/>
                <a:gd name="connsiteY2" fmla="*/ 3293 h 10000"/>
                <a:gd name="connsiteX3" fmla="*/ 10000 w 10000"/>
                <a:gd name="connsiteY3" fmla="*/ 3293 h 10000"/>
                <a:gd name="connsiteX4" fmla="*/ 6795 w 10000"/>
                <a:gd name="connsiteY4" fmla="*/ 9697 h 10000"/>
                <a:gd name="connsiteX5" fmla="*/ 6635 w 10000"/>
                <a:gd name="connsiteY5" fmla="*/ 9818 h 10000"/>
                <a:gd name="connsiteX6" fmla="*/ 6635 w 10000"/>
                <a:gd name="connsiteY6" fmla="*/ 9818 h 10000"/>
                <a:gd name="connsiteX7" fmla="*/ 6635 w 10000"/>
                <a:gd name="connsiteY7" fmla="*/ 9818 h 10000"/>
                <a:gd name="connsiteX8" fmla="*/ 5897 w 10000"/>
                <a:gd name="connsiteY8" fmla="*/ 10000 h 10000"/>
                <a:gd name="connsiteX9" fmla="*/ 4936 w 10000"/>
                <a:gd name="connsiteY9" fmla="*/ 9475 h 10000"/>
                <a:gd name="connsiteX10" fmla="*/ 5000 w 10000"/>
                <a:gd name="connsiteY10" fmla="*/ 9354 h 10000"/>
                <a:gd name="connsiteX11" fmla="*/ 5288 w 10000"/>
                <a:gd name="connsiteY11" fmla="*/ 8384 h 10000"/>
                <a:gd name="connsiteX12" fmla="*/ 3910 w 10000"/>
                <a:gd name="connsiteY12" fmla="*/ 6283 h 10000"/>
                <a:gd name="connsiteX13" fmla="*/ 3910 w 10000"/>
                <a:gd name="connsiteY13" fmla="*/ 6263 h 10000"/>
                <a:gd name="connsiteX14" fmla="*/ 1346 w 10000"/>
                <a:gd name="connsiteY14" fmla="*/ 5333 h 10000"/>
                <a:gd name="connsiteX15" fmla="*/ 0 w 10000"/>
                <a:gd name="connsiteY15" fmla="*/ 3172 h 10000"/>
                <a:gd name="connsiteX16" fmla="*/ 5000 w 10000"/>
                <a:gd name="connsiteY16" fmla="*/ 0 h 10000"/>
                <a:gd name="connsiteX0-1" fmla="*/ 5000 w 10000"/>
                <a:gd name="connsiteY0-2" fmla="*/ 0 h 10000"/>
                <a:gd name="connsiteX1-3" fmla="*/ 10000 w 10000"/>
                <a:gd name="connsiteY1-4" fmla="*/ 3212 h 10000"/>
                <a:gd name="connsiteX2-5" fmla="*/ 10000 w 10000"/>
                <a:gd name="connsiteY2-6" fmla="*/ 3293 h 10000"/>
                <a:gd name="connsiteX3-7" fmla="*/ 10000 w 10000"/>
                <a:gd name="connsiteY3-8" fmla="*/ 3293 h 10000"/>
                <a:gd name="connsiteX4-9" fmla="*/ 6795 w 10000"/>
                <a:gd name="connsiteY4-10" fmla="*/ 9697 h 10000"/>
                <a:gd name="connsiteX5-11" fmla="*/ 6635 w 10000"/>
                <a:gd name="connsiteY5-12" fmla="*/ 9818 h 10000"/>
                <a:gd name="connsiteX6-13" fmla="*/ 6635 w 10000"/>
                <a:gd name="connsiteY6-14" fmla="*/ 9818 h 10000"/>
                <a:gd name="connsiteX7-15" fmla="*/ 6635 w 10000"/>
                <a:gd name="connsiteY7-16" fmla="*/ 9818 h 10000"/>
                <a:gd name="connsiteX8-17" fmla="*/ 5897 w 10000"/>
                <a:gd name="connsiteY8-18" fmla="*/ 10000 h 10000"/>
                <a:gd name="connsiteX9-19" fmla="*/ 4936 w 10000"/>
                <a:gd name="connsiteY9-20" fmla="*/ 9475 h 10000"/>
                <a:gd name="connsiteX10-21" fmla="*/ 5288 w 10000"/>
                <a:gd name="connsiteY10-22" fmla="*/ 8384 h 10000"/>
                <a:gd name="connsiteX11-23" fmla="*/ 3910 w 10000"/>
                <a:gd name="connsiteY11-24" fmla="*/ 6283 h 10000"/>
                <a:gd name="connsiteX12-25" fmla="*/ 3910 w 10000"/>
                <a:gd name="connsiteY12-26" fmla="*/ 6263 h 10000"/>
                <a:gd name="connsiteX13-27" fmla="*/ 1346 w 10000"/>
                <a:gd name="connsiteY13-28" fmla="*/ 5333 h 10000"/>
                <a:gd name="connsiteX14-29" fmla="*/ 0 w 10000"/>
                <a:gd name="connsiteY14-30" fmla="*/ 3172 h 10000"/>
                <a:gd name="connsiteX15-31" fmla="*/ 5000 w 10000"/>
                <a:gd name="connsiteY15-32" fmla="*/ 0 h 10000"/>
                <a:gd name="connsiteX0-33" fmla="*/ 5000 w 10000"/>
                <a:gd name="connsiteY0-34" fmla="*/ 0 h 10086"/>
                <a:gd name="connsiteX1-35" fmla="*/ 10000 w 10000"/>
                <a:gd name="connsiteY1-36" fmla="*/ 3212 h 10086"/>
                <a:gd name="connsiteX2-37" fmla="*/ 10000 w 10000"/>
                <a:gd name="connsiteY2-38" fmla="*/ 3293 h 10086"/>
                <a:gd name="connsiteX3-39" fmla="*/ 10000 w 10000"/>
                <a:gd name="connsiteY3-40" fmla="*/ 3293 h 10086"/>
                <a:gd name="connsiteX4-41" fmla="*/ 6795 w 10000"/>
                <a:gd name="connsiteY4-42" fmla="*/ 9697 h 10086"/>
                <a:gd name="connsiteX5-43" fmla="*/ 6635 w 10000"/>
                <a:gd name="connsiteY5-44" fmla="*/ 9818 h 10086"/>
                <a:gd name="connsiteX6-45" fmla="*/ 6635 w 10000"/>
                <a:gd name="connsiteY6-46" fmla="*/ 9818 h 10086"/>
                <a:gd name="connsiteX7-47" fmla="*/ 6635 w 10000"/>
                <a:gd name="connsiteY7-48" fmla="*/ 9818 h 10086"/>
                <a:gd name="connsiteX8-49" fmla="*/ 5897 w 10000"/>
                <a:gd name="connsiteY8-50" fmla="*/ 10000 h 10086"/>
                <a:gd name="connsiteX9-51" fmla="*/ 5288 w 10000"/>
                <a:gd name="connsiteY9-52" fmla="*/ 8384 h 10086"/>
                <a:gd name="connsiteX10-53" fmla="*/ 3910 w 10000"/>
                <a:gd name="connsiteY10-54" fmla="*/ 6283 h 10086"/>
                <a:gd name="connsiteX11-55" fmla="*/ 3910 w 10000"/>
                <a:gd name="connsiteY11-56" fmla="*/ 6263 h 10086"/>
                <a:gd name="connsiteX12-57" fmla="*/ 1346 w 10000"/>
                <a:gd name="connsiteY12-58" fmla="*/ 5333 h 10086"/>
                <a:gd name="connsiteX13-59" fmla="*/ 0 w 10000"/>
                <a:gd name="connsiteY13-60" fmla="*/ 3172 h 10086"/>
                <a:gd name="connsiteX14-61" fmla="*/ 5000 w 10000"/>
                <a:gd name="connsiteY14-62" fmla="*/ 0 h 10086"/>
              </a:gd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86">
                  <a:moveTo>
                    <a:pt x="5000" y="0"/>
                  </a:moveTo>
                  <a:cubicBezTo>
                    <a:pt x="7756" y="0"/>
                    <a:pt x="10000" y="1455"/>
                    <a:pt x="10000" y="3212"/>
                  </a:cubicBezTo>
                  <a:lnTo>
                    <a:pt x="10000" y="3293"/>
                  </a:lnTo>
                  <a:lnTo>
                    <a:pt x="10000" y="3293"/>
                  </a:lnTo>
                  <a:cubicBezTo>
                    <a:pt x="10000" y="5717"/>
                    <a:pt x="8814" y="7859"/>
                    <a:pt x="6795" y="9697"/>
                  </a:cubicBezTo>
                  <a:cubicBezTo>
                    <a:pt x="6731" y="9737"/>
                    <a:pt x="6699" y="9778"/>
                    <a:pt x="6635" y="9818"/>
                  </a:cubicBezTo>
                  <a:lnTo>
                    <a:pt x="6635" y="9818"/>
                  </a:lnTo>
                  <a:lnTo>
                    <a:pt x="6635" y="9818"/>
                  </a:lnTo>
                  <a:cubicBezTo>
                    <a:pt x="6442" y="9919"/>
                    <a:pt x="6121" y="10239"/>
                    <a:pt x="5897" y="10000"/>
                  </a:cubicBezTo>
                  <a:cubicBezTo>
                    <a:pt x="5673" y="9761"/>
                    <a:pt x="5619" y="9003"/>
                    <a:pt x="5288" y="8384"/>
                  </a:cubicBezTo>
                  <a:cubicBezTo>
                    <a:pt x="5064" y="7556"/>
                    <a:pt x="4744" y="6848"/>
                    <a:pt x="3910" y="6283"/>
                  </a:cubicBezTo>
                  <a:lnTo>
                    <a:pt x="3910" y="6263"/>
                  </a:lnTo>
                  <a:cubicBezTo>
                    <a:pt x="3237" y="5818"/>
                    <a:pt x="2340" y="5475"/>
                    <a:pt x="1346" y="5333"/>
                  </a:cubicBezTo>
                  <a:cubicBezTo>
                    <a:pt x="513" y="4768"/>
                    <a:pt x="0" y="4000"/>
                    <a:pt x="0" y="3172"/>
                  </a:cubicBezTo>
                  <a:cubicBezTo>
                    <a:pt x="0" y="1414"/>
                    <a:pt x="2244" y="0"/>
                    <a:pt x="5000" y="0"/>
                  </a:cubicBezTo>
                  <a:close/>
                </a:path>
              </a:pathLst>
            </a:custGeom>
            <a:solidFill>
              <a:srgbClr val="022E6E">
                <a:alpha val="73000"/>
              </a:srgbClr>
            </a:solidFill>
            <a:ln>
              <a:noFill/>
            </a:ln>
          </p:spPr>
          <p:txBody>
            <a:bodyPr/>
            <a:lstStyle/>
            <a:p>
              <a:endParaRPr lang="en-US">
                <a:latin typeface="+mj-ea"/>
                <a:ea typeface="+mj-ea"/>
              </a:endParaRPr>
            </a:p>
          </p:txBody>
        </p:sp>
        <p:sp>
          <p:nvSpPr>
            <p:cNvPr id="57" name="Freeform 108"/>
            <p:cNvSpPr/>
            <p:nvPr/>
          </p:nvSpPr>
          <p:spPr bwMode="auto">
            <a:xfrm rot="2700000">
              <a:off x="6407803" y="2259335"/>
              <a:ext cx="350653" cy="642255"/>
            </a:xfrm>
            <a:custGeom>
              <a:gdLst>
                <a:gd name="T0" fmla="*/ 1122363 w 596"/>
                <a:gd name="T1" fmla="*/ 4105275 h 1092"/>
                <a:gd name="T2" fmla="*/ 598844 w 596"/>
                <a:gd name="T3" fmla="*/ 4105275 h 1092"/>
                <a:gd name="T4" fmla="*/ 79093 w 596"/>
                <a:gd name="T5" fmla="*/ 1928577 h 1092"/>
                <a:gd name="T6" fmla="*/ 1122363 w 596"/>
                <a:gd name="T7" fmla="*/ 0 h 1092"/>
                <a:gd name="T8" fmla="*/ 1126129 w 596"/>
                <a:gd name="T9" fmla="*/ 0 h 1092"/>
                <a:gd name="T10" fmla="*/ 2165632 w 596"/>
                <a:gd name="T11" fmla="*/ 1928577 h 1092"/>
                <a:gd name="T12" fmla="*/ 1645881 w 596"/>
                <a:gd name="T13" fmla="*/ 4105275 h 1092"/>
                <a:gd name="T14" fmla="*/ 1122363 w 596"/>
                <a:gd name="T15" fmla="*/ 4105275 h 1092"/>
                <a:gd name="T16" fmla="*/ 0 60000 65536"/>
                <a:gd name="T17" fmla="*/ 0 60000 65536"/>
                <a:gd name="T18" fmla="*/ 0 60000 65536"/>
                <a:gd name="T19" fmla="*/ 0 60000 65536"/>
                <a:gd name="T20" fmla="*/ 0 60000 65536"/>
                <a:gd name="T21" fmla="*/ 0 60000 65536"/>
                <a:gd name="T22" fmla="*/ 0 60000 65536"/>
                <a:gd name="T23" fmla="*/ 0 60000 65536"/>
              </a:gd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6" h="1092">
                  <a:moveTo>
                    <a:pt x="298" y="1092"/>
                  </a:moveTo>
                  <a:cubicBezTo>
                    <a:pt x="159" y="1092"/>
                    <a:pt x="159" y="1092"/>
                    <a:pt x="159" y="1092"/>
                  </a:cubicBezTo>
                  <a:cubicBezTo>
                    <a:pt x="31" y="824"/>
                    <a:pt x="21" y="513"/>
                    <a:pt x="21" y="513"/>
                  </a:cubicBezTo>
                  <a:cubicBezTo>
                    <a:pt x="0" y="212"/>
                    <a:pt x="298" y="0"/>
                    <a:pt x="298" y="0"/>
                  </a:cubicBezTo>
                  <a:cubicBezTo>
                    <a:pt x="299" y="0"/>
                    <a:pt x="299" y="0"/>
                    <a:pt x="299" y="0"/>
                  </a:cubicBezTo>
                  <a:cubicBezTo>
                    <a:pt x="299" y="0"/>
                    <a:pt x="596" y="212"/>
                    <a:pt x="575" y="513"/>
                  </a:cubicBezTo>
                  <a:cubicBezTo>
                    <a:pt x="575" y="513"/>
                    <a:pt x="566" y="824"/>
                    <a:pt x="437" y="1092"/>
                  </a:cubicBezTo>
                  <a:lnTo>
                    <a:pt x="298" y="1092"/>
                  </a:lnTo>
                  <a:close/>
                </a:path>
              </a:pathLst>
            </a:custGeom>
            <a:solidFill>
              <a:srgbClr val="022E6E"/>
            </a:solidFill>
            <a:ln>
              <a:noFill/>
            </a:ln>
          </p:spPr>
          <p:txBody>
            <a:bodyPr/>
            <a:lstStyle/>
            <a:p>
              <a:endParaRPr lang="en-US">
                <a:latin typeface="+mj-ea"/>
                <a:ea typeface="+mj-ea"/>
              </a:endParaRPr>
            </a:p>
          </p:txBody>
        </p:sp>
        <p:sp>
          <p:nvSpPr>
            <p:cNvPr id="58" name="Oval 113"/>
            <p:cNvSpPr>
              <a:spLocks noChangeArrowheads="1"/>
            </p:cNvSpPr>
            <p:nvPr/>
          </p:nvSpPr>
          <p:spPr bwMode="auto">
            <a:xfrm rot="2700000">
              <a:off x="6568043" y="2481147"/>
              <a:ext cx="117123" cy="114085"/>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59" name="Oval 116"/>
            <p:cNvSpPr>
              <a:spLocks noChangeArrowheads="1"/>
            </p:cNvSpPr>
            <p:nvPr/>
          </p:nvSpPr>
          <p:spPr bwMode="auto">
            <a:xfrm rot="2700000">
              <a:off x="6500229" y="2593093"/>
              <a:ext cx="70303" cy="72640"/>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60" name="Oval 119"/>
            <p:cNvSpPr>
              <a:spLocks noChangeArrowheads="1"/>
            </p:cNvSpPr>
            <p:nvPr/>
          </p:nvSpPr>
          <p:spPr bwMode="auto">
            <a:xfrm rot="2700000">
              <a:off x="6447912" y="2674106"/>
              <a:ext cx="43239" cy="42313"/>
            </a:xfrm>
            <a:prstGeom prst="ellipse">
              <a:avLst/>
            </a:prstGeom>
            <a:solidFill>
              <a:schemeClr val="bg1">
                <a:alpha val="77000"/>
              </a:schemeClr>
            </a:solidFill>
            <a:ln>
              <a:noFill/>
            </a:ln>
          </p:spPr>
          <p:txBody>
            <a:bodyPr/>
            <a:lstStyle/>
            <a:p>
              <a:pPr eaLnBrk="1" hangingPunct="1"/>
              <a:endParaRPr lang="en-US">
                <a:latin typeface="+mj-ea"/>
                <a:ea typeface="+mj-ea"/>
              </a:endParaRPr>
            </a:p>
          </p:txBody>
        </p:sp>
        <p:sp>
          <p:nvSpPr>
            <p:cNvPr id="61" name="Rectangle 27"/>
            <p:cNvSpPr/>
            <p:nvPr/>
          </p:nvSpPr>
          <p:spPr>
            <a:xfrm rot="2700000">
              <a:off x="6301683" y="2797997"/>
              <a:ext cx="71523" cy="43830"/>
            </a:xfrm>
            <a:prstGeom prst="rect">
              <a:avLst/>
            </a:prstGeom>
            <a:solidFill>
              <a:srgbClr val="EB6949">
                <a:alpha val="73000"/>
              </a:srgb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mj-ea"/>
                <a:ea typeface="+mj-ea"/>
              </a:endParaRPr>
            </a:p>
          </p:txBody>
        </p:sp>
      </p:grpSp>
      <p:grpSp>
        <p:nvGrpSpPr>
          <p:cNvPr id="62" name="组合 61"/>
          <p:cNvGrpSpPr/>
          <p:nvPr/>
        </p:nvGrpSpPr>
        <p:grpSpPr>
          <a:xfrm>
            <a:off x="2776458" y="1732994"/>
            <a:ext cx="958136" cy="958133"/>
            <a:chOff x="304800" y="673100"/>
            <a:chExt cx="4000500" cy="4000500"/>
          </a:xfrm>
          <a:effectLst>
            <a:outerShdw blurRad="444500" dist="254000" dir="8100000" algn="tr" rotWithShape="0">
              <a:prstClr val="black">
                <a:alpha val="50000"/>
              </a:prstClr>
            </a:outerShdw>
          </a:effectLst>
        </p:grpSpPr>
        <p:sp>
          <p:nvSpPr>
            <p:cNvPr id="63" name="同心圆 6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mj-ea"/>
                <a:ea typeface="+mj-ea"/>
                <a:cs typeface="+mn-cs"/>
              </a:endParaRPr>
            </a:p>
          </p:txBody>
        </p:sp>
        <p:sp>
          <p:nvSpPr>
            <p:cNvPr id="64" name="椭圆 63"/>
            <p:cNvSpPr/>
            <p:nvPr/>
          </p:nvSpPr>
          <p:spPr>
            <a:xfrm>
              <a:off x="392112" y="760412"/>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grpSp>
      <p:grpSp>
        <p:nvGrpSpPr>
          <p:cNvPr id="65" name="Group 30"/>
          <p:cNvGrpSpPr/>
          <p:nvPr/>
        </p:nvGrpSpPr>
        <p:grpSpPr>
          <a:xfrm>
            <a:off x="4801394" y="3834127"/>
            <a:ext cx="317357" cy="278329"/>
            <a:chOff x="3175" y="-1587"/>
            <a:chExt cx="490538" cy="430212"/>
          </a:xfrm>
          <a:solidFill>
            <a:srgbClr val="022E6E"/>
          </a:solidFill>
        </p:grpSpPr>
        <p:sp>
          <p:nvSpPr>
            <p:cNvPr id="66" name="Freeform 175"/>
            <p:cNvSpPr>
              <a:spLocks noEditPoints="1"/>
            </p:cNvSpPr>
            <p:nvPr/>
          </p:nvSpPr>
          <p:spPr bwMode="auto">
            <a:xfrm>
              <a:off x="3175" y="-1587"/>
              <a:ext cx="490538" cy="430212"/>
            </a:xfrm>
            <a:custGeom>
              <a:gdLst>
                <a:gd name="T0" fmla="*/ 128 w 128"/>
                <a:gd name="T1" fmla="*/ 66 h 112"/>
                <a:gd name="T2" fmla="*/ 112 w 128"/>
                <a:gd name="T3" fmla="*/ 6 h 112"/>
                <a:gd name="T4" fmla="*/ 104 w 128"/>
                <a:gd name="T5" fmla="*/ 0 h 112"/>
                <a:gd name="T6" fmla="*/ 64 w 128"/>
                <a:gd name="T7" fmla="*/ 0 h 112"/>
                <a:gd name="T8" fmla="*/ 24 w 128"/>
                <a:gd name="T9" fmla="*/ 0 h 112"/>
                <a:gd name="T10" fmla="*/ 16 w 128"/>
                <a:gd name="T11" fmla="*/ 6 h 112"/>
                <a:gd name="T12" fmla="*/ 0 w 128"/>
                <a:gd name="T13" fmla="*/ 66 h 112"/>
                <a:gd name="T14" fmla="*/ 0 w 128"/>
                <a:gd name="T15" fmla="*/ 68 h 112"/>
                <a:gd name="T16" fmla="*/ 0 w 128"/>
                <a:gd name="T17" fmla="*/ 96 h 112"/>
                <a:gd name="T18" fmla="*/ 16 w 128"/>
                <a:gd name="T19" fmla="*/ 112 h 112"/>
                <a:gd name="T20" fmla="*/ 112 w 128"/>
                <a:gd name="T21" fmla="*/ 112 h 112"/>
                <a:gd name="T22" fmla="*/ 128 w 128"/>
                <a:gd name="T23" fmla="*/ 96 h 112"/>
                <a:gd name="T24" fmla="*/ 128 w 128"/>
                <a:gd name="T25" fmla="*/ 68 h 112"/>
                <a:gd name="T26" fmla="*/ 128 w 128"/>
                <a:gd name="T27" fmla="*/ 66 h 112"/>
                <a:gd name="T28" fmla="*/ 120 w 128"/>
                <a:gd name="T29" fmla="*/ 96 h 112"/>
                <a:gd name="T30" fmla="*/ 112 w 128"/>
                <a:gd name="T31" fmla="*/ 104 h 112"/>
                <a:gd name="T32" fmla="*/ 16 w 128"/>
                <a:gd name="T33" fmla="*/ 104 h 112"/>
                <a:gd name="T34" fmla="*/ 8 w 128"/>
                <a:gd name="T35" fmla="*/ 96 h 112"/>
                <a:gd name="T36" fmla="*/ 8 w 128"/>
                <a:gd name="T37" fmla="*/ 68 h 112"/>
                <a:gd name="T38" fmla="*/ 24 w 128"/>
                <a:gd name="T39" fmla="*/ 8 h 112"/>
                <a:gd name="T40" fmla="*/ 104 w 128"/>
                <a:gd name="T41" fmla="*/ 8 h 112"/>
                <a:gd name="T42" fmla="*/ 120 w 128"/>
                <a:gd name="T43" fmla="*/ 68 h 112"/>
                <a:gd name="T44" fmla="*/ 120 w 128"/>
                <a:gd name="T45" fmla="*/ 96 h 11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12">
                  <a:moveTo>
                    <a:pt x="128" y="66"/>
                  </a:moveTo>
                  <a:cubicBezTo>
                    <a:pt x="112" y="6"/>
                    <a:pt x="112" y="6"/>
                    <a:pt x="112" y="6"/>
                  </a:cubicBezTo>
                  <a:cubicBezTo>
                    <a:pt x="111" y="2"/>
                    <a:pt x="108" y="0"/>
                    <a:pt x="104" y="0"/>
                  </a:cubicBezTo>
                  <a:cubicBezTo>
                    <a:pt x="64" y="0"/>
                    <a:pt x="64" y="0"/>
                    <a:pt x="64" y="0"/>
                  </a:cubicBezTo>
                  <a:cubicBezTo>
                    <a:pt x="24" y="0"/>
                    <a:pt x="24" y="0"/>
                    <a:pt x="24" y="0"/>
                  </a:cubicBezTo>
                  <a:cubicBezTo>
                    <a:pt x="20" y="0"/>
                    <a:pt x="17" y="2"/>
                    <a:pt x="16" y="6"/>
                  </a:cubicBezTo>
                  <a:cubicBezTo>
                    <a:pt x="0" y="66"/>
                    <a:pt x="0" y="66"/>
                    <a:pt x="0" y="66"/>
                  </a:cubicBezTo>
                  <a:cubicBezTo>
                    <a:pt x="0" y="67"/>
                    <a:pt x="0" y="67"/>
                    <a:pt x="0" y="68"/>
                  </a:cubicBezTo>
                  <a:cubicBezTo>
                    <a:pt x="0" y="96"/>
                    <a:pt x="0" y="96"/>
                    <a:pt x="0" y="96"/>
                  </a:cubicBezTo>
                  <a:cubicBezTo>
                    <a:pt x="0" y="105"/>
                    <a:pt x="7" y="112"/>
                    <a:pt x="16" y="112"/>
                  </a:cubicBezTo>
                  <a:cubicBezTo>
                    <a:pt x="112" y="112"/>
                    <a:pt x="112" y="112"/>
                    <a:pt x="112" y="112"/>
                  </a:cubicBezTo>
                  <a:cubicBezTo>
                    <a:pt x="121" y="112"/>
                    <a:pt x="128" y="105"/>
                    <a:pt x="128" y="96"/>
                  </a:cubicBezTo>
                  <a:cubicBezTo>
                    <a:pt x="128" y="68"/>
                    <a:pt x="128" y="68"/>
                    <a:pt x="128" y="68"/>
                  </a:cubicBezTo>
                  <a:cubicBezTo>
                    <a:pt x="128" y="67"/>
                    <a:pt x="128" y="67"/>
                    <a:pt x="128" y="66"/>
                  </a:cubicBezTo>
                  <a:close/>
                  <a:moveTo>
                    <a:pt x="120" y="96"/>
                  </a:moveTo>
                  <a:cubicBezTo>
                    <a:pt x="120" y="100"/>
                    <a:pt x="116" y="104"/>
                    <a:pt x="112" y="104"/>
                  </a:cubicBezTo>
                  <a:cubicBezTo>
                    <a:pt x="16" y="104"/>
                    <a:pt x="16" y="104"/>
                    <a:pt x="16" y="104"/>
                  </a:cubicBezTo>
                  <a:cubicBezTo>
                    <a:pt x="12" y="104"/>
                    <a:pt x="8" y="100"/>
                    <a:pt x="8" y="96"/>
                  </a:cubicBezTo>
                  <a:cubicBezTo>
                    <a:pt x="8" y="68"/>
                    <a:pt x="8" y="68"/>
                    <a:pt x="8" y="68"/>
                  </a:cubicBezTo>
                  <a:cubicBezTo>
                    <a:pt x="24" y="8"/>
                    <a:pt x="24" y="8"/>
                    <a:pt x="24" y="8"/>
                  </a:cubicBezTo>
                  <a:cubicBezTo>
                    <a:pt x="104" y="8"/>
                    <a:pt x="104" y="8"/>
                    <a:pt x="104" y="8"/>
                  </a:cubicBezTo>
                  <a:cubicBezTo>
                    <a:pt x="120" y="68"/>
                    <a:pt x="120" y="68"/>
                    <a:pt x="120" y="68"/>
                  </a:cubicBezTo>
                  <a:lnTo>
                    <a:pt x="120"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endParaRPr>
            </a:p>
          </p:txBody>
        </p:sp>
        <p:sp>
          <p:nvSpPr>
            <p:cNvPr id="67" name="Freeform 176"/>
            <p:cNvSpPr>
              <a:spLocks noEditPoints="1"/>
            </p:cNvSpPr>
            <p:nvPr/>
          </p:nvSpPr>
          <p:spPr bwMode="auto">
            <a:xfrm>
              <a:off x="60325" y="58738"/>
              <a:ext cx="374650" cy="277812"/>
            </a:xfrm>
            <a:custGeom>
              <a:gdLst>
                <a:gd name="T0" fmla="*/ 80 w 98"/>
                <a:gd name="T1" fmla="*/ 0 h 72"/>
                <a:gd name="T2" fmla="*/ 18 w 98"/>
                <a:gd name="T3" fmla="*/ 0 h 72"/>
                <a:gd name="T4" fmla="*/ 14 w 98"/>
                <a:gd name="T5" fmla="*/ 3 h 72"/>
                <a:gd name="T6" fmla="*/ 0 w 98"/>
                <a:gd name="T7" fmla="*/ 51 h 72"/>
                <a:gd name="T8" fmla="*/ 1 w 98"/>
                <a:gd name="T9" fmla="*/ 54 h 72"/>
                <a:gd name="T10" fmla="*/ 4 w 98"/>
                <a:gd name="T11" fmla="*/ 56 h 72"/>
                <a:gd name="T12" fmla="*/ 16 w 98"/>
                <a:gd name="T13" fmla="*/ 56 h 72"/>
                <a:gd name="T14" fmla="*/ 20 w 98"/>
                <a:gd name="T15" fmla="*/ 56 h 72"/>
                <a:gd name="T16" fmla="*/ 23 w 98"/>
                <a:gd name="T17" fmla="*/ 56 h 72"/>
                <a:gd name="T18" fmla="*/ 28 w 98"/>
                <a:gd name="T19" fmla="*/ 68 h 72"/>
                <a:gd name="T20" fmla="*/ 35 w 98"/>
                <a:gd name="T21" fmla="*/ 72 h 72"/>
                <a:gd name="T22" fmla="*/ 63 w 98"/>
                <a:gd name="T23" fmla="*/ 72 h 72"/>
                <a:gd name="T24" fmla="*/ 70 w 98"/>
                <a:gd name="T25" fmla="*/ 68 h 72"/>
                <a:gd name="T26" fmla="*/ 75 w 98"/>
                <a:gd name="T27" fmla="*/ 56 h 72"/>
                <a:gd name="T28" fmla="*/ 78 w 98"/>
                <a:gd name="T29" fmla="*/ 56 h 72"/>
                <a:gd name="T30" fmla="*/ 82 w 98"/>
                <a:gd name="T31" fmla="*/ 56 h 72"/>
                <a:gd name="T32" fmla="*/ 94 w 98"/>
                <a:gd name="T33" fmla="*/ 56 h 72"/>
                <a:gd name="T34" fmla="*/ 97 w 98"/>
                <a:gd name="T35" fmla="*/ 54 h 72"/>
                <a:gd name="T36" fmla="*/ 98 w 98"/>
                <a:gd name="T37" fmla="*/ 51 h 72"/>
                <a:gd name="T38" fmla="*/ 84 w 98"/>
                <a:gd name="T39" fmla="*/ 3 h 72"/>
                <a:gd name="T40" fmla="*/ 80 w 98"/>
                <a:gd name="T41" fmla="*/ 0 h 72"/>
                <a:gd name="T42" fmla="*/ 82 w 98"/>
                <a:gd name="T43" fmla="*/ 48 h 72"/>
                <a:gd name="T44" fmla="*/ 75 w 98"/>
                <a:gd name="T45" fmla="*/ 48 h 72"/>
                <a:gd name="T46" fmla="*/ 68 w 98"/>
                <a:gd name="T47" fmla="*/ 52 h 72"/>
                <a:gd name="T48" fmla="*/ 63 w 98"/>
                <a:gd name="T49" fmla="*/ 64 h 72"/>
                <a:gd name="T50" fmla="*/ 35 w 98"/>
                <a:gd name="T51" fmla="*/ 64 h 72"/>
                <a:gd name="T52" fmla="*/ 30 w 98"/>
                <a:gd name="T53" fmla="*/ 52 h 72"/>
                <a:gd name="T54" fmla="*/ 23 w 98"/>
                <a:gd name="T55" fmla="*/ 48 h 72"/>
                <a:gd name="T56" fmla="*/ 16 w 98"/>
                <a:gd name="T57" fmla="*/ 48 h 72"/>
                <a:gd name="T58" fmla="*/ 6 w 98"/>
                <a:gd name="T59" fmla="*/ 48 h 72"/>
                <a:gd name="T60" fmla="*/ 18 w 98"/>
                <a:gd name="T61" fmla="*/ 4 h 72"/>
                <a:gd name="T62" fmla="*/ 80 w 98"/>
                <a:gd name="T63" fmla="*/ 4 h 72"/>
                <a:gd name="T64" fmla="*/ 92 w 98"/>
                <a:gd name="T65" fmla="*/ 48 h 72"/>
                <a:gd name="T66" fmla="*/ 82 w 98"/>
                <a:gd name="T67" fmla="*/ 48 h 7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8" h="72">
                  <a:moveTo>
                    <a:pt x="80" y="0"/>
                  </a:moveTo>
                  <a:cubicBezTo>
                    <a:pt x="18" y="0"/>
                    <a:pt x="18" y="0"/>
                    <a:pt x="18" y="0"/>
                  </a:cubicBezTo>
                  <a:cubicBezTo>
                    <a:pt x="16" y="0"/>
                    <a:pt x="15" y="1"/>
                    <a:pt x="14" y="3"/>
                  </a:cubicBezTo>
                  <a:cubicBezTo>
                    <a:pt x="0" y="51"/>
                    <a:pt x="0" y="51"/>
                    <a:pt x="0" y="51"/>
                  </a:cubicBezTo>
                  <a:cubicBezTo>
                    <a:pt x="0" y="52"/>
                    <a:pt x="0" y="53"/>
                    <a:pt x="1" y="54"/>
                  </a:cubicBezTo>
                  <a:cubicBezTo>
                    <a:pt x="2" y="55"/>
                    <a:pt x="3" y="56"/>
                    <a:pt x="4" y="56"/>
                  </a:cubicBezTo>
                  <a:cubicBezTo>
                    <a:pt x="16" y="56"/>
                    <a:pt x="16" y="56"/>
                    <a:pt x="16" y="56"/>
                  </a:cubicBezTo>
                  <a:cubicBezTo>
                    <a:pt x="20" y="56"/>
                    <a:pt x="20" y="56"/>
                    <a:pt x="20" y="56"/>
                  </a:cubicBezTo>
                  <a:cubicBezTo>
                    <a:pt x="23" y="56"/>
                    <a:pt x="23" y="56"/>
                    <a:pt x="23" y="56"/>
                  </a:cubicBezTo>
                  <a:cubicBezTo>
                    <a:pt x="28" y="68"/>
                    <a:pt x="28" y="68"/>
                    <a:pt x="28" y="68"/>
                  </a:cubicBezTo>
                  <a:cubicBezTo>
                    <a:pt x="30" y="70"/>
                    <a:pt x="32" y="72"/>
                    <a:pt x="35" y="72"/>
                  </a:cubicBezTo>
                  <a:cubicBezTo>
                    <a:pt x="63" y="72"/>
                    <a:pt x="63" y="72"/>
                    <a:pt x="63" y="72"/>
                  </a:cubicBezTo>
                  <a:cubicBezTo>
                    <a:pt x="66" y="72"/>
                    <a:pt x="68" y="70"/>
                    <a:pt x="70" y="68"/>
                  </a:cubicBezTo>
                  <a:cubicBezTo>
                    <a:pt x="75" y="56"/>
                    <a:pt x="75" y="56"/>
                    <a:pt x="75" y="56"/>
                  </a:cubicBezTo>
                  <a:cubicBezTo>
                    <a:pt x="78" y="56"/>
                    <a:pt x="78" y="56"/>
                    <a:pt x="78" y="56"/>
                  </a:cubicBezTo>
                  <a:cubicBezTo>
                    <a:pt x="82" y="56"/>
                    <a:pt x="82" y="56"/>
                    <a:pt x="82" y="56"/>
                  </a:cubicBezTo>
                  <a:cubicBezTo>
                    <a:pt x="94" y="56"/>
                    <a:pt x="94" y="56"/>
                    <a:pt x="94" y="56"/>
                  </a:cubicBezTo>
                  <a:cubicBezTo>
                    <a:pt x="95" y="56"/>
                    <a:pt x="96" y="55"/>
                    <a:pt x="97" y="54"/>
                  </a:cubicBezTo>
                  <a:cubicBezTo>
                    <a:pt x="98" y="53"/>
                    <a:pt x="98" y="52"/>
                    <a:pt x="98" y="51"/>
                  </a:cubicBezTo>
                  <a:cubicBezTo>
                    <a:pt x="84" y="3"/>
                    <a:pt x="84" y="3"/>
                    <a:pt x="84" y="3"/>
                  </a:cubicBezTo>
                  <a:cubicBezTo>
                    <a:pt x="83" y="1"/>
                    <a:pt x="82" y="0"/>
                    <a:pt x="80" y="0"/>
                  </a:cubicBezTo>
                  <a:close/>
                  <a:moveTo>
                    <a:pt x="82" y="48"/>
                  </a:moveTo>
                  <a:cubicBezTo>
                    <a:pt x="75" y="48"/>
                    <a:pt x="75" y="48"/>
                    <a:pt x="75" y="48"/>
                  </a:cubicBezTo>
                  <a:cubicBezTo>
                    <a:pt x="72" y="48"/>
                    <a:pt x="70" y="50"/>
                    <a:pt x="68" y="52"/>
                  </a:cubicBezTo>
                  <a:cubicBezTo>
                    <a:pt x="63" y="64"/>
                    <a:pt x="63" y="64"/>
                    <a:pt x="63" y="64"/>
                  </a:cubicBezTo>
                  <a:cubicBezTo>
                    <a:pt x="35" y="64"/>
                    <a:pt x="35" y="64"/>
                    <a:pt x="35" y="64"/>
                  </a:cubicBezTo>
                  <a:cubicBezTo>
                    <a:pt x="30" y="52"/>
                    <a:pt x="30" y="52"/>
                    <a:pt x="30" y="52"/>
                  </a:cubicBezTo>
                  <a:cubicBezTo>
                    <a:pt x="28" y="50"/>
                    <a:pt x="26" y="48"/>
                    <a:pt x="23" y="48"/>
                  </a:cubicBezTo>
                  <a:cubicBezTo>
                    <a:pt x="16" y="48"/>
                    <a:pt x="16" y="48"/>
                    <a:pt x="16" y="48"/>
                  </a:cubicBezTo>
                  <a:cubicBezTo>
                    <a:pt x="6" y="48"/>
                    <a:pt x="6" y="48"/>
                    <a:pt x="6" y="48"/>
                  </a:cubicBezTo>
                  <a:cubicBezTo>
                    <a:pt x="18" y="4"/>
                    <a:pt x="18" y="4"/>
                    <a:pt x="18" y="4"/>
                  </a:cubicBezTo>
                  <a:cubicBezTo>
                    <a:pt x="80" y="4"/>
                    <a:pt x="80" y="4"/>
                    <a:pt x="80" y="4"/>
                  </a:cubicBezTo>
                  <a:cubicBezTo>
                    <a:pt x="92" y="48"/>
                    <a:pt x="92" y="48"/>
                    <a:pt x="92" y="48"/>
                  </a:cubicBezTo>
                  <a:lnTo>
                    <a:pt x="82"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endParaRPr>
            </a:p>
          </p:txBody>
        </p:sp>
      </p:grpSp>
      <p:sp>
        <p:nvSpPr>
          <p:cNvPr id="68" name="Freeform 50"/>
          <p:cNvSpPr>
            <a:spLocks noEditPoints="1"/>
          </p:cNvSpPr>
          <p:nvPr/>
        </p:nvSpPr>
        <p:spPr bwMode="auto">
          <a:xfrm>
            <a:off x="1055561" y="2894752"/>
            <a:ext cx="261823" cy="329775"/>
          </a:xfrm>
          <a:custGeom>
            <a:cxnLst>
              <a:cxn ang="0">
                <a:pos x="187" y="135"/>
              </a:cxn>
              <a:cxn ang="0">
                <a:pos x="44" y="135"/>
              </a:cxn>
              <a:cxn ang="0">
                <a:pos x="44" y="156"/>
              </a:cxn>
              <a:cxn ang="0">
                <a:pos x="187" y="156"/>
              </a:cxn>
              <a:cxn ang="0">
                <a:pos x="187" y="135"/>
              </a:cxn>
              <a:cxn ang="0">
                <a:pos x="187" y="95"/>
              </a:cxn>
              <a:cxn ang="0">
                <a:pos x="44" y="95"/>
              </a:cxn>
              <a:cxn ang="0">
                <a:pos x="44" y="115"/>
              </a:cxn>
              <a:cxn ang="0">
                <a:pos x="187" y="115"/>
              </a:cxn>
              <a:cxn ang="0">
                <a:pos x="187" y="95"/>
              </a:cxn>
              <a:cxn ang="0">
                <a:pos x="187" y="54"/>
              </a:cxn>
              <a:cxn ang="0">
                <a:pos x="44" y="54"/>
              </a:cxn>
              <a:cxn ang="0">
                <a:pos x="44" y="75"/>
              </a:cxn>
              <a:cxn ang="0">
                <a:pos x="187" y="75"/>
              </a:cxn>
              <a:cxn ang="0">
                <a:pos x="187" y="54"/>
              </a:cxn>
              <a:cxn ang="0">
                <a:pos x="44" y="196"/>
              </a:cxn>
              <a:cxn ang="0">
                <a:pos x="116" y="196"/>
              </a:cxn>
              <a:cxn ang="0">
                <a:pos x="116" y="176"/>
              </a:cxn>
              <a:cxn ang="0">
                <a:pos x="44" y="176"/>
              </a:cxn>
              <a:cxn ang="0">
                <a:pos x="44" y="196"/>
              </a:cxn>
              <a:cxn ang="0">
                <a:pos x="233" y="29"/>
              </a:cxn>
              <a:cxn ang="0">
                <a:pos x="233" y="0"/>
              </a:cxn>
              <a:cxn ang="0">
                <a:pos x="0" y="0"/>
              </a:cxn>
              <a:cxn ang="0">
                <a:pos x="0" y="301"/>
              </a:cxn>
              <a:cxn ang="0">
                <a:pos x="29" y="301"/>
              </a:cxn>
              <a:cxn ang="0">
                <a:pos x="29" y="330"/>
              </a:cxn>
              <a:cxn ang="0">
                <a:pos x="262" y="330"/>
              </a:cxn>
              <a:cxn ang="0">
                <a:pos x="262" y="29"/>
              </a:cxn>
              <a:cxn ang="0">
                <a:pos x="233" y="29"/>
              </a:cxn>
              <a:cxn ang="0">
                <a:pos x="15" y="286"/>
              </a:cxn>
              <a:cxn ang="0">
                <a:pos x="15" y="16"/>
              </a:cxn>
              <a:cxn ang="0">
                <a:pos x="216" y="16"/>
              </a:cxn>
              <a:cxn ang="0">
                <a:pos x="216" y="216"/>
              </a:cxn>
              <a:cxn ang="0">
                <a:pos x="148" y="216"/>
              </a:cxn>
              <a:cxn ang="0">
                <a:pos x="148" y="286"/>
              </a:cxn>
              <a:cxn ang="0">
                <a:pos x="15" y="286"/>
              </a:cxn>
              <a:cxn ang="0">
                <a:pos x="245" y="315"/>
              </a:cxn>
              <a:cxn ang="0">
                <a:pos x="44" y="315"/>
              </a:cxn>
              <a:cxn ang="0">
                <a:pos x="44" y="301"/>
              </a:cxn>
              <a:cxn ang="0">
                <a:pos x="155" y="301"/>
              </a:cxn>
              <a:cxn ang="0">
                <a:pos x="233" y="225"/>
              </a:cxn>
              <a:cxn ang="0">
                <a:pos x="233" y="45"/>
              </a:cxn>
              <a:cxn ang="0">
                <a:pos x="245" y="45"/>
              </a:cxn>
              <a:cxn ang="0">
                <a:pos x="245" y="315"/>
              </a:cxn>
            </a:cxnLst>
            <a:rect l="0" t="0" r="r" b="b"/>
            <a:pathLst>
              <a:path w="262" h="330">
                <a:moveTo>
                  <a:pt x="187" y="135"/>
                </a:moveTo>
                <a:lnTo>
                  <a:pt x="44" y="135"/>
                </a:lnTo>
                <a:lnTo>
                  <a:pt x="44" y="156"/>
                </a:lnTo>
                <a:lnTo>
                  <a:pt x="187" y="156"/>
                </a:lnTo>
                <a:lnTo>
                  <a:pt x="187" y="135"/>
                </a:lnTo>
                <a:close/>
                <a:moveTo>
                  <a:pt x="187" y="95"/>
                </a:moveTo>
                <a:lnTo>
                  <a:pt x="44" y="95"/>
                </a:lnTo>
                <a:lnTo>
                  <a:pt x="44" y="115"/>
                </a:lnTo>
                <a:lnTo>
                  <a:pt x="187" y="115"/>
                </a:lnTo>
                <a:lnTo>
                  <a:pt x="187" y="95"/>
                </a:lnTo>
                <a:close/>
                <a:moveTo>
                  <a:pt x="187" y="54"/>
                </a:moveTo>
                <a:lnTo>
                  <a:pt x="44" y="54"/>
                </a:lnTo>
                <a:lnTo>
                  <a:pt x="44" y="75"/>
                </a:lnTo>
                <a:lnTo>
                  <a:pt x="187" y="75"/>
                </a:lnTo>
                <a:lnTo>
                  <a:pt x="187" y="54"/>
                </a:lnTo>
                <a:close/>
                <a:moveTo>
                  <a:pt x="44" y="196"/>
                </a:moveTo>
                <a:lnTo>
                  <a:pt x="116" y="196"/>
                </a:lnTo>
                <a:lnTo>
                  <a:pt x="116" y="176"/>
                </a:lnTo>
                <a:lnTo>
                  <a:pt x="44" y="176"/>
                </a:lnTo>
                <a:lnTo>
                  <a:pt x="44" y="196"/>
                </a:lnTo>
                <a:close/>
                <a:moveTo>
                  <a:pt x="233" y="29"/>
                </a:moveTo>
                <a:lnTo>
                  <a:pt x="233" y="0"/>
                </a:lnTo>
                <a:lnTo>
                  <a:pt x="0" y="0"/>
                </a:lnTo>
                <a:lnTo>
                  <a:pt x="0" y="301"/>
                </a:lnTo>
                <a:lnTo>
                  <a:pt x="29" y="301"/>
                </a:lnTo>
                <a:lnTo>
                  <a:pt x="29" y="330"/>
                </a:lnTo>
                <a:lnTo>
                  <a:pt x="262" y="330"/>
                </a:lnTo>
                <a:lnTo>
                  <a:pt x="262" y="29"/>
                </a:lnTo>
                <a:lnTo>
                  <a:pt x="233" y="29"/>
                </a:lnTo>
                <a:close/>
                <a:moveTo>
                  <a:pt x="15" y="286"/>
                </a:moveTo>
                <a:lnTo>
                  <a:pt x="15" y="16"/>
                </a:lnTo>
                <a:lnTo>
                  <a:pt x="216" y="16"/>
                </a:lnTo>
                <a:lnTo>
                  <a:pt x="216" y="216"/>
                </a:lnTo>
                <a:lnTo>
                  <a:pt x="148" y="216"/>
                </a:lnTo>
                <a:lnTo>
                  <a:pt x="148" y="286"/>
                </a:lnTo>
                <a:lnTo>
                  <a:pt x="15" y="286"/>
                </a:lnTo>
                <a:close/>
                <a:moveTo>
                  <a:pt x="245" y="315"/>
                </a:moveTo>
                <a:lnTo>
                  <a:pt x="44" y="315"/>
                </a:lnTo>
                <a:lnTo>
                  <a:pt x="44" y="301"/>
                </a:lnTo>
                <a:lnTo>
                  <a:pt x="155" y="301"/>
                </a:lnTo>
                <a:lnTo>
                  <a:pt x="233" y="225"/>
                </a:lnTo>
                <a:lnTo>
                  <a:pt x="233" y="45"/>
                </a:lnTo>
                <a:lnTo>
                  <a:pt x="245" y="45"/>
                </a:lnTo>
                <a:lnTo>
                  <a:pt x="245" y="315"/>
                </a:lnTo>
                <a:close/>
              </a:path>
            </a:pathLst>
          </a:custGeom>
          <a:solidFill>
            <a:srgbClr val="022E6E"/>
          </a:solidFill>
          <a:ln w="9525">
            <a:noFill/>
            <a:round/>
          </a:ln>
        </p:spPr>
        <p:txBody>
          <a:bodyPr vert="horz" wrap="square" lIns="91440" tIns="45720" rIns="91440" bIns="45720" numCol="1" anchor="t" anchorCtr="0" compatLnSpc="1"/>
          <a:lstStyle/>
          <a:p>
            <a:endParaRPr lang="ko-KR" altLang="en-US">
              <a:latin typeface="+mj-ea"/>
              <a:ea typeface="+mj-ea"/>
            </a:endParaRPr>
          </a:p>
        </p:txBody>
      </p:sp>
      <p:sp>
        <p:nvSpPr>
          <p:cNvPr id="69" name="Freeform 48"/>
          <p:cNvSpPr>
            <a:spLocks noEditPoints="1"/>
          </p:cNvSpPr>
          <p:nvPr/>
        </p:nvSpPr>
        <p:spPr bwMode="auto">
          <a:xfrm>
            <a:off x="2983620" y="3224527"/>
            <a:ext cx="242125" cy="354280"/>
          </a:xfrm>
          <a:custGeom>
            <a:cxnLst>
              <a:cxn ang="0">
                <a:pos x="76" y="31"/>
              </a:cxn>
              <a:cxn ang="0">
                <a:pos x="80" y="27"/>
              </a:cxn>
              <a:cxn ang="0">
                <a:pos x="76" y="23"/>
              </a:cxn>
              <a:cxn ang="0">
                <a:pos x="23" y="76"/>
              </a:cxn>
              <a:cxn ang="0">
                <a:pos x="27" y="80"/>
              </a:cxn>
              <a:cxn ang="0">
                <a:pos x="31" y="76"/>
              </a:cxn>
              <a:cxn ang="0">
                <a:pos x="76" y="31"/>
              </a:cxn>
              <a:cxn ang="0">
                <a:pos x="44" y="192"/>
              </a:cxn>
              <a:cxn ang="0">
                <a:pos x="45" y="203"/>
              </a:cxn>
              <a:cxn ang="0">
                <a:pos x="56" y="209"/>
              </a:cxn>
              <a:cxn ang="0">
                <a:pos x="57" y="216"/>
              </a:cxn>
              <a:cxn ang="0">
                <a:pos x="76" y="221"/>
              </a:cxn>
              <a:cxn ang="0">
                <a:pos x="95" y="216"/>
              </a:cxn>
              <a:cxn ang="0">
                <a:pos x="96" y="209"/>
              </a:cxn>
              <a:cxn ang="0">
                <a:pos x="106" y="203"/>
              </a:cxn>
              <a:cxn ang="0">
                <a:pos x="108" y="192"/>
              </a:cxn>
              <a:cxn ang="0">
                <a:pos x="76" y="197"/>
              </a:cxn>
              <a:cxn ang="0">
                <a:pos x="44" y="192"/>
              </a:cxn>
              <a:cxn ang="0">
                <a:pos x="41" y="170"/>
              </a:cxn>
              <a:cxn ang="0">
                <a:pos x="42" y="182"/>
              </a:cxn>
              <a:cxn ang="0">
                <a:pos x="76" y="188"/>
              </a:cxn>
              <a:cxn ang="0">
                <a:pos x="109" y="182"/>
              </a:cxn>
              <a:cxn ang="0">
                <a:pos x="111" y="170"/>
              </a:cxn>
              <a:cxn ang="0">
                <a:pos x="76" y="177"/>
              </a:cxn>
              <a:cxn ang="0">
                <a:pos x="41" y="170"/>
              </a:cxn>
              <a:cxn ang="0">
                <a:pos x="76" y="0"/>
              </a:cxn>
              <a:cxn ang="0">
                <a:pos x="0" y="76"/>
              </a:cxn>
              <a:cxn ang="0">
                <a:pos x="36" y="141"/>
              </a:cxn>
              <a:cxn ang="0">
                <a:pos x="39" y="160"/>
              </a:cxn>
              <a:cxn ang="0">
                <a:pos x="76" y="168"/>
              </a:cxn>
              <a:cxn ang="0">
                <a:pos x="113" y="160"/>
              </a:cxn>
              <a:cxn ang="0">
                <a:pos x="115" y="141"/>
              </a:cxn>
              <a:cxn ang="0">
                <a:pos x="152" y="76"/>
              </a:cxn>
              <a:cxn ang="0">
                <a:pos x="76" y="0"/>
              </a:cxn>
              <a:cxn ang="0">
                <a:pos x="104" y="132"/>
              </a:cxn>
              <a:cxn ang="0">
                <a:pos x="102" y="150"/>
              </a:cxn>
              <a:cxn ang="0">
                <a:pos x="76" y="154"/>
              </a:cxn>
              <a:cxn ang="0">
                <a:pos x="50" y="150"/>
              </a:cxn>
              <a:cxn ang="0">
                <a:pos x="48" y="132"/>
              </a:cxn>
              <a:cxn ang="0">
                <a:pos x="13" y="76"/>
              </a:cxn>
              <a:cxn ang="0">
                <a:pos x="76" y="14"/>
              </a:cxn>
              <a:cxn ang="0">
                <a:pos x="139" y="76"/>
              </a:cxn>
              <a:cxn ang="0">
                <a:pos x="104" y="132"/>
              </a:cxn>
              <a:cxn ang="0">
                <a:pos x="93" y="104"/>
              </a:cxn>
              <a:cxn ang="0">
                <a:pos x="76" y="74"/>
              </a:cxn>
              <a:cxn ang="0">
                <a:pos x="59" y="104"/>
              </a:cxn>
              <a:cxn ang="0">
                <a:pos x="52" y="89"/>
              </a:cxn>
              <a:cxn ang="0">
                <a:pos x="41" y="94"/>
              </a:cxn>
              <a:cxn ang="0">
                <a:pos x="58" y="131"/>
              </a:cxn>
              <a:cxn ang="0">
                <a:pos x="76" y="98"/>
              </a:cxn>
              <a:cxn ang="0">
                <a:pos x="94" y="131"/>
              </a:cxn>
              <a:cxn ang="0">
                <a:pos x="111" y="94"/>
              </a:cxn>
              <a:cxn ang="0">
                <a:pos x="100" y="89"/>
              </a:cxn>
              <a:cxn ang="0">
                <a:pos x="93" y="104"/>
              </a:cxn>
            </a:cxnLst>
            <a:rect l="0" t="0" r="r" b="b"/>
            <a:pathLst>
              <a:path w="152" h="221">
                <a:moveTo>
                  <a:pt x="76" y="31"/>
                </a:moveTo>
                <a:cubicBezTo>
                  <a:pt x="78" y="31"/>
                  <a:pt x="80" y="30"/>
                  <a:pt x="80" y="27"/>
                </a:cubicBezTo>
                <a:cubicBezTo>
                  <a:pt x="80" y="25"/>
                  <a:pt x="78" y="23"/>
                  <a:pt x="76" y="23"/>
                </a:cubicBezTo>
                <a:cubicBezTo>
                  <a:pt x="47" y="23"/>
                  <a:pt x="23" y="47"/>
                  <a:pt x="23" y="76"/>
                </a:cubicBezTo>
                <a:cubicBezTo>
                  <a:pt x="23" y="78"/>
                  <a:pt x="25" y="80"/>
                  <a:pt x="27" y="80"/>
                </a:cubicBezTo>
                <a:cubicBezTo>
                  <a:pt x="29" y="80"/>
                  <a:pt x="31" y="78"/>
                  <a:pt x="31" y="76"/>
                </a:cubicBezTo>
                <a:cubicBezTo>
                  <a:pt x="31" y="52"/>
                  <a:pt x="51" y="31"/>
                  <a:pt x="76" y="31"/>
                </a:cubicBezTo>
                <a:close/>
                <a:moveTo>
                  <a:pt x="44" y="192"/>
                </a:moveTo>
                <a:cubicBezTo>
                  <a:pt x="45" y="203"/>
                  <a:pt x="45" y="203"/>
                  <a:pt x="45" y="203"/>
                </a:cubicBezTo>
                <a:cubicBezTo>
                  <a:pt x="45" y="203"/>
                  <a:pt x="48" y="207"/>
                  <a:pt x="56" y="209"/>
                </a:cubicBezTo>
                <a:cubicBezTo>
                  <a:pt x="57" y="216"/>
                  <a:pt x="57" y="216"/>
                  <a:pt x="57" y="216"/>
                </a:cubicBezTo>
                <a:cubicBezTo>
                  <a:pt x="57" y="216"/>
                  <a:pt x="61" y="221"/>
                  <a:pt x="76" y="221"/>
                </a:cubicBezTo>
                <a:cubicBezTo>
                  <a:pt x="91" y="221"/>
                  <a:pt x="95" y="216"/>
                  <a:pt x="95" y="216"/>
                </a:cubicBezTo>
                <a:cubicBezTo>
                  <a:pt x="96" y="209"/>
                  <a:pt x="96" y="209"/>
                  <a:pt x="96" y="209"/>
                </a:cubicBezTo>
                <a:cubicBezTo>
                  <a:pt x="104" y="207"/>
                  <a:pt x="106" y="203"/>
                  <a:pt x="106" y="203"/>
                </a:cubicBezTo>
                <a:cubicBezTo>
                  <a:pt x="108" y="192"/>
                  <a:pt x="108" y="192"/>
                  <a:pt x="108" y="192"/>
                </a:cubicBezTo>
                <a:cubicBezTo>
                  <a:pt x="98" y="195"/>
                  <a:pt x="87" y="197"/>
                  <a:pt x="76" y="197"/>
                </a:cubicBezTo>
                <a:cubicBezTo>
                  <a:pt x="64" y="197"/>
                  <a:pt x="54" y="195"/>
                  <a:pt x="44" y="192"/>
                </a:cubicBezTo>
                <a:close/>
                <a:moveTo>
                  <a:pt x="41" y="170"/>
                </a:moveTo>
                <a:cubicBezTo>
                  <a:pt x="42" y="182"/>
                  <a:pt x="42" y="182"/>
                  <a:pt x="42" y="182"/>
                </a:cubicBezTo>
                <a:cubicBezTo>
                  <a:pt x="52" y="186"/>
                  <a:pt x="64" y="188"/>
                  <a:pt x="76" y="188"/>
                </a:cubicBezTo>
                <a:cubicBezTo>
                  <a:pt x="88" y="188"/>
                  <a:pt x="99" y="186"/>
                  <a:pt x="109" y="182"/>
                </a:cubicBezTo>
                <a:cubicBezTo>
                  <a:pt x="111" y="170"/>
                  <a:pt x="111" y="170"/>
                  <a:pt x="111" y="170"/>
                </a:cubicBezTo>
                <a:cubicBezTo>
                  <a:pt x="100" y="174"/>
                  <a:pt x="89" y="177"/>
                  <a:pt x="76" y="177"/>
                </a:cubicBezTo>
                <a:cubicBezTo>
                  <a:pt x="63" y="177"/>
                  <a:pt x="51" y="174"/>
                  <a:pt x="41" y="170"/>
                </a:cubicBezTo>
                <a:close/>
                <a:moveTo>
                  <a:pt x="76" y="0"/>
                </a:moveTo>
                <a:cubicBezTo>
                  <a:pt x="34" y="0"/>
                  <a:pt x="0" y="34"/>
                  <a:pt x="0" y="76"/>
                </a:cubicBezTo>
                <a:cubicBezTo>
                  <a:pt x="0" y="104"/>
                  <a:pt x="15" y="128"/>
                  <a:pt x="36" y="141"/>
                </a:cubicBezTo>
                <a:cubicBezTo>
                  <a:pt x="39" y="160"/>
                  <a:pt x="39" y="160"/>
                  <a:pt x="39" y="160"/>
                </a:cubicBezTo>
                <a:cubicBezTo>
                  <a:pt x="50" y="165"/>
                  <a:pt x="63" y="168"/>
                  <a:pt x="76" y="168"/>
                </a:cubicBezTo>
                <a:cubicBezTo>
                  <a:pt x="89" y="168"/>
                  <a:pt x="102" y="165"/>
                  <a:pt x="113" y="160"/>
                </a:cubicBezTo>
                <a:cubicBezTo>
                  <a:pt x="115" y="141"/>
                  <a:pt x="115" y="141"/>
                  <a:pt x="115" y="141"/>
                </a:cubicBezTo>
                <a:cubicBezTo>
                  <a:pt x="137" y="128"/>
                  <a:pt x="152" y="104"/>
                  <a:pt x="152" y="76"/>
                </a:cubicBezTo>
                <a:cubicBezTo>
                  <a:pt x="152" y="34"/>
                  <a:pt x="118" y="0"/>
                  <a:pt x="76" y="0"/>
                </a:cubicBezTo>
                <a:close/>
                <a:moveTo>
                  <a:pt x="104" y="132"/>
                </a:moveTo>
                <a:cubicBezTo>
                  <a:pt x="102" y="150"/>
                  <a:pt x="102" y="150"/>
                  <a:pt x="102" y="150"/>
                </a:cubicBezTo>
                <a:cubicBezTo>
                  <a:pt x="102" y="150"/>
                  <a:pt x="95" y="154"/>
                  <a:pt x="76" y="154"/>
                </a:cubicBezTo>
                <a:cubicBezTo>
                  <a:pt x="57" y="154"/>
                  <a:pt x="50" y="150"/>
                  <a:pt x="50" y="150"/>
                </a:cubicBezTo>
                <a:cubicBezTo>
                  <a:pt x="48" y="132"/>
                  <a:pt x="48" y="132"/>
                  <a:pt x="48" y="132"/>
                </a:cubicBezTo>
                <a:cubicBezTo>
                  <a:pt x="27" y="122"/>
                  <a:pt x="13" y="101"/>
                  <a:pt x="13" y="76"/>
                </a:cubicBezTo>
                <a:cubicBezTo>
                  <a:pt x="13" y="42"/>
                  <a:pt x="41" y="14"/>
                  <a:pt x="76" y="14"/>
                </a:cubicBezTo>
                <a:cubicBezTo>
                  <a:pt x="110" y="14"/>
                  <a:pt x="139" y="42"/>
                  <a:pt x="139" y="76"/>
                </a:cubicBezTo>
                <a:cubicBezTo>
                  <a:pt x="139" y="101"/>
                  <a:pt x="124" y="122"/>
                  <a:pt x="104" y="132"/>
                </a:cubicBezTo>
                <a:close/>
                <a:moveTo>
                  <a:pt x="93" y="104"/>
                </a:moveTo>
                <a:cubicBezTo>
                  <a:pt x="76" y="74"/>
                  <a:pt x="76" y="74"/>
                  <a:pt x="76" y="74"/>
                </a:cubicBezTo>
                <a:cubicBezTo>
                  <a:pt x="59" y="104"/>
                  <a:pt x="59" y="104"/>
                  <a:pt x="59" y="104"/>
                </a:cubicBezTo>
                <a:cubicBezTo>
                  <a:pt x="52" y="89"/>
                  <a:pt x="52" y="89"/>
                  <a:pt x="52" y="89"/>
                </a:cubicBezTo>
                <a:cubicBezTo>
                  <a:pt x="41" y="94"/>
                  <a:pt x="41" y="94"/>
                  <a:pt x="41" y="94"/>
                </a:cubicBezTo>
                <a:cubicBezTo>
                  <a:pt x="58" y="131"/>
                  <a:pt x="58" y="131"/>
                  <a:pt x="58" y="131"/>
                </a:cubicBezTo>
                <a:cubicBezTo>
                  <a:pt x="76" y="98"/>
                  <a:pt x="76" y="98"/>
                  <a:pt x="76" y="98"/>
                </a:cubicBezTo>
                <a:cubicBezTo>
                  <a:pt x="94" y="131"/>
                  <a:pt x="94" y="131"/>
                  <a:pt x="94" y="131"/>
                </a:cubicBezTo>
                <a:cubicBezTo>
                  <a:pt x="111" y="94"/>
                  <a:pt x="111" y="94"/>
                  <a:pt x="111" y="94"/>
                </a:cubicBezTo>
                <a:cubicBezTo>
                  <a:pt x="100" y="89"/>
                  <a:pt x="100" y="89"/>
                  <a:pt x="100" y="89"/>
                </a:cubicBezTo>
                <a:lnTo>
                  <a:pt x="93" y="104"/>
                </a:lnTo>
                <a:close/>
              </a:path>
            </a:pathLst>
          </a:custGeom>
          <a:solidFill>
            <a:srgbClr val="022E6E"/>
          </a:solidFill>
          <a:ln w="9525">
            <a:noFill/>
            <a:round/>
          </a:ln>
        </p:spPr>
        <p:txBody>
          <a:bodyPr vert="horz" wrap="square" lIns="91440" tIns="45720" rIns="91440" bIns="45720" numCol="1" anchor="t" anchorCtr="0" compatLnSpc="1"/>
          <a:lstStyle/>
          <a:p>
            <a:endParaRPr lang="ko-KR" altLang="en-US">
              <a:latin typeface="+mj-ea"/>
              <a:ea typeface="+mj-ea"/>
            </a:endParaRPr>
          </a:p>
        </p:txBody>
      </p:sp>
      <p:grpSp>
        <p:nvGrpSpPr>
          <p:cNvPr id="70" name="Group 18"/>
          <p:cNvGrpSpPr/>
          <p:nvPr/>
        </p:nvGrpSpPr>
        <p:grpSpPr>
          <a:xfrm>
            <a:off x="7429035" y="3182144"/>
            <a:ext cx="312268" cy="312268"/>
            <a:chOff x="6350" y="4763"/>
            <a:chExt cx="492125" cy="492125"/>
          </a:xfrm>
          <a:solidFill>
            <a:srgbClr val="022E6E"/>
          </a:solidFill>
        </p:grpSpPr>
        <p:sp>
          <p:nvSpPr>
            <p:cNvPr id="71" name="Freeform 156"/>
            <p:cNvSpPr>
              <a:spLocks noEditPoints="1"/>
            </p:cNvSpPr>
            <p:nvPr/>
          </p:nvSpPr>
          <p:spPr bwMode="auto">
            <a:xfrm>
              <a:off x="6350" y="4763"/>
              <a:ext cx="492125" cy="492125"/>
            </a:xfrm>
            <a:custGeom>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sp>
          <p:nvSpPr>
            <p:cNvPr id="72" name="Freeform 157"/>
            <p:cNvSpPr>
              <a:spLocks noEditPoints="1"/>
            </p:cNvSpPr>
            <p:nvPr/>
          </p:nvSpPr>
          <p:spPr bwMode="auto">
            <a:xfrm>
              <a:off x="146050" y="144463"/>
              <a:ext cx="214313" cy="214313"/>
            </a:xfrm>
            <a:custGeom>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sp>
          <p:nvSpPr>
            <p:cNvPr id="73" name="Freeform 158"/>
            <p:cNvSpPr>
              <a:spLocks noEditPoints="1"/>
            </p:cNvSpPr>
            <p:nvPr/>
          </p:nvSpPr>
          <p:spPr bwMode="auto">
            <a:xfrm>
              <a:off x="192088" y="190501"/>
              <a:ext cx="122238" cy="122238"/>
            </a:xfrm>
            <a:custGeom>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ct val="0"/>
                </a:spcBef>
                <a:spcAft>
                  <a:spcPct val="0"/>
                </a:spcAft>
                <a:defRPr/>
              </a:pPr>
              <a:endParaRPr lang="id-ID">
                <a:latin typeface="+mj-ea"/>
                <a:ea typeface="+mj-ea"/>
                <a:cs typeface="Roboto condensed"/>
              </a:endParaRPr>
            </a:p>
          </p:txBody>
        </p:sp>
      </p:grpSp>
      <p:sp>
        <p:nvSpPr>
          <p:cNvPr id="74" name="TextBox 26"/>
          <p:cNvSpPr txBox="1"/>
          <p:nvPr/>
        </p:nvSpPr>
        <p:spPr>
          <a:xfrm>
            <a:off x="229394" y="3303609"/>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endParaRPr>
          </a:p>
        </p:txBody>
      </p:sp>
      <p:sp>
        <p:nvSpPr>
          <p:cNvPr id="75" name="TextBox 27"/>
          <p:cNvSpPr txBox="1"/>
          <p:nvPr/>
        </p:nvSpPr>
        <p:spPr>
          <a:xfrm>
            <a:off x="2120662" y="365827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endParaRPr>
          </a:p>
        </p:txBody>
      </p:sp>
      <p:sp>
        <p:nvSpPr>
          <p:cNvPr id="76" name="TextBox 28"/>
          <p:cNvSpPr txBox="1"/>
          <p:nvPr/>
        </p:nvSpPr>
        <p:spPr>
          <a:xfrm>
            <a:off x="4024278" y="4215127"/>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endParaRPr>
          </a:p>
        </p:txBody>
      </p:sp>
      <p:sp>
        <p:nvSpPr>
          <p:cNvPr id="77" name="TextBox 29"/>
          <p:cNvSpPr txBox="1"/>
          <p:nvPr/>
        </p:nvSpPr>
        <p:spPr>
          <a:xfrm>
            <a:off x="6688574" y="3639528"/>
            <a:ext cx="1915874" cy="678987"/>
          </a:xfrm>
          <a:prstGeom prst="rect">
            <a:avLst/>
          </a:prstGeom>
          <a:noFill/>
        </p:spPr>
        <p:txBody>
          <a:bodyPr wrap="square" lIns="68598" tIns="34299" rIns="68598" bIns="34299" rtlCol="0">
            <a:spAutoFit/>
          </a:bodyPr>
          <a:lstStyle/>
          <a:p>
            <a:pPr marL="0" marR="0" lvl="0" indent="0" defTabSz="914400" eaLnBrk="1" fontAlgn="auto" latinLnBrk="0" hangingPunct="1">
              <a:lnSpc>
                <a:spcPct val="130000"/>
              </a:lnSpc>
              <a:spcBef>
                <a:spcPct val="0"/>
              </a:spcBef>
              <a:spcAft>
                <a:spcPct val="0"/>
              </a:spcAft>
              <a:buClrTx/>
              <a:buSzTx/>
              <a:buFontTx/>
              <a:buNone/>
              <a:defRPr/>
            </a:pPr>
            <a:r>
              <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rPr>
              <a:t>您的内容打在这里，或者通过复制您的文本后，在此框中选择</a:t>
            </a:r>
            <a:r>
              <a:rPr kumimoji="0" lang="zh-CN" altLang="en-US" sz="1050" b="0" i="0" u="none" strike="noStrike" kern="0" cap="none" spc="0" normalizeH="0" baseline="0" noProof="0" smtClean="0">
                <a:ln>
                  <a:noFill/>
                </a:ln>
                <a:solidFill>
                  <a:schemeClr val="tx1">
                    <a:lumMod val="85000"/>
                    <a:lumOff val="15000"/>
                  </a:schemeClr>
                </a:solidFill>
                <a:effectLst/>
                <a:uLnTx/>
                <a:uFillTx/>
                <a:latin typeface="+mj-ea"/>
                <a:ea typeface="+mj-ea"/>
              </a:rPr>
              <a:t>粘贴</a:t>
            </a:r>
            <a:endParaRPr kumimoji="0" lang="zh-CN" altLang="en-US" sz="1050" b="0" i="0" u="none" strike="noStrike" kern="0" cap="none" spc="0" normalizeH="0" baseline="0" noProof="0">
              <a:ln>
                <a:noFill/>
              </a:ln>
              <a:solidFill>
                <a:schemeClr val="tx1">
                  <a:lumMod val="85000"/>
                  <a:lumOff val="15000"/>
                </a:schemeClr>
              </a:solidFill>
              <a:effectLst/>
              <a:uLnTx/>
              <a:uFillTx/>
              <a:latin typeface="+mj-ea"/>
              <a:ea typeface="+mj-ea"/>
            </a:endParaRPr>
          </a:p>
        </p:txBody>
      </p:sp>
      <p:grpSp>
        <p:nvGrpSpPr>
          <p:cNvPr id="78" name="组合 77"/>
          <p:cNvGrpSpPr/>
          <p:nvPr/>
        </p:nvGrpSpPr>
        <p:grpSpPr>
          <a:xfrm>
            <a:off x="4677858" y="2649672"/>
            <a:ext cx="809336" cy="809336"/>
            <a:chOff x="4677858" y="2649672"/>
            <a:chExt cx="809336" cy="809336"/>
          </a:xfrm>
          <a:solidFill>
            <a:srgbClr val="022E6E"/>
          </a:solidFill>
        </p:grpSpPr>
        <p:sp>
          <p:nvSpPr>
            <p:cNvPr id="79" name="椭圆 78"/>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0" name="椭圆 79"/>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81" name="组合 80"/>
          <p:cNvGrpSpPr/>
          <p:nvPr/>
        </p:nvGrpSpPr>
        <p:grpSpPr>
          <a:xfrm>
            <a:off x="639258" y="1763208"/>
            <a:ext cx="809336" cy="809336"/>
            <a:chOff x="4677858" y="2649672"/>
            <a:chExt cx="809336" cy="809336"/>
          </a:xfrm>
          <a:solidFill>
            <a:srgbClr val="022E6E"/>
          </a:solidFill>
        </p:grpSpPr>
        <p:sp>
          <p:nvSpPr>
            <p:cNvPr id="82" name="椭圆 81"/>
            <p:cNvSpPr/>
            <p:nvPr/>
          </p:nvSpPr>
          <p:spPr>
            <a:xfrm>
              <a:off x="4677858" y="2649672"/>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83" name="椭圆 82"/>
            <p:cNvSpPr/>
            <p:nvPr/>
          </p:nvSpPr>
          <p:spPr>
            <a:xfrm>
              <a:off x="4719132" y="2696247"/>
              <a:ext cx="726788" cy="726784"/>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pic>
        <p:nvPicPr>
          <p:cNvPr id="84" name="Picture 2" descr="C:\Users\Administrator\Desktop\微立体创业计划\001.png"/>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3000"/>
                    </a14:imgEffect>
                  </a14:imgLayer>
                </a14:imgProps>
              </a:ext>
              <a:ext uri="{28A0092B-C50C-407E-A947-70E740481C1C}">
                <a14:useLocalDpi xmlns:a14="http://schemas.microsoft.com/office/drawing/2010/main" val="0"/>
              </a:ext>
            </a:extLst>
          </a:blip>
          <a:stretch>
            <a:fillRect/>
          </a:stretch>
        </p:blipFill>
        <p:spPr bwMode="auto">
          <a:xfrm>
            <a:off x="6630194" y="1200944"/>
            <a:ext cx="1789484" cy="1789483"/>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5" name="Picture 3" descr="C:\Users\Administrator\Desktop\微立体创业计划\002.pn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752071" y="958036"/>
            <a:ext cx="2028983" cy="2028983"/>
          </a:xfrm>
          <a:prstGeom prst="rect">
            <a:avLst/>
          </a:prstGeom>
          <a:noFill/>
          <a:effectLst>
            <a:outerShdw blurRad="292100" dist="177800" dir="2460000" sx="99000" sy="99000" algn="l" rotWithShape="0">
              <a:prstClr val="black">
                <a:alpha val="39000"/>
              </a:prstClr>
            </a:outerShdw>
          </a:effectLst>
          <a:extLst>
            <a:ext uri="{909E8E84-426E-40DD-AFC4-6F175D3DCCD1}">
              <a14:hiddenFill xmlns:a14="http://schemas.microsoft.com/office/drawing/2010/main">
                <a:solidFill>
                  <a:srgbClr val="FFFFFF"/>
                </a:solidFill>
              </a14:hiddenFill>
            </a:ext>
          </a:extLst>
        </p:spPr>
      </p:pic>
      <p:sp>
        <p:nvSpPr>
          <p:cNvPr id="86" name="矩形 85"/>
          <p:cNvSpPr/>
          <p:nvPr/>
        </p:nvSpPr>
        <p:spPr>
          <a:xfrm>
            <a:off x="7236296" y="1738043"/>
            <a:ext cx="1089477" cy="373510"/>
          </a:xfrm>
          <a:prstGeom prst="rect">
            <a:avLst/>
          </a:prstGeom>
        </p:spPr>
        <p:txBody>
          <a:bodyPr wrap="square" lIns="68589" tIns="34295" rIns="68589" bIns="34295">
            <a:spAutoFit/>
          </a:bodyPr>
          <a:lstStyle/>
          <a:p>
            <a:pPr>
              <a:lnSpc>
                <a:spcPct val="120000"/>
              </a:lnSpc>
            </a:pPr>
            <a:r>
              <a:rPr lang="zh-CN" altLang="en-US" b="0" smtClean="0">
                <a:solidFill>
                  <a:schemeClr val="tx1">
                    <a:lumMod val="65000"/>
                    <a:lumOff val="35000"/>
                  </a:schemeClr>
                </a:solidFill>
                <a:latin typeface="+mj-ea"/>
                <a:ea typeface="+mj-ea"/>
              </a:rPr>
              <a:t>完成概述</a:t>
            </a:r>
            <a:endParaRPr lang="zh-CN" altLang="en-US" b="0">
              <a:solidFill>
                <a:schemeClr val="tx1">
                  <a:lumMod val="65000"/>
                  <a:lumOff val="35000"/>
                </a:schemeClr>
              </a:solidFill>
              <a:latin typeface="+mj-ea"/>
              <a:ea typeface="+mj-ea"/>
            </a:endParaRPr>
          </a:p>
        </p:txBody>
      </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fade">
                                      <p:cBhvr>
                                        <p:cTn id="10" dur="500"/>
                                        <p:tgtEl>
                                          <p:spTgt spid="51"/>
                                        </p:tgtEl>
                                      </p:cBhvr>
                                    </p:animEffect>
                                  </p:childTnLst>
                                </p:cTn>
                              </p:par>
                              <p:par>
                                <p:cTn id="11" presetID="0" presetClass="path" presetSubtype="0" accel="50000" decel="50000" fill="hold" nodeType="withEffect">
                                  <p:stCondLst>
                                    <p:cond delay="0"/>
                                  </p:stCondLst>
                                  <p:childTnLst>
                                    <p:animMotion origin="layout" path="M -0.71129 -0.09537 C -0.71129 -0.09506 -0.56111 -0.16173 -0.47709 -0.14198 C -0.3724 -0.13272 -0.39549 -0.14753 -0.20712 0.02284 C -0.01875 0.19321 -0.04306 0.00463 3.05556E-06 8.64198E-07" pathEditMode="relative" rAng="0" ptsTypes="assa">
                                      <p:cBhvr>
                                        <p:cTn id="12" dur="2000" fill="hold"/>
                                        <p:tgtEl>
                                          <p:spTgt spid="51"/>
                                        </p:tgtEl>
                                        <p:attrNameLst>
                                          <p:attrName>ppt_x</p:attrName>
                                          <p:attrName>ppt_y</p:attrName>
                                        </p:attrNameLst>
                                      </p:cBhvr>
                                      <p:rCtr x="35556" y="11111"/>
                                    </p:animMotion>
                                  </p:childTnLst>
                                </p:cTn>
                              </p:par>
                              <p:par>
                                <p:cTn id="13" presetID="22" presetClass="entr" presetSubtype="8"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wipe(left)">
                                      <p:cBhvr>
                                        <p:cTn id="15" dur="2000"/>
                                        <p:tgtEl>
                                          <p:spTgt spid="50"/>
                                        </p:tgtEl>
                                      </p:cBhvr>
                                    </p:animEffect>
                                  </p:childTnLst>
                                </p:cTn>
                              </p:par>
                              <p:par>
                                <p:cTn id="16" presetID="53" presetClass="entr" presetSubtype="16" fill="hold" nodeType="withEffect">
                                  <p:stCondLst>
                                    <p:cond delay="130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fltVal val="0"/>
                                          </p:val>
                                        </p:tav>
                                        <p:tav tm="100000">
                                          <p:val>
                                            <p:strVal val="#ppt_w"/>
                                          </p:val>
                                        </p:tav>
                                      </p:tavLst>
                                    </p:anim>
                                    <p:anim calcmode="lin" valueType="num">
                                      <p:cBhvr>
                                        <p:cTn id="19" dur="500" fill="hold"/>
                                        <p:tgtEl>
                                          <p:spTgt spid="84"/>
                                        </p:tgtEl>
                                        <p:attrNameLst>
                                          <p:attrName>ppt_h</p:attrName>
                                        </p:attrNameLst>
                                      </p:cBhvr>
                                      <p:tavLst>
                                        <p:tav tm="0">
                                          <p:val>
                                            <p:fltVal val="0"/>
                                          </p:val>
                                        </p:tav>
                                        <p:tav tm="100000">
                                          <p:val>
                                            <p:strVal val="#ppt_h"/>
                                          </p:val>
                                        </p:tav>
                                      </p:tavLst>
                                    </p:anim>
                                    <p:animEffect transition="in" filter="fade">
                                      <p:cBhvr>
                                        <p:cTn id="20" dur="500"/>
                                        <p:tgtEl>
                                          <p:spTgt spid="84"/>
                                        </p:tgtEl>
                                      </p:cBhvr>
                                    </p:animEffect>
                                  </p:childTnLst>
                                </p:cTn>
                              </p:par>
                              <p:par>
                                <p:cTn id="21" presetID="42" presetClass="entr" presetSubtype="0" fill="hold" nodeType="withEffect">
                                  <p:stCondLst>
                                    <p:cond delay="1600"/>
                                  </p:stCondLst>
                                  <p:childTnLst>
                                    <p:set>
                                      <p:cBhvr>
                                        <p:cTn id="22" dur="1" fill="hold">
                                          <p:stCondLst>
                                            <p:cond delay="0"/>
                                          </p:stCondLst>
                                        </p:cTn>
                                        <p:tgtEl>
                                          <p:spTgt spid="85"/>
                                        </p:tgtEl>
                                        <p:attrNameLst>
                                          <p:attrName>style.visibility</p:attrName>
                                        </p:attrNameLst>
                                      </p:cBhvr>
                                      <p:to>
                                        <p:strVal val="visible"/>
                                      </p:to>
                                    </p:set>
                                    <p:animEffect transition="in" filter="fade">
                                      <p:cBhvr>
                                        <p:cTn id="23" dur="500"/>
                                        <p:tgtEl>
                                          <p:spTgt spid="85"/>
                                        </p:tgtEl>
                                      </p:cBhvr>
                                    </p:animEffect>
                                    <p:anim calcmode="lin" valueType="num">
                                      <p:cBhvr>
                                        <p:cTn id="24" dur="500" fill="hold"/>
                                        <p:tgtEl>
                                          <p:spTgt spid="85"/>
                                        </p:tgtEl>
                                        <p:attrNameLst>
                                          <p:attrName>ppt_x</p:attrName>
                                        </p:attrNameLst>
                                      </p:cBhvr>
                                      <p:tavLst>
                                        <p:tav tm="0">
                                          <p:val>
                                            <p:strVal val="#ppt_x"/>
                                          </p:val>
                                        </p:tav>
                                        <p:tav tm="100000">
                                          <p:val>
                                            <p:strVal val="#ppt_x"/>
                                          </p:val>
                                        </p:tav>
                                      </p:tavLst>
                                    </p:anim>
                                    <p:anim calcmode="lin" valueType="num">
                                      <p:cBhvr>
                                        <p:cTn id="25" dur="500" fill="hold"/>
                                        <p:tgtEl>
                                          <p:spTgt spid="85"/>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100"/>
                            </p:stCondLst>
                            <p:childTnLst>
                              <p:par>
                                <p:cTn id="27" presetID="16" presetClass="entr" presetSubtype="21" fill="hold" grpId="0" nodeType="afterEffect">
                                  <p:stCondLst>
                                    <p:cond delay="0"/>
                                  </p:stCondLst>
                                  <p:childTnLst>
                                    <p:set>
                                      <p:cBhvr>
                                        <p:cTn id="28" dur="1" fill="hold">
                                          <p:stCondLst>
                                            <p:cond delay="0"/>
                                          </p:stCondLst>
                                        </p:cTn>
                                        <p:tgtEl>
                                          <p:spTgt spid="86"/>
                                        </p:tgtEl>
                                        <p:attrNameLst>
                                          <p:attrName>style.visibility</p:attrName>
                                        </p:attrNameLst>
                                      </p:cBhvr>
                                      <p:to>
                                        <p:strVal val="visible"/>
                                      </p:to>
                                    </p:set>
                                    <p:animEffect transition="in" filter="barn(inVertical)">
                                      <p:cBhvr>
                                        <p:cTn id="29" dur="500"/>
                                        <p:tgtEl>
                                          <p:spTgt spid="86"/>
                                        </p:tgtEl>
                                      </p:cBhvr>
                                    </p:animEffect>
                                  </p:childTnLst>
                                </p:cTn>
                              </p:par>
                            </p:childTnLst>
                          </p:cTn>
                        </p:par>
                        <p:par>
                          <p:cTn id="30" fill="hold" nodeType="afterGroup">
                            <p:stCondLst>
                              <p:cond delay="2600"/>
                            </p:stCondLst>
                            <p:childTnLst>
                              <p:par>
                                <p:cTn id="31" presetID="2" presetClass="entr" presetSubtype="12" accel="52000" fill="hold" nodeType="afterEffect">
                                  <p:stCondLst>
                                    <p:cond delay="0"/>
                                  </p:stCondLst>
                                  <p:childTnLst>
                                    <p:set>
                                      <p:cBhvr>
                                        <p:cTn id="32" dur="1" fill="hold">
                                          <p:stCondLst>
                                            <p:cond delay="0"/>
                                          </p:stCondLst>
                                        </p:cTn>
                                        <p:tgtEl>
                                          <p:spTgt spid="81"/>
                                        </p:tgtEl>
                                        <p:attrNameLst>
                                          <p:attrName>style.visibility</p:attrName>
                                        </p:attrNameLst>
                                      </p:cBhvr>
                                      <p:to>
                                        <p:strVal val="visible"/>
                                      </p:to>
                                    </p:set>
                                    <p:anim calcmode="lin" valueType="num">
                                      <p:cBhvr additive="base">
                                        <p:cTn id="33" dur="1200" fill="hold"/>
                                        <p:tgtEl>
                                          <p:spTgt spid="81"/>
                                        </p:tgtEl>
                                        <p:attrNameLst>
                                          <p:attrName>ppt_x</p:attrName>
                                        </p:attrNameLst>
                                      </p:cBhvr>
                                      <p:tavLst>
                                        <p:tav tm="0">
                                          <p:val>
                                            <p:strVal val="0-#ppt_w/2"/>
                                          </p:val>
                                        </p:tav>
                                        <p:tav tm="100000">
                                          <p:val>
                                            <p:strVal val="#ppt_x"/>
                                          </p:val>
                                        </p:tav>
                                      </p:tavLst>
                                    </p:anim>
                                    <p:anim calcmode="lin" valueType="num">
                                      <p:cBhvr additive="base">
                                        <p:cTn id="34" dur="1200" fill="hold"/>
                                        <p:tgtEl>
                                          <p:spTgt spid="81"/>
                                        </p:tgtEl>
                                        <p:attrNameLst>
                                          <p:attrName>ppt_y</p:attrName>
                                        </p:attrNameLst>
                                      </p:cBhvr>
                                      <p:tavLst>
                                        <p:tav tm="0">
                                          <p:val>
                                            <p:strVal val="1+#ppt_h/2"/>
                                          </p:val>
                                        </p:tav>
                                        <p:tav tm="100000">
                                          <p:val>
                                            <p:strVal val="#ppt_y"/>
                                          </p:val>
                                        </p:tav>
                                      </p:tavLst>
                                    </p:anim>
                                  </p:childTnLst>
                                </p:cTn>
                              </p:par>
                              <p:par>
                                <p:cTn id="35" presetID="2" presetClass="entr" presetSubtype="3" accel="52000" fill="hold" nodeType="withEffect">
                                  <p:stCondLst>
                                    <p:cond delay="400"/>
                                  </p:stCondLst>
                                  <p:childTnLst>
                                    <p:set>
                                      <p:cBhvr>
                                        <p:cTn id="36" dur="1" fill="hold">
                                          <p:stCondLst>
                                            <p:cond delay="0"/>
                                          </p:stCondLst>
                                        </p:cTn>
                                        <p:tgtEl>
                                          <p:spTgt spid="62"/>
                                        </p:tgtEl>
                                        <p:attrNameLst>
                                          <p:attrName>style.visibility</p:attrName>
                                        </p:attrNameLst>
                                      </p:cBhvr>
                                      <p:to>
                                        <p:strVal val="visible"/>
                                      </p:to>
                                    </p:set>
                                    <p:anim calcmode="lin" valueType="num">
                                      <p:cBhvr additive="base">
                                        <p:cTn id="37" dur="1200" fill="hold"/>
                                        <p:tgtEl>
                                          <p:spTgt spid="62"/>
                                        </p:tgtEl>
                                        <p:attrNameLst>
                                          <p:attrName>ppt_x</p:attrName>
                                        </p:attrNameLst>
                                      </p:cBhvr>
                                      <p:tavLst>
                                        <p:tav tm="0">
                                          <p:val>
                                            <p:strVal val="1+#ppt_w/2"/>
                                          </p:val>
                                        </p:tav>
                                        <p:tav tm="100000">
                                          <p:val>
                                            <p:strVal val="#ppt_x"/>
                                          </p:val>
                                        </p:tav>
                                      </p:tavLst>
                                    </p:anim>
                                    <p:anim calcmode="lin" valueType="num">
                                      <p:cBhvr additive="base">
                                        <p:cTn id="38" dur="1200" fill="hold"/>
                                        <p:tgtEl>
                                          <p:spTgt spid="62"/>
                                        </p:tgtEl>
                                        <p:attrNameLst>
                                          <p:attrName>ppt_y</p:attrName>
                                        </p:attrNameLst>
                                      </p:cBhvr>
                                      <p:tavLst>
                                        <p:tav tm="0">
                                          <p:val>
                                            <p:strVal val="0-#ppt_h/2"/>
                                          </p:val>
                                        </p:tav>
                                        <p:tav tm="100000">
                                          <p:val>
                                            <p:strVal val="#ppt_y"/>
                                          </p:val>
                                        </p:tav>
                                      </p:tavLst>
                                    </p:anim>
                                  </p:childTnLst>
                                </p:cTn>
                              </p:par>
                              <p:par>
                                <p:cTn id="39" presetID="2" presetClass="entr" presetSubtype="6" accel="52000" fill="hold" nodeType="withEffect">
                                  <p:stCondLst>
                                    <p:cond delay="900"/>
                                  </p:stCondLst>
                                  <p:childTnLst>
                                    <p:set>
                                      <p:cBhvr>
                                        <p:cTn id="40" dur="1" fill="hold">
                                          <p:stCondLst>
                                            <p:cond delay="0"/>
                                          </p:stCondLst>
                                        </p:cTn>
                                        <p:tgtEl>
                                          <p:spTgt spid="78"/>
                                        </p:tgtEl>
                                        <p:attrNameLst>
                                          <p:attrName>style.visibility</p:attrName>
                                        </p:attrNameLst>
                                      </p:cBhvr>
                                      <p:to>
                                        <p:strVal val="visible"/>
                                      </p:to>
                                    </p:set>
                                    <p:anim calcmode="lin" valueType="num">
                                      <p:cBhvr additive="base">
                                        <p:cTn id="41" dur="1200" fill="hold"/>
                                        <p:tgtEl>
                                          <p:spTgt spid="78"/>
                                        </p:tgtEl>
                                        <p:attrNameLst>
                                          <p:attrName>ppt_x</p:attrName>
                                        </p:attrNameLst>
                                      </p:cBhvr>
                                      <p:tavLst>
                                        <p:tav tm="0">
                                          <p:val>
                                            <p:strVal val="1+#ppt_w/2"/>
                                          </p:val>
                                        </p:tav>
                                        <p:tav tm="100000">
                                          <p:val>
                                            <p:strVal val="#ppt_x"/>
                                          </p:val>
                                        </p:tav>
                                      </p:tavLst>
                                    </p:anim>
                                    <p:anim calcmode="lin" valueType="num">
                                      <p:cBhvr additive="base">
                                        <p:cTn id="42" dur="1200" fill="hold"/>
                                        <p:tgtEl>
                                          <p:spTgt spid="78"/>
                                        </p:tgtEl>
                                        <p:attrNameLst>
                                          <p:attrName>ppt_y</p:attrName>
                                        </p:attrNameLst>
                                      </p:cBhvr>
                                      <p:tavLst>
                                        <p:tav tm="0">
                                          <p:val>
                                            <p:strVal val="1+#ppt_h/2"/>
                                          </p:val>
                                        </p:tav>
                                        <p:tav tm="100000">
                                          <p:val>
                                            <p:strVal val="#ppt_y"/>
                                          </p:val>
                                        </p:tav>
                                      </p:tavLst>
                                    </p:anim>
                                  </p:childTnLst>
                                </p:cTn>
                              </p:par>
                            </p:childTnLst>
                          </p:cTn>
                        </p:par>
                        <p:par>
                          <p:cTn id="43" fill="hold" nodeType="afterGroup">
                            <p:stCondLst>
                              <p:cond delay="4700"/>
                            </p:stCondLst>
                            <p:childTnLst>
                              <p:par>
                                <p:cTn id="44" presetID="42" presetClass="entr" presetSubtype="0" fill="hold" grpId="0" nodeType="after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1000"/>
                                        <p:tgtEl>
                                          <p:spTgt spid="68"/>
                                        </p:tgtEl>
                                      </p:cBhvr>
                                    </p:animEffect>
                                    <p:anim calcmode="lin" valueType="num">
                                      <p:cBhvr>
                                        <p:cTn id="47" dur="1000" fill="hold"/>
                                        <p:tgtEl>
                                          <p:spTgt spid="68"/>
                                        </p:tgtEl>
                                        <p:attrNameLst>
                                          <p:attrName>ppt_x</p:attrName>
                                        </p:attrNameLst>
                                      </p:cBhvr>
                                      <p:tavLst>
                                        <p:tav tm="0">
                                          <p:val>
                                            <p:strVal val="#ppt_x"/>
                                          </p:val>
                                        </p:tav>
                                        <p:tav tm="100000">
                                          <p:val>
                                            <p:strVal val="#ppt_x"/>
                                          </p:val>
                                        </p:tav>
                                      </p:tavLst>
                                    </p:anim>
                                    <p:anim calcmode="lin" valueType="num">
                                      <p:cBhvr>
                                        <p:cTn id="48" dur="1000" fill="hold"/>
                                        <p:tgtEl>
                                          <p:spTgt spid="68"/>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0"/>
                                        <p:tgtEl>
                                          <p:spTgt spid="69"/>
                                        </p:tgtEl>
                                      </p:cBhvr>
                                    </p:animEffect>
                                    <p:anim calcmode="lin" valueType="num">
                                      <p:cBhvr>
                                        <p:cTn id="52" dur="1000" fill="hold"/>
                                        <p:tgtEl>
                                          <p:spTgt spid="69"/>
                                        </p:tgtEl>
                                        <p:attrNameLst>
                                          <p:attrName>ppt_x</p:attrName>
                                        </p:attrNameLst>
                                      </p:cBhvr>
                                      <p:tavLst>
                                        <p:tav tm="0">
                                          <p:val>
                                            <p:strVal val="#ppt_x"/>
                                          </p:val>
                                        </p:tav>
                                        <p:tav tm="100000">
                                          <p:val>
                                            <p:strVal val="#ppt_x"/>
                                          </p:val>
                                        </p:tav>
                                      </p:tavLst>
                                    </p:anim>
                                    <p:anim calcmode="lin" valueType="num">
                                      <p:cBhvr>
                                        <p:cTn id="53" dur="1000" fill="hold"/>
                                        <p:tgtEl>
                                          <p:spTgt spid="69"/>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1000"/>
                                        <p:tgtEl>
                                          <p:spTgt spid="65"/>
                                        </p:tgtEl>
                                      </p:cBhvr>
                                    </p:animEffect>
                                    <p:anim calcmode="lin" valueType="num">
                                      <p:cBhvr>
                                        <p:cTn id="57" dur="1000" fill="hold"/>
                                        <p:tgtEl>
                                          <p:spTgt spid="65"/>
                                        </p:tgtEl>
                                        <p:attrNameLst>
                                          <p:attrName>ppt_x</p:attrName>
                                        </p:attrNameLst>
                                      </p:cBhvr>
                                      <p:tavLst>
                                        <p:tav tm="0">
                                          <p:val>
                                            <p:strVal val="#ppt_x"/>
                                          </p:val>
                                        </p:tav>
                                        <p:tav tm="100000">
                                          <p:val>
                                            <p:strVal val="#ppt_x"/>
                                          </p:val>
                                        </p:tav>
                                      </p:tavLst>
                                    </p:anim>
                                    <p:anim calcmode="lin" valueType="num">
                                      <p:cBhvr>
                                        <p:cTn id="58" dur="1000" fill="hold"/>
                                        <p:tgtEl>
                                          <p:spTgt spid="65"/>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70"/>
                                        </p:tgtEl>
                                        <p:attrNameLst>
                                          <p:attrName>style.visibility</p:attrName>
                                        </p:attrNameLst>
                                      </p:cBhvr>
                                      <p:to>
                                        <p:strVal val="visible"/>
                                      </p:to>
                                    </p:set>
                                    <p:animEffect transition="in" filter="fade">
                                      <p:cBhvr>
                                        <p:cTn id="61" dur="1000"/>
                                        <p:tgtEl>
                                          <p:spTgt spid="70"/>
                                        </p:tgtEl>
                                      </p:cBhvr>
                                    </p:animEffect>
                                    <p:anim calcmode="lin" valueType="num">
                                      <p:cBhvr>
                                        <p:cTn id="62" dur="1000" fill="hold"/>
                                        <p:tgtEl>
                                          <p:spTgt spid="70"/>
                                        </p:tgtEl>
                                        <p:attrNameLst>
                                          <p:attrName>ppt_x</p:attrName>
                                        </p:attrNameLst>
                                      </p:cBhvr>
                                      <p:tavLst>
                                        <p:tav tm="0">
                                          <p:val>
                                            <p:strVal val="#ppt_x"/>
                                          </p:val>
                                        </p:tav>
                                        <p:tav tm="100000">
                                          <p:val>
                                            <p:strVal val="#ppt_x"/>
                                          </p:val>
                                        </p:tav>
                                      </p:tavLst>
                                    </p:anim>
                                    <p:anim calcmode="lin" valueType="num">
                                      <p:cBhvr>
                                        <p:cTn id="63" dur="1000" fill="hold"/>
                                        <p:tgtEl>
                                          <p:spTgt spid="70"/>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5700"/>
                            </p:stCondLst>
                            <p:childTnLst>
                              <p:par>
                                <p:cTn id="65" presetID="14" presetClass="entr" presetSubtype="1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randombar(horizontal)">
                                      <p:cBhvr>
                                        <p:cTn id="67" dur="500"/>
                                        <p:tgtEl>
                                          <p:spTgt spid="74"/>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Effect transition="in" filter="randombar(horizontal)">
                                      <p:cBhvr>
                                        <p:cTn id="70" dur="500"/>
                                        <p:tgtEl>
                                          <p:spTgt spid="75"/>
                                        </p:tgtEl>
                                      </p:cBhvr>
                                    </p:animEffect>
                                  </p:childTnLst>
                                </p:cTn>
                              </p:par>
                              <p:par>
                                <p:cTn id="71" presetID="14" presetClass="entr" presetSubtype="1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randombar(horizontal)">
                                      <p:cBhvr>
                                        <p:cTn id="73" dur="500"/>
                                        <p:tgtEl>
                                          <p:spTgt spid="7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randombar(horizontal)">
                                      <p:cBhvr>
                                        <p:cTn id="76"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8" grpId="0" animBg="1"/>
      <p:bldP spid="69" grpId="0" animBg="1"/>
      <p:bldP spid="74" grpId="0"/>
      <p:bldP spid="75" grpId="0"/>
      <p:bldP spid="76" grpId="0"/>
      <p:bldP spid="77" grpId="0"/>
      <p:bldP spid="86" grpId="0"/>
      <p:bldP spid="87" grpId="0"/>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3" name="TextBox 6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grpSp>
        <p:nvGrpSpPr>
          <p:cNvPr id="64" name="组合 63"/>
          <p:cNvGrpSpPr/>
          <p:nvPr/>
        </p:nvGrpSpPr>
        <p:grpSpPr>
          <a:xfrm>
            <a:off x="1664157" y="2071040"/>
            <a:ext cx="963741" cy="897257"/>
            <a:chOff x="1664154" y="1934950"/>
            <a:chExt cx="963741" cy="897257"/>
          </a:xfrm>
        </p:grpSpPr>
        <p:grpSp>
          <p:nvGrpSpPr>
            <p:cNvPr id="65" name="组合 64"/>
            <p:cNvGrpSpPr/>
            <p:nvPr/>
          </p:nvGrpSpPr>
          <p:grpSpPr>
            <a:xfrm rot="18900000">
              <a:off x="1664154" y="1934950"/>
              <a:ext cx="897259" cy="897257"/>
              <a:chOff x="304800" y="673100"/>
              <a:chExt cx="4000500" cy="4000500"/>
            </a:xfrm>
            <a:effectLst>
              <a:outerShdw blurRad="444500" dist="254000" dir="48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8" name="椭圆 6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6" name="TextBox 65"/>
            <p:cNvSpPr txBox="1"/>
            <p:nvPr/>
          </p:nvSpPr>
          <p:spPr>
            <a:xfrm>
              <a:off x="1807549" y="2188595"/>
              <a:ext cx="820346" cy="415498"/>
            </a:xfrm>
            <a:prstGeom prst="rect">
              <a:avLst/>
            </a:prstGeom>
            <a:noFill/>
          </p:spPr>
          <p:txBody>
            <a:bodyPr wrap="square" rtlCol="0">
              <a:spAutoFit/>
            </a:bodyPr>
            <a:lstStyle/>
            <a:p>
              <a:r>
                <a:rPr lang="en-US" altLang="zh-CN" sz="2100" b="1">
                  <a:solidFill>
                    <a:schemeClr val="tx1">
                      <a:lumMod val="65000"/>
                      <a:lumOff val="35000"/>
                    </a:schemeClr>
                  </a:solidFill>
                  <a:latin typeface="微软雅黑" panose="020b0503020204020204" pitchFamily="34" charset="-122"/>
                  <a:ea typeface="微软雅黑" panose="020b0503020204020204" pitchFamily="34" charset="-122"/>
                </a:rPr>
                <a:t>45%</a:t>
              </a:r>
              <a:endParaRPr lang="zh-CN" altLang="en-US" sz="21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9" name="组合 68"/>
          <p:cNvGrpSpPr/>
          <p:nvPr/>
        </p:nvGrpSpPr>
        <p:grpSpPr>
          <a:xfrm>
            <a:off x="3317546" y="2048713"/>
            <a:ext cx="897259" cy="987238"/>
            <a:chOff x="3293884" y="1912625"/>
            <a:chExt cx="897259" cy="987238"/>
          </a:xfrm>
        </p:grpSpPr>
        <p:grpSp>
          <p:nvGrpSpPr>
            <p:cNvPr id="70" name="组合 69"/>
            <p:cNvGrpSpPr/>
            <p:nvPr/>
          </p:nvGrpSpPr>
          <p:grpSpPr>
            <a:xfrm rot="18900000">
              <a:off x="3293884" y="1912625"/>
              <a:ext cx="897259" cy="897258"/>
              <a:chOff x="304800" y="673100"/>
              <a:chExt cx="4000500" cy="4000500"/>
            </a:xfrm>
            <a:effectLst>
              <a:outerShdw blurRad="444500" dist="254000" dir="528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3" name="椭圆 72"/>
              <p:cNvSpPr/>
              <p:nvPr/>
            </p:nvSpPr>
            <p:spPr>
              <a:xfrm>
                <a:off x="366204" y="734505"/>
                <a:ext cx="3877703" cy="3877691"/>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TextBox 70"/>
            <p:cNvSpPr txBox="1"/>
            <p:nvPr/>
          </p:nvSpPr>
          <p:spPr>
            <a:xfrm>
              <a:off x="3404406" y="2161199"/>
              <a:ext cx="753231" cy="738664"/>
            </a:xfrm>
            <a:prstGeom prst="rect">
              <a:avLst/>
            </a:prstGeom>
            <a:noFill/>
          </p:spPr>
          <p:txBody>
            <a:bodyPr wrap="square" rtlCol="0">
              <a:spAutoFit/>
            </a:bodyPr>
            <a:lstStyle/>
            <a:p>
              <a:r>
                <a:rPr lang="en-US" altLang="zh-CN" sz="2100" b="1">
                  <a:solidFill>
                    <a:schemeClr val="tx1">
                      <a:lumMod val="65000"/>
                      <a:lumOff val="35000"/>
                    </a:schemeClr>
                  </a:solidFill>
                  <a:latin typeface="微软雅黑" panose="020b0503020204020204" pitchFamily="34" charset="-122"/>
                  <a:ea typeface="微软雅黑" panose="020b0503020204020204" pitchFamily="34" charset="-122"/>
                </a:rPr>
                <a:t>68%</a:t>
              </a:r>
              <a:endParaRPr lang="zh-CN" altLang="en-US" sz="21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4" name="组合 73"/>
          <p:cNvGrpSpPr/>
          <p:nvPr/>
        </p:nvGrpSpPr>
        <p:grpSpPr>
          <a:xfrm>
            <a:off x="4946526" y="2131801"/>
            <a:ext cx="941921" cy="897257"/>
            <a:chOff x="4849324" y="1995712"/>
            <a:chExt cx="941921" cy="897257"/>
          </a:xfrm>
        </p:grpSpPr>
        <p:grpSp>
          <p:nvGrpSpPr>
            <p:cNvPr id="75" name="组合 74"/>
            <p:cNvGrpSpPr/>
            <p:nvPr/>
          </p:nvGrpSpPr>
          <p:grpSpPr>
            <a:xfrm rot="18900000">
              <a:off x="4849324" y="1995712"/>
              <a:ext cx="897259" cy="897257"/>
              <a:chOff x="304800" y="673100"/>
              <a:chExt cx="4000500" cy="4000500"/>
            </a:xfrm>
            <a:effectLst>
              <a:outerShdw blurRad="444500" dist="254000" dir="564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8" name="椭圆 77"/>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6" name="TextBox 75"/>
            <p:cNvSpPr txBox="1"/>
            <p:nvPr/>
          </p:nvSpPr>
          <p:spPr>
            <a:xfrm>
              <a:off x="4963049" y="2222298"/>
              <a:ext cx="828196" cy="415498"/>
            </a:xfrm>
            <a:prstGeom prst="rect">
              <a:avLst/>
            </a:prstGeom>
            <a:noFill/>
          </p:spPr>
          <p:txBody>
            <a:bodyPr wrap="square" rtlCol="0">
              <a:spAutoFit/>
            </a:bodyPr>
            <a:lstStyle/>
            <a:p>
              <a:r>
                <a:rPr lang="en-US" altLang="zh-CN" sz="2100" b="1">
                  <a:solidFill>
                    <a:schemeClr val="tx1">
                      <a:lumMod val="65000"/>
                      <a:lumOff val="35000"/>
                    </a:schemeClr>
                  </a:solidFill>
                  <a:latin typeface="微软雅黑" panose="020b0503020204020204" pitchFamily="34" charset="-122"/>
                  <a:ea typeface="微软雅黑" panose="020b0503020204020204" pitchFamily="34" charset="-122"/>
                </a:rPr>
                <a:t>79%</a:t>
              </a:r>
              <a:endParaRPr lang="zh-CN" altLang="en-US" sz="21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6503151" y="2165201"/>
            <a:ext cx="951040" cy="897257"/>
            <a:chOff x="6380261" y="2029113"/>
            <a:chExt cx="951040" cy="897257"/>
          </a:xfrm>
        </p:grpSpPr>
        <p:grpSp>
          <p:nvGrpSpPr>
            <p:cNvPr id="80" name="组合 79"/>
            <p:cNvGrpSpPr/>
            <p:nvPr/>
          </p:nvGrpSpPr>
          <p:grpSpPr>
            <a:xfrm rot="18900000">
              <a:off x="6380261" y="2029113"/>
              <a:ext cx="897259" cy="897257"/>
              <a:chOff x="304800" y="673100"/>
              <a:chExt cx="4000500" cy="4000500"/>
            </a:xfrm>
            <a:effectLst>
              <a:outerShdw blurRad="444500" dist="254000" dir="5700000" sx="104000" sy="104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3" name="椭圆 82"/>
              <p:cNvSpPr/>
              <p:nvPr/>
            </p:nvSpPr>
            <p:spPr>
              <a:xfrm>
                <a:off x="366203" y="734507"/>
                <a:ext cx="3877701" cy="387769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1" name="TextBox 80"/>
            <p:cNvSpPr txBox="1"/>
            <p:nvPr/>
          </p:nvSpPr>
          <p:spPr>
            <a:xfrm>
              <a:off x="6501314" y="2303662"/>
              <a:ext cx="829987" cy="415498"/>
            </a:xfrm>
            <a:prstGeom prst="rect">
              <a:avLst/>
            </a:prstGeom>
            <a:noFill/>
          </p:spPr>
          <p:txBody>
            <a:bodyPr wrap="square" rtlCol="0">
              <a:spAutoFit/>
            </a:bodyPr>
            <a:lstStyle/>
            <a:p>
              <a:r>
                <a:rPr lang="en-US" altLang="zh-CN" sz="2100" b="1">
                  <a:solidFill>
                    <a:schemeClr val="tx1">
                      <a:lumMod val="65000"/>
                      <a:lumOff val="35000"/>
                    </a:schemeClr>
                  </a:solidFill>
                  <a:latin typeface="微软雅黑" panose="020b0503020204020204" pitchFamily="34" charset="-122"/>
                  <a:ea typeface="微软雅黑" panose="020b0503020204020204" pitchFamily="34" charset="-122"/>
                </a:rPr>
                <a:t>92%</a:t>
              </a:r>
              <a:endParaRPr lang="zh-CN" altLang="en-US" sz="21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84" name="矩形 30"/>
          <p:cNvSpPr>
            <a:spLocks noChangeArrowheads="1"/>
          </p:cNvSpPr>
          <p:nvPr/>
        </p:nvSpPr>
        <p:spPr bwMode="auto">
          <a:xfrm>
            <a:off x="3103695" y="3366579"/>
            <a:ext cx="1485209" cy="1011244"/>
          </a:xfrm>
          <a:prstGeom prst="rect">
            <a:avLst/>
          </a:prstGeom>
          <a:noFill/>
          <a:ln w="9525">
            <a:noFill/>
            <a:miter lim="800000"/>
          </a:ln>
        </p:spPr>
        <p:txBody>
          <a:bodyPr wrap="square" lIns="102857" tIns="51429" rIns="102857" bIns="51429">
            <a:spAutoFit/>
          </a:bodyPr>
          <a:lstStyle/>
          <a:p>
            <a:pPr lvl="0">
              <a:lnSpc>
                <a:spcPct val="13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5" name="矩形 30"/>
          <p:cNvSpPr>
            <a:spLocks noChangeArrowheads="1"/>
          </p:cNvSpPr>
          <p:nvPr/>
        </p:nvSpPr>
        <p:spPr bwMode="auto">
          <a:xfrm>
            <a:off x="1528063" y="3366579"/>
            <a:ext cx="1485209" cy="1011244"/>
          </a:xfrm>
          <a:prstGeom prst="rect">
            <a:avLst/>
          </a:prstGeom>
          <a:noFill/>
          <a:ln w="9525">
            <a:noFill/>
            <a:miter lim="800000"/>
          </a:ln>
        </p:spPr>
        <p:txBody>
          <a:bodyPr wrap="square" lIns="102857" tIns="51429" rIns="102857" bIns="51429">
            <a:spAutoFit/>
          </a:bodyPr>
          <a:lstStyle/>
          <a:p>
            <a:pPr lvl="0">
              <a:lnSpc>
                <a:spcPct val="13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6" name="矩形 30"/>
          <p:cNvSpPr>
            <a:spLocks noChangeArrowheads="1"/>
          </p:cNvSpPr>
          <p:nvPr/>
        </p:nvSpPr>
        <p:spPr bwMode="auto">
          <a:xfrm>
            <a:off x="4717328" y="3366579"/>
            <a:ext cx="1485209" cy="1011244"/>
          </a:xfrm>
          <a:prstGeom prst="rect">
            <a:avLst/>
          </a:prstGeom>
          <a:noFill/>
          <a:ln w="9525">
            <a:noFill/>
            <a:miter lim="800000"/>
          </a:ln>
        </p:spPr>
        <p:txBody>
          <a:bodyPr wrap="square" lIns="102857" tIns="51429" rIns="102857" bIns="51429">
            <a:spAutoFit/>
          </a:bodyPr>
          <a:lstStyle/>
          <a:p>
            <a:pPr lvl="0">
              <a:lnSpc>
                <a:spcPct val="13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7" name="矩形 30"/>
          <p:cNvSpPr>
            <a:spLocks noChangeArrowheads="1"/>
          </p:cNvSpPr>
          <p:nvPr/>
        </p:nvSpPr>
        <p:spPr bwMode="auto">
          <a:xfrm>
            <a:off x="6234983" y="3366579"/>
            <a:ext cx="1485209" cy="1011244"/>
          </a:xfrm>
          <a:prstGeom prst="rect">
            <a:avLst/>
          </a:prstGeom>
          <a:noFill/>
          <a:ln w="9525">
            <a:noFill/>
            <a:miter lim="800000"/>
          </a:ln>
        </p:spPr>
        <p:txBody>
          <a:bodyPr wrap="square" lIns="102857" tIns="51429" rIns="102857" bIns="51429">
            <a:spAutoFit/>
          </a:bodyPr>
          <a:lstStyle/>
          <a:p>
            <a:pPr lvl="0">
              <a:lnSpc>
                <a:spcPct val="13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8" name="Freeform 8"/>
          <p:cNvSpPr/>
          <p:nvPr/>
        </p:nvSpPr>
        <p:spPr bwMode="auto">
          <a:xfrm rot="18900000">
            <a:off x="1707904" y="2403742"/>
            <a:ext cx="1215344" cy="642100"/>
          </a:xfrm>
          <a:custGeom>
            <a:gdLst>
              <a:gd name="T0" fmla="*/ 8098 w 8105"/>
              <a:gd name="T1" fmla="*/ 0 h 4285"/>
              <a:gd name="T2" fmla="*/ 8105 w 8105"/>
              <a:gd name="T3" fmla="*/ 233 h 4285"/>
              <a:gd name="T4" fmla="*/ 4053 w 8105"/>
              <a:gd name="T5" fmla="*/ 4285 h 4285"/>
              <a:gd name="T6" fmla="*/ 0 w 8105"/>
              <a:gd name="T7" fmla="*/ 233 h 4285"/>
              <a:gd name="T8" fmla="*/ 7 w 8105"/>
              <a:gd name="T9" fmla="*/ 0 h 4285"/>
              <a:gd name="T10" fmla="*/ 1080 w 8105"/>
              <a:gd name="T11" fmla="*/ 0 h 4285"/>
              <a:gd name="T12" fmla="*/ 1071 w 8105"/>
              <a:gd name="T13" fmla="*/ 233 h 4285"/>
              <a:gd name="T14" fmla="*/ 4053 w 8105"/>
              <a:gd name="T15" fmla="*/ 3214 h 4285"/>
              <a:gd name="T16" fmla="*/ 7034 w 8105"/>
              <a:gd name="T17" fmla="*/ 233 h 4285"/>
              <a:gd name="T18" fmla="*/ 7025 w 8105"/>
              <a:gd name="T19" fmla="*/ 0 h 4285"/>
              <a:gd name="T20" fmla="*/ 8098 w 8105"/>
              <a:gd name="T21" fmla="*/ 0 h 42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4285">
                <a:moveTo>
                  <a:pt x="8098" y="0"/>
                </a:moveTo>
                <a:cubicBezTo>
                  <a:pt x="8103" y="77"/>
                  <a:pt x="8105" y="155"/>
                  <a:pt x="8105" y="233"/>
                </a:cubicBezTo>
                <a:cubicBezTo>
                  <a:pt x="8105" y="2471"/>
                  <a:pt x="6291" y="4285"/>
                  <a:pt x="4053" y="4285"/>
                </a:cubicBezTo>
                <a:cubicBezTo>
                  <a:pt x="1814" y="4285"/>
                  <a:pt x="0" y="2471"/>
                  <a:pt x="0" y="233"/>
                </a:cubicBezTo>
                <a:cubicBezTo>
                  <a:pt x="0" y="155"/>
                  <a:pt x="2" y="77"/>
                  <a:pt x="7" y="0"/>
                </a:cubicBezTo>
                <a:lnTo>
                  <a:pt x="1080" y="0"/>
                </a:lnTo>
                <a:cubicBezTo>
                  <a:pt x="1074" y="77"/>
                  <a:pt x="1071" y="154"/>
                  <a:pt x="1071" y="233"/>
                </a:cubicBezTo>
                <a:cubicBezTo>
                  <a:pt x="1071" y="1879"/>
                  <a:pt x="2406" y="3214"/>
                  <a:pt x="4053" y="3214"/>
                </a:cubicBezTo>
                <a:cubicBezTo>
                  <a:pt x="5699" y="3214"/>
                  <a:pt x="7034" y="1879"/>
                  <a:pt x="7034" y="233"/>
                </a:cubicBezTo>
                <a:cubicBezTo>
                  <a:pt x="7034" y="154"/>
                  <a:pt x="7031" y="77"/>
                  <a:pt x="7025" y="0"/>
                </a:cubicBezTo>
                <a:lnTo>
                  <a:pt x="8098" y="0"/>
                </a:lnTo>
                <a:close/>
              </a:path>
            </a:pathLst>
          </a:custGeom>
          <a:solidFill>
            <a:srgbClr val="022E6E"/>
          </a:solidFill>
          <a:ln w="3175" cap="flat">
            <a:noFill/>
            <a:prstDash val="solid"/>
            <a:miter lim="800000"/>
          </a:ln>
        </p:spPr>
        <p:txBody>
          <a:bodyPr vert="horz" wrap="square" lIns="91386" tIns="45693" rIns="91386" bIns="45693" numCol="1" anchor="t" anchorCtr="0" compatLnSpc="1"/>
          <a:lstStyle/>
          <a:p>
            <a:endParaRPr lang="zh-CN" altLang="en-US"/>
          </a:p>
        </p:txBody>
      </p:sp>
      <p:sp>
        <p:nvSpPr>
          <p:cNvPr id="89" name="Freeform 7"/>
          <p:cNvSpPr/>
          <p:nvPr/>
        </p:nvSpPr>
        <p:spPr bwMode="auto">
          <a:xfrm rot="19087048">
            <a:off x="3316111" y="2271512"/>
            <a:ext cx="1187672" cy="780137"/>
          </a:xfrm>
          <a:custGeom>
            <a:gdLst>
              <a:gd name="T0" fmla="*/ 7997 w 8105"/>
              <a:gd name="T1" fmla="*/ 0 h 4984"/>
              <a:gd name="T2" fmla="*/ 8105 w 8105"/>
              <a:gd name="T3" fmla="*/ 932 h 4984"/>
              <a:gd name="T4" fmla="*/ 4053 w 8105"/>
              <a:gd name="T5" fmla="*/ 4984 h 4984"/>
              <a:gd name="T6" fmla="*/ 0 w 8105"/>
              <a:gd name="T7" fmla="*/ 932 h 4984"/>
              <a:gd name="T8" fmla="*/ 108 w 8105"/>
              <a:gd name="T9" fmla="*/ 0 h 4984"/>
              <a:gd name="T10" fmla="*/ 1212 w 8105"/>
              <a:gd name="T11" fmla="*/ 0 h 4984"/>
              <a:gd name="T12" fmla="*/ 1218 w 8105"/>
              <a:gd name="T13" fmla="*/ 6 h 4984"/>
              <a:gd name="T14" fmla="*/ 1071 w 8105"/>
              <a:gd name="T15" fmla="*/ 932 h 4984"/>
              <a:gd name="T16" fmla="*/ 4053 w 8105"/>
              <a:gd name="T17" fmla="*/ 3913 h 4984"/>
              <a:gd name="T18" fmla="*/ 7034 w 8105"/>
              <a:gd name="T19" fmla="*/ 932 h 4984"/>
              <a:gd name="T20" fmla="*/ 6887 w 8105"/>
              <a:gd name="T21" fmla="*/ 6 h 4984"/>
              <a:gd name="T22" fmla="*/ 6893 w 8105"/>
              <a:gd name="T23" fmla="*/ 0 h 4984"/>
              <a:gd name="T24" fmla="*/ 7997 w 8105"/>
              <a:gd name="T25" fmla="*/ 0 h 49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4984">
                <a:moveTo>
                  <a:pt x="7997" y="0"/>
                </a:moveTo>
                <a:cubicBezTo>
                  <a:pt x="8068" y="299"/>
                  <a:pt x="8105" y="611"/>
                  <a:pt x="8105" y="932"/>
                </a:cubicBezTo>
                <a:cubicBezTo>
                  <a:pt x="8105" y="3170"/>
                  <a:pt x="6291" y="4984"/>
                  <a:pt x="4053" y="4984"/>
                </a:cubicBezTo>
                <a:cubicBezTo>
                  <a:pt x="1814" y="4984"/>
                  <a:pt x="0" y="3170"/>
                  <a:pt x="0" y="932"/>
                </a:cubicBezTo>
                <a:cubicBezTo>
                  <a:pt x="0" y="611"/>
                  <a:pt x="37" y="299"/>
                  <a:pt x="108" y="0"/>
                </a:cubicBezTo>
                <a:lnTo>
                  <a:pt x="1212" y="0"/>
                </a:lnTo>
                <a:lnTo>
                  <a:pt x="1218" y="6"/>
                </a:lnTo>
                <a:cubicBezTo>
                  <a:pt x="1123" y="297"/>
                  <a:pt x="1071" y="609"/>
                  <a:pt x="1071" y="932"/>
                </a:cubicBezTo>
                <a:cubicBezTo>
                  <a:pt x="1071" y="2578"/>
                  <a:pt x="2406" y="3913"/>
                  <a:pt x="4053" y="3913"/>
                </a:cubicBezTo>
                <a:cubicBezTo>
                  <a:pt x="5699" y="3913"/>
                  <a:pt x="7034" y="2578"/>
                  <a:pt x="7034" y="932"/>
                </a:cubicBezTo>
                <a:cubicBezTo>
                  <a:pt x="7034" y="609"/>
                  <a:pt x="6982" y="297"/>
                  <a:pt x="6887" y="6"/>
                </a:cubicBezTo>
                <a:lnTo>
                  <a:pt x="6893" y="0"/>
                </a:lnTo>
                <a:lnTo>
                  <a:pt x="7997" y="0"/>
                </a:lnTo>
                <a:close/>
              </a:path>
            </a:pathLst>
          </a:custGeom>
          <a:solidFill>
            <a:srgbClr val="022E6E"/>
          </a:solidFill>
          <a:ln w="3175" cap="flat">
            <a:noFill/>
            <a:prstDash val="solid"/>
            <a:miter lim="800000"/>
          </a:ln>
        </p:spPr>
        <p:txBody>
          <a:bodyPr vert="horz" wrap="square" lIns="91386" tIns="45693" rIns="91386" bIns="45693" numCol="1" anchor="t" anchorCtr="0" compatLnSpc="1"/>
          <a:lstStyle/>
          <a:p>
            <a:endParaRPr lang="zh-CN" altLang="en-US"/>
          </a:p>
        </p:txBody>
      </p:sp>
      <p:sp>
        <p:nvSpPr>
          <p:cNvPr id="90" name="Freeform 6"/>
          <p:cNvSpPr/>
          <p:nvPr/>
        </p:nvSpPr>
        <p:spPr bwMode="auto">
          <a:xfrm rot="19290704">
            <a:off x="4879711" y="2222616"/>
            <a:ext cx="1214279" cy="919075"/>
          </a:xfrm>
          <a:custGeom>
            <a:gdLst>
              <a:gd name="T0" fmla="*/ 7492 w 8105"/>
              <a:gd name="T1" fmla="*/ 0 h 6195"/>
              <a:gd name="T2" fmla="*/ 8105 w 8105"/>
              <a:gd name="T3" fmla="*/ 2143 h 6195"/>
              <a:gd name="T4" fmla="*/ 4052 w 8105"/>
              <a:gd name="T5" fmla="*/ 6195 h 6195"/>
              <a:gd name="T6" fmla="*/ 0 w 8105"/>
              <a:gd name="T7" fmla="*/ 2143 h 6195"/>
              <a:gd name="T8" fmla="*/ 612 w 8105"/>
              <a:gd name="T9" fmla="*/ 0 h 6195"/>
              <a:gd name="T10" fmla="*/ 1957 w 8105"/>
              <a:gd name="T11" fmla="*/ 0 h 6195"/>
              <a:gd name="T12" fmla="*/ 1968 w 8105"/>
              <a:gd name="T13" fmla="*/ 11 h 6195"/>
              <a:gd name="T14" fmla="*/ 1071 w 8105"/>
              <a:gd name="T15" fmla="*/ 2143 h 6195"/>
              <a:gd name="T16" fmla="*/ 4052 w 8105"/>
              <a:gd name="T17" fmla="*/ 5124 h 6195"/>
              <a:gd name="T18" fmla="*/ 7033 w 8105"/>
              <a:gd name="T19" fmla="*/ 2143 h 6195"/>
              <a:gd name="T20" fmla="*/ 6136 w 8105"/>
              <a:gd name="T21" fmla="*/ 11 h 6195"/>
              <a:gd name="T22" fmla="*/ 6147 w 8105"/>
              <a:gd name="T23" fmla="*/ 0 h 6195"/>
              <a:gd name="T24" fmla="*/ 7492 w 8105"/>
              <a:gd name="T25" fmla="*/ 0 h 619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05" h="6195">
                <a:moveTo>
                  <a:pt x="7492" y="0"/>
                </a:moveTo>
                <a:cubicBezTo>
                  <a:pt x="7880" y="622"/>
                  <a:pt x="8105" y="1356"/>
                  <a:pt x="8105" y="2143"/>
                </a:cubicBezTo>
                <a:cubicBezTo>
                  <a:pt x="8105" y="4381"/>
                  <a:pt x="6290" y="6195"/>
                  <a:pt x="4052" y="6195"/>
                </a:cubicBezTo>
                <a:cubicBezTo>
                  <a:pt x="1814" y="6195"/>
                  <a:pt x="0" y="4381"/>
                  <a:pt x="0" y="2143"/>
                </a:cubicBezTo>
                <a:cubicBezTo>
                  <a:pt x="0" y="1356"/>
                  <a:pt x="224" y="622"/>
                  <a:pt x="612" y="0"/>
                </a:cubicBezTo>
                <a:lnTo>
                  <a:pt x="1957" y="0"/>
                </a:lnTo>
                <a:lnTo>
                  <a:pt x="1968" y="11"/>
                </a:lnTo>
                <a:cubicBezTo>
                  <a:pt x="1415" y="552"/>
                  <a:pt x="1071" y="1307"/>
                  <a:pt x="1071" y="2143"/>
                </a:cubicBezTo>
                <a:cubicBezTo>
                  <a:pt x="1071" y="3789"/>
                  <a:pt x="2406" y="5124"/>
                  <a:pt x="4052" y="5124"/>
                </a:cubicBezTo>
                <a:cubicBezTo>
                  <a:pt x="5699" y="5124"/>
                  <a:pt x="7033" y="3789"/>
                  <a:pt x="7033" y="2143"/>
                </a:cubicBezTo>
                <a:cubicBezTo>
                  <a:pt x="7033" y="1307"/>
                  <a:pt x="6690" y="552"/>
                  <a:pt x="6136" y="11"/>
                </a:cubicBezTo>
                <a:lnTo>
                  <a:pt x="6147" y="0"/>
                </a:lnTo>
                <a:lnTo>
                  <a:pt x="7492" y="0"/>
                </a:lnTo>
                <a:close/>
              </a:path>
            </a:pathLst>
          </a:custGeom>
          <a:solidFill>
            <a:srgbClr val="022E6E"/>
          </a:solidFill>
          <a:ln w="3175" cap="flat">
            <a:noFill/>
            <a:prstDash val="solid"/>
            <a:miter lim="800000"/>
          </a:ln>
        </p:spPr>
        <p:txBody>
          <a:bodyPr vert="horz" wrap="square" lIns="91386" tIns="45693" rIns="91386" bIns="45693" numCol="1" anchor="t" anchorCtr="0" compatLnSpc="1"/>
          <a:lstStyle/>
          <a:p>
            <a:endParaRPr lang="zh-CN" altLang="en-US"/>
          </a:p>
        </p:txBody>
      </p:sp>
      <p:sp>
        <p:nvSpPr>
          <p:cNvPr id="91" name="Freeform 5"/>
          <p:cNvSpPr/>
          <p:nvPr/>
        </p:nvSpPr>
        <p:spPr bwMode="auto">
          <a:xfrm rot="19810786">
            <a:off x="6368650" y="2056208"/>
            <a:ext cx="1209014" cy="1168020"/>
          </a:xfrm>
          <a:custGeom>
            <a:gdLst>
              <a:gd name="T0" fmla="*/ 5799 w 8105"/>
              <a:gd name="T1" fmla="*/ 0 h 7710"/>
              <a:gd name="T2" fmla="*/ 8105 w 8105"/>
              <a:gd name="T3" fmla="*/ 3658 h 7710"/>
              <a:gd name="T4" fmla="*/ 4052 w 8105"/>
              <a:gd name="T5" fmla="*/ 7710 h 7710"/>
              <a:gd name="T6" fmla="*/ 0 w 8105"/>
              <a:gd name="T7" fmla="*/ 3658 h 7710"/>
              <a:gd name="T8" fmla="*/ 2306 w 8105"/>
              <a:gd name="T9" fmla="*/ 0 h 7710"/>
              <a:gd name="T10" fmla="*/ 3128 w 8105"/>
              <a:gd name="T11" fmla="*/ 823 h 7710"/>
              <a:gd name="T12" fmla="*/ 1071 w 8105"/>
              <a:gd name="T13" fmla="*/ 3658 h 7710"/>
              <a:gd name="T14" fmla="*/ 4052 w 8105"/>
              <a:gd name="T15" fmla="*/ 6639 h 7710"/>
              <a:gd name="T16" fmla="*/ 7034 w 8105"/>
              <a:gd name="T17" fmla="*/ 3658 h 7710"/>
              <a:gd name="T18" fmla="*/ 4976 w 8105"/>
              <a:gd name="T19" fmla="*/ 823 h 7710"/>
              <a:gd name="T20" fmla="*/ 5799 w 8105"/>
              <a:gd name="T21" fmla="*/ 0 h 77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05" h="7710">
                <a:moveTo>
                  <a:pt x="5799" y="0"/>
                </a:moveTo>
                <a:cubicBezTo>
                  <a:pt x="7163" y="653"/>
                  <a:pt x="8105" y="2045"/>
                  <a:pt x="8105" y="3658"/>
                </a:cubicBezTo>
                <a:cubicBezTo>
                  <a:pt x="8105" y="5896"/>
                  <a:pt x="6291" y="7710"/>
                  <a:pt x="4052" y="7710"/>
                </a:cubicBezTo>
                <a:cubicBezTo>
                  <a:pt x="1814" y="7710"/>
                  <a:pt x="0" y="5896"/>
                  <a:pt x="0" y="3658"/>
                </a:cubicBezTo>
                <a:cubicBezTo>
                  <a:pt x="0" y="2045"/>
                  <a:pt x="942" y="653"/>
                  <a:pt x="2306" y="0"/>
                </a:cubicBezTo>
                <a:lnTo>
                  <a:pt x="3128" y="823"/>
                </a:lnTo>
                <a:cubicBezTo>
                  <a:pt x="1934" y="1212"/>
                  <a:pt x="1071" y="2334"/>
                  <a:pt x="1071" y="3658"/>
                </a:cubicBezTo>
                <a:cubicBezTo>
                  <a:pt x="1071" y="5304"/>
                  <a:pt x="2406" y="6639"/>
                  <a:pt x="4052" y="6639"/>
                </a:cubicBezTo>
                <a:cubicBezTo>
                  <a:pt x="5699" y="6639"/>
                  <a:pt x="7034" y="5304"/>
                  <a:pt x="7034" y="3658"/>
                </a:cubicBezTo>
                <a:cubicBezTo>
                  <a:pt x="7034" y="2334"/>
                  <a:pt x="6171" y="1212"/>
                  <a:pt x="4976" y="823"/>
                </a:cubicBezTo>
                <a:lnTo>
                  <a:pt x="5799" y="0"/>
                </a:lnTo>
                <a:close/>
              </a:path>
            </a:pathLst>
          </a:custGeom>
          <a:solidFill>
            <a:srgbClr val="022E6E"/>
          </a:solidFill>
          <a:ln w="3175" cap="flat">
            <a:noFill/>
            <a:prstDash val="solid"/>
            <a:miter lim="800000"/>
          </a:ln>
        </p:spPr>
        <p:txBody>
          <a:bodyPr vert="horz" wrap="square" lIns="91386" tIns="45693" rIns="91386" bIns="45693" numCol="1" anchor="t" anchorCtr="0" compatLnSpc="1"/>
          <a:lstStyle/>
          <a:p>
            <a:endParaRPr lang="zh-CN" altLang="en-US"/>
          </a:p>
        </p:txBody>
      </p:sp>
      <p:grpSp>
        <p:nvGrpSpPr>
          <p:cNvPr id="92" name="组合 91"/>
          <p:cNvGrpSpPr/>
          <p:nvPr/>
        </p:nvGrpSpPr>
        <p:grpSpPr>
          <a:xfrm>
            <a:off x="1686220" y="1402887"/>
            <a:ext cx="960665" cy="261610"/>
            <a:chOff x="3477359" y="8005745"/>
            <a:chExt cx="2534423" cy="695849"/>
          </a:xfrm>
          <a:effectLst>
            <a:outerShdw blurRad="203200" dist="114300" dir="5400000" sx="102000" sy="102000" algn="t" rotWithShape="0">
              <a:prstClr val="black">
                <a:alpha val="29000"/>
              </a:prstClr>
            </a:outerShdw>
          </a:effectLst>
        </p:grpSpPr>
        <p:sp>
          <p:nvSpPr>
            <p:cNvPr id="93" name="流程图: 可选过程 92"/>
            <p:cNvSpPr/>
            <p:nvPr/>
          </p:nvSpPr>
          <p:spPr>
            <a:xfrm>
              <a:off x="3477359" y="8032286"/>
              <a:ext cx="2534423" cy="584775"/>
            </a:xfrm>
            <a:prstGeom prst="flowChartAlternateProcess">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4" name="TextBox 93"/>
            <p:cNvSpPr txBox="1"/>
            <p:nvPr/>
          </p:nvSpPr>
          <p:spPr>
            <a:xfrm>
              <a:off x="3713206" y="8005745"/>
              <a:ext cx="1975809" cy="695849"/>
            </a:xfrm>
            <a:prstGeom prst="rect">
              <a:avLst/>
            </a:prstGeom>
            <a:noFill/>
          </p:spPr>
          <p:txBody>
            <a:bodyPr wrap="none" rtlCol="0">
              <a:spAutoFit/>
            </a:bodyPr>
            <a:lstStyle/>
            <a:p>
              <a:pPr algn="ctr"/>
              <a:r>
                <a:rPr lang="zh-CN" altLang="en-US" sz="1100">
                  <a:solidFill>
                    <a:schemeClr val="bg1"/>
                  </a:solidFill>
                  <a:latin typeface="微软雅黑" panose="020b0503020204020204" pitchFamily="34" charset="-122"/>
                  <a:ea typeface="微软雅黑" panose="020b0503020204020204" pitchFamily="34" charset="-122"/>
                </a:rPr>
                <a:t>添加标题</a:t>
              </a:r>
              <a:endParaRPr lang="zh-CN" altLang="en-US" sz="1100">
                <a:solidFill>
                  <a:schemeClr val="bg1"/>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3201843" y="1402887"/>
            <a:ext cx="960665" cy="261610"/>
            <a:chOff x="3477359" y="8005745"/>
            <a:chExt cx="2534423" cy="695849"/>
          </a:xfrm>
          <a:effectLst>
            <a:outerShdw blurRad="203200" dist="114300" dir="5400000" sx="102000" sy="102000" algn="t" rotWithShape="0">
              <a:prstClr val="black">
                <a:alpha val="29000"/>
              </a:prstClr>
            </a:outerShdw>
          </a:effectLst>
        </p:grpSpPr>
        <p:sp>
          <p:nvSpPr>
            <p:cNvPr id="96" name="流程图: 可选过程 95"/>
            <p:cNvSpPr/>
            <p:nvPr/>
          </p:nvSpPr>
          <p:spPr>
            <a:xfrm>
              <a:off x="3477359" y="8032286"/>
              <a:ext cx="2534423" cy="584775"/>
            </a:xfrm>
            <a:prstGeom prst="flowChartAlternateProcess">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TextBox 96"/>
            <p:cNvSpPr txBox="1"/>
            <p:nvPr/>
          </p:nvSpPr>
          <p:spPr>
            <a:xfrm>
              <a:off x="3713206" y="8005745"/>
              <a:ext cx="1975809" cy="695849"/>
            </a:xfrm>
            <a:prstGeom prst="rect">
              <a:avLst/>
            </a:prstGeom>
            <a:noFill/>
          </p:spPr>
          <p:txBody>
            <a:bodyPr wrap="none" rtlCol="0">
              <a:spAutoFit/>
            </a:bodyPr>
            <a:lstStyle/>
            <a:p>
              <a:pPr algn="ctr"/>
              <a:r>
                <a:rPr lang="zh-CN" altLang="en-US" sz="1100">
                  <a:solidFill>
                    <a:schemeClr val="bg1"/>
                  </a:solidFill>
                  <a:latin typeface="微软雅黑" panose="020b0503020204020204" pitchFamily="34" charset="-122"/>
                  <a:ea typeface="微软雅黑" panose="020b0503020204020204" pitchFamily="34" charset="-122"/>
                </a:rPr>
                <a:t>添加标题</a:t>
              </a:r>
              <a:endParaRPr lang="zh-CN" altLang="en-US" sz="1100">
                <a:solidFill>
                  <a:schemeClr val="bg1"/>
                </a:solidFill>
                <a:latin typeface="微软雅黑" panose="020b0503020204020204" pitchFamily="34" charset="-122"/>
                <a:ea typeface="微软雅黑" panose="020b0503020204020204" pitchFamily="34" charset="-122"/>
              </a:endParaRPr>
            </a:p>
          </p:txBody>
        </p:sp>
      </p:grpSp>
      <p:grpSp>
        <p:nvGrpSpPr>
          <p:cNvPr id="98" name="组合 97"/>
          <p:cNvGrpSpPr/>
          <p:nvPr/>
        </p:nvGrpSpPr>
        <p:grpSpPr>
          <a:xfrm>
            <a:off x="4815476" y="1402887"/>
            <a:ext cx="960665" cy="261610"/>
            <a:chOff x="3477359" y="8005745"/>
            <a:chExt cx="2534423" cy="695849"/>
          </a:xfrm>
          <a:effectLst>
            <a:outerShdw blurRad="203200" dist="114300" dir="5400000" sx="102000" sy="102000" algn="t" rotWithShape="0">
              <a:prstClr val="black">
                <a:alpha val="29000"/>
              </a:prstClr>
            </a:outerShdw>
          </a:effectLst>
        </p:grpSpPr>
        <p:sp>
          <p:nvSpPr>
            <p:cNvPr id="99" name="流程图: 可选过程 98"/>
            <p:cNvSpPr/>
            <p:nvPr/>
          </p:nvSpPr>
          <p:spPr>
            <a:xfrm>
              <a:off x="3477359" y="8032286"/>
              <a:ext cx="2534423" cy="584775"/>
            </a:xfrm>
            <a:prstGeom prst="flowChartAlternateProcess">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TextBox 99"/>
            <p:cNvSpPr txBox="1"/>
            <p:nvPr/>
          </p:nvSpPr>
          <p:spPr>
            <a:xfrm>
              <a:off x="3713206" y="8005745"/>
              <a:ext cx="1975809" cy="695849"/>
            </a:xfrm>
            <a:prstGeom prst="rect">
              <a:avLst/>
            </a:prstGeom>
            <a:noFill/>
          </p:spPr>
          <p:txBody>
            <a:bodyPr wrap="none" rtlCol="0">
              <a:spAutoFit/>
            </a:bodyPr>
            <a:lstStyle/>
            <a:p>
              <a:pPr algn="ctr"/>
              <a:r>
                <a:rPr lang="zh-CN" altLang="en-US" sz="1100">
                  <a:solidFill>
                    <a:schemeClr val="bg1"/>
                  </a:solidFill>
                  <a:latin typeface="微软雅黑" panose="020b0503020204020204" pitchFamily="34" charset="-122"/>
                  <a:ea typeface="微软雅黑" panose="020b0503020204020204" pitchFamily="34" charset="-122"/>
                </a:rPr>
                <a:t>添加标题</a:t>
              </a:r>
              <a:endParaRPr lang="zh-CN" altLang="en-US" sz="1100">
                <a:solidFill>
                  <a:schemeClr val="bg1"/>
                </a:solidFill>
                <a:latin typeface="微软雅黑" panose="020b0503020204020204" pitchFamily="34" charset="-122"/>
                <a:ea typeface="微软雅黑" panose="020b0503020204020204" pitchFamily="34" charset="-122"/>
              </a:endParaRPr>
            </a:p>
          </p:txBody>
        </p:sp>
      </p:grpSp>
      <p:grpSp>
        <p:nvGrpSpPr>
          <p:cNvPr id="101" name="组合 100"/>
          <p:cNvGrpSpPr/>
          <p:nvPr/>
        </p:nvGrpSpPr>
        <p:grpSpPr>
          <a:xfrm>
            <a:off x="6333131" y="1402887"/>
            <a:ext cx="960665" cy="261610"/>
            <a:chOff x="3477359" y="8005745"/>
            <a:chExt cx="2534423" cy="695849"/>
          </a:xfrm>
          <a:effectLst>
            <a:outerShdw blurRad="203200" dist="114300" dir="5400000" sx="102000" sy="102000" algn="t" rotWithShape="0">
              <a:prstClr val="black">
                <a:alpha val="29000"/>
              </a:prstClr>
            </a:outerShdw>
          </a:effectLst>
        </p:grpSpPr>
        <p:sp>
          <p:nvSpPr>
            <p:cNvPr id="102" name="流程图: 可选过程 101"/>
            <p:cNvSpPr/>
            <p:nvPr/>
          </p:nvSpPr>
          <p:spPr>
            <a:xfrm>
              <a:off x="3477359" y="8032286"/>
              <a:ext cx="2534423" cy="584775"/>
            </a:xfrm>
            <a:prstGeom prst="flowChartAlternateProcess">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 name="TextBox 102"/>
            <p:cNvSpPr txBox="1"/>
            <p:nvPr/>
          </p:nvSpPr>
          <p:spPr>
            <a:xfrm>
              <a:off x="3713206" y="8005745"/>
              <a:ext cx="1975809" cy="695849"/>
            </a:xfrm>
            <a:prstGeom prst="rect">
              <a:avLst/>
            </a:prstGeom>
            <a:noFill/>
          </p:spPr>
          <p:txBody>
            <a:bodyPr wrap="none" rtlCol="0">
              <a:spAutoFit/>
            </a:bodyPr>
            <a:lstStyle/>
            <a:p>
              <a:pPr algn="ctr"/>
              <a:r>
                <a:rPr lang="zh-CN" altLang="en-US" sz="1100">
                  <a:solidFill>
                    <a:schemeClr val="bg1"/>
                  </a:solidFill>
                  <a:latin typeface="微软雅黑" panose="020b0503020204020204" pitchFamily="34" charset="-122"/>
                  <a:ea typeface="微软雅黑" panose="020b0503020204020204" pitchFamily="34" charset="-122"/>
                </a:rPr>
                <a:t>添加标题</a:t>
              </a:r>
              <a:endParaRPr lang="zh-CN" altLang="en-US" sz="11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nodeType="after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fade">
                                      <p:cBhvr>
                                        <p:cTn id="11" dur="500"/>
                                        <p:tgtEl>
                                          <p:spTgt spid="92"/>
                                        </p:tgtEl>
                                      </p:cBhvr>
                                    </p:animEffect>
                                    <p:anim calcmode="lin" valueType="num">
                                      <p:cBhvr>
                                        <p:cTn id="12" dur="500" fill="hold"/>
                                        <p:tgtEl>
                                          <p:spTgt spid="92"/>
                                        </p:tgtEl>
                                        <p:attrNameLst>
                                          <p:attrName>ppt_x</p:attrName>
                                        </p:attrNameLst>
                                      </p:cBhvr>
                                      <p:tavLst>
                                        <p:tav tm="0">
                                          <p:val>
                                            <p:strVal val="#ppt_x"/>
                                          </p:val>
                                        </p:tav>
                                        <p:tav tm="100000">
                                          <p:val>
                                            <p:strVal val="#ppt_x"/>
                                          </p:val>
                                        </p:tav>
                                      </p:tavLst>
                                    </p:anim>
                                    <p:anim calcmode="lin" valueType="num">
                                      <p:cBhvr>
                                        <p:cTn id="13" dur="500" fill="hold"/>
                                        <p:tgtEl>
                                          <p:spTgt spid="92"/>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47" presetClass="entr" presetSubtype="0" fill="hold"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anim calcmode="lin" valueType="num">
                                      <p:cBhvr>
                                        <p:cTn id="18" dur="500" fill="hold"/>
                                        <p:tgtEl>
                                          <p:spTgt spid="95"/>
                                        </p:tgtEl>
                                        <p:attrNameLst>
                                          <p:attrName>ppt_x</p:attrName>
                                        </p:attrNameLst>
                                      </p:cBhvr>
                                      <p:tavLst>
                                        <p:tav tm="0">
                                          <p:val>
                                            <p:strVal val="#ppt_x"/>
                                          </p:val>
                                        </p:tav>
                                        <p:tav tm="100000">
                                          <p:val>
                                            <p:strVal val="#ppt_x"/>
                                          </p:val>
                                        </p:tav>
                                      </p:tavLst>
                                    </p:anim>
                                    <p:anim calcmode="lin" valueType="num">
                                      <p:cBhvr>
                                        <p:cTn id="19" dur="500" fill="hold"/>
                                        <p:tgtEl>
                                          <p:spTgt spid="95"/>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1500"/>
                            </p:stCondLst>
                            <p:childTnLst>
                              <p:par>
                                <p:cTn id="21" presetID="47" presetClass="entr" presetSubtype="0" fill="hold"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fade">
                                      <p:cBhvr>
                                        <p:cTn id="23" dur="500"/>
                                        <p:tgtEl>
                                          <p:spTgt spid="98"/>
                                        </p:tgtEl>
                                      </p:cBhvr>
                                    </p:animEffect>
                                    <p:anim calcmode="lin" valueType="num">
                                      <p:cBhvr>
                                        <p:cTn id="24" dur="500" fill="hold"/>
                                        <p:tgtEl>
                                          <p:spTgt spid="98"/>
                                        </p:tgtEl>
                                        <p:attrNameLst>
                                          <p:attrName>ppt_x</p:attrName>
                                        </p:attrNameLst>
                                      </p:cBhvr>
                                      <p:tavLst>
                                        <p:tav tm="0">
                                          <p:val>
                                            <p:strVal val="#ppt_x"/>
                                          </p:val>
                                        </p:tav>
                                        <p:tav tm="100000">
                                          <p:val>
                                            <p:strVal val="#ppt_x"/>
                                          </p:val>
                                        </p:tav>
                                      </p:tavLst>
                                    </p:anim>
                                    <p:anim calcmode="lin" valueType="num">
                                      <p:cBhvr>
                                        <p:cTn id="25" dur="500" fill="hold"/>
                                        <p:tgtEl>
                                          <p:spTgt spid="98"/>
                                        </p:tgtEl>
                                        <p:attrNameLst>
                                          <p:attrName>ppt_y</p:attrName>
                                        </p:attrNameLst>
                                      </p:cBhvr>
                                      <p:tavLst>
                                        <p:tav tm="0">
                                          <p:val>
                                            <p:strVal val="#ppt_y-.1"/>
                                          </p:val>
                                        </p:tav>
                                        <p:tav tm="100000">
                                          <p:val>
                                            <p:strVal val="#ppt_y"/>
                                          </p:val>
                                        </p:tav>
                                      </p:tavLst>
                                    </p:anim>
                                  </p:childTnLst>
                                </p:cTn>
                              </p:par>
                            </p:childTnLst>
                          </p:cTn>
                        </p:par>
                        <p:par>
                          <p:cTn id="26" fill="hold" nodeType="afterGroup">
                            <p:stCondLst>
                              <p:cond delay="2000"/>
                            </p:stCondLst>
                            <p:childTnLst>
                              <p:par>
                                <p:cTn id="27" presetID="47" presetClass="entr" presetSubtype="0" fill="hold" nodeType="afterEffect">
                                  <p:stCondLst>
                                    <p:cond delay="0"/>
                                  </p:stCondLst>
                                  <p:childTnLst>
                                    <p:set>
                                      <p:cBhvr>
                                        <p:cTn id="28" dur="1" fill="hold">
                                          <p:stCondLst>
                                            <p:cond delay="0"/>
                                          </p:stCondLst>
                                        </p:cTn>
                                        <p:tgtEl>
                                          <p:spTgt spid="101"/>
                                        </p:tgtEl>
                                        <p:attrNameLst>
                                          <p:attrName>style.visibility</p:attrName>
                                        </p:attrNameLst>
                                      </p:cBhvr>
                                      <p:to>
                                        <p:strVal val="visible"/>
                                      </p:to>
                                    </p:set>
                                    <p:animEffect transition="in" filter="fade">
                                      <p:cBhvr>
                                        <p:cTn id="29" dur="500"/>
                                        <p:tgtEl>
                                          <p:spTgt spid="101"/>
                                        </p:tgtEl>
                                      </p:cBhvr>
                                    </p:animEffect>
                                    <p:anim calcmode="lin" valueType="num">
                                      <p:cBhvr>
                                        <p:cTn id="30" dur="500" fill="hold"/>
                                        <p:tgtEl>
                                          <p:spTgt spid="101"/>
                                        </p:tgtEl>
                                        <p:attrNameLst>
                                          <p:attrName>ppt_x</p:attrName>
                                        </p:attrNameLst>
                                      </p:cBhvr>
                                      <p:tavLst>
                                        <p:tav tm="0">
                                          <p:val>
                                            <p:strVal val="#ppt_x"/>
                                          </p:val>
                                        </p:tav>
                                        <p:tav tm="100000">
                                          <p:val>
                                            <p:strVal val="#ppt_x"/>
                                          </p:val>
                                        </p:tav>
                                      </p:tavLst>
                                    </p:anim>
                                    <p:anim calcmode="lin" valueType="num">
                                      <p:cBhvr>
                                        <p:cTn id="31" dur="500" fill="hold"/>
                                        <p:tgtEl>
                                          <p:spTgt spid="101"/>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2500"/>
                            </p:stCondLst>
                            <p:childTnLst>
                              <p:par>
                                <p:cTn id="33" presetID="23" presetClass="entr" presetSubtype="272" fill="hold"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strVal val="2/3*#ppt_w"/>
                                          </p:val>
                                        </p:tav>
                                        <p:tav tm="100000">
                                          <p:val>
                                            <p:strVal val="#ppt_w"/>
                                          </p:val>
                                        </p:tav>
                                      </p:tavLst>
                                    </p:anim>
                                    <p:anim calcmode="lin" valueType="num">
                                      <p:cBhvr>
                                        <p:cTn id="36" dur="500" fill="hold"/>
                                        <p:tgtEl>
                                          <p:spTgt spid="64"/>
                                        </p:tgtEl>
                                        <p:attrNameLst>
                                          <p:attrName>ppt_h</p:attrName>
                                        </p:attrNameLst>
                                      </p:cBhvr>
                                      <p:tavLst>
                                        <p:tav tm="0">
                                          <p:val>
                                            <p:strVal val="2/3*#ppt_h"/>
                                          </p:val>
                                        </p:tav>
                                        <p:tav tm="100000">
                                          <p:val>
                                            <p:strVal val="#ppt_h"/>
                                          </p:val>
                                        </p:tav>
                                      </p:tavLst>
                                    </p:anim>
                                  </p:childTnLst>
                                </p:cTn>
                              </p:par>
                              <p:par>
                                <p:cTn id="37" presetID="21" presetClass="entr" presetSubtype="1" fill="hold" grpId="0" nodeType="withEffect">
                                  <p:stCondLst>
                                    <p:cond delay="0"/>
                                  </p:stCondLst>
                                  <p:childTnLst>
                                    <p:set>
                                      <p:cBhvr>
                                        <p:cTn id="38" dur="1" fill="hold">
                                          <p:stCondLst>
                                            <p:cond delay="0"/>
                                          </p:stCondLst>
                                        </p:cTn>
                                        <p:tgtEl>
                                          <p:spTgt spid="88"/>
                                        </p:tgtEl>
                                        <p:attrNameLst>
                                          <p:attrName>style.visibility</p:attrName>
                                        </p:attrNameLst>
                                      </p:cBhvr>
                                      <p:to>
                                        <p:strVal val="visible"/>
                                      </p:to>
                                    </p:set>
                                    <p:animEffect transition="in" filter="wheel(1)">
                                      <p:cBhvr>
                                        <p:cTn id="39" dur="1000"/>
                                        <p:tgtEl>
                                          <p:spTgt spid="88"/>
                                        </p:tgtEl>
                                      </p:cBhvr>
                                    </p:animEffect>
                                  </p:childTnLst>
                                </p:cTn>
                              </p:par>
                            </p:childTnLst>
                          </p:cTn>
                        </p:par>
                        <p:par>
                          <p:cTn id="40" fill="hold" nodeType="afterGroup">
                            <p:stCondLst>
                              <p:cond delay="3500"/>
                            </p:stCondLst>
                            <p:childTnLst>
                              <p:par>
                                <p:cTn id="41" presetID="23" presetClass="entr" presetSubtype="272"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strVal val="2/3*#ppt_w"/>
                                          </p:val>
                                        </p:tav>
                                        <p:tav tm="100000">
                                          <p:val>
                                            <p:strVal val="#ppt_w"/>
                                          </p:val>
                                        </p:tav>
                                      </p:tavLst>
                                    </p:anim>
                                    <p:anim calcmode="lin" valueType="num">
                                      <p:cBhvr>
                                        <p:cTn id="44" dur="500" fill="hold"/>
                                        <p:tgtEl>
                                          <p:spTgt spid="69"/>
                                        </p:tgtEl>
                                        <p:attrNameLst>
                                          <p:attrName>ppt_h</p:attrName>
                                        </p:attrNameLst>
                                      </p:cBhvr>
                                      <p:tavLst>
                                        <p:tav tm="0">
                                          <p:val>
                                            <p:strVal val="2/3*#ppt_h"/>
                                          </p:val>
                                        </p:tav>
                                        <p:tav tm="100000">
                                          <p:val>
                                            <p:strVal val="#ppt_h"/>
                                          </p:val>
                                        </p:tav>
                                      </p:tavLst>
                                    </p:anim>
                                  </p:childTnLst>
                                </p:cTn>
                              </p:par>
                              <p:par>
                                <p:cTn id="45" presetID="21" presetClass="entr" presetSubtype="1" fill="hold" grpId="0"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heel(1)">
                                      <p:cBhvr>
                                        <p:cTn id="47" dur="1000"/>
                                        <p:tgtEl>
                                          <p:spTgt spid="89"/>
                                        </p:tgtEl>
                                      </p:cBhvr>
                                    </p:animEffect>
                                  </p:childTnLst>
                                </p:cTn>
                              </p:par>
                            </p:childTnLst>
                          </p:cTn>
                        </p:par>
                        <p:par>
                          <p:cTn id="48" fill="hold" nodeType="afterGroup">
                            <p:stCondLst>
                              <p:cond delay="4500"/>
                            </p:stCondLst>
                            <p:childTnLst>
                              <p:par>
                                <p:cTn id="49" presetID="23" presetClass="entr" presetSubtype="272"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strVal val="2/3*#ppt_w"/>
                                          </p:val>
                                        </p:tav>
                                        <p:tav tm="100000">
                                          <p:val>
                                            <p:strVal val="#ppt_w"/>
                                          </p:val>
                                        </p:tav>
                                      </p:tavLst>
                                    </p:anim>
                                    <p:anim calcmode="lin" valueType="num">
                                      <p:cBhvr>
                                        <p:cTn id="52" dur="500" fill="hold"/>
                                        <p:tgtEl>
                                          <p:spTgt spid="74"/>
                                        </p:tgtEl>
                                        <p:attrNameLst>
                                          <p:attrName>ppt_h</p:attrName>
                                        </p:attrNameLst>
                                      </p:cBhvr>
                                      <p:tavLst>
                                        <p:tav tm="0">
                                          <p:val>
                                            <p:strVal val="2/3*#ppt_h"/>
                                          </p:val>
                                        </p:tav>
                                        <p:tav tm="100000">
                                          <p:val>
                                            <p:strVal val="#ppt_h"/>
                                          </p:val>
                                        </p:tav>
                                      </p:tavLst>
                                    </p:anim>
                                  </p:childTnLst>
                                </p:cTn>
                              </p:par>
                              <p:par>
                                <p:cTn id="53" presetID="21" presetClass="entr" presetSubtype="1"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heel(1)">
                                      <p:cBhvr>
                                        <p:cTn id="55" dur="1000"/>
                                        <p:tgtEl>
                                          <p:spTgt spid="90"/>
                                        </p:tgtEl>
                                      </p:cBhvr>
                                    </p:animEffect>
                                  </p:childTnLst>
                                </p:cTn>
                              </p:par>
                            </p:childTnLst>
                          </p:cTn>
                        </p:par>
                        <p:par>
                          <p:cTn id="56" fill="hold" nodeType="afterGroup">
                            <p:stCondLst>
                              <p:cond delay="5500"/>
                            </p:stCondLst>
                            <p:childTnLst>
                              <p:par>
                                <p:cTn id="57" presetID="23" presetClass="entr" presetSubtype="272" fill="hold" nodeType="afterEffect">
                                  <p:stCondLst>
                                    <p:cond delay="0"/>
                                  </p:stCondLst>
                                  <p:childTnLst>
                                    <p:set>
                                      <p:cBhvr>
                                        <p:cTn id="58" dur="1" fill="hold">
                                          <p:stCondLst>
                                            <p:cond delay="0"/>
                                          </p:stCondLst>
                                        </p:cTn>
                                        <p:tgtEl>
                                          <p:spTgt spid="79"/>
                                        </p:tgtEl>
                                        <p:attrNameLst>
                                          <p:attrName>style.visibility</p:attrName>
                                        </p:attrNameLst>
                                      </p:cBhvr>
                                      <p:to>
                                        <p:strVal val="visible"/>
                                      </p:to>
                                    </p:set>
                                    <p:anim calcmode="lin" valueType="num">
                                      <p:cBhvr>
                                        <p:cTn id="59" dur="500" fill="hold"/>
                                        <p:tgtEl>
                                          <p:spTgt spid="79"/>
                                        </p:tgtEl>
                                        <p:attrNameLst>
                                          <p:attrName>ppt_w</p:attrName>
                                        </p:attrNameLst>
                                      </p:cBhvr>
                                      <p:tavLst>
                                        <p:tav tm="0">
                                          <p:val>
                                            <p:strVal val="2/3*#ppt_w"/>
                                          </p:val>
                                        </p:tav>
                                        <p:tav tm="100000">
                                          <p:val>
                                            <p:strVal val="#ppt_w"/>
                                          </p:val>
                                        </p:tav>
                                      </p:tavLst>
                                    </p:anim>
                                    <p:anim calcmode="lin" valueType="num">
                                      <p:cBhvr>
                                        <p:cTn id="60" dur="500" fill="hold"/>
                                        <p:tgtEl>
                                          <p:spTgt spid="79"/>
                                        </p:tgtEl>
                                        <p:attrNameLst>
                                          <p:attrName>ppt_h</p:attrName>
                                        </p:attrNameLst>
                                      </p:cBhvr>
                                      <p:tavLst>
                                        <p:tav tm="0">
                                          <p:val>
                                            <p:strVal val="2/3*#ppt_h"/>
                                          </p:val>
                                        </p:tav>
                                        <p:tav tm="100000">
                                          <p:val>
                                            <p:strVal val="#ppt_h"/>
                                          </p:val>
                                        </p:tav>
                                      </p:tavLst>
                                    </p:anim>
                                  </p:childTnLst>
                                </p:cTn>
                              </p:par>
                              <p:par>
                                <p:cTn id="61" presetID="21" presetClass="entr" presetSubtype="1" fill="hold" grpId="0" nodeType="with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heel(1)">
                                      <p:cBhvr>
                                        <p:cTn id="63" dur="1000"/>
                                        <p:tgtEl>
                                          <p:spTgt spid="91"/>
                                        </p:tgtEl>
                                      </p:cBhvr>
                                    </p:animEffect>
                                  </p:childTnLst>
                                </p:cTn>
                              </p:par>
                            </p:childTnLst>
                          </p:cTn>
                        </p:par>
                        <p:par>
                          <p:cTn id="64" fill="hold" nodeType="afterGroup">
                            <p:stCondLst>
                              <p:cond delay="6500"/>
                            </p:stCondLst>
                            <p:childTnLst>
                              <p:par>
                                <p:cTn id="65" presetID="12" presetClass="entr" presetSubtype="1"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 calcmode="lin" valueType="num">
                                      <p:cBhvr additive="base">
                                        <p:cTn id="67" dur="1000"/>
                                        <p:tgtEl>
                                          <p:spTgt spid="85"/>
                                        </p:tgtEl>
                                        <p:attrNameLst>
                                          <p:attrName>ppt_y</p:attrName>
                                        </p:attrNameLst>
                                      </p:cBhvr>
                                      <p:tavLst>
                                        <p:tav tm="0">
                                          <p:val>
                                            <p:strVal val="#ppt_y-#ppt_h*1.125000"/>
                                          </p:val>
                                        </p:tav>
                                        <p:tav tm="100000">
                                          <p:val>
                                            <p:strVal val="#ppt_y"/>
                                          </p:val>
                                        </p:tav>
                                      </p:tavLst>
                                    </p:anim>
                                    <p:animEffect transition="in" filter="wipe(down)">
                                      <p:cBhvr>
                                        <p:cTn id="68" dur="1000"/>
                                        <p:tgtEl>
                                          <p:spTgt spid="85"/>
                                        </p:tgtEl>
                                      </p:cBhvr>
                                    </p:animEffect>
                                  </p:childTnLst>
                                </p:cTn>
                              </p:par>
                              <p:par>
                                <p:cTn id="69" presetID="12" presetClass="entr" presetSubtype="1" fill="hold" grpId="0" nodeType="withEffect">
                                  <p:stCondLst>
                                    <p:cond delay="0"/>
                                  </p:stCondLst>
                                  <p:childTnLst>
                                    <p:set>
                                      <p:cBhvr>
                                        <p:cTn id="70" dur="1" fill="hold">
                                          <p:stCondLst>
                                            <p:cond delay="0"/>
                                          </p:stCondLst>
                                        </p:cTn>
                                        <p:tgtEl>
                                          <p:spTgt spid="84"/>
                                        </p:tgtEl>
                                        <p:attrNameLst>
                                          <p:attrName>style.visibility</p:attrName>
                                        </p:attrNameLst>
                                      </p:cBhvr>
                                      <p:to>
                                        <p:strVal val="visible"/>
                                      </p:to>
                                    </p:set>
                                    <p:anim calcmode="lin" valueType="num">
                                      <p:cBhvr additive="base">
                                        <p:cTn id="71" dur="1000"/>
                                        <p:tgtEl>
                                          <p:spTgt spid="84"/>
                                        </p:tgtEl>
                                        <p:attrNameLst>
                                          <p:attrName>ppt_y</p:attrName>
                                        </p:attrNameLst>
                                      </p:cBhvr>
                                      <p:tavLst>
                                        <p:tav tm="0">
                                          <p:val>
                                            <p:strVal val="#ppt_y-#ppt_h*1.125000"/>
                                          </p:val>
                                        </p:tav>
                                        <p:tav tm="100000">
                                          <p:val>
                                            <p:strVal val="#ppt_y"/>
                                          </p:val>
                                        </p:tav>
                                      </p:tavLst>
                                    </p:anim>
                                    <p:animEffect transition="in" filter="wipe(down)">
                                      <p:cBhvr>
                                        <p:cTn id="72" dur="1000"/>
                                        <p:tgtEl>
                                          <p:spTgt spid="84"/>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86"/>
                                        </p:tgtEl>
                                        <p:attrNameLst>
                                          <p:attrName>style.visibility</p:attrName>
                                        </p:attrNameLst>
                                      </p:cBhvr>
                                      <p:to>
                                        <p:strVal val="visible"/>
                                      </p:to>
                                    </p:set>
                                    <p:anim calcmode="lin" valueType="num">
                                      <p:cBhvr additive="base">
                                        <p:cTn id="75" dur="1000"/>
                                        <p:tgtEl>
                                          <p:spTgt spid="86"/>
                                        </p:tgtEl>
                                        <p:attrNameLst>
                                          <p:attrName>ppt_y</p:attrName>
                                        </p:attrNameLst>
                                      </p:cBhvr>
                                      <p:tavLst>
                                        <p:tav tm="0">
                                          <p:val>
                                            <p:strVal val="#ppt_y-#ppt_h*1.125000"/>
                                          </p:val>
                                        </p:tav>
                                        <p:tav tm="100000">
                                          <p:val>
                                            <p:strVal val="#ppt_y"/>
                                          </p:val>
                                        </p:tav>
                                      </p:tavLst>
                                    </p:anim>
                                    <p:animEffect transition="in" filter="wipe(down)">
                                      <p:cBhvr>
                                        <p:cTn id="76" dur="1000"/>
                                        <p:tgtEl>
                                          <p:spTgt spid="86"/>
                                        </p:tgtEl>
                                      </p:cBhvr>
                                    </p:animEffect>
                                  </p:childTnLst>
                                </p:cTn>
                              </p:par>
                              <p:par>
                                <p:cTn id="77" presetID="12" presetClass="entr" presetSubtype="1"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 calcmode="lin" valueType="num">
                                      <p:cBhvr additive="base">
                                        <p:cTn id="79" dur="1000"/>
                                        <p:tgtEl>
                                          <p:spTgt spid="87"/>
                                        </p:tgtEl>
                                        <p:attrNameLst>
                                          <p:attrName>ppt_y</p:attrName>
                                        </p:attrNameLst>
                                      </p:cBhvr>
                                      <p:tavLst>
                                        <p:tav tm="0">
                                          <p:val>
                                            <p:strVal val="#ppt_y-#ppt_h*1.125000"/>
                                          </p:val>
                                        </p:tav>
                                        <p:tav tm="100000">
                                          <p:val>
                                            <p:strVal val="#ppt_y"/>
                                          </p:val>
                                        </p:tav>
                                      </p:tavLst>
                                    </p:anim>
                                    <p:animEffect transition="in" filter="wipe(down)">
                                      <p:cBhvr>
                                        <p:cTn id="80"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84" grpId="0"/>
      <p:bldP spid="85" grpId="0"/>
      <p:bldP spid="86" grpId="0"/>
      <p:bldP spid="87" grpId="0"/>
      <p:bldP spid="88" grpId="0" animBg="1"/>
      <p:bldP spid="89" grpId="0" animBg="1"/>
      <p:bldP spid="90" grpId="0" animBg="1"/>
      <p:bldP spid="91" grpId="0" animBg="1"/>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7" name="组合 16"/>
          <p:cNvGrpSpPr/>
          <p:nvPr/>
        </p:nvGrpSpPr>
        <p:grpSpPr>
          <a:xfrm>
            <a:off x="5921938" y="1466906"/>
            <a:ext cx="572068" cy="415805"/>
            <a:chOff x="5871081" y="1533134"/>
            <a:chExt cx="572068" cy="415805"/>
          </a:xfrm>
        </p:grpSpPr>
        <p:grpSp>
          <p:nvGrpSpPr>
            <p:cNvPr id="18" name="组合 17"/>
            <p:cNvGrpSpPr/>
            <p:nvPr/>
          </p:nvGrpSpPr>
          <p:grpSpPr>
            <a:xfrm rot="10800000">
              <a:off x="5871081" y="1533134"/>
              <a:ext cx="572068" cy="415805"/>
              <a:chOff x="2812960" y="874737"/>
              <a:chExt cx="572068" cy="415805"/>
            </a:xfrm>
          </p:grpSpPr>
          <p:sp>
            <p:nvSpPr>
              <p:cNvPr id="2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25" name="Pentagon 9"/>
              <p:cNvSpPr/>
              <p:nvPr/>
            </p:nvSpPr>
            <p:spPr>
              <a:xfrm flipH="1">
                <a:off x="2860590" y="909356"/>
                <a:ext cx="476808" cy="346566"/>
              </a:xfrm>
              <a:prstGeom prst="homePlate">
                <a:avLst>
                  <a:gd name="adj" fmla="val 23830"/>
                </a:avLst>
              </a:prstGeom>
              <a:solidFill>
                <a:srgbClr val="022E6E"/>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19" name="Group 29"/>
            <p:cNvGrpSpPr/>
            <p:nvPr/>
          </p:nvGrpSpPr>
          <p:grpSpPr>
            <a:xfrm>
              <a:off x="6018683" y="1608936"/>
              <a:ext cx="264199" cy="264199"/>
              <a:chOff x="8216107" y="2577307"/>
              <a:chExt cx="464344" cy="464344"/>
            </a:xfrm>
            <a:solidFill>
              <a:schemeClr val="bg1"/>
            </a:solidFill>
          </p:grpSpPr>
          <p:sp>
            <p:nvSpPr>
              <p:cNvPr id="20" name="AutoShape 52"/>
              <p:cNvSpPr/>
              <p:nvPr/>
            </p:nvSpPr>
            <p:spPr bwMode="auto">
              <a:xfrm>
                <a:off x="8216107" y="2577307"/>
                <a:ext cx="464344" cy="464344"/>
              </a:xfrm>
              <a:custGeom>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sp>
            <p:nvSpPr>
              <p:cNvPr id="21" name="AutoShape 53"/>
              <p:cNvSpPr/>
              <p:nvPr/>
            </p:nvSpPr>
            <p:spPr bwMode="auto">
              <a:xfrm>
                <a:off x="8390732" y="2736850"/>
                <a:ext cx="125413" cy="130175"/>
              </a:xfrm>
              <a:custGeom>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7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sp>
            <p:nvSpPr>
              <p:cNvPr id="22" name="AutoShape 54"/>
              <p:cNvSpPr/>
              <p:nvPr/>
            </p:nvSpPr>
            <p:spPr bwMode="auto">
              <a:xfrm>
                <a:off x="8375650" y="2896394"/>
                <a:ext cx="70644" cy="73819"/>
              </a:xfrm>
              <a:custGeom>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sp>
            <p:nvSpPr>
              <p:cNvPr id="23" name="AutoShape 55"/>
              <p:cNvSpPr/>
              <p:nvPr/>
            </p:nvSpPr>
            <p:spPr bwMode="auto">
              <a:xfrm>
                <a:off x="8448675" y="2649538"/>
                <a:ext cx="71438" cy="74613"/>
              </a:xfrm>
              <a:custGeom>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grpSp>
      </p:grpSp>
      <p:grpSp>
        <p:nvGrpSpPr>
          <p:cNvPr id="26" name="组合 25"/>
          <p:cNvGrpSpPr/>
          <p:nvPr/>
        </p:nvGrpSpPr>
        <p:grpSpPr>
          <a:xfrm>
            <a:off x="3230704" y="1131590"/>
            <a:ext cx="2556930" cy="3232311"/>
            <a:chOff x="3179847" y="1197818"/>
            <a:chExt cx="2556930" cy="3232311"/>
          </a:xfrm>
        </p:grpSpPr>
        <p:pic>
          <p:nvPicPr>
            <p:cNvPr id="27" name="图片 3"/>
            <p:cNvPicPr>
              <a:picLocks noChangeAspect="1"/>
            </p:cNvPicPr>
            <p:nvPr/>
          </p:nvPicPr>
          <p:blipFill>
            <a:blip r:embed="rId3">
              <a:extLst>
                <a:ext uri="{28A0092B-C50C-407E-A947-70E740481C1C}">
                  <a14:useLocalDpi xmlns:a14="http://schemas.microsoft.com/office/drawing/2010/main" val="0"/>
                </a:ext>
              </a:extLst>
            </a:blip>
            <a:srcRect l="53909" t="10520" r="5430" b="17484"/>
            <a:stretch>
              <a:fillRect/>
            </a:stretch>
          </p:blipFill>
          <p:spPr>
            <a:xfrm>
              <a:off x="3179847" y="1197818"/>
              <a:ext cx="2556930" cy="3232311"/>
            </a:xfrm>
            <a:prstGeom prst="rect">
              <a:avLst/>
            </a:prstGeom>
            <a:effectLst>
              <a:outerShdw blurRad="50800" dist="38100" dir="2700000" algn="tl" rotWithShape="0">
                <a:prstClr val="black">
                  <a:alpha val="40000"/>
                </a:prstClr>
              </a:outerShdw>
            </a:effectLst>
          </p:spPr>
        </p:pic>
        <p:sp>
          <p:nvSpPr>
            <p:cNvPr id="28" name="Rectangle 5"/>
            <p:cNvSpPr/>
            <p:nvPr/>
          </p:nvSpPr>
          <p:spPr>
            <a:xfrm>
              <a:off x="3539006" y="1570718"/>
              <a:ext cx="1868588" cy="252431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grpSp>
      <p:grpSp>
        <p:nvGrpSpPr>
          <p:cNvPr id="29" name="组合 28"/>
          <p:cNvGrpSpPr/>
          <p:nvPr/>
        </p:nvGrpSpPr>
        <p:grpSpPr>
          <a:xfrm>
            <a:off x="2556997" y="1499874"/>
            <a:ext cx="572068" cy="415805"/>
            <a:chOff x="2506140" y="1520382"/>
            <a:chExt cx="572068" cy="415805"/>
          </a:xfrm>
        </p:grpSpPr>
        <p:grpSp>
          <p:nvGrpSpPr>
            <p:cNvPr id="30" name="组合 29"/>
            <p:cNvGrpSpPr/>
            <p:nvPr/>
          </p:nvGrpSpPr>
          <p:grpSpPr>
            <a:xfrm>
              <a:off x="2506140" y="1520382"/>
              <a:ext cx="572068" cy="415805"/>
              <a:chOff x="2812960" y="874737"/>
              <a:chExt cx="572068" cy="415805"/>
            </a:xfrm>
          </p:grpSpPr>
          <p:sp>
            <p:nvSpPr>
              <p:cNvPr id="3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35" name="Pentagon 9"/>
              <p:cNvSpPr/>
              <p:nvPr/>
            </p:nvSpPr>
            <p:spPr>
              <a:xfrm flipH="1">
                <a:off x="2860590" y="909356"/>
                <a:ext cx="476808" cy="346566"/>
              </a:xfrm>
              <a:prstGeom prst="homePlate">
                <a:avLst>
                  <a:gd name="adj" fmla="val 23830"/>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31" name="Group 36"/>
            <p:cNvGrpSpPr/>
            <p:nvPr/>
          </p:nvGrpSpPr>
          <p:grpSpPr>
            <a:xfrm>
              <a:off x="2715031" y="1600024"/>
              <a:ext cx="181552" cy="264651"/>
              <a:chOff x="3582988" y="3510757"/>
              <a:chExt cx="319088" cy="465138"/>
            </a:xfrm>
            <a:solidFill>
              <a:srgbClr val="FFFFFF"/>
            </a:solidFill>
          </p:grpSpPr>
          <p:sp>
            <p:nvSpPr>
              <p:cNvPr id="32" name="AutoShape 113"/>
              <p:cNvSpPr/>
              <p:nvPr/>
            </p:nvSpPr>
            <p:spPr bwMode="auto">
              <a:xfrm>
                <a:off x="3582988" y="3510757"/>
                <a:ext cx="319088" cy="465138"/>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7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33" name="AutoShape 114"/>
              <p:cNvSpPr/>
              <p:nvPr/>
            </p:nvSpPr>
            <p:spPr bwMode="auto">
              <a:xfrm>
                <a:off x="3655219" y="3583782"/>
                <a:ext cx="94456" cy="94456"/>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grpSp>
        <p:nvGrpSpPr>
          <p:cNvPr id="36" name="组合 35"/>
          <p:cNvGrpSpPr/>
          <p:nvPr/>
        </p:nvGrpSpPr>
        <p:grpSpPr>
          <a:xfrm>
            <a:off x="2564975" y="2553904"/>
            <a:ext cx="572068" cy="415805"/>
            <a:chOff x="2514118" y="2387124"/>
            <a:chExt cx="572068" cy="415805"/>
          </a:xfrm>
        </p:grpSpPr>
        <p:grpSp>
          <p:nvGrpSpPr>
            <p:cNvPr id="37" name="组合 36"/>
            <p:cNvGrpSpPr/>
            <p:nvPr/>
          </p:nvGrpSpPr>
          <p:grpSpPr>
            <a:xfrm>
              <a:off x="2514118" y="2387124"/>
              <a:ext cx="572068" cy="415805"/>
              <a:chOff x="2812960" y="874737"/>
              <a:chExt cx="572068" cy="415805"/>
            </a:xfrm>
          </p:grpSpPr>
          <p:sp>
            <p:nvSpPr>
              <p:cNvPr id="39"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40" name="Pentagon 9"/>
              <p:cNvSpPr/>
              <p:nvPr/>
            </p:nvSpPr>
            <p:spPr>
              <a:xfrm flipH="1">
                <a:off x="2860590" y="909356"/>
                <a:ext cx="476808" cy="346566"/>
              </a:xfrm>
              <a:prstGeom prst="homePlate">
                <a:avLst>
                  <a:gd name="adj" fmla="val 23830"/>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sp>
          <p:nvSpPr>
            <p:cNvPr id="38" name="AutoShape 83"/>
            <p:cNvSpPr/>
            <p:nvPr/>
          </p:nvSpPr>
          <p:spPr bwMode="auto">
            <a:xfrm>
              <a:off x="2715031" y="2508314"/>
              <a:ext cx="264199" cy="173423"/>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7"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sz="1500">
                <a:solidFill>
                  <a:srgbClr val="FFFFFF"/>
                </a:solidFill>
                <a:effectLst>
                  <a:outerShdw blurRad="38100" dist="38100" dir="2700000" algn="tl">
                    <a:srgbClr val="000000"/>
                  </a:outerShdw>
                </a:effectLst>
                <a:latin typeface="+mn-ea"/>
                <a:ea typeface="+mn-ea"/>
                <a:sym typeface="Gill Sans" charset="0"/>
              </a:endParaRPr>
            </a:p>
          </p:txBody>
        </p:sp>
      </p:grpSp>
      <p:grpSp>
        <p:nvGrpSpPr>
          <p:cNvPr id="41" name="组合 40"/>
          <p:cNvGrpSpPr/>
          <p:nvPr/>
        </p:nvGrpSpPr>
        <p:grpSpPr>
          <a:xfrm>
            <a:off x="2564975" y="3607933"/>
            <a:ext cx="572068" cy="415805"/>
            <a:chOff x="2514118" y="3026461"/>
            <a:chExt cx="572068" cy="415805"/>
          </a:xfrm>
        </p:grpSpPr>
        <p:grpSp>
          <p:nvGrpSpPr>
            <p:cNvPr id="42" name="组合 41"/>
            <p:cNvGrpSpPr/>
            <p:nvPr/>
          </p:nvGrpSpPr>
          <p:grpSpPr>
            <a:xfrm>
              <a:off x="2514118" y="3026461"/>
              <a:ext cx="572068" cy="415805"/>
              <a:chOff x="2812960" y="874737"/>
              <a:chExt cx="572068" cy="415805"/>
            </a:xfrm>
          </p:grpSpPr>
          <p:sp>
            <p:nvSpPr>
              <p:cNvPr id="4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45" name="Pentagon 9"/>
              <p:cNvSpPr/>
              <p:nvPr/>
            </p:nvSpPr>
            <p:spPr>
              <a:xfrm flipH="1">
                <a:off x="2860590" y="909356"/>
                <a:ext cx="476808" cy="346566"/>
              </a:xfrm>
              <a:prstGeom prst="homePlate">
                <a:avLst>
                  <a:gd name="adj" fmla="val 23830"/>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sp>
          <p:nvSpPr>
            <p:cNvPr id="43" name="AutoShape 59"/>
            <p:cNvSpPr/>
            <p:nvPr/>
          </p:nvSpPr>
          <p:spPr bwMode="auto">
            <a:xfrm>
              <a:off x="2670706" y="3102263"/>
              <a:ext cx="264651" cy="264199"/>
            </a:xfrm>
            <a:custGeom>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FFFFFF"/>
            </a:solidFill>
            <a:ln>
              <a:noFill/>
            </a:ln>
            <a:effec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nvGrpSpPr>
          <p:cNvPr id="46" name="组合 45"/>
          <p:cNvGrpSpPr/>
          <p:nvPr/>
        </p:nvGrpSpPr>
        <p:grpSpPr>
          <a:xfrm>
            <a:off x="569022" y="1479596"/>
            <a:ext cx="1923767" cy="750738"/>
            <a:chOff x="1078513" y="1669167"/>
            <a:chExt cx="1923767" cy="750738"/>
          </a:xfrm>
        </p:grpSpPr>
        <p:sp>
          <p:nvSpPr>
            <p:cNvPr id="47" name="TextBox 46"/>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mn-ea"/>
                  <a:ea typeface="+mn-ea"/>
                </a:rPr>
                <a:t>单击此处添加文本单击此处添加文本</a:t>
              </a:r>
              <a:endParaRPr lang="en-US" altLang="zh-CN" sz="90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smtClean="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a:solidFill>
                  <a:srgbClr val="7F7F7F"/>
                </a:solidFill>
                <a:latin typeface="+mn-ea"/>
                <a:ea typeface="+mn-ea"/>
              </a:endParaRPr>
            </a:p>
          </p:txBody>
        </p:sp>
        <p:sp>
          <p:nvSpPr>
            <p:cNvPr id="48" name="TextBox 47"/>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mtClean="0">
                  <a:solidFill>
                    <a:srgbClr val="022E6E"/>
                  </a:solidFill>
                  <a:latin typeface="+mn-ea"/>
                  <a:ea typeface="+mn-ea"/>
                </a:rPr>
                <a:t>标题文字</a:t>
              </a:r>
              <a:endParaRPr lang="en-US" smtClean="0">
                <a:solidFill>
                  <a:srgbClr val="022E6E"/>
                </a:solidFill>
                <a:latin typeface="+mn-ea"/>
                <a:ea typeface="+mn-ea"/>
              </a:endParaRPr>
            </a:p>
          </p:txBody>
        </p:sp>
      </p:grpSp>
      <p:grpSp>
        <p:nvGrpSpPr>
          <p:cNvPr id="49" name="组合 48"/>
          <p:cNvGrpSpPr/>
          <p:nvPr/>
        </p:nvGrpSpPr>
        <p:grpSpPr>
          <a:xfrm>
            <a:off x="569022" y="2553904"/>
            <a:ext cx="1923767" cy="750738"/>
            <a:chOff x="1078513" y="1669167"/>
            <a:chExt cx="1923767" cy="750738"/>
          </a:xfrm>
        </p:grpSpPr>
        <p:sp>
          <p:nvSpPr>
            <p:cNvPr id="50" name="TextBox 49"/>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mn-ea"/>
                  <a:ea typeface="+mn-ea"/>
                </a:rPr>
                <a:t>单击此处添加文本单击此处添加文本</a:t>
              </a:r>
              <a:endParaRPr lang="en-US" altLang="zh-CN" sz="90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smtClean="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a:solidFill>
                  <a:srgbClr val="7F7F7F"/>
                </a:solidFill>
                <a:latin typeface="+mn-ea"/>
                <a:ea typeface="+mn-ea"/>
              </a:endParaRPr>
            </a:p>
          </p:txBody>
        </p:sp>
        <p:sp>
          <p:nvSpPr>
            <p:cNvPr id="51" name="TextBox 50"/>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mtClean="0">
                  <a:solidFill>
                    <a:schemeClr val="tx2"/>
                  </a:solidFill>
                  <a:latin typeface="+mn-ea"/>
                  <a:ea typeface="+mn-ea"/>
                </a:rPr>
                <a:t>标题文字</a:t>
              </a:r>
              <a:endParaRPr lang="en-US" smtClean="0">
                <a:solidFill>
                  <a:schemeClr val="tx2"/>
                </a:solidFill>
                <a:latin typeface="+mn-ea"/>
                <a:ea typeface="+mn-ea"/>
              </a:endParaRPr>
            </a:p>
          </p:txBody>
        </p:sp>
      </p:grpSp>
      <p:grpSp>
        <p:nvGrpSpPr>
          <p:cNvPr id="52" name="组合 51"/>
          <p:cNvGrpSpPr/>
          <p:nvPr/>
        </p:nvGrpSpPr>
        <p:grpSpPr>
          <a:xfrm>
            <a:off x="569022" y="3582608"/>
            <a:ext cx="1923767" cy="750738"/>
            <a:chOff x="1078513" y="1669167"/>
            <a:chExt cx="1923767" cy="750738"/>
          </a:xfrm>
        </p:grpSpPr>
        <p:sp>
          <p:nvSpPr>
            <p:cNvPr id="53" name="TextBox 52"/>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mn-ea"/>
                  <a:ea typeface="+mn-ea"/>
                </a:rPr>
                <a:t>单击此处添加文本单击此处添加文本</a:t>
              </a:r>
              <a:endParaRPr lang="en-US" altLang="zh-CN" sz="90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smtClean="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a:solidFill>
                  <a:srgbClr val="7F7F7F"/>
                </a:solidFill>
                <a:latin typeface="+mn-ea"/>
                <a:ea typeface="+mn-ea"/>
              </a:endParaRPr>
            </a:p>
          </p:txBody>
        </p:sp>
        <p:sp>
          <p:nvSpPr>
            <p:cNvPr id="54" name="TextBox 53"/>
            <p:cNvSpPr txBox="1"/>
            <p:nvPr/>
          </p:nvSpPr>
          <p:spPr>
            <a:xfrm>
              <a:off x="2071632" y="1669167"/>
              <a:ext cx="923330" cy="276999"/>
            </a:xfrm>
            <a:prstGeom prst="rect">
              <a:avLst/>
            </a:prstGeom>
            <a:noFill/>
          </p:spPr>
          <p:txBody>
            <a:bodyPr wrap="none" lIns="0" tIns="0" rIns="0" bIns="0" rtlCol="0" anchor="t">
              <a:spAutoFit/>
            </a:bodyPr>
            <a:lstStyle/>
            <a:p>
              <a:pPr algn="ctr"/>
              <a:r>
                <a:rPr lang="zh-CN" altLang="en-US" smtClean="0">
                  <a:solidFill>
                    <a:srgbClr val="022E6E"/>
                  </a:solidFill>
                  <a:latin typeface="+mn-ea"/>
                  <a:ea typeface="+mn-ea"/>
                </a:rPr>
                <a:t>标题文字</a:t>
              </a:r>
              <a:endParaRPr lang="en-US" smtClean="0">
                <a:solidFill>
                  <a:srgbClr val="022E6E"/>
                </a:solidFill>
                <a:latin typeface="+mn-ea"/>
                <a:ea typeface="+mn-ea"/>
              </a:endParaRPr>
            </a:p>
          </p:txBody>
        </p:sp>
      </p:grpSp>
      <p:grpSp>
        <p:nvGrpSpPr>
          <p:cNvPr id="55" name="组合 54"/>
          <p:cNvGrpSpPr/>
          <p:nvPr/>
        </p:nvGrpSpPr>
        <p:grpSpPr>
          <a:xfrm>
            <a:off x="5921938" y="2536663"/>
            <a:ext cx="572068" cy="415805"/>
            <a:chOff x="5871081" y="2190265"/>
            <a:chExt cx="572068" cy="415805"/>
          </a:xfrm>
        </p:grpSpPr>
        <p:grpSp>
          <p:nvGrpSpPr>
            <p:cNvPr id="56" name="组合 55"/>
            <p:cNvGrpSpPr/>
            <p:nvPr/>
          </p:nvGrpSpPr>
          <p:grpSpPr>
            <a:xfrm rot="10800000">
              <a:off x="5871081" y="2190265"/>
              <a:ext cx="572068" cy="415805"/>
              <a:chOff x="2812960" y="874737"/>
              <a:chExt cx="572068" cy="415805"/>
            </a:xfrm>
          </p:grpSpPr>
          <p:sp>
            <p:nvSpPr>
              <p:cNvPr id="64"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65" name="Pentagon 9"/>
              <p:cNvSpPr/>
              <p:nvPr/>
            </p:nvSpPr>
            <p:spPr>
              <a:xfrm flipH="1">
                <a:off x="2860590" y="909356"/>
                <a:ext cx="476808" cy="346566"/>
              </a:xfrm>
              <a:prstGeom prst="homePlate">
                <a:avLst>
                  <a:gd name="adj" fmla="val 23830"/>
                </a:avLst>
              </a:prstGeom>
              <a:solidFill>
                <a:srgbClr val="022E6E"/>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57" name="Group 22"/>
            <p:cNvGrpSpPr/>
            <p:nvPr/>
          </p:nvGrpSpPr>
          <p:grpSpPr>
            <a:xfrm>
              <a:off x="5997568" y="2282755"/>
              <a:ext cx="264199" cy="264651"/>
              <a:chOff x="7287419" y="3505994"/>
              <a:chExt cx="464344" cy="465138"/>
            </a:xfrm>
            <a:solidFill>
              <a:schemeClr val="bg1"/>
            </a:solidFill>
          </p:grpSpPr>
          <p:sp>
            <p:nvSpPr>
              <p:cNvPr id="58" name="AutoShape 37"/>
              <p:cNvSpPr/>
              <p:nvPr/>
            </p:nvSpPr>
            <p:spPr bwMode="auto">
              <a:xfrm>
                <a:off x="7287419" y="3549650"/>
                <a:ext cx="423069" cy="421482"/>
              </a:xfrm>
              <a:custGeom>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59" name="AutoShape 38"/>
              <p:cNvSpPr/>
              <p:nvPr/>
            </p:nvSpPr>
            <p:spPr bwMode="auto">
              <a:xfrm>
                <a:off x="7490619" y="3738563"/>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0" name="AutoShape 39"/>
              <p:cNvSpPr/>
              <p:nvPr/>
            </p:nvSpPr>
            <p:spPr bwMode="auto">
              <a:xfrm>
                <a:off x="7679532" y="3505994"/>
                <a:ext cx="72231" cy="7302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1" name="AutoShape 40"/>
              <p:cNvSpPr/>
              <p:nvPr/>
            </p:nvSpPr>
            <p:spPr bwMode="auto">
              <a:xfrm>
                <a:off x="7403307" y="3724275"/>
                <a:ext cx="57944" cy="57944"/>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2" name="AutoShape 41"/>
              <p:cNvSpPr/>
              <p:nvPr/>
            </p:nvSpPr>
            <p:spPr bwMode="auto">
              <a:xfrm>
                <a:off x="7461250" y="3825875"/>
                <a:ext cx="29369" cy="28575"/>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63" name="AutoShape 42"/>
              <p:cNvSpPr/>
              <p:nvPr/>
            </p:nvSpPr>
            <p:spPr bwMode="auto">
              <a:xfrm>
                <a:off x="7693819" y="3607594"/>
                <a:ext cx="28575" cy="29369"/>
              </a:xfrm>
              <a:custGeom>
                <a:gdLst>
                  <a:gd name="T0" fmla="*/ 10800 w 21600"/>
                  <a:gd name="T1" fmla="*/ 10800 h 21600"/>
                  <a:gd name="T2" fmla="*/ 10800 w 21600"/>
                  <a:gd name="T3" fmla="*/ 10800 h 21600"/>
                  <a:gd name="T4" fmla="*/ 10800 w 21600"/>
                  <a:gd name="T5" fmla="*/ 10800 h 21600"/>
                  <a:gd name="T6" fmla="*/ 10800 w 21600"/>
                  <a:gd name="T7" fmla="*/ 10800 h 21600"/>
                </a:gd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grpSp>
        <p:nvGrpSpPr>
          <p:cNvPr id="66" name="组合 65"/>
          <p:cNvGrpSpPr/>
          <p:nvPr/>
        </p:nvGrpSpPr>
        <p:grpSpPr>
          <a:xfrm>
            <a:off x="5921938" y="3606420"/>
            <a:ext cx="572068" cy="415805"/>
            <a:chOff x="5864748" y="3008916"/>
            <a:chExt cx="572068" cy="415805"/>
          </a:xfrm>
        </p:grpSpPr>
        <p:grpSp>
          <p:nvGrpSpPr>
            <p:cNvPr id="67" name="组合 66"/>
            <p:cNvGrpSpPr/>
            <p:nvPr/>
          </p:nvGrpSpPr>
          <p:grpSpPr>
            <a:xfrm rot="10800000">
              <a:off x="5864748" y="3008916"/>
              <a:ext cx="572068" cy="415805"/>
              <a:chOff x="2812960" y="874737"/>
              <a:chExt cx="572068" cy="415805"/>
            </a:xfrm>
          </p:grpSpPr>
          <p:sp>
            <p:nvSpPr>
              <p:cNvPr id="78" name="Pentagon 9"/>
              <p:cNvSpPr/>
              <p:nvPr/>
            </p:nvSpPr>
            <p:spPr>
              <a:xfrm flipH="1">
                <a:off x="2812960" y="874737"/>
                <a:ext cx="572068" cy="415805"/>
              </a:xfrm>
              <a:prstGeom prst="homePlate">
                <a:avLst>
                  <a:gd name="adj" fmla="val 23830"/>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latin typeface="+mn-ea"/>
                </a:endParaRPr>
              </a:p>
            </p:txBody>
          </p:sp>
          <p:sp>
            <p:nvSpPr>
              <p:cNvPr id="79" name="Pentagon 9"/>
              <p:cNvSpPr/>
              <p:nvPr/>
            </p:nvSpPr>
            <p:spPr>
              <a:xfrm flipH="1">
                <a:off x="2860590" y="909356"/>
                <a:ext cx="476808" cy="346566"/>
              </a:xfrm>
              <a:prstGeom prst="homePlate">
                <a:avLst>
                  <a:gd name="adj" fmla="val 23830"/>
                </a:avLst>
              </a:prstGeom>
              <a:solidFill>
                <a:srgbClr val="022E6E"/>
              </a:solidFill>
              <a:ln>
                <a:noFill/>
              </a:ln>
              <a:effectLst>
                <a:innerShdw blurRad="63500" dist="50800" dir="2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sz="1800">
                  <a:solidFill>
                    <a:srgbClr val="7F7F7F"/>
                  </a:solidFill>
                  <a:latin typeface="+mn-ea"/>
                </a:endParaRPr>
              </a:p>
            </p:txBody>
          </p:sp>
        </p:grpSp>
        <p:grpSp>
          <p:nvGrpSpPr>
            <p:cNvPr id="68" name="Group 12"/>
            <p:cNvGrpSpPr/>
            <p:nvPr/>
          </p:nvGrpSpPr>
          <p:grpSpPr>
            <a:xfrm>
              <a:off x="5985331" y="3091890"/>
              <a:ext cx="264199" cy="264651"/>
              <a:chOff x="9145588" y="4435475"/>
              <a:chExt cx="464344" cy="465138"/>
            </a:xfrm>
            <a:solidFill>
              <a:schemeClr val="bg1"/>
            </a:solidFill>
          </p:grpSpPr>
          <p:sp>
            <p:nvSpPr>
              <p:cNvPr id="69" name="AutoShape 7"/>
              <p:cNvSpPr/>
              <p:nvPr/>
            </p:nvSpPr>
            <p:spPr bwMode="auto">
              <a:xfrm>
                <a:off x="9145588" y="4435475"/>
                <a:ext cx="464344" cy="465138"/>
              </a:xfrm>
              <a:custGeom>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0" name="AutoShape 8"/>
              <p:cNvSpPr/>
              <p:nvPr/>
            </p:nvSpPr>
            <p:spPr bwMode="auto">
              <a:xfrm>
                <a:off x="9348788" y="4638675"/>
                <a:ext cx="57944" cy="57944"/>
              </a:xfrm>
              <a:custGeom>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1" name="AutoShape 9"/>
              <p:cNvSpPr/>
              <p:nvPr/>
            </p:nvSpPr>
            <p:spPr bwMode="auto">
              <a:xfrm>
                <a:off x="9290050" y="4580732"/>
                <a:ext cx="174625" cy="174625"/>
              </a:xfrm>
              <a:custGeom>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2" name="AutoShape 10"/>
              <p:cNvSpPr/>
              <p:nvPr/>
            </p:nvSpPr>
            <p:spPr bwMode="auto">
              <a:xfrm>
                <a:off x="9406732" y="4696619"/>
                <a:ext cx="72231" cy="74613"/>
              </a:xfrm>
              <a:custGeom>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3" name="AutoShape 11"/>
              <p:cNvSpPr/>
              <p:nvPr/>
            </p:nvSpPr>
            <p:spPr bwMode="auto">
              <a:xfrm>
                <a:off x="9435307" y="4725988"/>
                <a:ext cx="103981" cy="106363"/>
              </a:xfrm>
              <a:custGeom>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4" name="AutoShape 12"/>
              <p:cNvSpPr/>
              <p:nvPr/>
            </p:nvSpPr>
            <p:spPr bwMode="auto">
              <a:xfrm>
                <a:off x="9421019" y="4711700"/>
                <a:ext cx="88106" cy="89694"/>
              </a:xfrm>
              <a:custGeom>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5" name="AutoShape 13"/>
              <p:cNvSpPr/>
              <p:nvPr/>
            </p:nvSpPr>
            <p:spPr bwMode="auto">
              <a:xfrm>
                <a:off x="9275763" y="4566444"/>
                <a:ext cx="73025" cy="73819"/>
              </a:xfrm>
              <a:custGeom>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6" name="AutoShape 14"/>
              <p:cNvSpPr/>
              <p:nvPr/>
            </p:nvSpPr>
            <p:spPr bwMode="auto">
              <a:xfrm>
                <a:off x="9217819" y="4508500"/>
                <a:ext cx="103981" cy="105569"/>
              </a:xfrm>
              <a:custGeom>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sp>
            <p:nvSpPr>
              <p:cNvPr id="77" name="AutoShape 15"/>
              <p:cNvSpPr/>
              <p:nvPr/>
            </p:nvSpPr>
            <p:spPr bwMode="auto">
              <a:xfrm>
                <a:off x="9247188" y="4537075"/>
                <a:ext cx="88107" cy="90488"/>
              </a:xfrm>
              <a:custGeom>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50" tIns="19050" rIns="19050" bIns="19050" anchor="ctr"/>
              <a:lstStyle/>
              <a:p>
                <a:pPr algn="ctr" defTabSz="228600" fontAlgn="base" hangingPunct="0">
                  <a:spcBef>
                    <a:spcPct val="0"/>
                  </a:spcBef>
                  <a:spcAft>
                    <a:spcPct val="0"/>
                  </a:spcAft>
                </a:pPr>
                <a:endParaRPr lang="en-US">
                  <a:solidFill>
                    <a:srgbClr val="7F7F7F"/>
                  </a:solidFill>
                  <a:latin typeface="+mn-ea"/>
                  <a:ea typeface="+mn-ea"/>
                  <a:sym typeface="Gill Sans" charset="0"/>
                </a:endParaRPr>
              </a:p>
            </p:txBody>
          </p:sp>
        </p:grpSp>
      </p:grpSp>
      <p:grpSp>
        <p:nvGrpSpPr>
          <p:cNvPr id="80" name="组合 79"/>
          <p:cNvGrpSpPr/>
          <p:nvPr/>
        </p:nvGrpSpPr>
        <p:grpSpPr>
          <a:xfrm>
            <a:off x="6525467" y="1479596"/>
            <a:ext cx="2006973" cy="750738"/>
            <a:chOff x="995307" y="1669167"/>
            <a:chExt cx="2006973" cy="750738"/>
          </a:xfrm>
        </p:grpSpPr>
        <p:sp>
          <p:nvSpPr>
            <p:cNvPr id="81" name="TextBox 80"/>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mn-ea"/>
                  <a:ea typeface="+mn-ea"/>
                </a:rPr>
                <a:t>单击此处添加文本单击此处添加文本</a:t>
              </a:r>
              <a:endParaRPr lang="en-US" altLang="zh-CN" sz="90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smtClean="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a:solidFill>
                  <a:srgbClr val="7F7F7F"/>
                </a:solidFill>
                <a:latin typeface="+mn-ea"/>
                <a:ea typeface="+mn-ea"/>
              </a:endParaRPr>
            </a:p>
          </p:txBody>
        </p:sp>
        <p:sp>
          <p:nvSpPr>
            <p:cNvPr id="82" name="TextBox 81"/>
            <p:cNvSpPr txBox="1"/>
            <p:nvPr/>
          </p:nvSpPr>
          <p:spPr>
            <a:xfrm>
              <a:off x="995307" y="1669167"/>
              <a:ext cx="923330" cy="276999"/>
            </a:xfrm>
            <a:prstGeom prst="rect">
              <a:avLst/>
            </a:prstGeom>
            <a:noFill/>
          </p:spPr>
          <p:txBody>
            <a:bodyPr wrap="none" lIns="0" tIns="0" rIns="0" bIns="0" rtlCol="0" anchor="t">
              <a:spAutoFit/>
            </a:bodyPr>
            <a:lstStyle/>
            <a:p>
              <a:pPr algn="ctr"/>
              <a:r>
                <a:rPr lang="zh-CN" altLang="en-US" smtClean="0">
                  <a:solidFill>
                    <a:schemeClr val="bg1">
                      <a:lumMod val="50000"/>
                    </a:schemeClr>
                  </a:solidFill>
                  <a:latin typeface="+mn-ea"/>
                  <a:ea typeface="+mn-ea"/>
                </a:rPr>
                <a:t>标题文字</a:t>
              </a:r>
              <a:endParaRPr lang="en-US" smtClean="0">
                <a:solidFill>
                  <a:schemeClr val="bg1">
                    <a:lumMod val="50000"/>
                  </a:schemeClr>
                </a:solidFill>
                <a:latin typeface="+mn-ea"/>
                <a:ea typeface="+mn-ea"/>
              </a:endParaRPr>
            </a:p>
          </p:txBody>
        </p:sp>
      </p:grpSp>
      <p:grpSp>
        <p:nvGrpSpPr>
          <p:cNvPr id="83" name="组合 82"/>
          <p:cNvGrpSpPr/>
          <p:nvPr/>
        </p:nvGrpSpPr>
        <p:grpSpPr>
          <a:xfrm>
            <a:off x="6534992" y="2553904"/>
            <a:ext cx="1997448" cy="750738"/>
            <a:chOff x="1004832" y="1669167"/>
            <a:chExt cx="1997448" cy="750738"/>
          </a:xfrm>
        </p:grpSpPr>
        <p:sp>
          <p:nvSpPr>
            <p:cNvPr id="84" name="TextBox 83"/>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mn-ea"/>
                  <a:ea typeface="+mn-ea"/>
                </a:rPr>
                <a:t>单击此处添加文本单击此处添加文本</a:t>
              </a:r>
              <a:endParaRPr lang="en-US" altLang="zh-CN" sz="90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smtClean="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a:solidFill>
                  <a:srgbClr val="7F7F7F"/>
                </a:solidFill>
                <a:latin typeface="+mn-ea"/>
                <a:ea typeface="+mn-ea"/>
              </a:endParaRPr>
            </a:p>
          </p:txBody>
        </p:sp>
        <p:sp>
          <p:nvSpPr>
            <p:cNvPr id="85" name="TextBox 84"/>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mtClean="0">
                  <a:solidFill>
                    <a:schemeClr val="bg1">
                      <a:lumMod val="50000"/>
                    </a:schemeClr>
                  </a:solidFill>
                  <a:latin typeface="+mn-ea"/>
                  <a:ea typeface="+mn-ea"/>
                </a:rPr>
                <a:t>标题文字</a:t>
              </a:r>
              <a:endParaRPr lang="en-US" smtClean="0">
                <a:solidFill>
                  <a:schemeClr val="bg1">
                    <a:lumMod val="50000"/>
                  </a:schemeClr>
                </a:solidFill>
                <a:latin typeface="+mn-ea"/>
                <a:ea typeface="+mn-ea"/>
              </a:endParaRPr>
            </a:p>
          </p:txBody>
        </p:sp>
      </p:grpSp>
      <p:grpSp>
        <p:nvGrpSpPr>
          <p:cNvPr id="86" name="组合 85"/>
          <p:cNvGrpSpPr/>
          <p:nvPr/>
        </p:nvGrpSpPr>
        <p:grpSpPr>
          <a:xfrm>
            <a:off x="6534992" y="3582608"/>
            <a:ext cx="1997448" cy="750738"/>
            <a:chOff x="1004832" y="1669167"/>
            <a:chExt cx="1997448" cy="750738"/>
          </a:xfrm>
        </p:grpSpPr>
        <p:sp>
          <p:nvSpPr>
            <p:cNvPr id="89" name="TextBox 88"/>
            <p:cNvSpPr txBox="1"/>
            <p:nvPr/>
          </p:nvSpPr>
          <p:spPr>
            <a:xfrm>
              <a:off x="1078513" y="1958240"/>
              <a:ext cx="1923767" cy="461665"/>
            </a:xfrm>
            <a:prstGeom prst="rect">
              <a:avLst/>
            </a:prstGeom>
            <a:noFill/>
          </p:spPr>
          <p:txBody>
            <a:bodyPr wrap="square" lIns="0" tIns="0" rtlCol="0" anchor="t">
              <a:spAutoFit/>
            </a:bodyPr>
            <a:lstStyle/>
            <a:p>
              <a:r>
                <a:rPr lang="zh-CN" altLang="en-US" sz="900">
                  <a:solidFill>
                    <a:srgbClr val="7F7F7F"/>
                  </a:solidFill>
                  <a:latin typeface="+mn-ea"/>
                  <a:ea typeface="+mn-ea"/>
                </a:rPr>
                <a:t>单击此处添加文本单击此处添加文本</a:t>
              </a:r>
              <a:endParaRPr lang="en-US" altLang="zh-CN" sz="90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smtClean="0">
                <a:solidFill>
                  <a:srgbClr val="7F7F7F"/>
                </a:solidFill>
                <a:latin typeface="+mn-ea"/>
                <a:ea typeface="+mn-ea"/>
              </a:endParaRPr>
            </a:p>
            <a:p>
              <a:r>
                <a:rPr lang="zh-CN" altLang="en-US" sz="900">
                  <a:solidFill>
                    <a:srgbClr val="7F7F7F"/>
                  </a:solidFill>
                  <a:latin typeface="+mn-ea"/>
                  <a:ea typeface="+mn-ea"/>
                </a:rPr>
                <a:t>单击此处添加文本单击此处添加</a:t>
              </a:r>
              <a:r>
                <a:rPr lang="zh-CN" altLang="en-US" sz="900" smtClean="0">
                  <a:solidFill>
                    <a:srgbClr val="7F7F7F"/>
                  </a:solidFill>
                  <a:latin typeface="+mn-ea"/>
                  <a:ea typeface="+mn-ea"/>
                </a:rPr>
                <a:t>文本</a:t>
              </a:r>
              <a:endParaRPr lang="en-US" altLang="zh-CN" sz="900">
                <a:solidFill>
                  <a:srgbClr val="7F7F7F"/>
                </a:solidFill>
                <a:latin typeface="+mn-ea"/>
                <a:ea typeface="+mn-ea"/>
              </a:endParaRPr>
            </a:p>
          </p:txBody>
        </p:sp>
        <p:sp>
          <p:nvSpPr>
            <p:cNvPr id="90" name="TextBox 89"/>
            <p:cNvSpPr txBox="1"/>
            <p:nvPr/>
          </p:nvSpPr>
          <p:spPr>
            <a:xfrm>
              <a:off x="1004832" y="1669167"/>
              <a:ext cx="923330" cy="276999"/>
            </a:xfrm>
            <a:prstGeom prst="rect">
              <a:avLst/>
            </a:prstGeom>
            <a:noFill/>
          </p:spPr>
          <p:txBody>
            <a:bodyPr wrap="none" lIns="0" tIns="0" rIns="0" bIns="0" rtlCol="0" anchor="t">
              <a:spAutoFit/>
            </a:bodyPr>
            <a:lstStyle/>
            <a:p>
              <a:pPr algn="ctr"/>
              <a:r>
                <a:rPr lang="zh-CN" altLang="en-US" smtClean="0">
                  <a:solidFill>
                    <a:schemeClr val="bg1">
                      <a:lumMod val="50000"/>
                    </a:schemeClr>
                  </a:solidFill>
                  <a:latin typeface="+mn-ea"/>
                  <a:ea typeface="+mn-ea"/>
                </a:rPr>
                <a:t>标题文字</a:t>
              </a:r>
              <a:endParaRPr lang="en-US" smtClean="0">
                <a:solidFill>
                  <a:schemeClr val="bg1">
                    <a:lumMod val="50000"/>
                  </a:schemeClr>
                </a:solidFill>
                <a:latin typeface="+mn-ea"/>
                <a:ea typeface="+mn-ea"/>
              </a:endParaRPr>
            </a:p>
          </p:txBody>
        </p:sp>
      </p:gr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nodeType="afterGroup">
                            <p:stCondLst>
                              <p:cond delay="500"/>
                            </p:stCondLst>
                            <p:childTnLst>
                              <p:par>
                                <p:cTn id="9" presetID="2" presetClass="entr" presetSubtype="4"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 presetClass="entr" presetSubtype="8"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additive="base">
                                        <p:cTn id="16" dur="500" fill="hold"/>
                                        <p:tgtEl>
                                          <p:spTgt spid="29"/>
                                        </p:tgtEl>
                                        <p:attrNameLst>
                                          <p:attrName>ppt_x</p:attrName>
                                        </p:attrNameLst>
                                      </p:cBhvr>
                                      <p:tavLst>
                                        <p:tav tm="0">
                                          <p:val>
                                            <p:strVal val="0-#ppt_w/2"/>
                                          </p:val>
                                        </p:tav>
                                        <p:tav tm="100000">
                                          <p:val>
                                            <p:strVal val="#ppt_x"/>
                                          </p:val>
                                        </p:tav>
                                      </p:tavLst>
                                    </p:anim>
                                    <p:anim calcmode="lin" valueType="num">
                                      <p:cBhvr additive="base">
                                        <p:cTn id="17" dur="500" fill="hold"/>
                                        <p:tgtEl>
                                          <p:spTgt spid="29"/>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36"/>
                                        </p:tgtEl>
                                        <p:attrNameLst>
                                          <p:attrName>style.visibility</p:attrName>
                                        </p:attrNameLst>
                                      </p:cBhvr>
                                      <p:to>
                                        <p:strVal val="visible"/>
                                      </p:to>
                                    </p:set>
                                    <p:anim calcmode="lin" valueType="num">
                                      <p:cBhvr additive="base">
                                        <p:cTn id="20" dur="500" fill="hold"/>
                                        <p:tgtEl>
                                          <p:spTgt spid="36"/>
                                        </p:tgtEl>
                                        <p:attrNameLst>
                                          <p:attrName>ppt_x</p:attrName>
                                        </p:attrNameLst>
                                      </p:cBhvr>
                                      <p:tavLst>
                                        <p:tav tm="0">
                                          <p:val>
                                            <p:strVal val="0-#ppt_w/2"/>
                                          </p:val>
                                        </p:tav>
                                        <p:tav tm="100000">
                                          <p:val>
                                            <p:strVal val="#ppt_x"/>
                                          </p:val>
                                        </p:tav>
                                      </p:tavLst>
                                    </p:anim>
                                    <p:anim calcmode="lin" valueType="num">
                                      <p:cBhvr additive="base">
                                        <p:cTn id="21" dur="500" fill="hold"/>
                                        <p:tgtEl>
                                          <p:spTgt spid="36"/>
                                        </p:tgtEl>
                                        <p:attrNameLst>
                                          <p:attrName>ppt_y</p:attrName>
                                        </p:attrNameLst>
                                      </p:cBhvr>
                                      <p:tavLst>
                                        <p:tav tm="0">
                                          <p:val>
                                            <p:strVal val="#ppt_y"/>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additive="base">
                                        <p:cTn id="24" dur="500" fill="hold"/>
                                        <p:tgtEl>
                                          <p:spTgt spid="41"/>
                                        </p:tgtEl>
                                        <p:attrNameLst>
                                          <p:attrName>ppt_x</p:attrName>
                                        </p:attrNameLst>
                                      </p:cBhvr>
                                      <p:tavLst>
                                        <p:tav tm="0">
                                          <p:val>
                                            <p:strVal val="0-#ppt_w/2"/>
                                          </p:val>
                                        </p:tav>
                                        <p:tav tm="100000">
                                          <p:val>
                                            <p:strVal val="#ppt_x"/>
                                          </p:val>
                                        </p:tav>
                                      </p:tavLst>
                                    </p:anim>
                                    <p:anim calcmode="lin" valueType="num">
                                      <p:cBhvr additive="base">
                                        <p:cTn id="25" dur="500" fill="hold"/>
                                        <p:tgtEl>
                                          <p:spTgt spid="41"/>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 calcmode="lin" valueType="num">
                                      <p:cBhvr additive="base">
                                        <p:cTn id="28" dur="500" fill="hold"/>
                                        <p:tgtEl>
                                          <p:spTgt spid="46"/>
                                        </p:tgtEl>
                                        <p:attrNameLst>
                                          <p:attrName>ppt_x</p:attrName>
                                        </p:attrNameLst>
                                      </p:cBhvr>
                                      <p:tavLst>
                                        <p:tav tm="0">
                                          <p:val>
                                            <p:strVal val="0-#ppt_w/2"/>
                                          </p:val>
                                        </p:tav>
                                        <p:tav tm="100000">
                                          <p:val>
                                            <p:strVal val="#ppt_x"/>
                                          </p:val>
                                        </p:tav>
                                      </p:tavLst>
                                    </p:anim>
                                    <p:anim calcmode="lin" valueType="num">
                                      <p:cBhvr additive="base">
                                        <p:cTn id="29" dur="500" fill="hold"/>
                                        <p:tgtEl>
                                          <p:spTgt spid="46"/>
                                        </p:tgtEl>
                                        <p:attrNameLst>
                                          <p:attrName>ppt_y</p:attrName>
                                        </p:attrNameLst>
                                      </p:cBhvr>
                                      <p:tavLst>
                                        <p:tav tm="0">
                                          <p:val>
                                            <p:strVal val="#ppt_y"/>
                                          </p:val>
                                        </p:tav>
                                        <p:tav tm="100000">
                                          <p:val>
                                            <p:strVal val="#ppt_y"/>
                                          </p:val>
                                        </p:tav>
                                      </p:tavLst>
                                    </p:anim>
                                  </p:childTnLst>
                                </p:cTn>
                              </p:par>
                              <p:par>
                                <p:cTn id="30" presetID="2" presetClass="entr" presetSubtype="8" fill="hold"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0-#ppt_w/2"/>
                                          </p:val>
                                        </p:tav>
                                        <p:tav tm="100000">
                                          <p:val>
                                            <p:strVal val="#ppt_x"/>
                                          </p:val>
                                        </p:tav>
                                      </p:tavLst>
                                    </p:anim>
                                    <p:anim calcmode="lin" valueType="num">
                                      <p:cBhvr additive="base">
                                        <p:cTn id="33" dur="500" fill="hold"/>
                                        <p:tgtEl>
                                          <p:spTgt spid="49"/>
                                        </p:tgtEl>
                                        <p:attrNameLst>
                                          <p:attrName>ppt_y</p:attrName>
                                        </p:attrNameLst>
                                      </p:cBhvr>
                                      <p:tavLst>
                                        <p:tav tm="0">
                                          <p:val>
                                            <p:strVal val="#ppt_y"/>
                                          </p:val>
                                        </p:tav>
                                        <p:tav tm="100000">
                                          <p:val>
                                            <p:strVal val="#ppt_y"/>
                                          </p:val>
                                        </p:tav>
                                      </p:tavLst>
                                    </p:anim>
                                  </p:childTnLst>
                                </p:cTn>
                              </p:par>
                              <p:par>
                                <p:cTn id="34" presetID="2" presetClass="entr" presetSubtype="8"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 calcmode="lin" valueType="num">
                                      <p:cBhvr additive="base">
                                        <p:cTn id="36" dur="500" fill="hold"/>
                                        <p:tgtEl>
                                          <p:spTgt spid="52"/>
                                        </p:tgtEl>
                                        <p:attrNameLst>
                                          <p:attrName>ppt_x</p:attrName>
                                        </p:attrNameLst>
                                      </p:cBhvr>
                                      <p:tavLst>
                                        <p:tav tm="0">
                                          <p:val>
                                            <p:strVal val="0-#ppt_w/2"/>
                                          </p:val>
                                        </p:tav>
                                        <p:tav tm="100000">
                                          <p:val>
                                            <p:strVal val="#ppt_x"/>
                                          </p:val>
                                        </p:tav>
                                      </p:tavLst>
                                    </p:anim>
                                    <p:anim calcmode="lin" valueType="num">
                                      <p:cBhvr additive="base">
                                        <p:cTn id="37" dur="500" fill="hold"/>
                                        <p:tgtEl>
                                          <p:spTgt spid="52"/>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1500"/>
                            </p:stCondLst>
                            <p:childTnLst>
                              <p:par>
                                <p:cTn id="39" presetID="2" presetClass="entr" presetSubtype="2" fill="hold" nodeType="after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additive="base">
                                        <p:cTn id="41" dur="500" fill="hold"/>
                                        <p:tgtEl>
                                          <p:spTgt spid="17"/>
                                        </p:tgtEl>
                                        <p:attrNameLst>
                                          <p:attrName>ppt_x</p:attrName>
                                        </p:attrNameLst>
                                      </p:cBhvr>
                                      <p:tavLst>
                                        <p:tav tm="0">
                                          <p:val>
                                            <p:strVal val="1+#ppt_w/2"/>
                                          </p:val>
                                        </p:tav>
                                        <p:tav tm="100000">
                                          <p:val>
                                            <p:strVal val="#ppt_x"/>
                                          </p:val>
                                        </p:tav>
                                      </p:tavLst>
                                    </p:anim>
                                    <p:anim calcmode="lin" valueType="num">
                                      <p:cBhvr additive="base">
                                        <p:cTn id="42" dur="500" fill="hold"/>
                                        <p:tgtEl>
                                          <p:spTgt spid="17"/>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additive="base">
                                        <p:cTn id="45" dur="500" fill="hold"/>
                                        <p:tgtEl>
                                          <p:spTgt spid="55"/>
                                        </p:tgtEl>
                                        <p:attrNameLst>
                                          <p:attrName>ppt_x</p:attrName>
                                        </p:attrNameLst>
                                      </p:cBhvr>
                                      <p:tavLst>
                                        <p:tav tm="0">
                                          <p:val>
                                            <p:strVal val="1+#ppt_w/2"/>
                                          </p:val>
                                        </p:tav>
                                        <p:tav tm="100000">
                                          <p:val>
                                            <p:strVal val="#ppt_x"/>
                                          </p:val>
                                        </p:tav>
                                      </p:tavLst>
                                    </p:anim>
                                    <p:anim calcmode="lin" valueType="num">
                                      <p:cBhvr additive="base">
                                        <p:cTn id="46" dur="500" fill="hold"/>
                                        <p:tgtEl>
                                          <p:spTgt spid="55"/>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additive="base">
                                        <p:cTn id="49" dur="500" fill="hold"/>
                                        <p:tgtEl>
                                          <p:spTgt spid="66"/>
                                        </p:tgtEl>
                                        <p:attrNameLst>
                                          <p:attrName>ppt_x</p:attrName>
                                        </p:attrNameLst>
                                      </p:cBhvr>
                                      <p:tavLst>
                                        <p:tav tm="0">
                                          <p:val>
                                            <p:strVal val="1+#ppt_w/2"/>
                                          </p:val>
                                        </p:tav>
                                        <p:tav tm="100000">
                                          <p:val>
                                            <p:strVal val="#ppt_x"/>
                                          </p:val>
                                        </p:tav>
                                      </p:tavLst>
                                    </p:anim>
                                    <p:anim calcmode="lin" valueType="num">
                                      <p:cBhvr additive="base">
                                        <p:cTn id="50" dur="500" fill="hold"/>
                                        <p:tgtEl>
                                          <p:spTgt spid="66"/>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additive="base">
                                        <p:cTn id="53" dur="500" fill="hold"/>
                                        <p:tgtEl>
                                          <p:spTgt spid="80"/>
                                        </p:tgtEl>
                                        <p:attrNameLst>
                                          <p:attrName>ppt_x</p:attrName>
                                        </p:attrNameLst>
                                      </p:cBhvr>
                                      <p:tavLst>
                                        <p:tav tm="0">
                                          <p:val>
                                            <p:strVal val="1+#ppt_w/2"/>
                                          </p:val>
                                        </p:tav>
                                        <p:tav tm="100000">
                                          <p:val>
                                            <p:strVal val="#ppt_x"/>
                                          </p:val>
                                        </p:tav>
                                      </p:tavLst>
                                    </p:anim>
                                    <p:anim calcmode="lin" valueType="num">
                                      <p:cBhvr additive="base">
                                        <p:cTn id="54" dur="500" fill="hold"/>
                                        <p:tgtEl>
                                          <p:spTgt spid="80"/>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83"/>
                                        </p:tgtEl>
                                        <p:attrNameLst>
                                          <p:attrName>style.visibility</p:attrName>
                                        </p:attrNameLst>
                                      </p:cBhvr>
                                      <p:to>
                                        <p:strVal val="visible"/>
                                      </p:to>
                                    </p:set>
                                    <p:anim calcmode="lin" valueType="num">
                                      <p:cBhvr additive="base">
                                        <p:cTn id="57" dur="500" fill="hold"/>
                                        <p:tgtEl>
                                          <p:spTgt spid="83"/>
                                        </p:tgtEl>
                                        <p:attrNameLst>
                                          <p:attrName>ppt_x</p:attrName>
                                        </p:attrNameLst>
                                      </p:cBhvr>
                                      <p:tavLst>
                                        <p:tav tm="0">
                                          <p:val>
                                            <p:strVal val="1+#ppt_w/2"/>
                                          </p:val>
                                        </p:tav>
                                        <p:tav tm="100000">
                                          <p:val>
                                            <p:strVal val="#ppt_x"/>
                                          </p:val>
                                        </p:tav>
                                      </p:tavLst>
                                    </p:anim>
                                    <p:anim calcmode="lin" valueType="num">
                                      <p:cBhvr additive="base">
                                        <p:cTn id="58" dur="500" fill="hold"/>
                                        <p:tgtEl>
                                          <p:spTgt spid="83"/>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86"/>
                                        </p:tgtEl>
                                        <p:attrNameLst>
                                          <p:attrName>style.visibility</p:attrName>
                                        </p:attrNameLst>
                                      </p:cBhvr>
                                      <p:to>
                                        <p:strVal val="visible"/>
                                      </p:to>
                                    </p:set>
                                    <p:anim calcmode="lin" valueType="num">
                                      <p:cBhvr additive="base">
                                        <p:cTn id="61" dur="500" fill="hold"/>
                                        <p:tgtEl>
                                          <p:spTgt spid="86"/>
                                        </p:tgtEl>
                                        <p:attrNameLst>
                                          <p:attrName>ppt_x</p:attrName>
                                        </p:attrNameLst>
                                      </p:cBhvr>
                                      <p:tavLst>
                                        <p:tav tm="0">
                                          <p:val>
                                            <p:strVal val="1+#ppt_w/2"/>
                                          </p:val>
                                        </p:tav>
                                        <p:tav tm="100000">
                                          <p:val>
                                            <p:strVal val="#ppt_x"/>
                                          </p:val>
                                        </p:tav>
                                      </p:tavLst>
                                    </p:anim>
                                    <p:anim calcmode="lin" valueType="num">
                                      <p:cBhvr additive="base">
                                        <p:cTn id="62" dur="500" fill="hold"/>
                                        <p:tgtEl>
                                          <p:spTgt spid="8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42" name="组合 41"/>
          <p:cNvGrpSpPr/>
          <p:nvPr/>
        </p:nvGrpSpPr>
        <p:grpSpPr>
          <a:xfrm>
            <a:off x="727715" y="1186204"/>
            <a:ext cx="2582597" cy="1625113"/>
            <a:chOff x="727715" y="1186204"/>
            <a:chExt cx="2582597" cy="1625113"/>
          </a:xfrm>
        </p:grpSpPr>
        <p:sp>
          <p:nvSpPr>
            <p:cNvPr id="43" name="Down Arrow Callout 133"/>
            <p:cNvSpPr/>
            <p:nvPr/>
          </p:nvSpPr>
          <p:spPr>
            <a:xfrm>
              <a:off x="727715" y="1186204"/>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44" name="TextBox 43"/>
            <p:cNvSpPr txBox="1"/>
            <p:nvPr/>
          </p:nvSpPr>
          <p:spPr>
            <a:xfrm>
              <a:off x="1078513" y="1796315"/>
              <a:ext cx="1923767" cy="461665"/>
            </a:xfrm>
            <a:prstGeom prst="rect">
              <a:avLst/>
            </a:prstGeom>
            <a:noFill/>
          </p:spPr>
          <p:txBody>
            <a:bodyPr wrap="square" lIns="0" tIns="0" rtlCol="0" anchor="t">
              <a:spAutoFit/>
            </a:bodyPr>
            <a:lstStyle/>
            <a:p>
              <a:r>
                <a:rPr lang="zh-CN" altLang="en-US" sz="900">
                  <a:latin typeface="+mn-ea"/>
                  <a:ea typeface="+mn-ea"/>
                </a:rPr>
                <a:t>单击此处添加文本单击此处添加文本</a:t>
              </a:r>
              <a:endParaRPr lang="en-US" altLang="zh-CN" sz="900">
                <a:latin typeface="+mn-ea"/>
                <a:ea typeface="+mn-ea"/>
              </a:endParaRPr>
            </a:p>
            <a:p>
              <a:r>
                <a:rPr lang="zh-CN" altLang="en-US" sz="900">
                  <a:latin typeface="+mn-ea"/>
                  <a:ea typeface="+mn-ea"/>
                </a:rPr>
                <a:t>单击此处添加文本单击此处添加</a:t>
              </a:r>
              <a:r>
                <a:rPr lang="zh-CN" altLang="en-US" sz="900" smtClean="0">
                  <a:latin typeface="+mn-ea"/>
                  <a:ea typeface="+mn-ea"/>
                </a:rPr>
                <a:t>文本</a:t>
              </a:r>
              <a:endParaRPr lang="en-US" altLang="zh-CN" sz="900" smtClean="0">
                <a:latin typeface="+mn-ea"/>
                <a:ea typeface="+mn-ea"/>
              </a:endParaRPr>
            </a:p>
            <a:p>
              <a:r>
                <a:rPr lang="zh-CN" altLang="en-US" sz="900">
                  <a:latin typeface="+mn-ea"/>
                  <a:ea typeface="+mn-ea"/>
                </a:rPr>
                <a:t>单击此处添加文本单击此处添加</a:t>
              </a:r>
              <a:r>
                <a:rPr lang="zh-CN" altLang="en-US" sz="900" smtClean="0">
                  <a:latin typeface="+mn-ea"/>
                  <a:ea typeface="+mn-ea"/>
                </a:rPr>
                <a:t>文本</a:t>
              </a:r>
              <a:endParaRPr lang="en-US" altLang="zh-CN" sz="900">
                <a:latin typeface="+mn-ea"/>
                <a:ea typeface="+mn-ea"/>
              </a:endParaRPr>
            </a:p>
          </p:txBody>
        </p:sp>
        <p:sp>
          <p:nvSpPr>
            <p:cNvPr id="45" name="TextBox 44"/>
            <p:cNvSpPr txBox="1"/>
            <p:nvPr/>
          </p:nvSpPr>
          <p:spPr>
            <a:xfrm>
              <a:off x="1608646" y="1476395"/>
              <a:ext cx="820738" cy="246221"/>
            </a:xfrm>
            <a:prstGeom prst="rect">
              <a:avLst/>
            </a:prstGeom>
            <a:noFill/>
          </p:spPr>
          <p:txBody>
            <a:bodyPr wrap="none" lIns="0" tIns="0" rIns="0" bIns="0" rtlCol="0" anchor="t">
              <a:spAutoFit/>
            </a:bodyPr>
            <a:lstStyle/>
            <a:p>
              <a:pPr algn="ctr"/>
              <a:r>
                <a:rPr lang="zh-CN" altLang="en-US" sz="1600" smtClean="0">
                  <a:solidFill>
                    <a:srgbClr val="0070C0"/>
                  </a:solidFill>
                  <a:latin typeface="+mn-ea"/>
                  <a:ea typeface="+mn-ea"/>
                </a:rPr>
                <a:t>标题文字</a:t>
              </a:r>
              <a:endParaRPr lang="en-US" sz="1600" smtClean="0">
                <a:solidFill>
                  <a:srgbClr val="0070C0"/>
                </a:solidFill>
                <a:latin typeface="+mn-ea"/>
                <a:ea typeface="+mn-ea"/>
              </a:endParaRPr>
            </a:p>
          </p:txBody>
        </p:sp>
      </p:grpSp>
      <p:sp>
        <p:nvSpPr>
          <p:cNvPr id="46" name="TextBox 45"/>
          <p:cNvSpPr txBox="1"/>
          <p:nvPr/>
        </p:nvSpPr>
        <p:spPr>
          <a:xfrm>
            <a:off x="3982621" y="2581356"/>
            <a:ext cx="1231107" cy="184666"/>
          </a:xfrm>
          <a:prstGeom prst="rect">
            <a:avLst/>
          </a:prstGeom>
          <a:noFill/>
        </p:spPr>
        <p:txBody>
          <a:bodyPr wrap="none" lIns="0" tIns="0" rIns="0" bIns="0" rtlCol="0" anchor="t">
            <a:spAutoFit/>
          </a:bodyPr>
          <a:lstStyle/>
          <a:p>
            <a:pPr algn="ctr"/>
            <a:r>
              <a:rPr lang="zh-CN" altLang="en-US" sz="1200" smtClean="0">
                <a:solidFill>
                  <a:srgbClr val="0070C0"/>
                </a:solidFill>
                <a:latin typeface="+mn-ea"/>
                <a:ea typeface="+mn-ea"/>
              </a:rPr>
              <a:t>单击此处添加文本</a:t>
            </a:r>
            <a:endParaRPr lang="en-US" sz="1200" smtClean="0">
              <a:solidFill>
                <a:srgbClr val="0070C0"/>
              </a:solidFill>
              <a:latin typeface="+mn-ea"/>
              <a:ea typeface="+mn-ea"/>
            </a:endParaRPr>
          </a:p>
        </p:txBody>
      </p:sp>
      <p:grpSp>
        <p:nvGrpSpPr>
          <p:cNvPr id="47" name="组合 46"/>
          <p:cNvGrpSpPr/>
          <p:nvPr/>
        </p:nvGrpSpPr>
        <p:grpSpPr>
          <a:xfrm>
            <a:off x="4280415" y="1780908"/>
            <a:ext cx="635422" cy="635422"/>
            <a:chOff x="4529354" y="932804"/>
            <a:chExt cx="806358" cy="806358"/>
          </a:xfrm>
        </p:grpSpPr>
        <p:grpSp>
          <p:nvGrpSpPr>
            <p:cNvPr id="48" name="组合 47"/>
            <p:cNvGrpSpPr/>
            <p:nvPr/>
          </p:nvGrpSpPr>
          <p:grpSpPr>
            <a:xfrm>
              <a:off x="4529354" y="932804"/>
              <a:ext cx="806358" cy="806358"/>
              <a:chOff x="3724322" y="1908536"/>
              <a:chExt cx="1329153" cy="1329153"/>
            </a:xfrm>
          </p:grpSpPr>
          <p:sp>
            <p:nvSpPr>
              <p:cNvPr id="50" name="椭圆 4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1" name="椭圆 50"/>
              <p:cNvSpPr/>
              <p:nvPr/>
            </p:nvSpPr>
            <p:spPr>
              <a:xfrm>
                <a:off x="3839838" y="2024052"/>
                <a:ext cx="1098122" cy="1098122"/>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49" name="Freeform 144"/>
            <p:cNvSpPr>
              <a:spLocks noEditPoints="1"/>
            </p:cNvSpPr>
            <p:nvPr/>
          </p:nvSpPr>
          <p:spPr bwMode="auto">
            <a:xfrm>
              <a:off x="4749786" y="1205938"/>
              <a:ext cx="332846" cy="288640"/>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52" name="组合 51"/>
          <p:cNvGrpSpPr/>
          <p:nvPr/>
        </p:nvGrpSpPr>
        <p:grpSpPr>
          <a:xfrm>
            <a:off x="6863059" y="3439407"/>
            <a:ext cx="635422" cy="635422"/>
            <a:chOff x="8057061" y="3375186"/>
            <a:chExt cx="635422" cy="635422"/>
          </a:xfrm>
        </p:grpSpPr>
        <p:grpSp>
          <p:nvGrpSpPr>
            <p:cNvPr id="53" name="组合 52"/>
            <p:cNvGrpSpPr/>
            <p:nvPr/>
          </p:nvGrpSpPr>
          <p:grpSpPr>
            <a:xfrm>
              <a:off x="8057061" y="3375186"/>
              <a:ext cx="635422" cy="635422"/>
              <a:chOff x="3724322" y="1908536"/>
              <a:chExt cx="1329153" cy="1329153"/>
            </a:xfrm>
          </p:grpSpPr>
          <p:sp>
            <p:nvSpPr>
              <p:cNvPr id="55" name="椭圆 54"/>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6" name="椭圆 55"/>
              <p:cNvSpPr/>
              <p:nvPr/>
            </p:nvSpPr>
            <p:spPr>
              <a:xfrm>
                <a:off x="3839838" y="2024052"/>
                <a:ext cx="1098122" cy="1098122"/>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54" name="Freeform 20"/>
            <p:cNvSpPr/>
            <p:nvPr/>
          </p:nvSpPr>
          <p:spPr bwMode="auto">
            <a:xfrm>
              <a:off x="8245635" y="3596276"/>
              <a:ext cx="246092" cy="246089"/>
            </a:xfrm>
            <a:custGeom>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57" name="组合 56"/>
          <p:cNvGrpSpPr/>
          <p:nvPr/>
        </p:nvGrpSpPr>
        <p:grpSpPr>
          <a:xfrm>
            <a:off x="1705279" y="3173184"/>
            <a:ext cx="635422" cy="635422"/>
            <a:chOff x="1316606" y="4114400"/>
            <a:chExt cx="635422" cy="635422"/>
          </a:xfrm>
        </p:grpSpPr>
        <p:grpSp>
          <p:nvGrpSpPr>
            <p:cNvPr id="58" name="组合 57"/>
            <p:cNvGrpSpPr/>
            <p:nvPr/>
          </p:nvGrpSpPr>
          <p:grpSpPr>
            <a:xfrm>
              <a:off x="1316606" y="4114400"/>
              <a:ext cx="635422" cy="635422"/>
              <a:chOff x="3724322" y="1908536"/>
              <a:chExt cx="1329153" cy="1329153"/>
            </a:xfrm>
          </p:grpSpPr>
          <p:sp>
            <p:nvSpPr>
              <p:cNvPr id="60" name="椭圆 59"/>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61" name="椭圆 60"/>
              <p:cNvSpPr/>
              <p:nvPr/>
            </p:nvSpPr>
            <p:spPr>
              <a:xfrm>
                <a:off x="3839838" y="2024052"/>
                <a:ext cx="1098122" cy="1098122"/>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59" name="Freeform 56"/>
            <p:cNvSpPr>
              <a:spLocks noEditPoints="1"/>
            </p:cNvSpPr>
            <p:nvPr/>
          </p:nvSpPr>
          <p:spPr bwMode="auto">
            <a:xfrm>
              <a:off x="1468934" y="4282875"/>
              <a:ext cx="298473" cy="298473"/>
            </a:xfrm>
            <a:custGeom>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62" name="组合 61"/>
          <p:cNvGrpSpPr/>
          <p:nvPr/>
        </p:nvGrpSpPr>
        <p:grpSpPr>
          <a:xfrm>
            <a:off x="772603" y="2844572"/>
            <a:ext cx="2492820" cy="179992"/>
            <a:chOff x="772603" y="2844572"/>
            <a:chExt cx="2492820" cy="179992"/>
          </a:xfrm>
        </p:grpSpPr>
        <p:cxnSp>
          <p:nvCxnSpPr>
            <p:cNvPr id="63" name="Straight Connector 101"/>
            <p:cNvCxnSpPr/>
            <p:nvPr/>
          </p:nvCxnSpPr>
          <p:spPr>
            <a:xfrm flipH="1">
              <a:off x="772603" y="2937696"/>
              <a:ext cx="2492820" cy="0"/>
            </a:xfrm>
            <a:prstGeom prst="line">
              <a:avLst/>
            </a:prstGeom>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4" name="椭圆 63"/>
            <p:cNvSpPr/>
            <p:nvPr/>
          </p:nvSpPr>
          <p:spPr>
            <a:xfrm>
              <a:off x="1925033" y="2844572"/>
              <a:ext cx="179992" cy="179992"/>
            </a:xfrm>
            <a:prstGeom prst="ellipse">
              <a:avLst/>
            </a:prstGeom>
            <a:solidFill>
              <a:schemeClr val="tx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5" name="组合 64"/>
          <p:cNvGrpSpPr/>
          <p:nvPr/>
        </p:nvGrpSpPr>
        <p:grpSpPr>
          <a:xfrm>
            <a:off x="3351763" y="2844572"/>
            <a:ext cx="2492820" cy="179992"/>
            <a:chOff x="3351763" y="2844572"/>
            <a:chExt cx="2492820" cy="179992"/>
          </a:xfrm>
        </p:grpSpPr>
        <p:cxnSp>
          <p:nvCxnSpPr>
            <p:cNvPr id="66" name="Straight Connector 141"/>
            <p:cNvCxnSpPr/>
            <p:nvPr/>
          </p:nvCxnSpPr>
          <p:spPr>
            <a:xfrm flipH="1">
              <a:off x="3351763" y="2937696"/>
              <a:ext cx="2492820" cy="0"/>
            </a:xfrm>
            <a:prstGeom prst="line">
              <a:avLst/>
            </a:prstGeom>
            <a:ln w="19050">
              <a:solidFill>
                <a:schemeClr val="bg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7" name="椭圆 66"/>
            <p:cNvSpPr/>
            <p:nvPr/>
          </p:nvSpPr>
          <p:spPr>
            <a:xfrm>
              <a:off x="4503648" y="2844572"/>
              <a:ext cx="179992" cy="179992"/>
            </a:xfrm>
            <a:prstGeom prst="ellipse">
              <a:avLst/>
            </a:prstGeom>
            <a:solidFill>
              <a:schemeClr val="bg2"/>
            </a:solid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68" name="组合 67"/>
          <p:cNvGrpSpPr/>
          <p:nvPr/>
        </p:nvGrpSpPr>
        <p:grpSpPr>
          <a:xfrm>
            <a:off x="5934360" y="2844572"/>
            <a:ext cx="2492820" cy="179992"/>
            <a:chOff x="5934360" y="2844572"/>
            <a:chExt cx="2492820" cy="179992"/>
          </a:xfrm>
          <a:solidFill>
            <a:schemeClr val="tx2"/>
          </a:solidFill>
        </p:grpSpPr>
        <p:cxnSp>
          <p:nvCxnSpPr>
            <p:cNvPr id="69" name="Straight Connector 149"/>
            <p:cNvCxnSpPr/>
            <p:nvPr/>
          </p:nvCxnSpPr>
          <p:spPr>
            <a:xfrm flipH="1">
              <a:off x="5934360" y="2937696"/>
              <a:ext cx="2492820" cy="0"/>
            </a:xfrm>
            <a:prstGeom prst="line">
              <a:avLst/>
            </a:prstGeom>
            <a:grpFill/>
            <a:ln w="19050">
              <a:solidFill>
                <a:schemeClr val="tx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0" name="椭圆 69"/>
            <p:cNvSpPr/>
            <p:nvPr/>
          </p:nvSpPr>
          <p:spPr>
            <a:xfrm>
              <a:off x="7065216" y="2844572"/>
              <a:ext cx="179992" cy="179992"/>
            </a:xfrm>
            <a:prstGeom prst="ellipse">
              <a:avLst/>
            </a:prstGeom>
            <a:grpFill/>
            <a:ln w="28575">
              <a:no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71" name="组合 70"/>
          <p:cNvGrpSpPr/>
          <p:nvPr/>
        </p:nvGrpSpPr>
        <p:grpSpPr>
          <a:xfrm>
            <a:off x="5889471" y="1205938"/>
            <a:ext cx="2582597" cy="1625113"/>
            <a:chOff x="5889471" y="1205938"/>
            <a:chExt cx="2582597" cy="1625113"/>
          </a:xfrm>
        </p:grpSpPr>
        <p:sp>
          <p:nvSpPr>
            <p:cNvPr id="72" name="Down Arrow Callout 152"/>
            <p:cNvSpPr/>
            <p:nvPr/>
          </p:nvSpPr>
          <p:spPr>
            <a:xfrm>
              <a:off x="5889471" y="1205938"/>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3" name="TextBox 72"/>
            <p:cNvSpPr txBox="1"/>
            <p:nvPr/>
          </p:nvSpPr>
          <p:spPr>
            <a:xfrm>
              <a:off x="6214710" y="1796315"/>
              <a:ext cx="1923767" cy="461665"/>
            </a:xfrm>
            <a:prstGeom prst="rect">
              <a:avLst/>
            </a:prstGeom>
            <a:noFill/>
          </p:spPr>
          <p:txBody>
            <a:bodyPr wrap="square" lIns="0" tIns="0" rtlCol="0" anchor="t">
              <a:spAutoFit/>
            </a:bodyPr>
            <a:lstStyle/>
            <a:p>
              <a:r>
                <a:rPr lang="zh-CN" altLang="en-US" sz="900">
                  <a:latin typeface="+mn-ea"/>
                  <a:ea typeface="+mn-ea"/>
                </a:rPr>
                <a:t>单击此处添加文本单击此处添加文本</a:t>
              </a:r>
              <a:endParaRPr lang="en-US" altLang="zh-CN" sz="900">
                <a:latin typeface="+mn-ea"/>
                <a:ea typeface="+mn-ea"/>
              </a:endParaRPr>
            </a:p>
            <a:p>
              <a:r>
                <a:rPr lang="zh-CN" altLang="en-US" sz="900">
                  <a:latin typeface="+mn-ea"/>
                  <a:ea typeface="+mn-ea"/>
                </a:rPr>
                <a:t>单击此处添加文本单击此处添加</a:t>
              </a:r>
              <a:r>
                <a:rPr lang="zh-CN" altLang="en-US" sz="900" smtClean="0">
                  <a:latin typeface="+mn-ea"/>
                  <a:ea typeface="+mn-ea"/>
                </a:rPr>
                <a:t>文本</a:t>
              </a:r>
              <a:endParaRPr lang="en-US" altLang="zh-CN" sz="900" smtClean="0">
                <a:latin typeface="+mn-ea"/>
                <a:ea typeface="+mn-ea"/>
              </a:endParaRPr>
            </a:p>
            <a:p>
              <a:r>
                <a:rPr lang="zh-CN" altLang="en-US" sz="900">
                  <a:latin typeface="+mn-ea"/>
                  <a:ea typeface="+mn-ea"/>
                </a:rPr>
                <a:t>单击此处添加文本单击此处添加</a:t>
              </a:r>
              <a:r>
                <a:rPr lang="zh-CN" altLang="en-US" sz="900" smtClean="0">
                  <a:latin typeface="+mn-ea"/>
                  <a:ea typeface="+mn-ea"/>
                </a:rPr>
                <a:t>文本</a:t>
              </a:r>
              <a:endParaRPr lang="en-US" altLang="zh-CN" sz="900">
                <a:latin typeface="+mn-ea"/>
                <a:ea typeface="+mn-ea"/>
              </a:endParaRPr>
            </a:p>
          </p:txBody>
        </p:sp>
        <p:sp>
          <p:nvSpPr>
            <p:cNvPr id="74" name="TextBox 73"/>
            <p:cNvSpPr txBox="1"/>
            <p:nvPr/>
          </p:nvSpPr>
          <p:spPr>
            <a:xfrm>
              <a:off x="6744843" y="1476395"/>
              <a:ext cx="820738" cy="246221"/>
            </a:xfrm>
            <a:prstGeom prst="rect">
              <a:avLst/>
            </a:prstGeom>
            <a:noFill/>
          </p:spPr>
          <p:txBody>
            <a:bodyPr wrap="none" lIns="0" tIns="0" rIns="0" bIns="0" rtlCol="0" anchor="t">
              <a:spAutoFit/>
            </a:bodyPr>
            <a:lstStyle/>
            <a:p>
              <a:pPr algn="ctr"/>
              <a:r>
                <a:rPr lang="zh-CN" altLang="en-US" sz="1600" smtClean="0">
                  <a:solidFill>
                    <a:srgbClr val="0070C0"/>
                  </a:solidFill>
                  <a:latin typeface="+mn-ea"/>
                  <a:ea typeface="+mn-ea"/>
                </a:rPr>
                <a:t>标题文字</a:t>
              </a:r>
              <a:endParaRPr lang="en-US" sz="1600" smtClean="0">
                <a:solidFill>
                  <a:srgbClr val="0070C0"/>
                </a:solidFill>
                <a:latin typeface="+mn-ea"/>
                <a:ea typeface="+mn-ea"/>
              </a:endParaRPr>
            </a:p>
          </p:txBody>
        </p:sp>
      </p:grpSp>
      <p:grpSp>
        <p:nvGrpSpPr>
          <p:cNvPr id="75" name="组合 74"/>
          <p:cNvGrpSpPr/>
          <p:nvPr/>
        </p:nvGrpSpPr>
        <p:grpSpPr>
          <a:xfrm>
            <a:off x="3306875" y="3072222"/>
            <a:ext cx="2582597" cy="1625113"/>
            <a:chOff x="3306875" y="3072222"/>
            <a:chExt cx="2582597" cy="1625113"/>
          </a:xfrm>
        </p:grpSpPr>
        <p:sp>
          <p:nvSpPr>
            <p:cNvPr id="76" name="Down Arrow Callout 144"/>
            <p:cNvSpPr/>
            <p:nvPr/>
          </p:nvSpPr>
          <p:spPr>
            <a:xfrm flipV="1">
              <a:off x="3306875" y="3072222"/>
              <a:ext cx="2582597" cy="1625113"/>
            </a:xfrm>
            <a:prstGeom prst="downArrowCallout">
              <a:avLst>
                <a:gd name="adj1" fmla="val 25776"/>
                <a:gd name="adj2" fmla="val 9254"/>
                <a:gd name="adj3" fmla="val 9254"/>
                <a:gd name="adj4" fmla="val 90746"/>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77" name="TextBox 76"/>
            <p:cNvSpPr txBox="1"/>
            <p:nvPr/>
          </p:nvSpPr>
          <p:spPr>
            <a:xfrm>
              <a:off x="3614990" y="3882305"/>
              <a:ext cx="1923767" cy="461665"/>
            </a:xfrm>
            <a:prstGeom prst="rect">
              <a:avLst/>
            </a:prstGeom>
            <a:noFill/>
          </p:spPr>
          <p:txBody>
            <a:bodyPr wrap="square" lIns="0" tIns="0" rtlCol="0" anchor="t">
              <a:spAutoFit/>
            </a:bodyPr>
            <a:lstStyle/>
            <a:p>
              <a:r>
                <a:rPr lang="zh-CN" altLang="en-US" sz="900">
                  <a:latin typeface="+mn-ea"/>
                  <a:ea typeface="+mn-ea"/>
                </a:rPr>
                <a:t>单击此处添加文本单击此处添加文本</a:t>
              </a:r>
              <a:endParaRPr lang="en-US" altLang="zh-CN" sz="900">
                <a:latin typeface="+mn-ea"/>
                <a:ea typeface="+mn-ea"/>
              </a:endParaRPr>
            </a:p>
            <a:p>
              <a:r>
                <a:rPr lang="zh-CN" altLang="en-US" sz="900">
                  <a:latin typeface="+mn-ea"/>
                  <a:ea typeface="+mn-ea"/>
                </a:rPr>
                <a:t>单击此处添加文本单击此处添加</a:t>
              </a:r>
              <a:r>
                <a:rPr lang="zh-CN" altLang="en-US" sz="900" smtClean="0">
                  <a:latin typeface="+mn-ea"/>
                  <a:ea typeface="+mn-ea"/>
                </a:rPr>
                <a:t>文本</a:t>
              </a:r>
              <a:endParaRPr lang="en-US" altLang="zh-CN" sz="900" smtClean="0">
                <a:latin typeface="+mn-ea"/>
                <a:ea typeface="+mn-ea"/>
              </a:endParaRPr>
            </a:p>
            <a:p>
              <a:r>
                <a:rPr lang="zh-CN" altLang="en-US" sz="900">
                  <a:latin typeface="+mn-ea"/>
                  <a:ea typeface="+mn-ea"/>
                </a:rPr>
                <a:t>单击此处添加文本单击此处添加</a:t>
              </a:r>
              <a:r>
                <a:rPr lang="zh-CN" altLang="en-US" sz="900" smtClean="0">
                  <a:latin typeface="+mn-ea"/>
                  <a:ea typeface="+mn-ea"/>
                </a:rPr>
                <a:t>文本</a:t>
              </a:r>
              <a:endParaRPr lang="en-US" altLang="zh-CN" sz="900">
                <a:latin typeface="+mn-ea"/>
                <a:ea typeface="+mn-ea"/>
              </a:endParaRPr>
            </a:p>
          </p:txBody>
        </p:sp>
        <p:sp>
          <p:nvSpPr>
            <p:cNvPr id="78" name="TextBox 77"/>
            <p:cNvSpPr txBox="1"/>
            <p:nvPr/>
          </p:nvSpPr>
          <p:spPr>
            <a:xfrm>
              <a:off x="4145123" y="3562385"/>
              <a:ext cx="820738" cy="246221"/>
            </a:xfrm>
            <a:prstGeom prst="rect">
              <a:avLst/>
            </a:prstGeom>
            <a:noFill/>
          </p:spPr>
          <p:txBody>
            <a:bodyPr wrap="none" lIns="0" tIns="0" rIns="0" bIns="0" rtlCol="0" anchor="t">
              <a:spAutoFit/>
            </a:bodyPr>
            <a:lstStyle/>
            <a:p>
              <a:pPr algn="ctr"/>
              <a:r>
                <a:rPr lang="zh-CN" altLang="en-US" sz="1600" smtClean="0">
                  <a:solidFill>
                    <a:srgbClr val="0070C0"/>
                  </a:solidFill>
                  <a:latin typeface="+mn-ea"/>
                  <a:ea typeface="+mn-ea"/>
                </a:rPr>
                <a:t>标题文字</a:t>
              </a:r>
              <a:endParaRPr lang="en-US" sz="1600" smtClean="0">
                <a:solidFill>
                  <a:srgbClr val="0070C0"/>
                </a:solidFill>
                <a:latin typeface="+mn-ea"/>
                <a:ea typeface="+mn-ea"/>
              </a:endParaRPr>
            </a:p>
          </p:txBody>
        </p:sp>
      </p:grpSp>
      <p:sp>
        <p:nvSpPr>
          <p:cNvPr id="79" name="TextBox 78"/>
          <p:cNvSpPr txBox="1"/>
          <p:nvPr/>
        </p:nvSpPr>
        <p:spPr>
          <a:xfrm>
            <a:off x="1424842" y="3947006"/>
            <a:ext cx="1231107" cy="184666"/>
          </a:xfrm>
          <a:prstGeom prst="rect">
            <a:avLst/>
          </a:prstGeom>
          <a:noFill/>
        </p:spPr>
        <p:txBody>
          <a:bodyPr wrap="none" lIns="0" tIns="0" rIns="0" bIns="0" rtlCol="0" anchor="t">
            <a:spAutoFit/>
          </a:bodyPr>
          <a:lstStyle/>
          <a:p>
            <a:pPr algn="ctr"/>
            <a:r>
              <a:rPr lang="zh-CN" altLang="en-US" sz="1200" smtClean="0">
                <a:solidFill>
                  <a:srgbClr val="0070C0"/>
                </a:solidFill>
                <a:latin typeface="+mn-ea"/>
                <a:ea typeface="+mn-ea"/>
              </a:rPr>
              <a:t>单击此处添加文本</a:t>
            </a:r>
            <a:endParaRPr lang="en-US" sz="1200" smtClean="0">
              <a:solidFill>
                <a:srgbClr val="0070C0"/>
              </a:solidFill>
              <a:latin typeface="+mn-ea"/>
              <a:ea typeface="+mn-ea"/>
            </a:endParaRPr>
          </a:p>
        </p:txBody>
      </p:sp>
      <p:sp>
        <p:nvSpPr>
          <p:cNvPr id="80" name="TextBox 79"/>
          <p:cNvSpPr txBox="1"/>
          <p:nvPr/>
        </p:nvSpPr>
        <p:spPr>
          <a:xfrm>
            <a:off x="6565216" y="3179470"/>
            <a:ext cx="1231107" cy="184666"/>
          </a:xfrm>
          <a:prstGeom prst="rect">
            <a:avLst/>
          </a:prstGeom>
          <a:noFill/>
        </p:spPr>
        <p:txBody>
          <a:bodyPr wrap="none" lIns="0" tIns="0" rIns="0" bIns="0" rtlCol="0" anchor="t">
            <a:spAutoFit/>
          </a:bodyPr>
          <a:lstStyle/>
          <a:p>
            <a:pPr algn="ctr"/>
            <a:r>
              <a:rPr lang="zh-CN" altLang="en-US" sz="1200" smtClean="0">
                <a:solidFill>
                  <a:srgbClr val="0070C0"/>
                </a:solidFill>
                <a:latin typeface="+mn-ea"/>
                <a:ea typeface="+mn-ea"/>
              </a:rPr>
              <a:t>单击此处添加文本</a:t>
            </a:r>
            <a:endParaRPr lang="en-US" sz="1200" smtClean="0">
              <a:solidFill>
                <a:srgbClr val="0070C0"/>
              </a:solidFill>
              <a:latin typeface="+mn-ea"/>
              <a:ea typeface="+mn-ea"/>
            </a:endParaRPr>
          </a:p>
        </p:txBody>
      </p:sp>
      <p:sp>
        <p:nvSpPr>
          <p:cNvPr id="81" name="TextBox 8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left)">
                                      <p:cBhvr>
                                        <p:cTn id="7" dur="500"/>
                                        <p:tgtEl>
                                          <p:spTgt spid="81"/>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additive="base">
                                        <p:cTn id="12" dur="500" fill="hold"/>
                                        <p:tgtEl>
                                          <p:spTgt spid="62"/>
                                        </p:tgtEl>
                                        <p:attrNameLst>
                                          <p:attrName>ppt_x</p:attrName>
                                        </p:attrNameLst>
                                      </p:cBhvr>
                                      <p:tavLst>
                                        <p:tav tm="0">
                                          <p:val>
                                            <p:strVal val="0-#ppt_w/2"/>
                                          </p:val>
                                        </p:tav>
                                        <p:tav tm="100000">
                                          <p:val>
                                            <p:strVal val="#ppt_x"/>
                                          </p:val>
                                        </p:tav>
                                      </p:tavLst>
                                    </p:anim>
                                    <p:anim calcmode="lin" valueType="num">
                                      <p:cBhvr additive="base">
                                        <p:cTn id="13" dur="500" fill="hold"/>
                                        <p:tgtEl>
                                          <p:spTgt spid="62"/>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additive="base">
                                        <p:cTn id="16" dur="500" fill="hold"/>
                                        <p:tgtEl>
                                          <p:spTgt spid="65"/>
                                        </p:tgtEl>
                                        <p:attrNameLst>
                                          <p:attrName>ppt_x</p:attrName>
                                        </p:attrNameLst>
                                      </p:cBhvr>
                                      <p:tavLst>
                                        <p:tav tm="0">
                                          <p:val>
                                            <p:strVal val="0-#ppt_w/2"/>
                                          </p:val>
                                        </p:tav>
                                        <p:tav tm="100000">
                                          <p:val>
                                            <p:strVal val="#ppt_x"/>
                                          </p:val>
                                        </p:tav>
                                      </p:tavLst>
                                    </p:anim>
                                    <p:anim calcmode="lin" valueType="num">
                                      <p:cBhvr additive="base">
                                        <p:cTn id="17" dur="500" fill="hold"/>
                                        <p:tgtEl>
                                          <p:spTgt spid="65"/>
                                        </p:tgtEl>
                                        <p:attrNameLst>
                                          <p:attrName>ppt_y</p:attrName>
                                        </p:attrNameLst>
                                      </p:cBhvr>
                                      <p:tavLst>
                                        <p:tav tm="0">
                                          <p:val>
                                            <p:strVal val="#ppt_y"/>
                                          </p:val>
                                        </p:tav>
                                        <p:tav tm="100000">
                                          <p:val>
                                            <p:strVal val="#ppt_y"/>
                                          </p:val>
                                        </p:tav>
                                      </p:tavLst>
                                    </p:anim>
                                  </p:childTnLst>
                                </p:cTn>
                              </p:par>
                              <p:par>
                                <p:cTn id="18" presetID="2" presetClass="entr" presetSubtype="8"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0-#ppt_w/2"/>
                                          </p:val>
                                        </p:tav>
                                        <p:tav tm="100000">
                                          <p:val>
                                            <p:strVal val="#ppt_x"/>
                                          </p:val>
                                        </p:tav>
                                      </p:tavLst>
                                    </p:anim>
                                    <p:anim calcmode="lin" valueType="num">
                                      <p:cBhvr additive="base">
                                        <p:cTn id="21" dur="500" fill="hold"/>
                                        <p:tgtEl>
                                          <p:spTgt spid="68"/>
                                        </p:tgtEl>
                                        <p:attrNameLst>
                                          <p:attrName>ppt_y</p:attrName>
                                        </p:attrNameLst>
                                      </p:cBhvr>
                                      <p:tavLst>
                                        <p:tav tm="0">
                                          <p:val>
                                            <p:strVal val="#ppt_y"/>
                                          </p:val>
                                        </p:tav>
                                        <p:tav tm="100000">
                                          <p:val>
                                            <p:strVal val="#ppt_y"/>
                                          </p:val>
                                        </p:tav>
                                      </p:tavLst>
                                    </p:anim>
                                  </p:childTnLst>
                                </p:cTn>
                              </p:par>
                            </p:childTnLst>
                          </p:cTn>
                        </p:par>
                      </p:childTnLst>
                    </p:cTn>
                  </p:par>
                  <p:par>
                    <p:cTn id="22" fill="hold" nodeType="clickPar">
                      <p:stCondLst>
                        <p:cond delay="indefinite"/>
                        <p:cond evt="onBegin" delay="0">
                          <p:tn val="21"/>
                        </p:cond>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500"/>
                                        <p:tgtEl>
                                          <p:spTgt spid="42"/>
                                        </p:tgtEl>
                                      </p:cBhvr>
                                    </p:animEffect>
                                    <p:anim calcmode="lin" valueType="num">
                                      <p:cBhvr>
                                        <p:cTn id="27" dur="500" fill="hold"/>
                                        <p:tgtEl>
                                          <p:spTgt spid="42"/>
                                        </p:tgtEl>
                                        <p:attrNameLst>
                                          <p:attrName>ppt_x</p:attrName>
                                        </p:attrNameLst>
                                      </p:cBhvr>
                                      <p:tavLst>
                                        <p:tav tm="0">
                                          <p:val>
                                            <p:strVal val="#ppt_x"/>
                                          </p:val>
                                        </p:tav>
                                        <p:tav tm="100000">
                                          <p:val>
                                            <p:strVal val="#ppt_x"/>
                                          </p:val>
                                        </p:tav>
                                      </p:tavLst>
                                    </p:anim>
                                    <p:anim calcmode="lin" valueType="num">
                                      <p:cBhvr>
                                        <p:cTn id="28" dur="500" fill="hold"/>
                                        <p:tgtEl>
                                          <p:spTgt spid="4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71"/>
                                        </p:tgtEl>
                                        <p:attrNameLst>
                                          <p:attrName>style.visibility</p:attrName>
                                        </p:attrNameLst>
                                      </p:cBhvr>
                                      <p:to>
                                        <p:strVal val="visible"/>
                                      </p:to>
                                    </p:set>
                                    <p:animEffect transition="in" filter="fade">
                                      <p:cBhvr>
                                        <p:cTn id="31" dur="500"/>
                                        <p:tgtEl>
                                          <p:spTgt spid="71"/>
                                        </p:tgtEl>
                                      </p:cBhvr>
                                    </p:animEffect>
                                    <p:anim calcmode="lin" valueType="num">
                                      <p:cBhvr>
                                        <p:cTn id="32" dur="500" fill="hold"/>
                                        <p:tgtEl>
                                          <p:spTgt spid="71"/>
                                        </p:tgtEl>
                                        <p:attrNameLst>
                                          <p:attrName>ppt_x</p:attrName>
                                        </p:attrNameLst>
                                      </p:cBhvr>
                                      <p:tavLst>
                                        <p:tav tm="0">
                                          <p:val>
                                            <p:strVal val="#ppt_x"/>
                                          </p:val>
                                        </p:tav>
                                        <p:tav tm="100000">
                                          <p:val>
                                            <p:strVal val="#ppt_x"/>
                                          </p:val>
                                        </p:tav>
                                      </p:tavLst>
                                    </p:anim>
                                    <p:anim calcmode="lin" valueType="num">
                                      <p:cBhvr>
                                        <p:cTn id="33" dur="500" fill="hold"/>
                                        <p:tgtEl>
                                          <p:spTgt spid="71"/>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fade">
                                      <p:cBhvr>
                                        <p:cTn id="36" dur="500"/>
                                        <p:tgtEl>
                                          <p:spTgt spid="75"/>
                                        </p:tgtEl>
                                      </p:cBhvr>
                                    </p:animEffect>
                                    <p:anim calcmode="lin" valueType="num">
                                      <p:cBhvr>
                                        <p:cTn id="37" dur="500" fill="hold"/>
                                        <p:tgtEl>
                                          <p:spTgt spid="75"/>
                                        </p:tgtEl>
                                        <p:attrNameLst>
                                          <p:attrName>ppt_x</p:attrName>
                                        </p:attrNameLst>
                                      </p:cBhvr>
                                      <p:tavLst>
                                        <p:tav tm="0">
                                          <p:val>
                                            <p:strVal val="#ppt_x"/>
                                          </p:val>
                                        </p:tav>
                                        <p:tav tm="100000">
                                          <p:val>
                                            <p:strVal val="#ppt_x"/>
                                          </p:val>
                                        </p:tav>
                                      </p:tavLst>
                                    </p:anim>
                                    <p:anim calcmode="lin" valueType="num">
                                      <p:cBhvr>
                                        <p:cTn id="38" dur="5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cond evt="onBegin" delay="0">
                          <p:tn val="38"/>
                        </p:cond>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strVal val="#ppt_x"/>
                                          </p:val>
                                        </p:tav>
                                        <p:tav tm="100000">
                                          <p:val>
                                            <p:strVal val="#ppt_x"/>
                                          </p:val>
                                        </p:tav>
                                      </p:tavLst>
                                    </p:anim>
                                    <p:anim calcmode="lin" valueType="num">
                                      <p:cBhvr>
                                        <p:cTn id="45" dur="500" fill="hold"/>
                                        <p:tgtEl>
                                          <p:spTgt spid="46"/>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500"/>
                                        <p:tgtEl>
                                          <p:spTgt spid="47"/>
                                        </p:tgtEl>
                                      </p:cBhvr>
                                    </p:animEffect>
                                    <p:anim calcmode="lin" valueType="num">
                                      <p:cBhvr>
                                        <p:cTn id="49" dur="500" fill="hold"/>
                                        <p:tgtEl>
                                          <p:spTgt spid="47"/>
                                        </p:tgtEl>
                                        <p:attrNameLst>
                                          <p:attrName>ppt_x</p:attrName>
                                        </p:attrNameLst>
                                      </p:cBhvr>
                                      <p:tavLst>
                                        <p:tav tm="0">
                                          <p:val>
                                            <p:strVal val="#ppt_x"/>
                                          </p:val>
                                        </p:tav>
                                        <p:tav tm="100000">
                                          <p:val>
                                            <p:strVal val="#ppt_x"/>
                                          </p:val>
                                        </p:tav>
                                      </p:tavLst>
                                    </p:anim>
                                    <p:anim calcmode="lin" valueType="num">
                                      <p:cBhvr>
                                        <p:cTn id="50" dur="5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cond evt="onBegin" delay="0">
                          <p:tn val="50"/>
                        </p:cond>
                      </p:stCondLst>
                      <p:childTnLst>
                        <p:par>
                          <p:cTn id="52" fill="hold">
                            <p:stCondLst>
                              <p:cond delay="0"/>
                            </p:stCondLst>
                            <p:childTnLst>
                              <p:par>
                                <p:cTn id="53" presetID="47" presetClass="entr" presetSubtype="0" fill="hold"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anim calcmode="lin" valueType="num">
                                      <p:cBhvr>
                                        <p:cTn id="56" dur="500" fill="hold"/>
                                        <p:tgtEl>
                                          <p:spTgt spid="57"/>
                                        </p:tgtEl>
                                        <p:attrNameLst>
                                          <p:attrName>ppt_x</p:attrName>
                                        </p:attrNameLst>
                                      </p:cBhvr>
                                      <p:tavLst>
                                        <p:tav tm="0">
                                          <p:val>
                                            <p:strVal val="#ppt_x"/>
                                          </p:val>
                                        </p:tav>
                                        <p:tav tm="100000">
                                          <p:val>
                                            <p:strVal val="#ppt_x"/>
                                          </p:val>
                                        </p:tav>
                                      </p:tavLst>
                                    </p:anim>
                                    <p:anim calcmode="lin" valueType="num">
                                      <p:cBhvr>
                                        <p:cTn id="57" dur="500" fill="hold"/>
                                        <p:tgtEl>
                                          <p:spTgt spid="57"/>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fade">
                                      <p:cBhvr>
                                        <p:cTn id="60" dur="500"/>
                                        <p:tgtEl>
                                          <p:spTgt spid="79"/>
                                        </p:tgtEl>
                                      </p:cBhvr>
                                    </p:animEffect>
                                    <p:anim calcmode="lin" valueType="num">
                                      <p:cBhvr>
                                        <p:cTn id="61" dur="500" fill="hold"/>
                                        <p:tgtEl>
                                          <p:spTgt spid="79"/>
                                        </p:tgtEl>
                                        <p:attrNameLst>
                                          <p:attrName>ppt_x</p:attrName>
                                        </p:attrNameLst>
                                      </p:cBhvr>
                                      <p:tavLst>
                                        <p:tav tm="0">
                                          <p:val>
                                            <p:strVal val="#ppt_x"/>
                                          </p:val>
                                        </p:tav>
                                        <p:tav tm="100000">
                                          <p:val>
                                            <p:strVal val="#ppt_x"/>
                                          </p:val>
                                        </p:tav>
                                      </p:tavLst>
                                    </p:anim>
                                    <p:anim calcmode="lin" valueType="num">
                                      <p:cBhvr>
                                        <p:cTn id="62" dur="5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63" fill="hold" nodeType="clickPar">
                      <p:stCondLst>
                        <p:cond delay="indefinite"/>
                        <p:cond evt="onBegin" delay="0">
                          <p:tn val="62"/>
                        </p:cond>
                      </p:stCondLst>
                      <p:childTnLst>
                        <p:par>
                          <p:cTn id="64" fill="hold">
                            <p:stCondLst>
                              <p:cond delay="0"/>
                            </p:stCondLst>
                            <p:childTnLst>
                              <p:par>
                                <p:cTn id="65" presetID="47" presetClass="entr" presetSubtype="0" fill="hold" grpId="0" nodeType="clickEffect">
                                  <p:stCondLst>
                                    <p:cond delay="0"/>
                                  </p:stCondLst>
                                  <p:childTnLst>
                                    <p:set>
                                      <p:cBhvr>
                                        <p:cTn id="66" dur="1" fill="hold">
                                          <p:stCondLst>
                                            <p:cond delay="0"/>
                                          </p:stCondLst>
                                        </p:cTn>
                                        <p:tgtEl>
                                          <p:spTgt spid="80"/>
                                        </p:tgtEl>
                                        <p:attrNameLst>
                                          <p:attrName>style.visibility</p:attrName>
                                        </p:attrNameLst>
                                      </p:cBhvr>
                                      <p:to>
                                        <p:strVal val="visible"/>
                                      </p:to>
                                    </p:set>
                                    <p:animEffect transition="in" filter="fade">
                                      <p:cBhvr>
                                        <p:cTn id="67" dur="500"/>
                                        <p:tgtEl>
                                          <p:spTgt spid="80"/>
                                        </p:tgtEl>
                                      </p:cBhvr>
                                    </p:animEffect>
                                    <p:anim calcmode="lin" valueType="num">
                                      <p:cBhvr>
                                        <p:cTn id="68" dur="500" fill="hold"/>
                                        <p:tgtEl>
                                          <p:spTgt spid="80"/>
                                        </p:tgtEl>
                                        <p:attrNameLst>
                                          <p:attrName>ppt_x</p:attrName>
                                        </p:attrNameLst>
                                      </p:cBhvr>
                                      <p:tavLst>
                                        <p:tav tm="0">
                                          <p:val>
                                            <p:strVal val="#ppt_x"/>
                                          </p:val>
                                        </p:tav>
                                        <p:tav tm="100000">
                                          <p:val>
                                            <p:strVal val="#ppt_x"/>
                                          </p:val>
                                        </p:tav>
                                      </p:tavLst>
                                    </p:anim>
                                    <p:anim calcmode="lin" valueType="num">
                                      <p:cBhvr>
                                        <p:cTn id="69" dur="500" fill="hold"/>
                                        <p:tgtEl>
                                          <p:spTgt spid="80"/>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0"/>
                                  </p:stCondLst>
                                  <p:childTnLst>
                                    <p:set>
                                      <p:cBhvr>
                                        <p:cTn id="71" dur="1" fill="hold">
                                          <p:stCondLst>
                                            <p:cond delay="0"/>
                                          </p:stCondLst>
                                        </p:cTn>
                                        <p:tgtEl>
                                          <p:spTgt spid="52"/>
                                        </p:tgtEl>
                                        <p:attrNameLst>
                                          <p:attrName>style.visibility</p:attrName>
                                        </p:attrNameLst>
                                      </p:cBhvr>
                                      <p:to>
                                        <p:strVal val="visible"/>
                                      </p:to>
                                    </p:set>
                                    <p:animEffect transition="in" filter="fade">
                                      <p:cBhvr>
                                        <p:cTn id="72" dur="500"/>
                                        <p:tgtEl>
                                          <p:spTgt spid="52"/>
                                        </p:tgtEl>
                                      </p:cBhvr>
                                    </p:animEffect>
                                    <p:anim calcmode="lin" valueType="num">
                                      <p:cBhvr>
                                        <p:cTn id="73" dur="500" fill="hold"/>
                                        <p:tgtEl>
                                          <p:spTgt spid="52"/>
                                        </p:tgtEl>
                                        <p:attrNameLst>
                                          <p:attrName>ppt_x</p:attrName>
                                        </p:attrNameLst>
                                      </p:cBhvr>
                                      <p:tavLst>
                                        <p:tav tm="0">
                                          <p:val>
                                            <p:strVal val="#ppt_x"/>
                                          </p:val>
                                        </p:tav>
                                        <p:tav tm="100000">
                                          <p:val>
                                            <p:strVal val="#ppt_x"/>
                                          </p:val>
                                        </p:tav>
                                      </p:tavLst>
                                    </p:anim>
                                    <p:anim calcmode="lin" valueType="num">
                                      <p:cBhvr>
                                        <p:cTn id="74" dur="5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79" grpId="0"/>
      <p:bldP spid="80" grpId="0"/>
      <p:bldP spid="8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9" name="组合 8"/>
          <p:cNvGrpSpPr/>
          <p:nvPr/>
        </p:nvGrpSpPr>
        <p:grpSpPr>
          <a:xfrm>
            <a:off x="3963425" y="1466798"/>
            <a:ext cx="4500562" cy="2739579"/>
            <a:chOff x="3963425" y="1323923"/>
            <a:chExt cx="4500562" cy="2739579"/>
          </a:xfrm>
        </p:grpSpPr>
        <p:cxnSp>
          <p:nvCxnSpPr>
            <p:cNvPr id="10" name="Straight Connector 4"/>
            <p:cNvCxnSpPr/>
            <p:nvPr/>
          </p:nvCxnSpPr>
          <p:spPr>
            <a:xfrm flipH="1">
              <a:off x="3963425" y="1323923"/>
              <a:ext cx="0" cy="2739579"/>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4006286" y="1758309"/>
              <a:ext cx="4457701" cy="1774032"/>
              <a:chOff x="4006286" y="1758309"/>
              <a:chExt cx="4457701" cy="1774032"/>
            </a:xfrm>
          </p:grpSpPr>
          <p:sp>
            <p:nvSpPr>
              <p:cNvPr id="12" name="Line 18"/>
              <p:cNvSpPr>
                <a:spLocks noChangeShapeType="1"/>
              </p:cNvSpPr>
              <p:nvPr/>
            </p:nvSpPr>
            <p:spPr bwMode="auto">
              <a:xfrm>
                <a:off x="4006287" y="175830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ea"/>
                  <a:ea typeface="+mn-ea"/>
                </a:endParaRPr>
              </a:p>
            </p:txBody>
          </p:sp>
          <p:sp>
            <p:nvSpPr>
              <p:cNvPr id="13" name="Line 19"/>
              <p:cNvSpPr>
                <a:spLocks noChangeShapeType="1"/>
              </p:cNvSpPr>
              <p:nvPr/>
            </p:nvSpPr>
            <p:spPr bwMode="auto">
              <a:xfrm>
                <a:off x="4006287" y="2691759"/>
                <a:ext cx="4457700" cy="0"/>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ea"/>
                  <a:ea typeface="+mn-ea"/>
                </a:endParaRPr>
              </a:p>
            </p:txBody>
          </p:sp>
          <p:sp>
            <p:nvSpPr>
              <p:cNvPr id="14" name="Line 20"/>
              <p:cNvSpPr>
                <a:spLocks noChangeShapeType="1"/>
              </p:cNvSpPr>
              <p:nvPr/>
            </p:nvSpPr>
            <p:spPr bwMode="auto">
              <a:xfrm flipV="1">
                <a:off x="4006286" y="3529960"/>
                <a:ext cx="4457700" cy="2381"/>
              </a:xfrm>
              <a:prstGeom prst="line">
                <a:avLst/>
              </a:prstGeom>
              <a:noFill/>
              <a:ln w="19050" cap="rnd">
                <a:solidFill>
                  <a:schemeClr val="tx1"/>
                </a:solidFill>
                <a:prstDash val="sysDot"/>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lstStyle/>
              <a:p>
                <a:endParaRPr lang="en-US">
                  <a:solidFill>
                    <a:prstClr val="black"/>
                  </a:solidFill>
                  <a:latin typeface="+mn-ea"/>
                  <a:ea typeface="+mn-ea"/>
                </a:endParaRPr>
              </a:p>
            </p:txBody>
          </p:sp>
        </p:grpSp>
      </p:grpSp>
      <p:sp>
        <p:nvSpPr>
          <p:cNvPr id="15" name="Rectangle 12"/>
          <p:cNvSpPr/>
          <p:nvPr/>
        </p:nvSpPr>
        <p:spPr>
          <a:xfrm>
            <a:off x="4613188" y="2146856"/>
            <a:ext cx="3850799" cy="734560"/>
          </a:xfrm>
          <a:prstGeom prst="rect">
            <a:avLst/>
          </a:prstGeom>
        </p:spPr>
        <p:txBody>
          <a:bodyPr wrap="square" lIns="68580" tIns="34290" rIns="68580" bIns="34290">
            <a:spAutoFit/>
          </a:bodyPr>
          <a:lstStyle/>
          <a:p>
            <a:pPr>
              <a:lnSpc>
                <a:spcPct val="150000"/>
              </a:lnSpc>
            </a:pPr>
            <a:r>
              <a:rPr lang="zh-CN" altLang="en-US" sz="100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latin typeface="+mn-ea"/>
              <a:ea typeface="+mn-ea"/>
              <a:sym typeface="微软雅黑" panose="020b0503020204020204" pitchFamily="34" charset="-122"/>
            </a:endParaRPr>
          </a:p>
          <a:p>
            <a:pPr>
              <a:lnSpc>
                <a:spcPct val="150000"/>
              </a:lnSpc>
            </a:pPr>
            <a:endParaRPr lang="zh-CN" altLang="en-US" sz="1000">
              <a:latin typeface="+mn-ea"/>
              <a:ea typeface="+mn-ea"/>
              <a:sym typeface="微软雅黑" panose="020b0503020204020204" pitchFamily="34" charset="-122"/>
            </a:endParaRPr>
          </a:p>
        </p:txBody>
      </p:sp>
      <p:sp>
        <p:nvSpPr>
          <p:cNvPr id="16" name="Rectangle 13"/>
          <p:cNvSpPr/>
          <p:nvPr/>
        </p:nvSpPr>
        <p:spPr>
          <a:xfrm>
            <a:off x="4592365" y="1187491"/>
            <a:ext cx="3871622" cy="761747"/>
          </a:xfrm>
          <a:prstGeom prst="rect">
            <a:avLst/>
          </a:prstGeom>
        </p:spPr>
        <p:txBody>
          <a:bodyPr wrap="square" lIns="68580" tIns="34290" rIns="68580" bIns="34290">
            <a:spAutoFit/>
          </a:bodyPr>
          <a:lstStyle/>
          <a:p>
            <a:pPr>
              <a:lnSpc>
                <a:spcPct val="150000"/>
              </a:lnSpc>
            </a:pPr>
            <a:r>
              <a:rPr lang="zh-CN" altLang="en-US" sz="100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a:t>
            </a:r>
            <a:r>
              <a:rPr lang="zh-CN" altLang="en-US" sz="1000" smtClean="0">
                <a:latin typeface="+mn-ea"/>
                <a:ea typeface="+mn-ea"/>
                <a:sym typeface="微软雅黑" panose="020b0503020204020204" pitchFamily="34" charset="-122"/>
              </a:rPr>
              <a:t>文本</a:t>
            </a:r>
            <a:endParaRPr lang="en-US" altLang="zh-CN" sz="1000">
              <a:latin typeface="+mn-ea"/>
              <a:ea typeface="+mn-ea"/>
              <a:sym typeface="微软雅黑" panose="020b0503020204020204" pitchFamily="34" charset="-122"/>
            </a:endParaRPr>
          </a:p>
          <a:p>
            <a:pPr>
              <a:lnSpc>
                <a:spcPct val="150000"/>
              </a:lnSpc>
            </a:pPr>
            <a:endParaRPr lang="zh-CN" altLang="en-US" sz="1000">
              <a:latin typeface="+mn-ea"/>
              <a:ea typeface="+mn-ea"/>
              <a:sym typeface="微软雅黑" panose="020b0503020204020204" pitchFamily="34" charset="-122"/>
            </a:endParaRPr>
          </a:p>
        </p:txBody>
      </p:sp>
      <p:sp>
        <p:nvSpPr>
          <p:cNvPr id="17" name="Rectangle 14"/>
          <p:cNvSpPr/>
          <p:nvPr/>
        </p:nvSpPr>
        <p:spPr>
          <a:xfrm>
            <a:off x="4613188" y="3011892"/>
            <a:ext cx="3850800" cy="734560"/>
          </a:xfrm>
          <a:prstGeom prst="rect">
            <a:avLst/>
          </a:prstGeom>
        </p:spPr>
        <p:txBody>
          <a:bodyPr wrap="square" lIns="68580" tIns="34290" rIns="68580" bIns="34290">
            <a:spAutoFit/>
          </a:bodyPr>
          <a:lstStyle/>
          <a:p>
            <a:pPr>
              <a:lnSpc>
                <a:spcPct val="150000"/>
              </a:lnSpc>
            </a:pPr>
            <a:r>
              <a:rPr lang="zh-CN" altLang="en-US" sz="100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latin typeface="+mn-ea"/>
              <a:ea typeface="+mn-ea"/>
              <a:sym typeface="微软雅黑" panose="020b0503020204020204" pitchFamily="34" charset="-122"/>
            </a:endParaRPr>
          </a:p>
          <a:p>
            <a:pPr>
              <a:lnSpc>
                <a:spcPct val="150000"/>
              </a:lnSpc>
            </a:pPr>
            <a:endParaRPr lang="zh-CN" altLang="en-US" sz="1000">
              <a:latin typeface="+mn-ea"/>
              <a:ea typeface="+mn-ea"/>
              <a:sym typeface="微软雅黑" panose="020b0503020204020204" pitchFamily="34" charset="-122"/>
            </a:endParaRPr>
          </a:p>
        </p:txBody>
      </p:sp>
      <p:sp>
        <p:nvSpPr>
          <p:cNvPr id="18" name="TextBox 15"/>
          <p:cNvSpPr txBox="1"/>
          <p:nvPr/>
        </p:nvSpPr>
        <p:spPr>
          <a:xfrm>
            <a:off x="4613187" y="3849090"/>
            <a:ext cx="3850800" cy="734560"/>
          </a:xfrm>
          <a:prstGeom prst="rect">
            <a:avLst/>
          </a:prstGeom>
          <a:noFill/>
        </p:spPr>
        <p:txBody>
          <a:bodyPr wrap="square" lIns="68580" tIns="34290" rIns="68580" bIns="34290" rtlCol="0">
            <a:spAutoFit/>
          </a:bodyPr>
          <a:lstStyle/>
          <a:p>
            <a:pPr>
              <a:lnSpc>
                <a:spcPct val="150000"/>
              </a:lnSpc>
            </a:pPr>
            <a:r>
              <a:rPr lang="zh-CN" altLang="en-US" sz="1000">
                <a:latin typeface="+mn-ea"/>
                <a:ea typeface="+mn-ea"/>
                <a:sym typeface="微软雅黑" panose="020b0503020204020204" pitchFamily="34" charset="-122"/>
              </a:rPr>
              <a:t>单击添加文本单击添加文本单击添加文本单击添加文本单击添加文本单击添加文本单击添加文本单击添加文本单击添加文本</a:t>
            </a:r>
            <a:endParaRPr lang="en-US" altLang="zh-CN" sz="1000">
              <a:latin typeface="+mn-ea"/>
              <a:ea typeface="+mn-ea"/>
              <a:sym typeface="微软雅黑" panose="020b0503020204020204" pitchFamily="34" charset="-122"/>
            </a:endParaRPr>
          </a:p>
          <a:p>
            <a:pPr>
              <a:lnSpc>
                <a:spcPct val="150000"/>
              </a:lnSpc>
            </a:pPr>
            <a:endParaRPr lang="zh-CN" altLang="en-US" sz="1000">
              <a:latin typeface="+mn-ea"/>
              <a:ea typeface="+mn-ea"/>
              <a:sym typeface="微软雅黑" panose="020b0503020204020204" pitchFamily="34" charset="-122"/>
            </a:endParaRPr>
          </a:p>
        </p:txBody>
      </p:sp>
      <p:grpSp>
        <p:nvGrpSpPr>
          <p:cNvPr id="19" name="Group 24"/>
          <p:cNvGrpSpPr/>
          <p:nvPr/>
        </p:nvGrpSpPr>
        <p:grpSpPr>
          <a:xfrm>
            <a:off x="3493649" y="1186945"/>
            <a:ext cx="1025275" cy="491907"/>
            <a:chOff x="2187746" y="2123279"/>
            <a:chExt cx="1927113" cy="1931011"/>
          </a:xfrm>
        </p:grpSpPr>
        <p:sp>
          <p:nvSpPr>
            <p:cNvPr id="20"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21"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22" name="椭圆 80"/>
            <p:cNvSpPr/>
            <p:nvPr/>
          </p:nvSpPr>
          <p:spPr bwMode="auto">
            <a:xfrm>
              <a:off x="2454986" y="2391057"/>
              <a:ext cx="1392631" cy="1395453"/>
            </a:xfrm>
            <a:prstGeom prst="roundRect">
              <a:avLst/>
            </a:prstGeom>
            <a:solidFill>
              <a:srgbClr val="022E6E"/>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smtClean="0">
                  <a:solidFill>
                    <a:srgbClr val="FFFFFF"/>
                  </a:solidFill>
                  <a:latin typeface="+mn-ea"/>
                  <a:ea typeface="+mn-ea"/>
                </a:rPr>
                <a:t>标题文字</a:t>
              </a:r>
              <a:endParaRPr lang="zh-CN" altLang="en-US" sz="1000" kern="0">
                <a:solidFill>
                  <a:srgbClr val="FFFFFF"/>
                </a:solidFill>
                <a:latin typeface="+mn-ea"/>
                <a:ea typeface="+mn-ea"/>
              </a:endParaRPr>
            </a:p>
          </p:txBody>
        </p:sp>
      </p:grpSp>
      <p:grpSp>
        <p:nvGrpSpPr>
          <p:cNvPr id="23" name="Group 28"/>
          <p:cNvGrpSpPr/>
          <p:nvPr/>
        </p:nvGrpSpPr>
        <p:grpSpPr>
          <a:xfrm>
            <a:off x="3493649" y="2223057"/>
            <a:ext cx="1017887" cy="491907"/>
            <a:chOff x="2187746" y="2123279"/>
            <a:chExt cx="1927113" cy="1931011"/>
          </a:xfrm>
        </p:grpSpPr>
        <p:sp>
          <p:nvSpPr>
            <p:cNvPr id="24"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25"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26" name="椭圆 80"/>
            <p:cNvSpPr/>
            <p:nvPr/>
          </p:nvSpPr>
          <p:spPr bwMode="auto">
            <a:xfrm>
              <a:off x="2454986" y="2391057"/>
              <a:ext cx="1392631" cy="1395453"/>
            </a:xfrm>
            <a:prstGeom prst="roundRect">
              <a:avLst/>
            </a:prstGeom>
            <a:solidFill>
              <a:srgbClr val="022E6E"/>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mn-ea"/>
                  <a:ea typeface="+mn-ea"/>
                </a:rPr>
                <a:t>标题文字</a:t>
              </a:r>
              <a:endParaRPr lang="zh-CN" altLang="en-US" sz="1000" kern="0">
                <a:solidFill>
                  <a:srgbClr val="FFFFFF"/>
                </a:solidFill>
                <a:latin typeface="+mn-ea"/>
                <a:ea typeface="+mn-ea"/>
              </a:endParaRPr>
            </a:p>
          </p:txBody>
        </p:sp>
      </p:grpSp>
      <p:grpSp>
        <p:nvGrpSpPr>
          <p:cNvPr id="27" name="Group 32"/>
          <p:cNvGrpSpPr/>
          <p:nvPr/>
        </p:nvGrpSpPr>
        <p:grpSpPr>
          <a:xfrm>
            <a:off x="3493649" y="2955278"/>
            <a:ext cx="1010553" cy="491907"/>
            <a:chOff x="2187746" y="2123279"/>
            <a:chExt cx="1927113" cy="1931011"/>
          </a:xfrm>
        </p:grpSpPr>
        <p:sp>
          <p:nvSpPr>
            <p:cNvPr id="28"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29"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30" name="椭圆 80"/>
            <p:cNvSpPr/>
            <p:nvPr/>
          </p:nvSpPr>
          <p:spPr bwMode="auto">
            <a:xfrm>
              <a:off x="2454986" y="2391057"/>
              <a:ext cx="1392631" cy="1395453"/>
            </a:xfrm>
            <a:prstGeom prst="roundRect">
              <a:avLst/>
            </a:prstGeom>
            <a:solidFill>
              <a:srgbClr val="022E6E"/>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mn-ea"/>
                  <a:ea typeface="+mn-ea"/>
                </a:rPr>
                <a:t>标题文字</a:t>
              </a:r>
              <a:endParaRPr lang="zh-CN" altLang="en-US" sz="1000" kern="0">
                <a:solidFill>
                  <a:srgbClr val="FFFFFF"/>
                </a:solidFill>
                <a:latin typeface="+mn-ea"/>
                <a:ea typeface="+mn-ea"/>
              </a:endParaRPr>
            </a:p>
          </p:txBody>
        </p:sp>
      </p:grpSp>
      <p:grpSp>
        <p:nvGrpSpPr>
          <p:cNvPr id="31" name="Group 36"/>
          <p:cNvGrpSpPr/>
          <p:nvPr/>
        </p:nvGrpSpPr>
        <p:grpSpPr>
          <a:xfrm>
            <a:off x="3493649" y="3858543"/>
            <a:ext cx="1010553" cy="491907"/>
            <a:chOff x="2187746" y="2123279"/>
            <a:chExt cx="1927113" cy="1931011"/>
          </a:xfrm>
        </p:grpSpPr>
        <p:sp>
          <p:nvSpPr>
            <p:cNvPr id="32" name="任意多边形 82"/>
            <p:cNvSpPr/>
            <p:nvPr/>
          </p:nvSpPr>
          <p:spPr bwMode="auto">
            <a:xfrm rot="5400000">
              <a:off x="2185797" y="2125228"/>
              <a:ext cx="1931011" cy="1927113"/>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33" name="任意多边形 83"/>
            <p:cNvSpPr/>
            <p:nvPr/>
          </p:nvSpPr>
          <p:spPr bwMode="auto">
            <a:xfrm rot="16200000">
              <a:off x="2199710" y="2139114"/>
              <a:ext cx="1903185" cy="1899341"/>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sp>
          <p:nvSpPr>
            <p:cNvPr id="34" name="椭圆 80"/>
            <p:cNvSpPr/>
            <p:nvPr/>
          </p:nvSpPr>
          <p:spPr bwMode="auto">
            <a:xfrm>
              <a:off x="2454986" y="2391057"/>
              <a:ext cx="1392631" cy="1395453"/>
            </a:xfrm>
            <a:prstGeom prst="roundRect">
              <a:avLst/>
            </a:prstGeom>
            <a:solidFill>
              <a:srgbClr val="022E6E"/>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r>
                <a:rPr lang="zh-CN" altLang="en-US" sz="1000" kern="0">
                  <a:solidFill>
                    <a:srgbClr val="FFFFFF"/>
                  </a:solidFill>
                  <a:latin typeface="+mn-ea"/>
                  <a:ea typeface="+mn-ea"/>
                </a:rPr>
                <a:t>标题文字</a:t>
              </a:r>
              <a:endParaRPr lang="zh-CN" altLang="en-US" sz="1000" kern="0">
                <a:solidFill>
                  <a:srgbClr val="FFFFFF"/>
                </a:solidFill>
                <a:latin typeface="+mn-ea"/>
                <a:ea typeface="+mn-ea"/>
              </a:endParaRPr>
            </a:p>
          </p:txBody>
        </p:sp>
      </p:grpSp>
      <p:grpSp>
        <p:nvGrpSpPr>
          <p:cNvPr id="35" name="组合 34"/>
          <p:cNvGrpSpPr/>
          <p:nvPr/>
        </p:nvGrpSpPr>
        <p:grpSpPr>
          <a:xfrm>
            <a:off x="530483" y="1889520"/>
            <a:ext cx="2538591" cy="1883404"/>
            <a:chOff x="520958" y="1683691"/>
            <a:chExt cx="2687638" cy="1993983"/>
          </a:xfrm>
        </p:grpSpPr>
        <p:grpSp>
          <p:nvGrpSpPr>
            <p:cNvPr id="36" name="组合 35"/>
            <p:cNvGrpSpPr/>
            <p:nvPr/>
          </p:nvGrpSpPr>
          <p:grpSpPr>
            <a:xfrm>
              <a:off x="520958" y="1683691"/>
              <a:ext cx="2687638" cy="1993983"/>
              <a:chOff x="3073918" y="203757"/>
              <a:chExt cx="1017887" cy="491907"/>
            </a:xfrm>
          </p:grpSpPr>
          <p:sp>
            <p:nvSpPr>
              <p:cNvPr id="38" name="任意多边形 82"/>
              <p:cNvSpPr/>
              <p:nvPr/>
            </p:nvSpPr>
            <p:spPr bwMode="auto">
              <a:xfrm rot="5400000">
                <a:off x="3336908" y="-59233"/>
                <a:ext cx="491907" cy="1017887"/>
              </a:xfrm>
              <a:prstGeom prst="roundRect">
                <a:avLst/>
              </a:pr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39" name="任意多边形 83"/>
              <p:cNvSpPr/>
              <p:nvPr/>
            </p:nvSpPr>
            <p:spPr bwMode="auto">
              <a:xfrm rot="16200000">
                <a:off x="3333117" y="-51899"/>
                <a:ext cx="484819" cy="1003218"/>
              </a:xfrm>
              <a:prstGeom prst="roundRect">
                <a:avLst/>
              </a:pr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37" name="矩形 41"/>
            <p:cNvSpPr>
              <a:spLocks noChangeAspect="1" noChangeArrowheads="1"/>
            </p:cNvSpPr>
            <p:nvPr/>
          </p:nvSpPr>
          <p:spPr bwMode="auto">
            <a:xfrm>
              <a:off x="645374" y="1794270"/>
              <a:ext cx="2438806" cy="1772825"/>
            </a:xfrm>
            <a:prstGeom prst="roundRect">
              <a:avLst/>
            </a:prstGeom>
            <a:blipFill dpi="0" rotWithShape="1">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buFont typeface="Arial" panose="020b0604020202020204" pitchFamily="34" charset="0"/>
                <a:buNone/>
              </a:pPr>
              <a:endParaRPr lang="zh-CN" altLang="zh-CN">
                <a:solidFill>
                  <a:srgbClr val="FFFFFF"/>
                </a:solidFill>
                <a:latin typeface="+mn-ea"/>
                <a:ea typeface="+mn-ea"/>
                <a:sym typeface="微软雅黑" panose="020b0503020204020204" pitchFamily="34" charset="-122"/>
              </a:endParaRPr>
            </a:p>
          </p:txBody>
        </p:sp>
      </p:grpSp>
      <p:sp>
        <p:nvSpPr>
          <p:cNvPr id="40" name="TextBox 3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600">
        <p14:gallery dir="l"/>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nodeType="afterGroup">
                            <p:stCondLst>
                              <p:cond delay="500"/>
                            </p:stCondLst>
                            <p:childTnLst>
                              <p:par>
                                <p:cTn id="16" presetID="47" presetClass="entr" presetSubtype="0"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anim calcmode="lin" valueType="num">
                                      <p:cBhvr>
                                        <p:cTn id="19" dur="500" fill="hold"/>
                                        <p:tgtEl>
                                          <p:spTgt spid="19"/>
                                        </p:tgtEl>
                                        <p:attrNameLst>
                                          <p:attrName>ppt_x</p:attrName>
                                        </p:attrNameLst>
                                      </p:cBhvr>
                                      <p:tavLst>
                                        <p:tav tm="0">
                                          <p:val>
                                            <p:strVal val="#ppt_x"/>
                                          </p:val>
                                        </p:tav>
                                        <p:tav tm="100000">
                                          <p:val>
                                            <p:strVal val="#ppt_x"/>
                                          </p:val>
                                        </p:tav>
                                      </p:tavLst>
                                    </p:anim>
                                    <p:anim calcmode="lin" valueType="num">
                                      <p:cBhvr>
                                        <p:cTn id="20"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cond evt="onBegin" delay="0">
                          <p:tn val="20"/>
                        </p:cond>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0-#ppt_h/2"/>
                                          </p:val>
                                        </p:tav>
                                        <p:tav tm="100000">
                                          <p:val>
                                            <p:strVal val="#ppt_y"/>
                                          </p:val>
                                        </p:tav>
                                      </p:tavLst>
                                    </p:anim>
                                  </p:childTnLst>
                                </p:cTn>
                              </p:par>
                            </p:childTnLst>
                          </p:cTn>
                        </p:par>
                        <p:par>
                          <p:cTn id="27" fill="hold" nodeType="afterGroup">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childTnLst>
                          </p:cTn>
                        </p:par>
                        <p:par>
                          <p:cTn id="31" fill="hold" nodeType="afterGroup">
                            <p:stCondLst>
                              <p:cond delay="1000"/>
                            </p:stCondLst>
                            <p:childTnLst>
                              <p:par>
                                <p:cTn id="32" presetID="47" presetClass="entr" presetSubtype="0"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500"/>
                                        <p:tgtEl>
                                          <p:spTgt spid="23"/>
                                        </p:tgtEl>
                                      </p:cBhvr>
                                    </p:animEffect>
                                    <p:anim calcmode="lin" valueType="num">
                                      <p:cBhvr>
                                        <p:cTn id="35" dur="500" fill="hold"/>
                                        <p:tgtEl>
                                          <p:spTgt spid="23"/>
                                        </p:tgtEl>
                                        <p:attrNameLst>
                                          <p:attrName>ppt_x</p:attrName>
                                        </p:attrNameLst>
                                      </p:cBhvr>
                                      <p:tavLst>
                                        <p:tav tm="0">
                                          <p:val>
                                            <p:strVal val="#ppt_x"/>
                                          </p:val>
                                        </p:tav>
                                        <p:tav tm="100000">
                                          <p:val>
                                            <p:strVal val="#ppt_x"/>
                                          </p:val>
                                        </p:tav>
                                      </p:tavLst>
                                    </p:anim>
                                    <p:anim calcmode="lin" valueType="num">
                                      <p:cBhvr>
                                        <p:cTn id="36" dur="500" fill="hold"/>
                                        <p:tgtEl>
                                          <p:spTgt spid="23"/>
                                        </p:tgtEl>
                                        <p:attrNameLst>
                                          <p:attrName>ppt_y</p:attrName>
                                        </p:attrNameLst>
                                      </p:cBhvr>
                                      <p:tavLst>
                                        <p:tav tm="0">
                                          <p:val>
                                            <p:strVal val="#ppt_y-.1"/>
                                          </p:val>
                                        </p:tav>
                                        <p:tav tm="100000">
                                          <p:val>
                                            <p:strVal val="#ppt_y"/>
                                          </p:val>
                                        </p:tav>
                                      </p:tavLst>
                                    </p:anim>
                                  </p:childTnLst>
                                </p:cTn>
                              </p:par>
                            </p:childTnLst>
                          </p:cTn>
                        </p:par>
                        <p:par>
                          <p:cTn id="37" fill="hold" nodeType="afterGroup">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left)">
                                      <p:cBhvr>
                                        <p:cTn id="40" dur="500"/>
                                        <p:tgtEl>
                                          <p:spTgt spid="15"/>
                                        </p:tgtEl>
                                      </p:cBhvr>
                                    </p:animEffect>
                                  </p:childTnLst>
                                </p:cTn>
                              </p:par>
                            </p:childTnLst>
                          </p:cTn>
                        </p:par>
                        <p:par>
                          <p:cTn id="41" fill="hold" nodeType="afterGroup">
                            <p:stCondLst>
                              <p:cond delay="2000"/>
                            </p:stCondLst>
                            <p:childTnLst>
                              <p:par>
                                <p:cTn id="42" presetID="47" presetClass="entr" presetSubtype="0"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fade">
                                      <p:cBhvr>
                                        <p:cTn id="44" dur="500"/>
                                        <p:tgtEl>
                                          <p:spTgt spid="27"/>
                                        </p:tgtEl>
                                      </p:cBhvr>
                                    </p:animEffect>
                                    <p:anim calcmode="lin" valueType="num">
                                      <p:cBhvr>
                                        <p:cTn id="45" dur="500" fill="hold"/>
                                        <p:tgtEl>
                                          <p:spTgt spid="27"/>
                                        </p:tgtEl>
                                        <p:attrNameLst>
                                          <p:attrName>ppt_x</p:attrName>
                                        </p:attrNameLst>
                                      </p:cBhvr>
                                      <p:tavLst>
                                        <p:tav tm="0">
                                          <p:val>
                                            <p:strVal val="#ppt_x"/>
                                          </p:val>
                                        </p:tav>
                                        <p:tav tm="100000">
                                          <p:val>
                                            <p:strVal val="#ppt_x"/>
                                          </p:val>
                                        </p:tav>
                                      </p:tavLst>
                                    </p:anim>
                                    <p:anim calcmode="lin" valueType="num">
                                      <p:cBhvr>
                                        <p:cTn id="46" dur="500" fill="hold"/>
                                        <p:tgtEl>
                                          <p:spTgt spid="27"/>
                                        </p:tgtEl>
                                        <p:attrNameLst>
                                          <p:attrName>ppt_y</p:attrName>
                                        </p:attrNameLst>
                                      </p:cBhvr>
                                      <p:tavLst>
                                        <p:tav tm="0">
                                          <p:val>
                                            <p:strVal val="#ppt_y-.1"/>
                                          </p:val>
                                        </p:tav>
                                        <p:tav tm="100000">
                                          <p:val>
                                            <p:strVal val="#ppt_y"/>
                                          </p:val>
                                        </p:tav>
                                      </p:tavLst>
                                    </p:anim>
                                  </p:childTnLst>
                                </p:cTn>
                              </p:par>
                            </p:childTnLst>
                          </p:cTn>
                        </p:par>
                        <p:par>
                          <p:cTn id="47" fill="hold" nodeType="afterGroup">
                            <p:stCondLst>
                              <p:cond delay="2500"/>
                            </p:stCondLst>
                            <p:childTnLst>
                              <p:par>
                                <p:cTn id="48" presetID="22" presetClass="entr" presetSubtype="8"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500"/>
                                        <p:tgtEl>
                                          <p:spTgt spid="17"/>
                                        </p:tgtEl>
                                      </p:cBhvr>
                                    </p:animEffect>
                                  </p:childTnLst>
                                </p:cTn>
                              </p:par>
                            </p:childTnLst>
                          </p:cTn>
                        </p:par>
                        <p:par>
                          <p:cTn id="51" fill="hold" nodeType="afterGroup">
                            <p:stCondLst>
                              <p:cond delay="3000"/>
                            </p:stCondLst>
                            <p:childTnLst>
                              <p:par>
                                <p:cTn id="52" presetID="47" presetClass="entr" presetSubtype="0" fill="hold" nodeType="after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ppt_y-.1"/>
                                          </p:val>
                                        </p:tav>
                                        <p:tav tm="100000">
                                          <p:val>
                                            <p:strVal val="#ppt_y"/>
                                          </p:val>
                                        </p:tav>
                                      </p:tavLst>
                                    </p:anim>
                                  </p:childTnLst>
                                </p:cTn>
                              </p:par>
                            </p:childTnLst>
                          </p:cTn>
                        </p:par>
                        <p:par>
                          <p:cTn id="57" fill="hold" nodeType="afterGroup">
                            <p:stCondLst>
                              <p:cond delay="3500"/>
                            </p:stCondLst>
                            <p:childTnLst>
                              <p:par>
                                <p:cTn id="58" presetID="22" presetClass="entr" presetSubtype="8"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P spid="18" grpId="0"/>
      <p:bldP spid="40"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14"/>
          <p:cNvSpPr/>
          <p:nvPr/>
        </p:nvSpPr>
        <p:spPr>
          <a:xfrm>
            <a:off x="0" y="0"/>
            <a:ext cx="3653778" cy="5143500"/>
          </a:xfrm>
          <a:prstGeom prst="rect">
            <a:avLst/>
          </a:prstGeom>
          <a:solidFill>
            <a:srgbClr val="022E6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a:solidFill>
                  <a:srgbClr val="022E6E"/>
                </a:solidFill>
                <a:latin typeface="时尚中黑简体" pitchFamily="2" charset="-122"/>
                <a:ea typeface="时尚中黑简体" pitchFamily="2" charset="-122"/>
              </a:rPr>
              <a:t>添加文字标题</a:t>
            </a:r>
            <a:endParaRPr lang="zh-CN" altLang="en-US" sz="4700">
              <a:solidFill>
                <a:srgbClr val="022E6E"/>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a:xfrm>
              <a:off x="3276600" y="3649663"/>
              <a:ext cx="282575" cy="282575"/>
              <a:chExt cx="2494" cy="2494"/>
            </a:xfrm>
          </p:grpSpPr>
          <p:sp>
            <p:nvSpPr>
              <p:cNvPr id="24"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a:xfrm>
              <a:off x="3276600" y="3649663"/>
              <a:ext cx="282575" cy="282575"/>
              <a:chExt cx="2494" cy="2494"/>
            </a:xfrm>
          </p:grpSpPr>
          <p:sp>
            <p:nvSpPr>
              <p:cNvPr id="3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a:xfrm>
              <a:off x="3276600" y="3649663"/>
              <a:ext cx="282575" cy="282575"/>
              <a:chExt cx="2494" cy="2494"/>
            </a:xfrm>
          </p:grpSpPr>
          <p:sp>
            <p:nvSpPr>
              <p:cNvPr id="4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a:xfrm>
              <a:off x="3276600" y="3649663"/>
              <a:ext cx="282575" cy="282575"/>
              <a:chExt cx="2494" cy="2494"/>
            </a:xfrm>
          </p:grpSpPr>
          <p:sp>
            <p:nvSpPr>
              <p:cNvPr id="4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a:xfrm>
              <a:off x="3276600" y="3649663"/>
              <a:ext cx="282575" cy="282575"/>
              <a:chExt cx="2494" cy="2494"/>
            </a:xfrm>
          </p:grpSpPr>
          <p:sp>
            <p:nvSpPr>
              <p:cNvPr id="5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a:xfrm>
              <a:off x="3276600" y="3649663"/>
              <a:ext cx="282575" cy="282575"/>
              <a:chExt cx="2494" cy="2494"/>
            </a:xfrm>
          </p:grpSpPr>
          <p:sp>
            <p:nvSpPr>
              <p:cNvPr id="5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组合 57"/>
          <p:cNvGrpSpPr/>
          <p:nvPr/>
        </p:nvGrpSpPr>
        <p:grpSpPr>
          <a:xfrm>
            <a:off x="3239047" y="2096604"/>
            <a:ext cx="829462" cy="896881"/>
            <a:chOff x="8426028" y="2130356"/>
            <a:chExt cx="628956" cy="680167"/>
          </a:xfrm>
          <a:solidFill>
            <a:srgbClr val="022E6E"/>
          </a:solidFill>
          <a:effectLst>
            <a:outerShdw blurRad="50800" dist="38100" dir="5400000" algn="t" rotWithShape="0">
              <a:prstClr val="black">
                <a:alpha val="40000"/>
              </a:prstClr>
            </a:outerShdw>
          </a:effectLst>
        </p:grpSpPr>
        <p:sp>
          <p:nvSpPr>
            <p:cNvPr id="59" name="Freeform 581"/>
            <p:cNvSpPr>
              <a:spLocks noEditPoints="1"/>
            </p:cNvSpPr>
            <p:nvPr/>
          </p:nvSpPr>
          <p:spPr bwMode="auto">
            <a:xfrm>
              <a:off x="8562350" y="2326544"/>
              <a:ext cx="492634" cy="483979"/>
            </a:xfrm>
            <a:custGeom>
              <a:gdLst>
                <a:gd name="T0" fmla="*/ 281 w 289"/>
                <a:gd name="T1" fmla="*/ 240 h 284"/>
                <a:gd name="T2" fmla="*/ 219 w 289"/>
                <a:gd name="T3" fmla="*/ 178 h 284"/>
                <a:gd name="T4" fmla="*/ 205 w 289"/>
                <a:gd name="T5" fmla="*/ 165 h 284"/>
                <a:gd name="T6" fmla="*/ 187 w 289"/>
                <a:gd name="T7" fmla="*/ 38 h 284"/>
                <a:gd name="T8" fmla="*/ 181 w 289"/>
                <a:gd name="T9" fmla="*/ 32 h 284"/>
                <a:gd name="T10" fmla="*/ 161 w 289"/>
                <a:gd name="T11" fmla="*/ 19 h 284"/>
                <a:gd name="T12" fmla="*/ 40 w 289"/>
                <a:gd name="T13" fmla="*/ 40 h 284"/>
                <a:gd name="T14" fmla="*/ 42 w 289"/>
                <a:gd name="T15" fmla="*/ 187 h 284"/>
                <a:gd name="T16" fmla="*/ 42 w 289"/>
                <a:gd name="T17" fmla="*/ 188 h 284"/>
                <a:gd name="T18" fmla="*/ 71 w 289"/>
                <a:gd name="T19" fmla="*/ 207 h 284"/>
                <a:gd name="T20" fmla="*/ 160 w 289"/>
                <a:gd name="T21" fmla="*/ 207 h 284"/>
                <a:gd name="T22" fmla="*/ 169 w 289"/>
                <a:gd name="T23" fmla="*/ 202 h 284"/>
                <a:gd name="T24" fmla="*/ 171 w 289"/>
                <a:gd name="T25" fmla="*/ 201 h 284"/>
                <a:gd name="T26" fmla="*/ 169 w 289"/>
                <a:gd name="T27" fmla="*/ 202 h 284"/>
                <a:gd name="T28" fmla="*/ 183 w 289"/>
                <a:gd name="T29" fmla="*/ 215 h 284"/>
                <a:gd name="T30" fmla="*/ 243 w 289"/>
                <a:gd name="T31" fmla="*/ 273 h 284"/>
                <a:gd name="T32" fmla="*/ 274 w 289"/>
                <a:gd name="T33" fmla="*/ 268 h 284"/>
                <a:gd name="T34" fmla="*/ 281 w 289"/>
                <a:gd name="T35" fmla="*/ 240 h 284"/>
                <a:gd name="T36" fmla="*/ 161 w 289"/>
                <a:gd name="T37" fmla="*/ 149 h 284"/>
                <a:gd name="T38" fmla="*/ 157 w 289"/>
                <a:gd name="T39" fmla="*/ 154 h 284"/>
                <a:gd name="T40" fmla="*/ 74 w 289"/>
                <a:gd name="T41" fmla="*/ 155 h 284"/>
                <a:gd name="T42" fmla="*/ 73 w 289"/>
                <a:gd name="T43" fmla="*/ 72 h 284"/>
                <a:gd name="T44" fmla="*/ 156 w 289"/>
                <a:gd name="T45" fmla="*/ 71 h 284"/>
                <a:gd name="T46" fmla="*/ 161 w 289"/>
                <a:gd name="T47" fmla="*/ 76 h 284"/>
                <a:gd name="T48" fmla="*/ 161 w 289"/>
                <a:gd name="T49" fmla="*/ 149 h 2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84">
                  <a:moveTo>
                    <a:pt x="281" y="240"/>
                  </a:moveTo>
                  <a:cubicBezTo>
                    <a:pt x="219" y="178"/>
                    <a:pt x="219" y="178"/>
                    <a:pt x="219" y="178"/>
                  </a:cubicBezTo>
                  <a:cubicBezTo>
                    <a:pt x="205" y="165"/>
                    <a:pt x="205" y="165"/>
                    <a:pt x="205" y="165"/>
                  </a:cubicBezTo>
                  <a:cubicBezTo>
                    <a:pt x="228" y="125"/>
                    <a:pt x="222" y="72"/>
                    <a:pt x="187" y="38"/>
                  </a:cubicBezTo>
                  <a:cubicBezTo>
                    <a:pt x="185" y="36"/>
                    <a:pt x="183" y="34"/>
                    <a:pt x="181" y="32"/>
                  </a:cubicBezTo>
                  <a:cubicBezTo>
                    <a:pt x="174" y="27"/>
                    <a:pt x="168" y="23"/>
                    <a:pt x="161" y="19"/>
                  </a:cubicBezTo>
                  <a:cubicBezTo>
                    <a:pt x="121" y="0"/>
                    <a:pt x="72" y="7"/>
                    <a:pt x="40" y="40"/>
                  </a:cubicBezTo>
                  <a:cubicBezTo>
                    <a:pt x="0" y="81"/>
                    <a:pt x="1" y="147"/>
                    <a:pt x="42" y="187"/>
                  </a:cubicBezTo>
                  <a:cubicBezTo>
                    <a:pt x="42" y="187"/>
                    <a:pt x="42" y="188"/>
                    <a:pt x="42" y="188"/>
                  </a:cubicBezTo>
                  <a:cubicBezTo>
                    <a:pt x="51" y="196"/>
                    <a:pt x="61" y="203"/>
                    <a:pt x="71" y="207"/>
                  </a:cubicBezTo>
                  <a:cubicBezTo>
                    <a:pt x="99" y="220"/>
                    <a:pt x="132" y="220"/>
                    <a:pt x="160" y="207"/>
                  </a:cubicBezTo>
                  <a:cubicBezTo>
                    <a:pt x="163" y="205"/>
                    <a:pt x="166" y="204"/>
                    <a:pt x="169" y="202"/>
                  </a:cubicBezTo>
                  <a:cubicBezTo>
                    <a:pt x="170" y="201"/>
                    <a:pt x="170" y="201"/>
                    <a:pt x="171" y="201"/>
                  </a:cubicBezTo>
                  <a:cubicBezTo>
                    <a:pt x="170" y="201"/>
                    <a:pt x="170" y="202"/>
                    <a:pt x="169" y="202"/>
                  </a:cubicBezTo>
                  <a:cubicBezTo>
                    <a:pt x="183" y="215"/>
                    <a:pt x="183" y="215"/>
                    <a:pt x="183" y="215"/>
                  </a:cubicBezTo>
                  <a:cubicBezTo>
                    <a:pt x="243" y="273"/>
                    <a:pt x="243" y="273"/>
                    <a:pt x="243" y="273"/>
                  </a:cubicBezTo>
                  <a:cubicBezTo>
                    <a:pt x="243" y="273"/>
                    <a:pt x="259" y="284"/>
                    <a:pt x="274" y="268"/>
                  </a:cubicBezTo>
                  <a:cubicBezTo>
                    <a:pt x="289" y="253"/>
                    <a:pt x="281" y="240"/>
                    <a:pt x="281" y="240"/>
                  </a:cubicBezTo>
                  <a:close/>
                  <a:moveTo>
                    <a:pt x="161" y="149"/>
                  </a:moveTo>
                  <a:cubicBezTo>
                    <a:pt x="160" y="151"/>
                    <a:pt x="158" y="152"/>
                    <a:pt x="157" y="154"/>
                  </a:cubicBezTo>
                  <a:cubicBezTo>
                    <a:pt x="134" y="177"/>
                    <a:pt x="97" y="178"/>
                    <a:pt x="74" y="155"/>
                  </a:cubicBezTo>
                  <a:cubicBezTo>
                    <a:pt x="50" y="132"/>
                    <a:pt x="50" y="95"/>
                    <a:pt x="73" y="72"/>
                  </a:cubicBezTo>
                  <a:cubicBezTo>
                    <a:pt x="95" y="49"/>
                    <a:pt x="133" y="48"/>
                    <a:pt x="156" y="71"/>
                  </a:cubicBezTo>
                  <a:cubicBezTo>
                    <a:pt x="158" y="72"/>
                    <a:pt x="159" y="74"/>
                    <a:pt x="161" y="76"/>
                  </a:cubicBezTo>
                  <a:cubicBezTo>
                    <a:pt x="178" y="98"/>
                    <a:pt x="178" y="128"/>
                    <a:pt x="161" y="149"/>
                  </a:cubicBezTo>
                  <a:close/>
                </a:path>
              </a:pathLst>
            </a:custGeom>
            <a:grpFill/>
            <a:ln>
              <a:noFill/>
            </a:ln>
          </p:spPr>
          <p:txBody>
            <a:bodyPr vert="horz" wrap="square" lIns="91440" tIns="45720" rIns="91440" bIns="45720" numCol="1" anchor="t" anchorCtr="0" compatLnSpc="1"/>
            <a:lstStyle/>
            <a:p>
              <a:endParaRPr lang="zh-CN" altLang="en-US"/>
            </a:p>
          </p:txBody>
        </p:sp>
        <p:sp>
          <p:nvSpPr>
            <p:cNvPr id="60" name="Freeform 582"/>
            <p:cNvSpPr/>
            <p:nvPr/>
          </p:nvSpPr>
          <p:spPr bwMode="auto">
            <a:xfrm>
              <a:off x="8426028" y="2130356"/>
              <a:ext cx="445030" cy="556107"/>
            </a:xfrm>
            <a:custGeom>
              <a:gdLst>
                <a:gd name="T0" fmla="*/ 97 w 261"/>
                <a:gd name="T1" fmla="*/ 303 h 326"/>
                <a:gd name="T2" fmla="*/ 51 w 261"/>
                <a:gd name="T3" fmla="*/ 303 h 326"/>
                <a:gd name="T4" fmla="*/ 19 w 261"/>
                <a:gd name="T5" fmla="*/ 265 h 326"/>
                <a:gd name="T6" fmla="*/ 19 w 261"/>
                <a:gd name="T7" fmla="*/ 46 h 326"/>
                <a:gd name="T8" fmla="*/ 47 w 261"/>
                <a:gd name="T9" fmla="*/ 20 h 326"/>
                <a:gd name="T10" fmla="*/ 187 w 261"/>
                <a:gd name="T11" fmla="*/ 20 h 326"/>
                <a:gd name="T12" fmla="*/ 187 w 261"/>
                <a:gd name="T13" fmla="*/ 91 h 326"/>
                <a:gd name="T14" fmla="*/ 241 w 261"/>
                <a:gd name="T15" fmla="*/ 91 h 326"/>
                <a:gd name="T16" fmla="*/ 241 w 261"/>
                <a:gd name="T17" fmla="*/ 114 h 326"/>
                <a:gd name="T18" fmla="*/ 261 w 261"/>
                <a:gd name="T19" fmla="*/ 124 h 326"/>
                <a:gd name="T20" fmla="*/ 261 w 261"/>
                <a:gd name="T21" fmla="*/ 85 h 326"/>
                <a:gd name="T22" fmla="*/ 197 w 261"/>
                <a:gd name="T23" fmla="*/ 12 h 326"/>
                <a:gd name="T24" fmla="*/ 187 w 261"/>
                <a:gd name="T25" fmla="*/ 0 h 326"/>
                <a:gd name="T26" fmla="*/ 37 w 261"/>
                <a:gd name="T27" fmla="*/ 0 h 326"/>
                <a:gd name="T28" fmla="*/ 1 w 261"/>
                <a:gd name="T29" fmla="*/ 36 h 326"/>
                <a:gd name="T30" fmla="*/ 1 w 261"/>
                <a:gd name="T31" fmla="*/ 299 h 326"/>
                <a:gd name="T32" fmla="*/ 37 w 261"/>
                <a:gd name="T33" fmla="*/ 322 h 326"/>
                <a:gd name="T34" fmla="*/ 116 w 261"/>
                <a:gd name="T35" fmla="*/ 322 h 326"/>
                <a:gd name="T36" fmla="*/ 109 w 261"/>
                <a:gd name="T37" fmla="*/ 316 h 326"/>
                <a:gd name="T38" fmla="*/ 97 w 261"/>
                <a:gd name="T39" fmla="*/ 303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61" h="326">
                  <a:moveTo>
                    <a:pt x="97" y="303"/>
                  </a:moveTo>
                  <a:cubicBezTo>
                    <a:pt x="77" y="303"/>
                    <a:pt x="60" y="303"/>
                    <a:pt x="51" y="303"/>
                  </a:cubicBezTo>
                  <a:cubicBezTo>
                    <a:pt x="21" y="303"/>
                    <a:pt x="19" y="265"/>
                    <a:pt x="19" y="265"/>
                  </a:cubicBezTo>
                  <a:cubicBezTo>
                    <a:pt x="19" y="265"/>
                    <a:pt x="19" y="67"/>
                    <a:pt x="19" y="46"/>
                  </a:cubicBezTo>
                  <a:cubicBezTo>
                    <a:pt x="19" y="24"/>
                    <a:pt x="47" y="20"/>
                    <a:pt x="47" y="20"/>
                  </a:cubicBezTo>
                  <a:cubicBezTo>
                    <a:pt x="187" y="20"/>
                    <a:pt x="187" y="20"/>
                    <a:pt x="187" y="20"/>
                  </a:cubicBezTo>
                  <a:cubicBezTo>
                    <a:pt x="187" y="91"/>
                    <a:pt x="187" y="91"/>
                    <a:pt x="187" y="91"/>
                  </a:cubicBezTo>
                  <a:cubicBezTo>
                    <a:pt x="241" y="91"/>
                    <a:pt x="241" y="91"/>
                    <a:pt x="241" y="91"/>
                  </a:cubicBezTo>
                  <a:cubicBezTo>
                    <a:pt x="241" y="91"/>
                    <a:pt x="241" y="100"/>
                    <a:pt x="241" y="114"/>
                  </a:cubicBezTo>
                  <a:cubicBezTo>
                    <a:pt x="248" y="117"/>
                    <a:pt x="254" y="120"/>
                    <a:pt x="261" y="124"/>
                  </a:cubicBezTo>
                  <a:cubicBezTo>
                    <a:pt x="261" y="85"/>
                    <a:pt x="261" y="85"/>
                    <a:pt x="261" y="85"/>
                  </a:cubicBezTo>
                  <a:cubicBezTo>
                    <a:pt x="197" y="12"/>
                    <a:pt x="197" y="12"/>
                    <a:pt x="197" y="12"/>
                  </a:cubicBezTo>
                  <a:cubicBezTo>
                    <a:pt x="187" y="0"/>
                    <a:pt x="187" y="0"/>
                    <a:pt x="187" y="0"/>
                  </a:cubicBezTo>
                  <a:cubicBezTo>
                    <a:pt x="37" y="0"/>
                    <a:pt x="37" y="0"/>
                    <a:pt x="37" y="0"/>
                  </a:cubicBezTo>
                  <a:cubicBezTo>
                    <a:pt x="0" y="0"/>
                    <a:pt x="1" y="36"/>
                    <a:pt x="1" y="36"/>
                  </a:cubicBezTo>
                  <a:cubicBezTo>
                    <a:pt x="1" y="36"/>
                    <a:pt x="1" y="271"/>
                    <a:pt x="1" y="299"/>
                  </a:cubicBezTo>
                  <a:cubicBezTo>
                    <a:pt x="1" y="326"/>
                    <a:pt x="37" y="322"/>
                    <a:pt x="37" y="322"/>
                  </a:cubicBezTo>
                  <a:cubicBezTo>
                    <a:pt x="37" y="322"/>
                    <a:pt x="74" y="322"/>
                    <a:pt x="116" y="322"/>
                  </a:cubicBezTo>
                  <a:cubicBezTo>
                    <a:pt x="114" y="320"/>
                    <a:pt x="111" y="318"/>
                    <a:pt x="109" y="316"/>
                  </a:cubicBezTo>
                  <a:cubicBezTo>
                    <a:pt x="105" y="312"/>
                    <a:pt x="101" y="307"/>
                    <a:pt x="97" y="303"/>
                  </a:cubicBezTo>
                  <a:close/>
                </a:path>
              </a:pathLst>
            </a:custGeom>
            <a:grpFill/>
            <a:ln>
              <a:noFill/>
            </a:ln>
          </p:spPr>
          <p:txBody>
            <a:bodyPr vert="horz" wrap="square" lIns="91440" tIns="45720" rIns="91440" bIns="45720" numCol="1" anchor="t" anchorCtr="0" compatLnSpc="1"/>
            <a:lstStyle/>
            <a:p>
              <a:endParaRPr lang="zh-CN" altLang="en-US"/>
            </a:p>
          </p:txBody>
        </p:sp>
      </p:grpSp>
      <p:sp>
        <p:nvSpPr>
          <p:cNvPr id="61"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a:solidFill>
                  <a:schemeClr val="bg1"/>
                </a:solidFill>
                <a:latin typeface="+mn-ea"/>
                <a:ea typeface="+mn-ea"/>
                <a:sym typeface="方正兰亭细黑_GBK" charset="-122"/>
              </a:rPr>
              <a:t>Part </a:t>
            </a:r>
            <a:r>
              <a:rPr lang="en-US" altLang="zh-CN" sz="2400" smtClean="0">
                <a:solidFill>
                  <a:schemeClr val="bg1"/>
                </a:solidFill>
                <a:latin typeface="+mn-ea"/>
                <a:ea typeface="+mn-ea"/>
                <a:sym typeface="方正兰亭细黑_GBK" charset="-122"/>
              </a:rPr>
              <a:t>4</a:t>
            </a:r>
            <a:endParaRPr lang="en-US" altLang="zh-CN" sz="2400">
              <a:solidFill>
                <a:schemeClr val="bg1"/>
              </a:solidFill>
              <a:latin typeface="+mn-ea"/>
              <a:ea typeface="+mn-ea"/>
              <a:sym typeface="方正兰亭细黑_GBK" charset="-122"/>
            </a:endParaRPr>
          </a:p>
        </p:txBody>
      </p:sp>
      <p:sp>
        <p:nvSpPr>
          <p:cNvPr id="62"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smtClean="0">
                <a:solidFill>
                  <a:schemeClr val="bg1"/>
                </a:solidFill>
                <a:latin typeface="方正兰亭粗黑_GBK" charset="-122"/>
                <a:ea typeface="微软雅黑" panose="020b0503020204020204" pitchFamily="34" charset="-122"/>
              </a:rPr>
              <a:t>第四部分</a:t>
            </a:r>
            <a:endParaRPr lang="zh-CN" altLang="zh-CN" sz="3800" b="1">
              <a:solidFill>
                <a:schemeClr val="bg1"/>
              </a:solidFill>
              <a:latin typeface="方正兰亭粗黑_GBK"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62"/>
                                        </p:tgtEl>
                                        <p:attrNameLst>
                                          <p:attrName>style.visibility</p:attrName>
                                        </p:attrNameLst>
                                      </p:cBhvr>
                                      <p:to>
                                        <p:strVal val="visible"/>
                                      </p:to>
                                    </p:set>
                                    <p:anim calcmode="lin" valueType="num">
                                      <p:cBhvr>
                                        <p:cTn id="12" dur="500" fill="hold"/>
                                        <p:tgtEl>
                                          <p:spTgt spid="62"/>
                                        </p:tgtEl>
                                        <p:attrNameLst>
                                          <p:attrName>ppt_w</p:attrName>
                                        </p:attrNameLst>
                                      </p:cBhvr>
                                      <p:tavLst>
                                        <p:tav tm="0">
                                          <p:val>
                                            <p:fltVal val="0"/>
                                          </p:val>
                                        </p:tav>
                                        <p:tav tm="100000">
                                          <p:val>
                                            <p:strVal val="#ppt_w"/>
                                          </p:val>
                                        </p:tav>
                                      </p:tavLst>
                                    </p:anim>
                                    <p:anim calcmode="lin" valueType="num">
                                      <p:cBhvr>
                                        <p:cTn id="13" dur="500" fill="hold"/>
                                        <p:tgtEl>
                                          <p:spTgt spid="62"/>
                                        </p:tgtEl>
                                        <p:attrNameLst>
                                          <p:attrName>ppt_h</p:attrName>
                                        </p:attrNameLst>
                                      </p:cBhvr>
                                      <p:tavLst>
                                        <p:tav tm="0">
                                          <p:val>
                                            <p:fltVal val="0"/>
                                          </p:val>
                                        </p:tav>
                                        <p:tav tm="100000">
                                          <p:val>
                                            <p:strVal val="#ppt_h"/>
                                          </p:val>
                                        </p:tav>
                                      </p:tavLst>
                                    </p:anim>
                                    <p:anim calcmode="lin" valueType="num">
                                      <p:cBhvr>
                                        <p:cTn id="14" dur="500" fill="hold"/>
                                        <p:tgtEl>
                                          <p:spTgt spid="62"/>
                                        </p:tgtEl>
                                        <p:attrNameLst>
                                          <p:attrName>style.rotation</p:attrName>
                                        </p:attrNameLst>
                                      </p:cBhvr>
                                      <p:tavLst>
                                        <p:tav tm="0">
                                          <p:val>
                                            <p:fltVal val="360"/>
                                          </p:val>
                                        </p:tav>
                                        <p:tav tm="100000">
                                          <p:val>
                                            <p:fltVal val="0"/>
                                          </p:val>
                                        </p:tav>
                                      </p:tavLst>
                                    </p:anim>
                                    <p:animEffect transition="in" filter="fade">
                                      <p:cBhvr>
                                        <p:cTn id="15" dur="500"/>
                                        <p:tgtEl>
                                          <p:spTgt spid="62"/>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61"/>
                                        </p:tgtEl>
                                        <p:attrNameLst>
                                          <p:attrName>style.visibility</p:attrName>
                                        </p:attrNameLst>
                                      </p:cBhvr>
                                      <p:to>
                                        <p:strVal val="visible"/>
                                      </p:to>
                                    </p:set>
                                    <p:anim calcmode="lin" valueType="num">
                                      <p:cBhvr>
                                        <p:cTn id="19" dur="500" fill="hold"/>
                                        <p:tgtEl>
                                          <p:spTgt spid="61"/>
                                        </p:tgtEl>
                                        <p:attrNameLst>
                                          <p:attrName>ppt_w</p:attrName>
                                        </p:attrNameLst>
                                      </p:cBhvr>
                                      <p:tavLst>
                                        <p:tav tm="0">
                                          <p:val>
                                            <p:fltVal val="0"/>
                                          </p:val>
                                        </p:tav>
                                        <p:tav tm="100000">
                                          <p:val>
                                            <p:strVal val="#ppt_w"/>
                                          </p:val>
                                        </p:tav>
                                      </p:tavLst>
                                    </p:anim>
                                    <p:anim calcmode="lin" valueType="num">
                                      <p:cBhvr>
                                        <p:cTn id="20" dur="500" fill="hold"/>
                                        <p:tgtEl>
                                          <p:spTgt spid="61"/>
                                        </p:tgtEl>
                                        <p:attrNameLst>
                                          <p:attrName>ppt_h</p:attrName>
                                        </p:attrNameLst>
                                      </p:cBhvr>
                                      <p:tavLst>
                                        <p:tav tm="0">
                                          <p:val>
                                            <p:fltVal val="0"/>
                                          </p:val>
                                        </p:tav>
                                        <p:tav tm="100000">
                                          <p:val>
                                            <p:strVal val="#ppt_h"/>
                                          </p:val>
                                        </p:tav>
                                      </p:tavLst>
                                    </p:anim>
                                    <p:anim calcmode="lin" valueType="num">
                                      <p:cBhvr>
                                        <p:cTn id="21" dur="500" fill="hold"/>
                                        <p:tgtEl>
                                          <p:spTgt spid="61"/>
                                        </p:tgtEl>
                                        <p:attrNameLst>
                                          <p:attrName>style.rotation</p:attrName>
                                        </p:attrNameLst>
                                      </p:cBhvr>
                                      <p:tavLst>
                                        <p:tav tm="0">
                                          <p:val>
                                            <p:fltVal val="360"/>
                                          </p:val>
                                        </p:tav>
                                        <p:tav tm="100000">
                                          <p:val>
                                            <p:fltVal val="0"/>
                                          </p:val>
                                        </p:tav>
                                      </p:tavLst>
                                    </p:anim>
                                    <p:animEffect transition="in" filter="fade">
                                      <p:cBhvr>
                                        <p:cTn id="22" dur="500"/>
                                        <p:tgtEl>
                                          <p:spTgt spid="61"/>
                                        </p:tgtEl>
                                      </p:cBhvr>
                                    </p:animEffect>
                                  </p:childTnLst>
                                </p:cTn>
                              </p:par>
                            </p:childTnLst>
                          </p:cTn>
                        </p:par>
                        <p:par>
                          <p:cTn id="23" fill="hold" nodeType="afterGroup">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nodeType="afterGroup">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nodeType="afterGroup">
                            <p:stCondLst>
                              <p:cond delay="350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61" grpId="0"/>
      <p:bldP spid="62"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cxnSp>
        <p:nvCxnSpPr>
          <p:cNvPr id="30" name="直接连接符 72"/>
          <p:cNvCxnSpPr>
            <a:cxnSpLocks noChangeShapeType="1"/>
          </p:cNvCxnSpPr>
          <p:nvPr/>
        </p:nvCxnSpPr>
        <p:spPr bwMode="auto">
          <a:xfrm>
            <a:off x="6908676" y="2089958"/>
            <a:ext cx="559718" cy="184693"/>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31" name="直接连接符 20"/>
          <p:cNvCxnSpPr>
            <a:cxnSpLocks noChangeShapeType="1"/>
          </p:cNvCxnSpPr>
          <p:nvPr/>
        </p:nvCxnSpPr>
        <p:spPr bwMode="auto">
          <a:xfrm flipV="1">
            <a:off x="4915214" y="2427276"/>
            <a:ext cx="683924" cy="622217"/>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32" name="组合 31"/>
          <p:cNvGrpSpPr/>
          <p:nvPr/>
        </p:nvGrpSpPr>
        <p:grpSpPr>
          <a:xfrm>
            <a:off x="5376101" y="983282"/>
            <a:ext cx="1656509" cy="1656509"/>
            <a:chOff x="5252030" y="2008764"/>
            <a:chExt cx="809336" cy="809336"/>
          </a:xfrm>
          <a:solidFill>
            <a:srgbClr val="022E6E"/>
          </a:solidFill>
        </p:grpSpPr>
        <p:sp>
          <p:nvSpPr>
            <p:cNvPr id="33" name="椭圆 32"/>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4" name="椭圆 33"/>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5" name="组合 34"/>
          <p:cNvGrpSpPr/>
          <p:nvPr/>
        </p:nvGrpSpPr>
        <p:grpSpPr>
          <a:xfrm>
            <a:off x="3366390" y="4068088"/>
            <a:ext cx="515519" cy="515519"/>
            <a:chOff x="5252030" y="2008764"/>
            <a:chExt cx="809336" cy="809336"/>
          </a:xfrm>
          <a:solidFill>
            <a:srgbClr val="022E6E"/>
          </a:solidFill>
        </p:grpSpPr>
        <p:sp>
          <p:nvSpPr>
            <p:cNvPr id="36" name="椭圆 35"/>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37" name="椭圆 36"/>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38" name="组合 37"/>
          <p:cNvGrpSpPr/>
          <p:nvPr/>
        </p:nvGrpSpPr>
        <p:grpSpPr>
          <a:xfrm>
            <a:off x="2252257" y="1611982"/>
            <a:ext cx="1244798" cy="1244798"/>
            <a:chOff x="5252030" y="2008764"/>
            <a:chExt cx="809336" cy="809336"/>
          </a:xfrm>
          <a:solidFill>
            <a:srgbClr val="022E6E"/>
          </a:solidFill>
        </p:grpSpPr>
        <p:sp>
          <p:nvSpPr>
            <p:cNvPr id="39" name="椭圆 38"/>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40" name="椭圆 39"/>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cxnSp>
        <p:nvCxnSpPr>
          <p:cNvPr id="41" name="直接连接符 40"/>
          <p:cNvCxnSpPr>
            <a:cxnSpLocks noChangeShapeType="1"/>
          </p:cNvCxnSpPr>
          <p:nvPr/>
        </p:nvCxnSpPr>
        <p:spPr bwMode="auto">
          <a:xfrm flipV="1">
            <a:off x="2017615" y="2694788"/>
            <a:ext cx="413953" cy="322088"/>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2" name="直接连接符 17"/>
          <p:cNvCxnSpPr>
            <a:cxnSpLocks noChangeShapeType="1"/>
          </p:cNvCxnSpPr>
          <p:nvPr/>
        </p:nvCxnSpPr>
        <p:spPr bwMode="auto">
          <a:xfrm>
            <a:off x="3407040" y="2557522"/>
            <a:ext cx="681323" cy="491172"/>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3" name="直接连接符 23"/>
          <p:cNvCxnSpPr>
            <a:cxnSpLocks noChangeShapeType="1"/>
            <a:endCxn id="53" idx="1"/>
          </p:cNvCxnSpPr>
          <p:nvPr/>
        </p:nvCxnSpPr>
        <p:spPr bwMode="auto">
          <a:xfrm>
            <a:off x="1044841" y="2803095"/>
            <a:ext cx="363984" cy="242094"/>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cxnSp>
        <p:nvCxnSpPr>
          <p:cNvPr id="44" name="直接连接符 43"/>
          <p:cNvCxnSpPr>
            <a:cxnSpLocks noChangeShapeType="1"/>
          </p:cNvCxnSpPr>
          <p:nvPr/>
        </p:nvCxnSpPr>
        <p:spPr bwMode="auto">
          <a:xfrm flipV="1">
            <a:off x="3786841" y="3877252"/>
            <a:ext cx="301521" cy="278300"/>
          </a:xfrm>
          <a:prstGeom prst="line">
            <a:avLst/>
          </a:prstGeom>
          <a:noFill/>
          <a:ln w="28575">
            <a:solidFill>
              <a:srgbClr val="5F5F5F"/>
            </a:solidFill>
            <a:miter lim="800000"/>
          </a:ln>
          <a:extLst>
            <a:ext uri="{909E8E84-426E-40DD-AFC4-6F175D3DCCD1}">
              <a14:hiddenFill xmlns:a14="http://schemas.microsoft.com/office/drawing/2010/main">
                <a:noFill/>
              </a14:hiddenFill>
            </a:ext>
          </a:extLst>
        </p:spPr>
      </p:cxnSp>
      <p:grpSp>
        <p:nvGrpSpPr>
          <p:cNvPr id="45" name="组合 44"/>
          <p:cNvGrpSpPr/>
          <p:nvPr/>
        </p:nvGrpSpPr>
        <p:grpSpPr>
          <a:xfrm>
            <a:off x="7327456" y="2056180"/>
            <a:ext cx="630230" cy="63023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sp>
          <p:nvSpPr>
            <p:cNvPr id="47" name="椭圆 4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latin typeface="+mj-ea"/>
                <a:ea typeface="+mj-ea"/>
              </a:endParaRPr>
            </a:p>
          </p:txBody>
        </p:sp>
      </p:grpSp>
      <p:grpSp>
        <p:nvGrpSpPr>
          <p:cNvPr id="48" name="组合 47"/>
          <p:cNvGrpSpPr/>
          <p:nvPr/>
        </p:nvGrpSpPr>
        <p:grpSpPr>
          <a:xfrm>
            <a:off x="3888910" y="2837386"/>
            <a:ext cx="1226559" cy="1226559"/>
            <a:chOff x="304800" y="673100"/>
            <a:chExt cx="4000500" cy="4000500"/>
          </a:xfrm>
          <a:effectLst>
            <a:outerShdw blurRad="444500" dist="254000" dir="8100000" algn="tr" rotWithShape="0">
              <a:prstClr val="black">
                <a:alpha val="50000"/>
              </a:prstClr>
            </a:outerShdw>
          </a:effectLst>
        </p:grpSpPr>
        <p:sp>
          <p:nvSpPr>
            <p:cNvPr id="49" name="同心圆 48"/>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0" name="椭圆 49"/>
            <p:cNvSpPr/>
            <p:nvPr/>
          </p:nvSpPr>
          <p:spPr>
            <a:xfrm>
              <a:off x="392112" y="760412"/>
              <a:ext cx="3825873" cy="3825873"/>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grpSp>
        <p:nvGrpSpPr>
          <p:cNvPr id="51" name="组合 50"/>
          <p:cNvGrpSpPr/>
          <p:nvPr/>
        </p:nvGrpSpPr>
        <p:grpSpPr>
          <a:xfrm>
            <a:off x="1268453" y="2904817"/>
            <a:ext cx="867139" cy="867139"/>
            <a:chOff x="304800" y="673100"/>
            <a:chExt cx="4000500" cy="4000500"/>
          </a:xfrm>
          <a:effectLst>
            <a:outerShdw blurRad="444500" dist="254000" dir="8100000" algn="tr" rotWithShape="0">
              <a:prstClr val="black">
                <a:alpha val="50000"/>
              </a:prstClr>
            </a:outerShdw>
          </a:effectLst>
        </p:grpSpPr>
        <p:sp>
          <p:nvSpPr>
            <p:cNvPr id="52" name="同心圆 5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j-ea"/>
                <a:ea typeface="+mj-ea"/>
              </a:endParaRPr>
            </a:p>
          </p:txBody>
        </p:sp>
        <p:sp>
          <p:nvSpPr>
            <p:cNvPr id="53" name="椭圆 5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54" name="文本框 37"/>
          <p:cNvSpPr>
            <a:spLocks noChangeArrowheads="1"/>
          </p:cNvSpPr>
          <p:nvPr/>
        </p:nvSpPr>
        <p:spPr bwMode="auto">
          <a:xfrm>
            <a:off x="5843544" y="1452141"/>
            <a:ext cx="74892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2200" b="0" smtClean="0">
                <a:solidFill>
                  <a:schemeClr val="bg1">
                    <a:lumMod val="95000"/>
                  </a:schemeClr>
                </a:solidFill>
                <a:latin typeface="+mj-ea"/>
                <a:ea typeface="+mj-ea"/>
                <a:sym typeface="微软雅黑" panose="020b0503020204020204" pitchFamily="34" charset="-122"/>
              </a:rPr>
              <a:t>标题</a:t>
            </a:r>
            <a:endParaRPr lang="en-US" altLang="zh-CN" sz="2200" b="0" smtClean="0">
              <a:solidFill>
                <a:schemeClr val="bg1">
                  <a:lumMod val="95000"/>
                </a:schemeClr>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2200" b="0" smtClean="0">
                <a:solidFill>
                  <a:schemeClr val="bg1">
                    <a:lumMod val="95000"/>
                  </a:schemeClr>
                </a:solidFill>
                <a:latin typeface="+mj-ea"/>
                <a:ea typeface="+mj-ea"/>
                <a:sym typeface="微软雅黑" panose="020b0503020204020204" pitchFamily="34" charset="-122"/>
              </a:rPr>
              <a:t>内容</a:t>
            </a:r>
            <a:endParaRPr lang="zh-CN" altLang="en-US" sz="2200" b="0">
              <a:solidFill>
                <a:schemeClr val="bg1">
                  <a:lumMod val="95000"/>
                </a:schemeClr>
              </a:solidFill>
              <a:latin typeface="+mj-ea"/>
              <a:ea typeface="+mj-ea"/>
              <a:sym typeface="微软雅黑" panose="020b0503020204020204" pitchFamily="34" charset="-122"/>
            </a:endParaRPr>
          </a:p>
        </p:txBody>
      </p:sp>
      <p:sp>
        <p:nvSpPr>
          <p:cNvPr id="55" name="文本框 37"/>
          <p:cNvSpPr>
            <a:spLocks noChangeArrowheads="1"/>
          </p:cNvSpPr>
          <p:nvPr/>
        </p:nvSpPr>
        <p:spPr bwMode="auto">
          <a:xfrm>
            <a:off x="4166200" y="3144674"/>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smtClean="0">
                <a:solidFill>
                  <a:srgbClr val="080808"/>
                </a:solidFill>
                <a:latin typeface="+mj-ea"/>
                <a:ea typeface="+mj-ea"/>
                <a:sym typeface="微软雅黑" panose="020b0503020204020204" pitchFamily="34" charset="-122"/>
              </a:rPr>
              <a:t>标题</a:t>
            </a:r>
            <a:endParaRPr lang="en-US" altLang="zh-CN" sz="1900" b="0" smtClean="0">
              <a:solidFill>
                <a:srgbClr val="080808"/>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smtClean="0">
                <a:solidFill>
                  <a:srgbClr val="080808"/>
                </a:solidFill>
                <a:latin typeface="+mj-ea"/>
                <a:ea typeface="+mj-ea"/>
                <a:sym typeface="微软雅黑" panose="020b0503020204020204" pitchFamily="34" charset="-122"/>
              </a:rPr>
              <a:t>内容</a:t>
            </a:r>
            <a:endParaRPr lang="zh-CN" altLang="en-US" sz="1900" b="0">
              <a:solidFill>
                <a:srgbClr val="080808"/>
              </a:solidFill>
              <a:latin typeface="+mj-ea"/>
              <a:ea typeface="+mj-ea"/>
              <a:sym typeface="微软雅黑" panose="020b0503020204020204" pitchFamily="34" charset="-122"/>
            </a:endParaRPr>
          </a:p>
        </p:txBody>
      </p:sp>
      <p:sp>
        <p:nvSpPr>
          <p:cNvPr id="56" name="文本框 37"/>
          <p:cNvSpPr>
            <a:spLocks noChangeArrowheads="1"/>
          </p:cNvSpPr>
          <p:nvPr/>
        </p:nvSpPr>
        <p:spPr bwMode="auto">
          <a:xfrm>
            <a:off x="2535704" y="1936097"/>
            <a:ext cx="67197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900" b="0" smtClean="0">
                <a:solidFill>
                  <a:schemeClr val="bg1">
                    <a:lumMod val="95000"/>
                  </a:schemeClr>
                </a:solidFill>
                <a:latin typeface="+mj-ea"/>
                <a:ea typeface="+mj-ea"/>
                <a:sym typeface="微软雅黑" panose="020b0503020204020204" pitchFamily="34" charset="-122"/>
              </a:rPr>
              <a:t>标题</a:t>
            </a:r>
            <a:endParaRPr lang="en-US" altLang="zh-CN" sz="1900" b="0" smtClean="0">
              <a:solidFill>
                <a:schemeClr val="bg1">
                  <a:lumMod val="95000"/>
                </a:schemeClr>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1900" b="0" smtClean="0">
                <a:solidFill>
                  <a:schemeClr val="bg1">
                    <a:lumMod val="95000"/>
                  </a:schemeClr>
                </a:solidFill>
                <a:latin typeface="+mj-ea"/>
                <a:ea typeface="+mj-ea"/>
                <a:sym typeface="微软雅黑" panose="020b0503020204020204" pitchFamily="34" charset="-122"/>
              </a:rPr>
              <a:t>内容</a:t>
            </a:r>
            <a:endParaRPr lang="zh-CN" altLang="en-US" sz="1900" b="0">
              <a:solidFill>
                <a:schemeClr val="bg1">
                  <a:lumMod val="95000"/>
                </a:schemeClr>
              </a:solidFill>
              <a:latin typeface="+mj-ea"/>
              <a:ea typeface="+mj-ea"/>
              <a:sym typeface="微软雅黑" panose="020b0503020204020204" pitchFamily="34" charset="-122"/>
            </a:endParaRPr>
          </a:p>
        </p:txBody>
      </p:sp>
      <p:sp>
        <p:nvSpPr>
          <p:cNvPr id="57" name="文本框 37"/>
          <p:cNvSpPr>
            <a:spLocks noChangeArrowheads="1"/>
          </p:cNvSpPr>
          <p:nvPr/>
        </p:nvSpPr>
        <p:spPr bwMode="auto">
          <a:xfrm>
            <a:off x="1455801" y="3131517"/>
            <a:ext cx="492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eaLnBrk="1" hangingPunct="1">
              <a:spcBef>
                <a:spcPct val="0"/>
              </a:spcBef>
              <a:buFont typeface="Arial" panose="020b0604020202020204" pitchFamily="34" charset="0"/>
              <a:buNone/>
            </a:pPr>
            <a:r>
              <a:rPr lang="zh-CN" altLang="en-US" sz="1200" b="0" smtClean="0">
                <a:solidFill>
                  <a:srgbClr val="080808"/>
                </a:solidFill>
                <a:latin typeface="+mj-ea"/>
                <a:ea typeface="+mj-ea"/>
                <a:sym typeface="微软雅黑" panose="020b0503020204020204" pitchFamily="34" charset="-122"/>
              </a:rPr>
              <a:t>标题</a:t>
            </a:r>
            <a:endParaRPr lang="en-US" altLang="zh-CN" sz="1200" b="0" smtClean="0">
              <a:solidFill>
                <a:srgbClr val="080808"/>
              </a:solidFill>
              <a:latin typeface="+mj-ea"/>
              <a:ea typeface="+mj-ea"/>
              <a:sym typeface="微软雅黑" panose="020b0503020204020204" pitchFamily="34" charset="-122"/>
            </a:endParaRPr>
          </a:p>
          <a:p>
            <a:pPr algn="ctr" eaLnBrk="1" hangingPunct="1">
              <a:spcBef>
                <a:spcPct val="0"/>
              </a:spcBef>
              <a:buFont typeface="Arial" panose="020b0604020202020204" pitchFamily="34" charset="0"/>
              <a:buNone/>
            </a:pPr>
            <a:r>
              <a:rPr lang="zh-CN" altLang="en-US" sz="1200" b="0" smtClean="0">
                <a:solidFill>
                  <a:srgbClr val="080808"/>
                </a:solidFill>
                <a:latin typeface="+mj-ea"/>
                <a:ea typeface="+mj-ea"/>
                <a:sym typeface="微软雅黑" panose="020b0503020204020204" pitchFamily="34" charset="-122"/>
              </a:rPr>
              <a:t>内容</a:t>
            </a:r>
            <a:endParaRPr lang="zh-CN" altLang="en-US" sz="1200" b="0">
              <a:solidFill>
                <a:srgbClr val="080808"/>
              </a:solidFill>
              <a:latin typeface="+mj-ea"/>
              <a:ea typeface="+mj-ea"/>
              <a:sym typeface="微软雅黑" panose="020b0503020204020204" pitchFamily="34" charset="-122"/>
            </a:endParaRPr>
          </a:p>
        </p:txBody>
      </p:sp>
      <p:sp>
        <p:nvSpPr>
          <p:cNvPr id="58" name="矩形 76"/>
          <p:cNvSpPr>
            <a:spLocks noChangeArrowheads="1"/>
          </p:cNvSpPr>
          <p:nvPr/>
        </p:nvSpPr>
        <p:spPr bwMode="auto">
          <a:xfrm>
            <a:off x="959142" y="3860000"/>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a:solidFill>
                  <a:schemeClr val="tx1">
                    <a:lumMod val="65000"/>
                    <a:lumOff val="35000"/>
                  </a:schemeClr>
                </a:solidFill>
                <a:latin typeface="+mj-ea"/>
                <a:ea typeface="+mj-ea"/>
                <a:sym typeface="微软雅黑" panose="020b0503020204020204" pitchFamily="34" charset="-122"/>
              </a:rPr>
              <a:t>点击添加描述总结</a:t>
            </a:r>
            <a:r>
              <a:rPr lang="en-US" altLang="zh-CN" sz="900">
                <a:solidFill>
                  <a:schemeClr val="tx1">
                    <a:lumMod val="65000"/>
                    <a:lumOff val="35000"/>
                  </a:schemeClr>
                </a:solidFill>
                <a:latin typeface="+mj-ea"/>
                <a:ea typeface="+mj-ea"/>
                <a:sym typeface="微软雅黑" panose="020b0503020204020204" pitchFamily="34" charset="-122"/>
              </a:rPr>
              <a:t> </a:t>
            </a:r>
            <a:endParaRPr lang="zh-CN" altLang="en-US" sz="900">
              <a:solidFill>
                <a:schemeClr val="tx1">
                  <a:lumMod val="65000"/>
                  <a:lumOff val="35000"/>
                </a:schemeClr>
              </a:solidFill>
              <a:latin typeface="+mj-ea"/>
              <a:ea typeface="+mj-ea"/>
              <a:sym typeface="微软雅黑" panose="020b0503020204020204" pitchFamily="34" charset="-122"/>
            </a:endParaRPr>
          </a:p>
        </p:txBody>
      </p:sp>
      <p:sp>
        <p:nvSpPr>
          <p:cNvPr id="59" name="矩形 80"/>
          <p:cNvSpPr>
            <a:spLocks noChangeArrowheads="1"/>
          </p:cNvSpPr>
          <p:nvPr/>
        </p:nvSpPr>
        <p:spPr bwMode="auto">
          <a:xfrm>
            <a:off x="2145016" y="2961556"/>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a:solidFill>
                  <a:schemeClr val="tx1">
                    <a:lumMod val="65000"/>
                    <a:lumOff val="35000"/>
                  </a:schemeClr>
                </a:solidFill>
                <a:latin typeface="+mj-ea"/>
                <a:ea typeface="+mj-ea"/>
                <a:sym typeface="微软雅黑" panose="020b0503020204020204" pitchFamily="34" charset="-122"/>
              </a:rPr>
              <a:t>点击添加描述总结</a:t>
            </a:r>
            <a:r>
              <a:rPr lang="en-US" altLang="zh-CN" sz="900">
                <a:solidFill>
                  <a:schemeClr val="tx1">
                    <a:lumMod val="65000"/>
                    <a:lumOff val="35000"/>
                  </a:schemeClr>
                </a:solidFill>
                <a:latin typeface="+mj-ea"/>
                <a:ea typeface="+mj-ea"/>
                <a:sym typeface="微软雅黑" panose="020b0503020204020204" pitchFamily="34" charset="-122"/>
              </a:rPr>
              <a:t> </a:t>
            </a:r>
            <a:endParaRPr lang="zh-CN" altLang="en-US" sz="900">
              <a:solidFill>
                <a:schemeClr val="tx1">
                  <a:lumMod val="65000"/>
                  <a:lumOff val="35000"/>
                </a:schemeClr>
              </a:solidFill>
              <a:latin typeface="+mj-ea"/>
              <a:ea typeface="+mj-ea"/>
              <a:sym typeface="微软雅黑" panose="020b0503020204020204" pitchFamily="34" charset="-122"/>
            </a:endParaRPr>
          </a:p>
        </p:txBody>
      </p:sp>
      <p:sp>
        <p:nvSpPr>
          <p:cNvPr id="60" name="矩形 81"/>
          <p:cNvSpPr>
            <a:spLocks noChangeArrowheads="1"/>
          </p:cNvSpPr>
          <p:nvPr/>
        </p:nvSpPr>
        <p:spPr bwMode="auto">
          <a:xfrm>
            <a:off x="3848923" y="4103883"/>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a:solidFill>
                  <a:schemeClr val="tx1">
                    <a:lumMod val="65000"/>
                    <a:lumOff val="35000"/>
                  </a:schemeClr>
                </a:solidFill>
                <a:latin typeface="+mj-ea"/>
                <a:ea typeface="+mj-ea"/>
                <a:sym typeface="微软雅黑" panose="020b0503020204020204" pitchFamily="34" charset="-122"/>
              </a:rPr>
              <a:t>点击添加描述总结</a:t>
            </a:r>
            <a:r>
              <a:rPr lang="en-US" altLang="zh-CN" sz="900">
                <a:solidFill>
                  <a:schemeClr val="tx1">
                    <a:lumMod val="65000"/>
                    <a:lumOff val="35000"/>
                  </a:schemeClr>
                </a:solidFill>
                <a:latin typeface="+mj-ea"/>
                <a:ea typeface="+mj-ea"/>
                <a:sym typeface="微软雅黑" panose="020b0503020204020204" pitchFamily="34" charset="-122"/>
              </a:rPr>
              <a:t> </a:t>
            </a:r>
            <a:endParaRPr lang="zh-CN" altLang="en-US" sz="900">
              <a:solidFill>
                <a:schemeClr val="tx1">
                  <a:lumMod val="65000"/>
                  <a:lumOff val="35000"/>
                </a:schemeClr>
              </a:solidFill>
              <a:latin typeface="+mj-ea"/>
              <a:ea typeface="+mj-ea"/>
              <a:sym typeface="微软雅黑" panose="020b0503020204020204" pitchFamily="34" charset="-122"/>
            </a:endParaRPr>
          </a:p>
        </p:txBody>
      </p:sp>
      <p:sp>
        <p:nvSpPr>
          <p:cNvPr id="61" name="矩形 82"/>
          <p:cNvSpPr>
            <a:spLocks noChangeArrowheads="1"/>
          </p:cNvSpPr>
          <p:nvPr/>
        </p:nvSpPr>
        <p:spPr bwMode="auto">
          <a:xfrm>
            <a:off x="5482823" y="2794762"/>
            <a:ext cx="1366485" cy="257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409" tIns="38705" rIns="77409" bIns="38705">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ts val="1355"/>
              </a:lnSpc>
              <a:spcBef>
                <a:spcPct val="0"/>
              </a:spcBef>
              <a:buNone/>
            </a:pPr>
            <a:r>
              <a:rPr lang="zh-CN" altLang="en-US" sz="900">
                <a:solidFill>
                  <a:schemeClr val="tx1">
                    <a:lumMod val="65000"/>
                    <a:lumOff val="35000"/>
                  </a:schemeClr>
                </a:solidFill>
                <a:latin typeface="+mj-ea"/>
                <a:ea typeface="+mj-ea"/>
                <a:sym typeface="微软雅黑" panose="020b0503020204020204" pitchFamily="34" charset="-122"/>
              </a:rPr>
              <a:t>点击添加描述总结</a:t>
            </a:r>
            <a:endParaRPr lang="zh-CN" altLang="en-US" sz="900">
              <a:solidFill>
                <a:schemeClr val="tx1">
                  <a:lumMod val="65000"/>
                  <a:lumOff val="35000"/>
                </a:schemeClr>
              </a:solidFill>
              <a:latin typeface="+mj-ea"/>
              <a:ea typeface="+mj-ea"/>
              <a:sym typeface="微软雅黑" panose="020b0503020204020204" pitchFamily="34" charset="-122"/>
            </a:endParaRPr>
          </a:p>
        </p:txBody>
      </p:sp>
      <p:sp>
        <p:nvSpPr>
          <p:cNvPr id="62" name="矩形 61"/>
          <p:cNvSpPr>
            <a:spLocks noChangeArrowheads="1"/>
          </p:cNvSpPr>
          <p:nvPr/>
        </p:nvSpPr>
        <p:spPr bwMode="auto">
          <a:xfrm>
            <a:off x="6252011" y="3498354"/>
            <a:ext cx="2323291" cy="329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938" tIns="41468" rIns="82938" bIns="4146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eaLnBrk="1" hangingPunct="1">
              <a:spcBef>
                <a:spcPct val="0"/>
              </a:spcBef>
              <a:buFont typeface="Arial" panose="020b0604020202020204" pitchFamily="34" charset="0"/>
              <a:buNone/>
            </a:pPr>
            <a:r>
              <a:rPr lang="zh-CN" altLang="en-US" sz="1600" b="1">
                <a:latin typeface="+mj-ea"/>
                <a:ea typeface="+mj-ea"/>
                <a:sym typeface="微软雅黑" panose="020b0503020204020204" pitchFamily="34" charset="-122"/>
              </a:rPr>
              <a:t>添加</a:t>
            </a:r>
            <a:r>
              <a:rPr lang="zh-CN" altLang="en-US" sz="1600" b="1" smtClean="0">
                <a:latin typeface="+mj-ea"/>
                <a:ea typeface="+mj-ea"/>
                <a:sym typeface="微软雅黑" panose="020b0503020204020204" pitchFamily="34" charset="-122"/>
              </a:rPr>
              <a:t>主要标题内容</a:t>
            </a:r>
            <a:endParaRPr lang="zh-CN" altLang="en-US" sz="1600">
              <a:latin typeface="+mj-ea"/>
              <a:ea typeface="+mj-ea"/>
            </a:endParaRPr>
          </a:p>
        </p:txBody>
      </p:sp>
      <p:sp>
        <p:nvSpPr>
          <p:cNvPr id="63" name="文本框 13"/>
          <p:cNvSpPr txBox="1"/>
          <p:nvPr/>
        </p:nvSpPr>
        <p:spPr>
          <a:xfrm>
            <a:off x="5870768" y="3854853"/>
            <a:ext cx="2740626" cy="805129"/>
          </a:xfrm>
          <a:prstGeom prst="rect">
            <a:avLst/>
          </a:prstGeom>
          <a:noFill/>
        </p:spPr>
        <p:txBody>
          <a:bodyPr wrap="square" lIns="65824" tIns="32911" rIns="65824" bIns="32911" rtlCol="0">
            <a:spAutoFit/>
          </a:bodyPr>
          <a:lstStyle/>
          <a:p>
            <a:pPr>
              <a:lnSpc>
                <a:spcPct val="120000"/>
              </a:lnSpc>
              <a:spcBef>
                <a:spcPct val="0"/>
              </a:spcBef>
              <a:buNone/>
            </a:pPr>
            <a:r>
              <a:rPr lang="zh-CN" altLang="en-US" sz="1000">
                <a:solidFill>
                  <a:schemeClr val="tx1">
                    <a:lumMod val="65000"/>
                    <a:lumOff val="35000"/>
                  </a:schemeClr>
                </a:solidFill>
                <a:latin typeface="+mj-ea"/>
                <a:ea typeface="+mj-ea"/>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endParaRPr lang="zh-CN" altLang="en-US" sz="1000">
              <a:solidFill>
                <a:schemeClr val="tx1">
                  <a:lumMod val="65000"/>
                  <a:lumOff val="35000"/>
                </a:schemeClr>
              </a:solidFill>
              <a:latin typeface="+mj-ea"/>
              <a:ea typeface="+mj-ea"/>
              <a:sym typeface="微软雅黑" panose="020b0503020204020204" pitchFamily="34" charset="-122"/>
            </a:endParaRPr>
          </a:p>
        </p:txBody>
      </p:sp>
      <p:grpSp>
        <p:nvGrpSpPr>
          <p:cNvPr id="64" name="组合 63"/>
          <p:cNvGrpSpPr/>
          <p:nvPr/>
        </p:nvGrpSpPr>
        <p:grpSpPr>
          <a:xfrm>
            <a:off x="665688" y="2471942"/>
            <a:ext cx="420958" cy="420958"/>
            <a:chOff x="5252030" y="2008764"/>
            <a:chExt cx="809336" cy="809336"/>
          </a:xfrm>
          <a:solidFill>
            <a:srgbClr val="022E6E"/>
          </a:solidFill>
        </p:grpSpPr>
        <p:sp>
          <p:nvSpPr>
            <p:cNvPr id="65" name="椭圆 64"/>
            <p:cNvSpPr/>
            <p:nvPr/>
          </p:nvSpPr>
          <p:spPr>
            <a:xfrm>
              <a:off x="5252030" y="2008764"/>
              <a:ext cx="809336" cy="809336"/>
            </a:xfrm>
            <a:prstGeom prst="ellipse">
              <a:avLst/>
            </a:prstGeom>
            <a:grpFill/>
            <a:ln w="25400" cap="flat" cmpd="sng" algn="ctr">
              <a:noFill/>
              <a:prstDash val="solid"/>
            </a:ln>
            <a:effectLst>
              <a:outerShdw blurRad="444500" dist="254000" dir="8100000" algn="tr" rotWithShape="0">
                <a:prstClr val="black">
                  <a:alpha val="50000"/>
                </a:prstClr>
              </a:outerShdw>
            </a:effectLst>
          </p:spPr>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mj-ea"/>
                <a:ea typeface="+mj-ea"/>
                <a:cs typeface="+mn-cs"/>
              </a:endParaRPr>
            </a:p>
          </p:txBody>
        </p:sp>
        <p:sp>
          <p:nvSpPr>
            <p:cNvPr id="66" name="椭圆 65"/>
            <p:cNvSpPr/>
            <p:nvPr/>
          </p:nvSpPr>
          <p:spPr>
            <a:xfrm>
              <a:off x="5269270" y="2029388"/>
              <a:ext cx="769580" cy="769580"/>
            </a:xfrm>
            <a:prstGeom prst="ellipse">
              <a:avLst/>
            </a:prstGeom>
            <a:grpFill/>
            <a:ln>
              <a:noFill/>
            </a:ln>
            <a:effectLst>
              <a:innerShdw blurRad="368300" dist="254000">
                <a:prstClr val="black">
                  <a:alpha val="22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j-ea"/>
                <a:ea typeface="+mj-ea"/>
              </a:endParaRPr>
            </a:p>
          </p:txBody>
        </p:sp>
      </p:grpSp>
      <p:sp>
        <p:nvSpPr>
          <p:cNvPr id="68" name="TextBox 6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nodeType="afterGroup">
                            <p:stCondLst>
                              <p:cond delay="500"/>
                            </p:stCondLst>
                            <p:childTnLst>
                              <p:par>
                                <p:cTn id="9" presetID="2" presetClass="entr" presetSubtype="12" accel="52000" fill="hold"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500" fill="hold"/>
                                        <p:tgtEl>
                                          <p:spTgt spid="64"/>
                                        </p:tgtEl>
                                        <p:attrNameLst>
                                          <p:attrName>ppt_x</p:attrName>
                                        </p:attrNameLst>
                                      </p:cBhvr>
                                      <p:tavLst>
                                        <p:tav tm="0">
                                          <p:val>
                                            <p:strVal val="0-#ppt_w/2"/>
                                          </p:val>
                                        </p:tav>
                                        <p:tav tm="100000">
                                          <p:val>
                                            <p:strVal val="#ppt_x"/>
                                          </p:val>
                                        </p:tav>
                                      </p:tavLst>
                                    </p:anim>
                                    <p:anim calcmode="lin" valueType="num">
                                      <p:cBhvr additive="base">
                                        <p:cTn id="12" dur="500" fill="hold"/>
                                        <p:tgtEl>
                                          <p:spTgt spid="6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left)">
                                      <p:cBhvr>
                                        <p:cTn id="16" dur="500"/>
                                        <p:tgtEl>
                                          <p:spTgt spid="43"/>
                                        </p:tgtEl>
                                      </p:cBhvr>
                                    </p:animEffect>
                                  </p:childTnLst>
                                </p:cTn>
                              </p:par>
                              <p:par>
                                <p:cTn id="17" presetID="2" presetClass="entr" presetSubtype="3" accel="5200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0-#ppt_h/2"/>
                                          </p:val>
                                        </p:tav>
                                        <p:tav tm="100000">
                                          <p:val>
                                            <p:strVal val="#ppt_y"/>
                                          </p:val>
                                        </p:tav>
                                      </p:tavLst>
                                    </p:anim>
                                  </p:childTnLst>
                                </p:cTn>
                              </p:par>
                            </p:childTnLst>
                          </p:cTn>
                        </p:par>
                        <p:par>
                          <p:cTn id="21" fill="hold" nodeType="afterGroup">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nodeType="afterGroup">
                            <p:stCondLst>
                              <p:cond delay="2000"/>
                            </p:stCondLst>
                            <p:childTnLst>
                              <p:par>
                                <p:cTn id="28" presetID="22" presetClass="entr" presetSubtype="8" fill="hold" nodeType="after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par>
                                <p:cTn id="31" presetID="2" presetClass="entr" presetSubtype="12" accel="52000"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additive="base">
                                        <p:cTn id="33" dur="500" fill="hold"/>
                                        <p:tgtEl>
                                          <p:spTgt spid="38"/>
                                        </p:tgtEl>
                                        <p:attrNameLst>
                                          <p:attrName>ppt_x</p:attrName>
                                        </p:attrNameLst>
                                      </p:cBhvr>
                                      <p:tavLst>
                                        <p:tav tm="0">
                                          <p:val>
                                            <p:strVal val="0-#ppt_w/2"/>
                                          </p:val>
                                        </p:tav>
                                        <p:tav tm="100000">
                                          <p:val>
                                            <p:strVal val="#ppt_x"/>
                                          </p:val>
                                        </p:tav>
                                      </p:tavLst>
                                    </p:anim>
                                    <p:anim calcmode="lin" valueType="num">
                                      <p:cBhvr additive="base">
                                        <p:cTn id="34" dur="500" fill="hold"/>
                                        <p:tgtEl>
                                          <p:spTgt spid="38"/>
                                        </p:tgtEl>
                                        <p:attrNameLst>
                                          <p:attrName>ppt_y</p:attrName>
                                        </p:attrNameLst>
                                      </p:cBhvr>
                                      <p:tavLst>
                                        <p:tav tm="0">
                                          <p:val>
                                            <p:strVal val="1+#ppt_h/2"/>
                                          </p:val>
                                        </p:tav>
                                        <p:tav tm="100000">
                                          <p:val>
                                            <p:strVal val="#ppt_y"/>
                                          </p:val>
                                        </p:tav>
                                      </p:tavLst>
                                    </p:anim>
                                  </p:childTnLst>
                                </p:cTn>
                              </p:par>
                            </p:childTnLst>
                          </p:cTn>
                        </p:par>
                        <p:par>
                          <p:cTn id="35" fill="hold" nodeType="afterGroup">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p:cTn id="38" dur="500" fill="hold"/>
                                        <p:tgtEl>
                                          <p:spTgt spid="56"/>
                                        </p:tgtEl>
                                        <p:attrNameLst>
                                          <p:attrName>ppt_w</p:attrName>
                                        </p:attrNameLst>
                                      </p:cBhvr>
                                      <p:tavLst>
                                        <p:tav tm="0">
                                          <p:val>
                                            <p:fltVal val="0"/>
                                          </p:val>
                                        </p:tav>
                                        <p:tav tm="100000">
                                          <p:val>
                                            <p:strVal val="#ppt_w"/>
                                          </p:val>
                                        </p:tav>
                                      </p:tavLst>
                                    </p:anim>
                                    <p:anim calcmode="lin" valueType="num">
                                      <p:cBhvr>
                                        <p:cTn id="39" dur="500" fill="hold"/>
                                        <p:tgtEl>
                                          <p:spTgt spid="56"/>
                                        </p:tgtEl>
                                        <p:attrNameLst>
                                          <p:attrName>ppt_h</p:attrName>
                                        </p:attrNameLst>
                                      </p:cBhvr>
                                      <p:tavLst>
                                        <p:tav tm="0">
                                          <p:val>
                                            <p:fltVal val="0"/>
                                          </p:val>
                                        </p:tav>
                                        <p:tav tm="100000">
                                          <p:val>
                                            <p:strVal val="#ppt_h"/>
                                          </p:val>
                                        </p:tav>
                                      </p:tavLst>
                                    </p:anim>
                                    <p:animEffect transition="in" filter="fade">
                                      <p:cBhvr>
                                        <p:cTn id="40" dur="500"/>
                                        <p:tgtEl>
                                          <p:spTgt spid="56"/>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left)">
                                      <p:cBhvr>
                                        <p:cTn id="44" dur="500"/>
                                        <p:tgtEl>
                                          <p:spTgt spid="42"/>
                                        </p:tgtEl>
                                      </p:cBhvr>
                                    </p:animEffect>
                                  </p:childTnLst>
                                </p:cTn>
                              </p:par>
                              <p:par>
                                <p:cTn id="45" presetID="2" presetClass="entr" presetSubtype="3" accel="5200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0-#ppt_h/2"/>
                                          </p:val>
                                        </p:tav>
                                        <p:tav tm="100000">
                                          <p:val>
                                            <p:strVal val="#ppt_y"/>
                                          </p:val>
                                        </p:tav>
                                      </p:tavLst>
                                    </p:anim>
                                  </p:childTnLst>
                                </p:cTn>
                              </p:par>
                            </p:childTnLst>
                          </p:cTn>
                        </p:par>
                        <p:par>
                          <p:cTn id="49" fill="hold" nodeType="afterGroup">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 calcmode="lin" valueType="num">
                                      <p:cBhvr>
                                        <p:cTn id="52" dur="500" fill="hold"/>
                                        <p:tgtEl>
                                          <p:spTgt spid="55"/>
                                        </p:tgtEl>
                                        <p:attrNameLst>
                                          <p:attrName>ppt_w</p:attrName>
                                        </p:attrNameLst>
                                      </p:cBhvr>
                                      <p:tavLst>
                                        <p:tav tm="0">
                                          <p:val>
                                            <p:fltVal val="0"/>
                                          </p:val>
                                        </p:tav>
                                        <p:tav tm="100000">
                                          <p:val>
                                            <p:strVal val="#ppt_w"/>
                                          </p:val>
                                        </p:tav>
                                      </p:tavLst>
                                    </p:anim>
                                    <p:anim calcmode="lin" valueType="num">
                                      <p:cBhvr>
                                        <p:cTn id="53" dur="500" fill="hold"/>
                                        <p:tgtEl>
                                          <p:spTgt spid="55"/>
                                        </p:tgtEl>
                                        <p:attrNameLst>
                                          <p:attrName>ppt_h</p:attrName>
                                        </p:attrNameLst>
                                      </p:cBhvr>
                                      <p:tavLst>
                                        <p:tav tm="0">
                                          <p:val>
                                            <p:fltVal val="0"/>
                                          </p:val>
                                        </p:tav>
                                        <p:tav tm="100000">
                                          <p:val>
                                            <p:strVal val="#ppt_h"/>
                                          </p:val>
                                        </p:tav>
                                      </p:tavLst>
                                    </p:anim>
                                    <p:animEffect transition="in" filter="fade">
                                      <p:cBhvr>
                                        <p:cTn id="54" dur="500"/>
                                        <p:tgtEl>
                                          <p:spTgt spid="55"/>
                                        </p:tgtEl>
                                      </p:cBhvr>
                                    </p:animEffect>
                                  </p:childTnLst>
                                </p:cTn>
                              </p:par>
                            </p:childTnLst>
                          </p:cTn>
                        </p:par>
                        <p:par>
                          <p:cTn id="55" fill="hold" nodeType="afterGroup">
                            <p:stCondLst>
                              <p:cond delay="4000"/>
                            </p:stCondLst>
                            <p:childTnLst>
                              <p:par>
                                <p:cTn id="56" presetID="22" presetClass="entr" presetSubtype="2" fill="hold" nodeType="afterEffect">
                                  <p:stCondLst>
                                    <p:cond delay="0"/>
                                  </p:stCondLst>
                                  <p:childTnLst>
                                    <p:set>
                                      <p:cBhvr>
                                        <p:cTn id="57" dur="1" fill="hold">
                                          <p:stCondLst>
                                            <p:cond delay="0"/>
                                          </p:stCondLst>
                                        </p:cTn>
                                        <p:tgtEl>
                                          <p:spTgt spid="44"/>
                                        </p:tgtEl>
                                        <p:attrNameLst>
                                          <p:attrName>style.visibility</p:attrName>
                                        </p:attrNameLst>
                                      </p:cBhvr>
                                      <p:to>
                                        <p:strVal val="visible"/>
                                      </p:to>
                                    </p:set>
                                    <p:animEffect transition="in" filter="wipe(right)">
                                      <p:cBhvr>
                                        <p:cTn id="58" dur="500"/>
                                        <p:tgtEl>
                                          <p:spTgt spid="44"/>
                                        </p:tgtEl>
                                      </p:cBhvr>
                                    </p:animEffect>
                                  </p:childTnLst>
                                </p:cTn>
                              </p:par>
                              <p:par>
                                <p:cTn id="59" presetID="22" presetClass="entr" presetSubtype="8" fill="hold"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ipe(left)">
                                      <p:cBhvr>
                                        <p:cTn id="61" dur="500"/>
                                        <p:tgtEl>
                                          <p:spTgt spid="31"/>
                                        </p:tgtEl>
                                      </p:cBhvr>
                                    </p:animEffect>
                                  </p:childTnLst>
                                </p:cTn>
                              </p:par>
                              <p:par>
                                <p:cTn id="62" presetID="2" presetClass="entr" presetSubtype="12" accel="52000" fill="hold" nodeType="withEffect">
                                  <p:stCondLst>
                                    <p:cond delay="0"/>
                                  </p:stCondLst>
                                  <p:childTnLst>
                                    <p:set>
                                      <p:cBhvr>
                                        <p:cTn id="63" dur="1" fill="hold">
                                          <p:stCondLst>
                                            <p:cond delay="0"/>
                                          </p:stCondLst>
                                        </p:cTn>
                                        <p:tgtEl>
                                          <p:spTgt spid="35"/>
                                        </p:tgtEl>
                                        <p:attrNameLst>
                                          <p:attrName>style.visibility</p:attrName>
                                        </p:attrNameLst>
                                      </p:cBhvr>
                                      <p:to>
                                        <p:strVal val="visible"/>
                                      </p:to>
                                    </p:set>
                                    <p:anim calcmode="lin" valueType="num">
                                      <p:cBhvr additive="base">
                                        <p:cTn id="64" dur="500" fill="hold"/>
                                        <p:tgtEl>
                                          <p:spTgt spid="35"/>
                                        </p:tgtEl>
                                        <p:attrNameLst>
                                          <p:attrName>ppt_x</p:attrName>
                                        </p:attrNameLst>
                                      </p:cBhvr>
                                      <p:tavLst>
                                        <p:tav tm="0">
                                          <p:val>
                                            <p:strVal val="0-#ppt_w/2"/>
                                          </p:val>
                                        </p:tav>
                                        <p:tav tm="100000">
                                          <p:val>
                                            <p:strVal val="#ppt_x"/>
                                          </p:val>
                                        </p:tav>
                                      </p:tavLst>
                                    </p:anim>
                                    <p:anim calcmode="lin" valueType="num">
                                      <p:cBhvr additive="base">
                                        <p:cTn id="65" dur="500" fill="hold"/>
                                        <p:tgtEl>
                                          <p:spTgt spid="35"/>
                                        </p:tgtEl>
                                        <p:attrNameLst>
                                          <p:attrName>ppt_y</p:attrName>
                                        </p:attrNameLst>
                                      </p:cBhvr>
                                      <p:tavLst>
                                        <p:tav tm="0">
                                          <p:val>
                                            <p:strVal val="1+#ppt_h/2"/>
                                          </p:val>
                                        </p:tav>
                                        <p:tav tm="100000">
                                          <p:val>
                                            <p:strVal val="#ppt_y"/>
                                          </p:val>
                                        </p:tav>
                                      </p:tavLst>
                                    </p:anim>
                                  </p:childTnLst>
                                </p:cTn>
                              </p:par>
                              <p:par>
                                <p:cTn id="66" presetID="2" presetClass="entr" presetSubtype="3" accel="52000" fill="hold" nodeType="withEffect">
                                  <p:stCondLst>
                                    <p:cond delay="0"/>
                                  </p:stCondLst>
                                  <p:childTnLst>
                                    <p:set>
                                      <p:cBhvr>
                                        <p:cTn id="67" dur="1" fill="hold">
                                          <p:stCondLst>
                                            <p:cond delay="0"/>
                                          </p:stCondLst>
                                        </p:cTn>
                                        <p:tgtEl>
                                          <p:spTgt spid="32"/>
                                        </p:tgtEl>
                                        <p:attrNameLst>
                                          <p:attrName>style.visibility</p:attrName>
                                        </p:attrNameLst>
                                      </p:cBhvr>
                                      <p:to>
                                        <p:strVal val="visible"/>
                                      </p:to>
                                    </p:set>
                                    <p:anim calcmode="lin" valueType="num">
                                      <p:cBhvr additive="base">
                                        <p:cTn id="68" dur="500" fill="hold"/>
                                        <p:tgtEl>
                                          <p:spTgt spid="32"/>
                                        </p:tgtEl>
                                        <p:attrNameLst>
                                          <p:attrName>ppt_x</p:attrName>
                                        </p:attrNameLst>
                                      </p:cBhvr>
                                      <p:tavLst>
                                        <p:tav tm="0">
                                          <p:val>
                                            <p:strVal val="1+#ppt_w/2"/>
                                          </p:val>
                                        </p:tav>
                                        <p:tav tm="100000">
                                          <p:val>
                                            <p:strVal val="#ppt_x"/>
                                          </p:val>
                                        </p:tav>
                                      </p:tavLst>
                                    </p:anim>
                                    <p:anim calcmode="lin" valueType="num">
                                      <p:cBhvr additive="base">
                                        <p:cTn id="69" dur="500" fill="hold"/>
                                        <p:tgtEl>
                                          <p:spTgt spid="32"/>
                                        </p:tgtEl>
                                        <p:attrNameLst>
                                          <p:attrName>ppt_y</p:attrName>
                                        </p:attrNameLst>
                                      </p:cBhvr>
                                      <p:tavLst>
                                        <p:tav tm="0">
                                          <p:val>
                                            <p:strVal val="0-#ppt_h/2"/>
                                          </p:val>
                                        </p:tav>
                                        <p:tav tm="100000">
                                          <p:val>
                                            <p:strVal val="#ppt_y"/>
                                          </p:val>
                                        </p:tav>
                                      </p:tavLst>
                                    </p:anim>
                                  </p:childTnLst>
                                </p:cTn>
                              </p:par>
                            </p:childTnLst>
                          </p:cTn>
                        </p:par>
                        <p:par>
                          <p:cTn id="70" fill="hold" nodeType="afterGroup">
                            <p:stCondLst>
                              <p:cond delay="4500"/>
                            </p:stCondLst>
                            <p:childTnLst>
                              <p:par>
                                <p:cTn id="71" presetID="53" presetClass="entr" presetSubtype="16" fill="hold" grpId="0" nodeType="afterEffect">
                                  <p:stCondLst>
                                    <p:cond delay="0"/>
                                  </p:stCondLst>
                                  <p:childTnLst>
                                    <p:set>
                                      <p:cBhvr>
                                        <p:cTn id="72" dur="1" fill="hold">
                                          <p:stCondLst>
                                            <p:cond delay="0"/>
                                          </p:stCondLst>
                                        </p:cTn>
                                        <p:tgtEl>
                                          <p:spTgt spid="54"/>
                                        </p:tgtEl>
                                        <p:attrNameLst>
                                          <p:attrName>style.visibility</p:attrName>
                                        </p:attrNameLst>
                                      </p:cBhvr>
                                      <p:to>
                                        <p:strVal val="visible"/>
                                      </p:to>
                                    </p:set>
                                    <p:anim calcmode="lin" valueType="num">
                                      <p:cBhvr>
                                        <p:cTn id="73" dur="500" fill="hold"/>
                                        <p:tgtEl>
                                          <p:spTgt spid="54"/>
                                        </p:tgtEl>
                                        <p:attrNameLst>
                                          <p:attrName>ppt_w</p:attrName>
                                        </p:attrNameLst>
                                      </p:cBhvr>
                                      <p:tavLst>
                                        <p:tav tm="0">
                                          <p:val>
                                            <p:fltVal val="0"/>
                                          </p:val>
                                        </p:tav>
                                        <p:tav tm="100000">
                                          <p:val>
                                            <p:strVal val="#ppt_w"/>
                                          </p:val>
                                        </p:tav>
                                      </p:tavLst>
                                    </p:anim>
                                    <p:anim calcmode="lin" valueType="num">
                                      <p:cBhvr>
                                        <p:cTn id="74" dur="500" fill="hold"/>
                                        <p:tgtEl>
                                          <p:spTgt spid="54"/>
                                        </p:tgtEl>
                                        <p:attrNameLst>
                                          <p:attrName>ppt_h</p:attrName>
                                        </p:attrNameLst>
                                      </p:cBhvr>
                                      <p:tavLst>
                                        <p:tav tm="0">
                                          <p:val>
                                            <p:fltVal val="0"/>
                                          </p:val>
                                        </p:tav>
                                        <p:tav tm="100000">
                                          <p:val>
                                            <p:strVal val="#ppt_h"/>
                                          </p:val>
                                        </p:tav>
                                      </p:tavLst>
                                    </p:anim>
                                    <p:animEffect transition="in" filter="fade">
                                      <p:cBhvr>
                                        <p:cTn id="75" dur="500"/>
                                        <p:tgtEl>
                                          <p:spTgt spid="54"/>
                                        </p:tgtEl>
                                      </p:cBhvr>
                                    </p:animEffect>
                                  </p:childTnLst>
                                </p:cTn>
                              </p:par>
                            </p:childTnLst>
                          </p:cTn>
                        </p:par>
                        <p:par>
                          <p:cTn id="76" fill="hold" nodeType="afterGroup">
                            <p:stCondLst>
                              <p:cond delay="5000"/>
                            </p:stCondLst>
                            <p:childTnLst>
                              <p:par>
                                <p:cTn id="77" presetID="22" presetClass="entr" presetSubtype="8"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wipe(left)">
                                      <p:cBhvr>
                                        <p:cTn id="79" dur="500"/>
                                        <p:tgtEl>
                                          <p:spTgt spid="30"/>
                                        </p:tgtEl>
                                      </p:cBhvr>
                                    </p:animEffect>
                                  </p:childTnLst>
                                </p:cTn>
                              </p:par>
                              <p:par>
                                <p:cTn id="80" presetID="2" presetClass="entr" presetSubtype="2" accel="52000" fill="hold" nodeType="with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additive="base">
                                        <p:cTn id="82" dur="500" fill="hold"/>
                                        <p:tgtEl>
                                          <p:spTgt spid="45"/>
                                        </p:tgtEl>
                                        <p:attrNameLst>
                                          <p:attrName>ppt_x</p:attrName>
                                        </p:attrNameLst>
                                      </p:cBhvr>
                                      <p:tavLst>
                                        <p:tav tm="0">
                                          <p:val>
                                            <p:strVal val="1+#ppt_w/2"/>
                                          </p:val>
                                        </p:tav>
                                        <p:tav tm="100000">
                                          <p:val>
                                            <p:strVal val="#ppt_x"/>
                                          </p:val>
                                        </p:tav>
                                      </p:tavLst>
                                    </p:anim>
                                    <p:anim calcmode="lin" valueType="num">
                                      <p:cBhvr additive="base">
                                        <p:cTn id="83" dur="500" fill="hold"/>
                                        <p:tgtEl>
                                          <p:spTgt spid="45"/>
                                        </p:tgtEl>
                                        <p:attrNameLst>
                                          <p:attrName>ppt_y</p:attrName>
                                        </p:attrNameLst>
                                      </p:cBhvr>
                                      <p:tavLst>
                                        <p:tav tm="0">
                                          <p:val>
                                            <p:strVal val="#ppt_y"/>
                                          </p:val>
                                        </p:tav>
                                        <p:tav tm="100000">
                                          <p:val>
                                            <p:strVal val="#ppt_y"/>
                                          </p:val>
                                        </p:tav>
                                      </p:tavLst>
                                    </p:anim>
                                  </p:childTnLst>
                                </p:cTn>
                              </p:par>
                              <p:par>
                                <p:cTn id="84" presetID="10" presetClass="entr" presetSubtype="0" fill="hold" grpId="0" nodeType="withEffect">
                                  <p:stCondLst>
                                    <p:cond delay="25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400"/>
                                        <p:tgtEl>
                                          <p:spTgt spid="58"/>
                                        </p:tgtEl>
                                      </p:cBhvr>
                                    </p:animEffect>
                                  </p:childTnLst>
                                </p:cTn>
                              </p:par>
                              <p:par>
                                <p:cTn id="87" presetID="10" presetClass="entr" presetSubtype="0" fill="hold" grpId="0" nodeType="withEffect">
                                  <p:stCondLst>
                                    <p:cond delay="250"/>
                                  </p:stCondLst>
                                  <p:childTnLst>
                                    <p:set>
                                      <p:cBhvr>
                                        <p:cTn id="88" dur="1" fill="hold">
                                          <p:stCondLst>
                                            <p:cond delay="0"/>
                                          </p:stCondLst>
                                        </p:cTn>
                                        <p:tgtEl>
                                          <p:spTgt spid="59"/>
                                        </p:tgtEl>
                                        <p:attrNameLst>
                                          <p:attrName>style.visibility</p:attrName>
                                        </p:attrNameLst>
                                      </p:cBhvr>
                                      <p:to>
                                        <p:strVal val="visible"/>
                                      </p:to>
                                    </p:set>
                                    <p:animEffect transition="in" filter="fade">
                                      <p:cBhvr>
                                        <p:cTn id="89" dur="500"/>
                                        <p:tgtEl>
                                          <p:spTgt spid="59"/>
                                        </p:tgtEl>
                                      </p:cBhvr>
                                    </p:animEffect>
                                  </p:childTnLst>
                                </p:cTn>
                              </p:par>
                              <p:par>
                                <p:cTn id="90" presetID="10" presetClass="entr" presetSubtype="0" fill="hold" grpId="0" nodeType="withEffect">
                                  <p:stCondLst>
                                    <p:cond delay="250"/>
                                  </p:stCondLst>
                                  <p:childTnLst>
                                    <p:set>
                                      <p:cBhvr>
                                        <p:cTn id="91" dur="1" fill="hold">
                                          <p:stCondLst>
                                            <p:cond delay="0"/>
                                          </p:stCondLst>
                                        </p:cTn>
                                        <p:tgtEl>
                                          <p:spTgt spid="60"/>
                                        </p:tgtEl>
                                        <p:attrNameLst>
                                          <p:attrName>style.visibility</p:attrName>
                                        </p:attrNameLst>
                                      </p:cBhvr>
                                      <p:to>
                                        <p:strVal val="visible"/>
                                      </p:to>
                                    </p:set>
                                    <p:animEffect transition="in" filter="fade">
                                      <p:cBhvr>
                                        <p:cTn id="92" dur="400"/>
                                        <p:tgtEl>
                                          <p:spTgt spid="60"/>
                                        </p:tgtEl>
                                      </p:cBhvr>
                                    </p:animEffect>
                                  </p:childTnLst>
                                </p:cTn>
                              </p:par>
                              <p:par>
                                <p:cTn id="93" presetID="10" presetClass="entr" presetSubtype="0" fill="hold" grpId="0" nodeType="withEffect">
                                  <p:stCondLst>
                                    <p:cond delay="250"/>
                                  </p:stCondLst>
                                  <p:childTnLst>
                                    <p:set>
                                      <p:cBhvr>
                                        <p:cTn id="94" dur="1" fill="hold">
                                          <p:stCondLst>
                                            <p:cond delay="0"/>
                                          </p:stCondLst>
                                        </p:cTn>
                                        <p:tgtEl>
                                          <p:spTgt spid="61"/>
                                        </p:tgtEl>
                                        <p:attrNameLst>
                                          <p:attrName>style.visibility</p:attrName>
                                        </p:attrNameLst>
                                      </p:cBhvr>
                                      <p:to>
                                        <p:strVal val="visible"/>
                                      </p:to>
                                    </p:set>
                                    <p:animEffect transition="in" filter="fade">
                                      <p:cBhvr>
                                        <p:cTn id="95" dur="500"/>
                                        <p:tgtEl>
                                          <p:spTgt spid="61"/>
                                        </p:tgtEl>
                                      </p:cBhvr>
                                    </p:animEffect>
                                  </p:childTnLst>
                                </p:cTn>
                              </p:par>
                            </p:childTnLst>
                          </p:cTn>
                        </p:par>
                        <p:par>
                          <p:cTn id="96" fill="hold" nodeType="afterGroup">
                            <p:stCondLst>
                              <p:cond delay="5750"/>
                            </p:stCondLst>
                            <p:childTnLst>
                              <p:par>
                                <p:cTn id="97" presetID="22"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Effect transition="in" filter="wipe(right)">
                                      <p:cBhvr>
                                        <p:cTn id="99" dur="500"/>
                                        <p:tgtEl>
                                          <p:spTgt spid="62"/>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63"/>
                                        </p:tgtEl>
                                        <p:attrNameLst>
                                          <p:attrName>style.visibility</p:attrName>
                                        </p:attrNameLst>
                                      </p:cBhvr>
                                      <p:to>
                                        <p:strVal val="visible"/>
                                      </p:to>
                                    </p:set>
                                    <p:animEffect transition="in" filter="wipe(right)">
                                      <p:cBhvr>
                                        <p:cTn id="102"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57" grpId="0"/>
      <p:bldP spid="58" grpId="0"/>
      <p:bldP spid="59" grpId="0"/>
      <p:bldP spid="60" grpId="0"/>
      <p:bldP spid="61" grpId="0"/>
      <p:bldP spid="62" grpId="0"/>
      <p:bldP spid="63" grpId="0"/>
      <p:bldP spid="6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Block Arc 51"/>
          <p:cNvSpPr/>
          <p:nvPr/>
        </p:nvSpPr>
        <p:spPr>
          <a:xfrm>
            <a:off x="925758"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0" name="Block Arc 53"/>
          <p:cNvSpPr/>
          <p:nvPr/>
        </p:nvSpPr>
        <p:spPr>
          <a:xfrm>
            <a:off x="3740445"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1" name="Block Arc 55"/>
          <p:cNvSpPr/>
          <p:nvPr/>
        </p:nvSpPr>
        <p:spPr>
          <a:xfrm>
            <a:off x="6555059" y="1999225"/>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2" name="TextBox 21"/>
          <p:cNvSpPr txBox="1"/>
          <p:nvPr/>
        </p:nvSpPr>
        <p:spPr>
          <a:xfrm>
            <a:off x="1278430"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smtClean="0">
                <a:solidFill>
                  <a:srgbClr val="022E6E"/>
                </a:solidFill>
                <a:latin typeface="+mn-ea"/>
                <a:ea typeface="+mn-ea"/>
              </a:rPr>
              <a:t>标题文字</a:t>
            </a:r>
            <a:endParaRPr lang="en-US">
              <a:solidFill>
                <a:srgbClr val="022E6E"/>
              </a:solidFill>
              <a:latin typeface="+mn-ea"/>
              <a:ea typeface="+mn-ea"/>
            </a:endParaRPr>
          </a:p>
        </p:txBody>
      </p:sp>
      <p:sp>
        <p:nvSpPr>
          <p:cNvPr id="23" name="TextBox 22"/>
          <p:cNvSpPr txBox="1"/>
          <p:nvPr/>
        </p:nvSpPr>
        <p:spPr>
          <a:xfrm>
            <a:off x="2682314"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a:solidFill>
                  <a:srgbClr val="022E6E"/>
                </a:solidFill>
                <a:latin typeface="+mn-ea"/>
                <a:ea typeface="+mn-ea"/>
              </a:rPr>
              <a:t>标题文字</a:t>
            </a:r>
            <a:endParaRPr lang="en-US" altLang="zh-CN">
              <a:solidFill>
                <a:srgbClr val="022E6E"/>
              </a:solidFill>
              <a:latin typeface="+mn-ea"/>
              <a:ea typeface="+mn-ea"/>
            </a:endParaRPr>
          </a:p>
        </p:txBody>
      </p:sp>
      <p:sp>
        <p:nvSpPr>
          <p:cNvPr id="24" name="TextBox 23"/>
          <p:cNvSpPr txBox="1"/>
          <p:nvPr/>
        </p:nvSpPr>
        <p:spPr>
          <a:xfrm>
            <a:off x="4133243"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a:solidFill>
                  <a:srgbClr val="022E6E"/>
                </a:solidFill>
                <a:latin typeface="+mn-ea"/>
                <a:ea typeface="+mn-ea"/>
              </a:rPr>
              <a:t>标题文字</a:t>
            </a:r>
            <a:endParaRPr lang="en-US" altLang="zh-CN">
              <a:solidFill>
                <a:srgbClr val="022E6E"/>
              </a:solidFill>
              <a:latin typeface="+mn-ea"/>
              <a:ea typeface="+mn-ea"/>
            </a:endParaRPr>
          </a:p>
        </p:txBody>
      </p:sp>
      <p:sp>
        <p:nvSpPr>
          <p:cNvPr id="25" name="TextBox 24"/>
          <p:cNvSpPr txBox="1"/>
          <p:nvPr/>
        </p:nvSpPr>
        <p:spPr>
          <a:xfrm>
            <a:off x="5522163" y="2019924"/>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a:solidFill>
                  <a:srgbClr val="022E6E"/>
                </a:solidFill>
                <a:latin typeface="+mn-ea"/>
                <a:ea typeface="+mn-ea"/>
              </a:rPr>
              <a:t>标题文字</a:t>
            </a:r>
            <a:endParaRPr lang="en-US" altLang="zh-CN">
              <a:solidFill>
                <a:srgbClr val="022E6E"/>
              </a:solidFill>
              <a:latin typeface="+mn-ea"/>
              <a:ea typeface="+mn-ea"/>
            </a:endParaRPr>
          </a:p>
        </p:txBody>
      </p:sp>
      <p:sp>
        <p:nvSpPr>
          <p:cNvPr id="26" name="TextBox 25"/>
          <p:cNvSpPr txBox="1"/>
          <p:nvPr/>
        </p:nvSpPr>
        <p:spPr>
          <a:xfrm>
            <a:off x="6962338" y="3485235"/>
            <a:ext cx="923330" cy="276999"/>
          </a:xfrm>
          <a:prstGeom prst="rect">
            <a:avLst/>
          </a:prstGeom>
          <a:noFill/>
        </p:spPr>
        <p:txBody>
          <a:bodyPr wrap="none" lIns="0" tIns="0" rIns="0" bIns="0" rtlCol="0" anchor="ctr">
            <a:spAutoFit/>
          </a:bodyPr>
          <a:lstStyle/>
          <a:p>
            <a:pPr lvl="0" algn="ctr" defTabSz="914400">
              <a:spcBef>
                <a:spcPct val="20000"/>
              </a:spcBef>
              <a:defRPr/>
            </a:pPr>
            <a:r>
              <a:rPr lang="zh-CN" altLang="en-US">
                <a:solidFill>
                  <a:srgbClr val="022E6E"/>
                </a:solidFill>
                <a:latin typeface="+mn-ea"/>
                <a:ea typeface="+mn-ea"/>
              </a:rPr>
              <a:t>标题文字</a:t>
            </a:r>
            <a:endParaRPr lang="en-US" altLang="zh-CN">
              <a:solidFill>
                <a:srgbClr val="022E6E"/>
              </a:solidFill>
              <a:latin typeface="+mn-ea"/>
              <a:ea typeface="+mn-ea"/>
            </a:endParaRPr>
          </a:p>
        </p:txBody>
      </p:sp>
      <p:sp>
        <p:nvSpPr>
          <p:cNvPr id="27" name="Block Arc 52"/>
          <p:cNvSpPr/>
          <p:nvPr/>
        </p:nvSpPr>
        <p:spPr>
          <a:xfrm rot="10800000">
            <a:off x="2332371"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sp>
        <p:nvSpPr>
          <p:cNvPr id="28" name="Block Arc 54"/>
          <p:cNvSpPr/>
          <p:nvPr/>
        </p:nvSpPr>
        <p:spPr>
          <a:xfrm rot="10800000">
            <a:off x="5147059" y="1997063"/>
            <a:ext cx="1663184" cy="1663184"/>
          </a:xfrm>
          <a:prstGeom prst="blockArc">
            <a:avLst>
              <a:gd name="adj1" fmla="val 10800000"/>
              <a:gd name="adj2" fmla="val 3"/>
              <a:gd name="adj3" fmla="val 15291"/>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nvGrpSpPr>
          <p:cNvPr id="29" name="组合 28"/>
          <p:cNvGrpSpPr/>
          <p:nvPr/>
        </p:nvGrpSpPr>
        <p:grpSpPr>
          <a:xfrm>
            <a:off x="1287029" y="2384716"/>
            <a:ext cx="925239" cy="925239"/>
            <a:chOff x="1318780" y="2410117"/>
            <a:chExt cx="806358" cy="806358"/>
          </a:xfrm>
        </p:grpSpPr>
        <p:grpSp>
          <p:nvGrpSpPr>
            <p:cNvPr id="30" name="组合 29"/>
            <p:cNvGrpSpPr/>
            <p:nvPr/>
          </p:nvGrpSpPr>
          <p:grpSpPr>
            <a:xfrm>
              <a:off x="1318780" y="2410117"/>
              <a:ext cx="806358" cy="806358"/>
              <a:chOff x="3724322" y="1908536"/>
              <a:chExt cx="1329153" cy="1329153"/>
            </a:xfrm>
          </p:grpSpPr>
          <p:sp>
            <p:nvSpPr>
              <p:cNvPr id="32" name="椭圆 31"/>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3" name="椭圆 32"/>
              <p:cNvSpPr/>
              <p:nvPr/>
            </p:nvSpPr>
            <p:spPr>
              <a:xfrm>
                <a:off x="3839838" y="2024052"/>
                <a:ext cx="1098122" cy="1098122"/>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31" name="Freeform 116"/>
            <p:cNvSpPr>
              <a:spLocks noEditPoints="1"/>
            </p:cNvSpPr>
            <p:nvPr/>
          </p:nvSpPr>
          <p:spPr bwMode="auto">
            <a:xfrm>
              <a:off x="1497123" y="2652994"/>
              <a:ext cx="397548" cy="320603"/>
            </a:xfrm>
            <a:custGeom>
              <a:cxnLst>
                <a:cxn ang="0">
                  <a:pos x="55" y="27"/>
                </a:cxn>
                <a:cxn ang="0">
                  <a:pos x="54" y="27"/>
                </a:cxn>
                <a:cxn ang="0">
                  <a:pos x="54" y="27"/>
                </a:cxn>
                <a:cxn ang="0">
                  <a:pos x="53" y="27"/>
                </a:cxn>
                <a:cxn ang="0">
                  <a:pos x="28" y="6"/>
                </a:cxn>
                <a:cxn ang="0">
                  <a:pos x="4" y="27"/>
                </a:cxn>
                <a:cxn ang="0">
                  <a:pos x="3" y="27"/>
                </a:cxn>
                <a:cxn ang="0">
                  <a:pos x="2" y="27"/>
                </a:cxn>
                <a:cxn ang="0">
                  <a:pos x="0" y="24"/>
                </a:cxn>
                <a:cxn ang="0">
                  <a:pos x="0" y="23"/>
                </a:cxn>
                <a:cxn ang="0">
                  <a:pos x="26" y="1"/>
                </a:cxn>
                <a:cxn ang="0">
                  <a:pos x="31" y="1"/>
                </a:cxn>
                <a:cxn ang="0">
                  <a:pos x="40" y="8"/>
                </a:cxn>
                <a:cxn ang="0">
                  <a:pos x="40" y="1"/>
                </a:cxn>
                <a:cxn ang="0">
                  <a:pos x="41" y="0"/>
                </a:cxn>
                <a:cxn ang="0">
                  <a:pos x="48" y="0"/>
                </a:cxn>
                <a:cxn ang="0">
                  <a:pos x="49" y="1"/>
                </a:cxn>
                <a:cxn ang="0">
                  <a:pos x="49" y="16"/>
                </a:cxn>
                <a:cxn ang="0">
                  <a:pos x="57" y="23"/>
                </a:cxn>
                <a:cxn ang="0">
                  <a:pos x="57" y="24"/>
                </a:cxn>
                <a:cxn ang="0">
                  <a:pos x="55" y="27"/>
                </a:cxn>
                <a:cxn ang="0">
                  <a:pos x="49" y="44"/>
                </a:cxn>
                <a:cxn ang="0">
                  <a:pos x="47" y="46"/>
                </a:cxn>
                <a:cxn ang="0">
                  <a:pos x="33" y="46"/>
                </a:cxn>
                <a:cxn ang="0">
                  <a:pos x="33" y="32"/>
                </a:cxn>
                <a:cxn ang="0">
                  <a:pos x="24" y="32"/>
                </a:cxn>
                <a:cxn ang="0">
                  <a:pos x="24" y="46"/>
                </a:cxn>
                <a:cxn ang="0">
                  <a:pos x="10" y="46"/>
                </a:cxn>
                <a:cxn ang="0">
                  <a:pos x="8" y="44"/>
                </a:cxn>
                <a:cxn ang="0">
                  <a:pos x="8" y="27"/>
                </a:cxn>
                <a:cxn ang="0">
                  <a:pos x="8" y="26"/>
                </a:cxn>
                <a:cxn ang="0">
                  <a:pos x="28" y="9"/>
                </a:cxn>
                <a:cxn ang="0">
                  <a:pos x="49" y="26"/>
                </a:cxn>
                <a:cxn ang="0">
                  <a:pos x="49" y="27"/>
                </a:cxn>
                <a:cxn ang="0">
                  <a:pos x="49" y="44"/>
                </a:cxn>
              </a:cxnLst>
              <a:rect l="0" t="0" r="r" b="b"/>
              <a:pathLst>
                <a:path w="57" h="46">
                  <a:moveTo>
                    <a:pt x="55" y="27"/>
                  </a:moveTo>
                  <a:cubicBezTo>
                    <a:pt x="55" y="27"/>
                    <a:pt x="54" y="27"/>
                    <a:pt x="54" y="27"/>
                  </a:cubicBezTo>
                  <a:cubicBezTo>
                    <a:pt x="54" y="27"/>
                    <a:pt x="54" y="27"/>
                    <a:pt x="54" y="27"/>
                  </a:cubicBezTo>
                  <a:cubicBezTo>
                    <a:pt x="54" y="27"/>
                    <a:pt x="53" y="27"/>
                    <a:pt x="53" y="27"/>
                  </a:cubicBezTo>
                  <a:cubicBezTo>
                    <a:pt x="28" y="6"/>
                    <a:pt x="28" y="6"/>
                    <a:pt x="28" y="6"/>
                  </a:cubicBezTo>
                  <a:cubicBezTo>
                    <a:pt x="4" y="27"/>
                    <a:pt x="4" y="27"/>
                    <a:pt x="4" y="27"/>
                  </a:cubicBezTo>
                  <a:cubicBezTo>
                    <a:pt x="4" y="27"/>
                    <a:pt x="3" y="27"/>
                    <a:pt x="3" y="27"/>
                  </a:cubicBezTo>
                  <a:cubicBezTo>
                    <a:pt x="3" y="27"/>
                    <a:pt x="2" y="27"/>
                    <a:pt x="2" y="27"/>
                  </a:cubicBezTo>
                  <a:cubicBezTo>
                    <a:pt x="0" y="24"/>
                    <a:pt x="0" y="24"/>
                    <a:pt x="0" y="24"/>
                  </a:cubicBezTo>
                  <a:cubicBezTo>
                    <a:pt x="0" y="24"/>
                    <a:pt x="0" y="23"/>
                    <a:pt x="0" y="23"/>
                  </a:cubicBezTo>
                  <a:cubicBezTo>
                    <a:pt x="26" y="1"/>
                    <a:pt x="26" y="1"/>
                    <a:pt x="26" y="1"/>
                  </a:cubicBezTo>
                  <a:cubicBezTo>
                    <a:pt x="27" y="0"/>
                    <a:pt x="30" y="0"/>
                    <a:pt x="31" y="1"/>
                  </a:cubicBezTo>
                  <a:cubicBezTo>
                    <a:pt x="40" y="8"/>
                    <a:pt x="40" y="8"/>
                    <a:pt x="40" y="8"/>
                  </a:cubicBezTo>
                  <a:cubicBezTo>
                    <a:pt x="40" y="1"/>
                    <a:pt x="40" y="1"/>
                    <a:pt x="40" y="1"/>
                  </a:cubicBezTo>
                  <a:cubicBezTo>
                    <a:pt x="40" y="1"/>
                    <a:pt x="40" y="0"/>
                    <a:pt x="41" y="0"/>
                  </a:cubicBezTo>
                  <a:cubicBezTo>
                    <a:pt x="48" y="0"/>
                    <a:pt x="48" y="0"/>
                    <a:pt x="48" y="0"/>
                  </a:cubicBezTo>
                  <a:cubicBezTo>
                    <a:pt x="49" y="0"/>
                    <a:pt x="49" y="1"/>
                    <a:pt x="49" y="1"/>
                  </a:cubicBezTo>
                  <a:cubicBezTo>
                    <a:pt x="49" y="16"/>
                    <a:pt x="49" y="16"/>
                    <a:pt x="49" y="16"/>
                  </a:cubicBezTo>
                  <a:cubicBezTo>
                    <a:pt x="57" y="23"/>
                    <a:pt x="57" y="23"/>
                    <a:pt x="57" y="23"/>
                  </a:cubicBezTo>
                  <a:cubicBezTo>
                    <a:pt x="57" y="23"/>
                    <a:pt x="57" y="24"/>
                    <a:pt x="57" y="24"/>
                  </a:cubicBezTo>
                  <a:lnTo>
                    <a:pt x="55" y="27"/>
                  </a:lnTo>
                  <a:close/>
                  <a:moveTo>
                    <a:pt x="49" y="44"/>
                  </a:moveTo>
                  <a:cubicBezTo>
                    <a:pt x="49" y="45"/>
                    <a:pt x="48" y="46"/>
                    <a:pt x="47" y="46"/>
                  </a:cubicBezTo>
                  <a:cubicBezTo>
                    <a:pt x="33" y="46"/>
                    <a:pt x="33" y="46"/>
                    <a:pt x="33" y="46"/>
                  </a:cubicBezTo>
                  <a:cubicBezTo>
                    <a:pt x="33" y="32"/>
                    <a:pt x="33" y="32"/>
                    <a:pt x="33" y="32"/>
                  </a:cubicBezTo>
                  <a:cubicBezTo>
                    <a:pt x="24" y="32"/>
                    <a:pt x="24" y="32"/>
                    <a:pt x="24" y="32"/>
                  </a:cubicBezTo>
                  <a:cubicBezTo>
                    <a:pt x="24" y="46"/>
                    <a:pt x="24" y="46"/>
                    <a:pt x="24" y="46"/>
                  </a:cubicBezTo>
                  <a:cubicBezTo>
                    <a:pt x="10" y="46"/>
                    <a:pt x="10" y="46"/>
                    <a:pt x="10" y="46"/>
                  </a:cubicBezTo>
                  <a:cubicBezTo>
                    <a:pt x="9" y="46"/>
                    <a:pt x="8" y="45"/>
                    <a:pt x="8" y="44"/>
                  </a:cubicBezTo>
                  <a:cubicBezTo>
                    <a:pt x="8" y="27"/>
                    <a:pt x="8" y="27"/>
                    <a:pt x="8" y="27"/>
                  </a:cubicBezTo>
                  <a:cubicBezTo>
                    <a:pt x="8" y="27"/>
                    <a:pt x="8" y="26"/>
                    <a:pt x="8" y="26"/>
                  </a:cubicBezTo>
                  <a:cubicBezTo>
                    <a:pt x="28" y="9"/>
                    <a:pt x="28" y="9"/>
                    <a:pt x="28" y="9"/>
                  </a:cubicBezTo>
                  <a:cubicBezTo>
                    <a:pt x="49" y="26"/>
                    <a:pt x="49" y="26"/>
                    <a:pt x="49" y="26"/>
                  </a:cubicBezTo>
                  <a:cubicBezTo>
                    <a:pt x="49" y="26"/>
                    <a:pt x="49" y="27"/>
                    <a:pt x="49" y="27"/>
                  </a:cubicBezTo>
                  <a:lnTo>
                    <a:pt x="49" y="44"/>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34" name="组合 33"/>
          <p:cNvGrpSpPr/>
          <p:nvPr/>
        </p:nvGrpSpPr>
        <p:grpSpPr>
          <a:xfrm>
            <a:off x="2701342" y="2384716"/>
            <a:ext cx="925239" cy="925239"/>
            <a:chOff x="2701342" y="2384716"/>
            <a:chExt cx="925239" cy="925239"/>
          </a:xfrm>
        </p:grpSpPr>
        <p:grpSp>
          <p:nvGrpSpPr>
            <p:cNvPr id="35" name="组合 34"/>
            <p:cNvGrpSpPr/>
            <p:nvPr/>
          </p:nvGrpSpPr>
          <p:grpSpPr>
            <a:xfrm>
              <a:off x="2701342" y="2384716"/>
              <a:ext cx="925239" cy="925239"/>
              <a:chOff x="3724322" y="1908536"/>
              <a:chExt cx="1329153" cy="1329153"/>
            </a:xfrm>
          </p:grpSpPr>
          <p:sp>
            <p:nvSpPr>
              <p:cNvPr id="37" name="椭圆 36"/>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38" name="椭圆 37"/>
              <p:cNvSpPr/>
              <p:nvPr/>
            </p:nvSpPr>
            <p:spPr>
              <a:xfrm>
                <a:off x="3839838" y="2024052"/>
                <a:ext cx="1098122" cy="1098122"/>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36" name="Freeform 105"/>
            <p:cNvSpPr>
              <a:spLocks noEditPoints="1"/>
            </p:cNvSpPr>
            <p:nvPr/>
          </p:nvSpPr>
          <p:spPr bwMode="auto">
            <a:xfrm>
              <a:off x="2943474" y="2657050"/>
              <a:ext cx="433281" cy="427002"/>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l="0" t="0" r="r" b="b"/>
              <a:pathLst>
                <a:path w="64" h="62">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vert="horz" wrap="square" lIns="91440" tIns="45720" rIns="91440" bIns="45720" numCol="1" anchor="t" anchorCtr="0" compatLnSpc="1"/>
            <a:lstStyle/>
            <a:p>
              <a:endParaRPr lang="en-US">
                <a:solidFill>
                  <a:schemeClr val="accent3">
                    <a:lumMod val="50000"/>
                  </a:schemeClr>
                </a:solidFill>
                <a:latin typeface="+mn-ea"/>
                <a:ea typeface="+mn-ea"/>
              </a:endParaRPr>
            </a:p>
          </p:txBody>
        </p:sp>
      </p:grpSp>
      <p:grpSp>
        <p:nvGrpSpPr>
          <p:cNvPr id="39" name="组合 38"/>
          <p:cNvGrpSpPr/>
          <p:nvPr/>
        </p:nvGrpSpPr>
        <p:grpSpPr>
          <a:xfrm>
            <a:off x="5521207" y="2357049"/>
            <a:ext cx="925239" cy="925239"/>
            <a:chOff x="5521207" y="2357049"/>
            <a:chExt cx="925239" cy="925239"/>
          </a:xfrm>
        </p:grpSpPr>
        <p:grpSp>
          <p:nvGrpSpPr>
            <p:cNvPr id="40" name="组合 39"/>
            <p:cNvGrpSpPr/>
            <p:nvPr/>
          </p:nvGrpSpPr>
          <p:grpSpPr>
            <a:xfrm>
              <a:off x="5521207" y="2357049"/>
              <a:ext cx="925239" cy="925239"/>
              <a:chOff x="3724322" y="1908536"/>
              <a:chExt cx="1329153" cy="1329153"/>
            </a:xfrm>
          </p:grpSpPr>
          <p:sp>
            <p:nvSpPr>
              <p:cNvPr id="42" name="椭圆 41"/>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43" name="椭圆 42"/>
              <p:cNvSpPr/>
              <p:nvPr/>
            </p:nvSpPr>
            <p:spPr>
              <a:xfrm>
                <a:off x="3839838" y="2024052"/>
                <a:ext cx="1098122" cy="1098122"/>
              </a:xfrm>
              <a:prstGeom prst="ellipse">
                <a:avLst/>
              </a:prstGeom>
              <a:solidFill>
                <a:schemeClr val="bg1">
                  <a:lumMod val="50000"/>
                </a:schemeClr>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41" name="Freeform 45"/>
            <p:cNvSpPr>
              <a:spLocks noEditPoints="1"/>
            </p:cNvSpPr>
            <p:nvPr/>
          </p:nvSpPr>
          <p:spPr bwMode="auto">
            <a:xfrm>
              <a:off x="5784023" y="2620287"/>
              <a:ext cx="389255" cy="389255"/>
            </a:xfrm>
            <a:custGeom>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44" name="组合 43"/>
          <p:cNvGrpSpPr/>
          <p:nvPr/>
        </p:nvGrpSpPr>
        <p:grpSpPr>
          <a:xfrm>
            <a:off x="6935520" y="2364357"/>
            <a:ext cx="925239" cy="925239"/>
            <a:chOff x="6935520" y="2364357"/>
            <a:chExt cx="925239" cy="925239"/>
          </a:xfrm>
        </p:grpSpPr>
        <p:grpSp>
          <p:nvGrpSpPr>
            <p:cNvPr id="45" name="组合 44"/>
            <p:cNvGrpSpPr/>
            <p:nvPr/>
          </p:nvGrpSpPr>
          <p:grpSpPr>
            <a:xfrm>
              <a:off x="6935520" y="2364357"/>
              <a:ext cx="925239" cy="925239"/>
              <a:chOff x="3724322" y="1908536"/>
              <a:chExt cx="1329153" cy="1329153"/>
            </a:xfrm>
          </p:grpSpPr>
          <p:sp>
            <p:nvSpPr>
              <p:cNvPr id="47" name="椭圆 46"/>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48" name="椭圆 47"/>
              <p:cNvSpPr/>
              <p:nvPr/>
            </p:nvSpPr>
            <p:spPr>
              <a:xfrm>
                <a:off x="3839838" y="2024052"/>
                <a:ext cx="1098122" cy="1098122"/>
              </a:xfrm>
              <a:prstGeom prst="ellipse">
                <a:avLst/>
              </a:prstGeom>
              <a:solidFill>
                <a:srgbClr val="022E6E"/>
              </a:solidFill>
              <a:ln>
                <a:no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46" name="Freeform 62"/>
            <p:cNvSpPr>
              <a:spLocks noChangeAspect="1" noEditPoints="1"/>
            </p:cNvSpPr>
            <p:nvPr/>
          </p:nvSpPr>
          <p:spPr bwMode="auto">
            <a:xfrm>
              <a:off x="7183365" y="2621245"/>
              <a:ext cx="423615" cy="427002"/>
            </a:xfrm>
            <a:custGeom>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7" h="57">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grpSp>
        <p:nvGrpSpPr>
          <p:cNvPr id="49" name="组合 48"/>
          <p:cNvGrpSpPr/>
          <p:nvPr/>
        </p:nvGrpSpPr>
        <p:grpSpPr>
          <a:xfrm>
            <a:off x="4108005" y="2390405"/>
            <a:ext cx="925239" cy="925239"/>
            <a:chOff x="4313078" y="3516012"/>
            <a:chExt cx="925239" cy="925239"/>
          </a:xfrm>
        </p:grpSpPr>
        <p:grpSp>
          <p:nvGrpSpPr>
            <p:cNvPr id="50" name="组合 49"/>
            <p:cNvGrpSpPr/>
            <p:nvPr/>
          </p:nvGrpSpPr>
          <p:grpSpPr>
            <a:xfrm>
              <a:off x="4313078" y="3516012"/>
              <a:ext cx="925239" cy="925239"/>
              <a:chOff x="3724322" y="1908536"/>
              <a:chExt cx="1329153" cy="1329153"/>
            </a:xfrm>
          </p:grpSpPr>
          <p:sp>
            <p:nvSpPr>
              <p:cNvPr id="52" name="椭圆 51"/>
              <p:cNvSpPr/>
              <p:nvPr/>
            </p:nvSpPr>
            <p:spPr>
              <a:xfrm>
                <a:off x="3724322" y="1908536"/>
                <a:ext cx="1329153" cy="1329153"/>
              </a:xfrm>
              <a:prstGeom prst="ellipse">
                <a:avLst/>
              </a:prstGeom>
              <a:gradFill flip="none" rotWithShape="1">
                <a:gsLst>
                  <a:gs pos="0">
                    <a:schemeClr val="bg1"/>
                  </a:gs>
                  <a:gs pos="100000">
                    <a:srgbClr val="DDDEDD"/>
                  </a:gs>
                </a:gsLst>
                <a:lin ang="9600000" scaled="0"/>
              </a:gradFill>
              <a:ln w="28575">
                <a:solidFill>
                  <a:schemeClr val="bg1"/>
                </a:solidFill>
              </a:ln>
              <a:effectLst>
                <a:outerShdw blurRad="279400" dist="254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53" name="椭圆 52"/>
              <p:cNvSpPr/>
              <p:nvPr/>
            </p:nvSpPr>
            <p:spPr>
              <a:xfrm>
                <a:off x="3839838" y="2024052"/>
                <a:ext cx="1098122" cy="1098122"/>
              </a:xfrm>
              <a:prstGeom prst="ellipse">
                <a:avLst/>
              </a:prstGeom>
              <a:solidFill>
                <a:srgbClr val="022E6E"/>
              </a:solidFill>
              <a:ln>
                <a:solidFill>
                  <a:srgbClr val="022E6E"/>
                </a:solidFill>
              </a:ln>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latin typeface="+mn-ea"/>
                </a:endParaRPr>
              </a:p>
            </p:txBody>
          </p:sp>
        </p:grpSp>
        <p:sp>
          <p:nvSpPr>
            <p:cNvPr id="51" name="Freeform 178"/>
            <p:cNvSpPr>
              <a:spLocks noEditPoints="1"/>
            </p:cNvSpPr>
            <p:nvPr/>
          </p:nvSpPr>
          <p:spPr bwMode="auto">
            <a:xfrm>
              <a:off x="4518150" y="3784655"/>
              <a:ext cx="515095" cy="387952"/>
            </a:xfrm>
            <a:custGeom>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91440" tIns="45720" rIns="91440" bIns="45720" numCol="1" anchor="t" anchorCtr="0" compatLnSpc="1"/>
            <a:lstStyle/>
            <a:p>
              <a:endParaRPr lang="en-US">
                <a:latin typeface="+mn-ea"/>
                <a:ea typeface="+mn-ea"/>
              </a:endParaRPr>
            </a:p>
          </p:txBody>
        </p:sp>
      </p:grpSp>
      <p:sp>
        <p:nvSpPr>
          <p:cNvPr id="54" name="TextBox 77"/>
          <p:cNvSpPr txBox="1"/>
          <p:nvPr/>
        </p:nvSpPr>
        <p:spPr>
          <a:xfrm>
            <a:off x="562557"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mtClean="0">
                <a:solidFill>
                  <a:schemeClr val="tx2"/>
                </a:solidFill>
                <a:latin typeface="+mn-ea"/>
              </a:rPr>
              <a:t>标题文字</a:t>
            </a:r>
            <a:endParaRPr lang="en-US" altLang="zh-CN" sz="1200" smtClean="0">
              <a:solidFill>
                <a:schemeClr val="tx2"/>
              </a:solidFill>
              <a:latin typeface="+mn-ea"/>
            </a:endParaRPr>
          </a:p>
          <a:p>
            <a:pPr algn="ctr"/>
            <a:r>
              <a:rPr lang="zh-CN" altLang="en-US" sz="800" smtClean="0">
                <a:latin typeface="+mn-ea"/>
              </a:rPr>
              <a:t>单击</a:t>
            </a:r>
            <a:r>
              <a:rPr lang="zh-CN" altLang="en-US" sz="800">
                <a:latin typeface="+mn-ea"/>
              </a:rPr>
              <a:t>此处添加文本单击此处添加文本</a:t>
            </a:r>
            <a:endParaRPr lang="en-US" altLang="zh-CN" sz="800">
              <a:latin typeface="+mn-ea"/>
            </a:endParaRPr>
          </a:p>
          <a:p>
            <a:pPr algn="ctr"/>
            <a:r>
              <a:rPr lang="zh-CN" altLang="en-US" sz="800">
                <a:latin typeface="+mn-ea"/>
              </a:rPr>
              <a:t>单击此处添加文本单击此处添加文本</a:t>
            </a:r>
            <a:endParaRPr lang="en-US" altLang="zh-CN" sz="800">
              <a:latin typeface="+mn-ea"/>
            </a:endParaRPr>
          </a:p>
        </p:txBody>
      </p:sp>
      <p:sp>
        <p:nvSpPr>
          <p:cNvPr id="55" name="TextBox 77"/>
          <p:cNvSpPr txBox="1"/>
          <p:nvPr/>
        </p:nvSpPr>
        <p:spPr>
          <a:xfrm>
            <a:off x="3422475"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mtClean="0">
                <a:solidFill>
                  <a:schemeClr val="tx2"/>
                </a:solidFill>
                <a:latin typeface="+mn-ea"/>
              </a:rPr>
              <a:t>标题文字</a:t>
            </a:r>
            <a:endParaRPr lang="en-US" altLang="zh-CN" sz="1200" smtClean="0">
              <a:solidFill>
                <a:schemeClr val="tx2"/>
              </a:solidFill>
              <a:latin typeface="+mn-ea"/>
            </a:endParaRPr>
          </a:p>
          <a:p>
            <a:pPr algn="ctr"/>
            <a:r>
              <a:rPr lang="zh-CN" altLang="en-US" sz="800" smtClean="0">
                <a:latin typeface="+mn-ea"/>
              </a:rPr>
              <a:t>单击</a:t>
            </a:r>
            <a:r>
              <a:rPr lang="zh-CN" altLang="en-US" sz="800">
                <a:latin typeface="+mn-ea"/>
              </a:rPr>
              <a:t>此处添加文本单击此处添加文本</a:t>
            </a:r>
            <a:endParaRPr lang="en-US" altLang="zh-CN" sz="800">
              <a:latin typeface="+mn-ea"/>
            </a:endParaRPr>
          </a:p>
          <a:p>
            <a:pPr algn="ctr"/>
            <a:r>
              <a:rPr lang="zh-CN" altLang="en-US" sz="800">
                <a:latin typeface="+mn-ea"/>
              </a:rPr>
              <a:t>单击此处添加文本单击此处添加文本</a:t>
            </a:r>
            <a:endParaRPr lang="en-US" altLang="zh-CN" sz="800">
              <a:latin typeface="+mn-ea"/>
            </a:endParaRPr>
          </a:p>
        </p:txBody>
      </p:sp>
      <p:sp>
        <p:nvSpPr>
          <p:cNvPr id="56" name="TextBox 77"/>
          <p:cNvSpPr txBox="1"/>
          <p:nvPr/>
        </p:nvSpPr>
        <p:spPr>
          <a:xfrm>
            <a:off x="6230964" y="121459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mtClean="0">
                <a:solidFill>
                  <a:schemeClr val="tx2"/>
                </a:solidFill>
                <a:latin typeface="+mn-ea"/>
              </a:rPr>
              <a:t>标题文字</a:t>
            </a:r>
            <a:endParaRPr lang="en-US" altLang="zh-CN" sz="1200" smtClean="0">
              <a:solidFill>
                <a:schemeClr val="tx2"/>
              </a:solidFill>
              <a:latin typeface="+mn-ea"/>
            </a:endParaRPr>
          </a:p>
          <a:p>
            <a:pPr algn="ctr"/>
            <a:r>
              <a:rPr lang="zh-CN" altLang="en-US" sz="800" smtClean="0">
                <a:latin typeface="+mn-ea"/>
              </a:rPr>
              <a:t>单击</a:t>
            </a:r>
            <a:r>
              <a:rPr lang="zh-CN" altLang="en-US" sz="800">
                <a:latin typeface="+mn-ea"/>
              </a:rPr>
              <a:t>此处添加文本单击此处添加文本</a:t>
            </a:r>
            <a:endParaRPr lang="en-US" altLang="zh-CN" sz="800">
              <a:latin typeface="+mn-ea"/>
            </a:endParaRPr>
          </a:p>
          <a:p>
            <a:pPr algn="ctr"/>
            <a:r>
              <a:rPr lang="zh-CN" altLang="en-US" sz="800">
                <a:latin typeface="+mn-ea"/>
              </a:rPr>
              <a:t>单击此处添加文本单击此处添加文本</a:t>
            </a:r>
            <a:endParaRPr lang="en-US" altLang="zh-CN" sz="800">
              <a:latin typeface="+mn-ea"/>
            </a:endParaRPr>
          </a:p>
        </p:txBody>
      </p:sp>
      <p:sp>
        <p:nvSpPr>
          <p:cNvPr id="57" name="TextBox 77"/>
          <p:cNvSpPr txBox="1"/>
          <p:nvPr/>
        </p:nvSpPr>
        <p:spPr>
          <a:xfrm>
            <a:off x="2098694"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mtClean="0">
                <a:solidFill>
                  <a:schemeClr val="bg2"/>
                </a:solidFill>
                <a:latin typeface="+mn-ea"/>
              </a:rPr>
              <a:t>标题文字</a:t>
            </a:r>
            <a:endParaRPr lang="en-US" altLang="zh-CN" sz="1200" smtClean="0">
              <a:solidFill>
                <a:schemeClr val="bg2"/>
              </a:solidFill>
              <a:latin typeface="+mn-ea"/>
            </a:endParaRPr>
          </a:p>
          <a:p>
            <a:pPr algn="ctr"/>
            <a:r>
              <a:rPr lang="zh-CN" altLang="en-US" sz="800" smtClean="0">
                <a:latin typeface="+mn-ea"/>
              </a:rPr>
              <a:t>单击</a:t>
            </a:r>
            <a:r>
              <a:rPr lang="zh-CN" altLang="en-US" sz="800">
                <a:latin typeface="+mn-ea"/>
              </a:rPr>
              <a:t>此处添加文本单击此处添加文本</a:t>
            </a:r>
            <a:endParaRPr lang="en-US" altLang="zh-CN" sz="800">
              <a:latin typeface="+mn-ea"/>
            </a:endParaRPr>
          </a:p>
          <a:p>
            <a:pPr algn="ctr"/>
            <a:r>
              <a:rPr lang="zh-CN" altLang="en-US" sz="800">
                <a:latin typeface="+mn-ea"/>
              </a:rPr>
              <a:t>单击此处添加文本单击此处添加文本</a:t>
            </a:r>
            <a:endParaRPr lang="en-US" altLang="zh-CN" sz="800">
              <a:latin typeface="+mn-ea"/>
            </a:endParaRPr>
          </a:p>
        </p:txBody>
      </p:sp>
      <p:sp>
        <p:nvSpPr>
          <p:cNvPr id="58" name="TextBox 77"/>
          <p:cNvSpPr txBox="1"/>
          <p:nvPr/>
        </p:nvSpPr>
        <p:spPr>
          <a:xfrm>
            <a:off x="4907183" y="3873973"/>
            <a:ext cx="2311374" cy="523220"/>
          </a:xfrm>
          <a:prstGeom prst="rect">
            <a:avLst/>
          </a:prstGeom>
          <a:noFill/>
          <a:ln w="3175">
            <a:noFill/>
          </a:ln>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smtClean="0">
                <a:solidFill>
                  <a:schemeClr val="bg2"/>
                </a:solidFill>
                <a:latin typeface="+mn-ea"/>
              </a:rPr>
              <a:t>标题文字</a:t>
            </a:r>
            <a:endParaRPr lang="en-US" altLang="zh-CN" sz="1200" smtClean="0">
              <a:solidFill>
                <a:schemeClr val="bg2"/>
              </a:solidFill>
              <a:latin typeface="+mn-ea"/>
            </a:endParaRPr>
          </a:p>
          <a:p>
            <a:pPr algn="ctr"/>
            <a:r>
              <a:rPr lang="zh-CN" altLang="en-US" sz="800" smtClean="0">
                <a:latin typeface="+mn-ea"/>
              </a:rPr>
              <a:t>单击</a:t>
            </a:r>
            <a:r>
              <a:rPr lang="zh-CN" altLang="en-US" sz="800">
                <a:latin typeface="+mn-ea"/>
              </a:rPr>
              <a:t>此处添加文本单击此处添加文本</a:t>
            </a:r>
            <a:endParaRPr lang="en-US" altLang="zh-CN" sz="800">
              <a:latin typeface="+mn-ea"/>
            </a:endParaRPr>
          </a:p>
          <a:p>
            <a:pPr algn="ctr"/>
            <a:r>
              <a:rPr lang="zh-CN" altLang="en-US" sz="800">
                <a:latin typeface="+mn-ea"/>
              </a:rPr>
              <a:t>单击此处添加文本单击此处添加文本</a:t>
            </a:r>
            <a:endParaRPr lang="en-US" altLang="zh-CN" sz="800">
              <a:latin typeface="+mn-ea"/>
            </a:endParaRPr>
          </a:p>
        </p:txBody>
      </p:sp>
      <p:sp>
        <p:nvSpPr>
          <p:cNvPr id="59" name="TextBox 58"/>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nodeType="afterGroup">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nodeType="afterGroup">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par>
                          <p:cTn id="20" fill="hold" nodeType="afterGroup">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nodeType="afterGroup">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500"/>
                                        <p:tgtEl>
                                          <p:spTgt spid="21"/>
                                        </p:tgtEl>
                                      </p:cBhvr>
                                    </p:animEffect>
                                  </p:childTnLst>
                                </p:cTn>
                              </p:par>
                            </p:childTnLst>
                          </p:cTn>
                        </p:par>
                      </p:childTnLst>
                    </p:cTn>
                  </p:par>
                  <p:par>
                    <p:cTn id="28" fill="hold" nodeType="clickPar">
                      <p:stCondLst>
                        <p:cond delay="indefinite"/>
                        <p:cond evt="onBegin" delay="0">
                          <p:tn val="27"/>
                        </p:cond>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p:cTn id="37" dur="500" fill="hold"/>
                                        <p:tgtEl>
                                          <p:spTgt spid="34"/>
                                        </p:tgtEl>
                                        <p:attrNameLst>
                                          <p:attrName>ppt_w</p:attrName>
                                        </p:attrNameLst>
                                      </p:cBhvr>
                                      <p:tavLst>
                                        <p:tav tm="0">
                                          <p:val>
                                            <p:fltVal val="0"/>
                                          </p:val>
                                        </p:tav>
                                        <p:tav tm="100000">
                                          <p:val>
                                            <p:strVal val="#ppt_w"/>
                                          </p:val>
                                        </p:tav>
                                      </p:tavLst>
                                    </p:anim>
                                    <p:anim calcmode="lin" valueType="num">
                                      <p:cBhvr>
                                        <p:cTn id="38" dur="500" fill="hold"/>
                                        <p:tgtEl>
                                          <p:spTgt spid="34"/>
                                        </p:tgtEl>
                                        <p:attrNameLst>
                                          <p:attrName>ppt_h</p:attrName>
                                        </p:attrNameLst>
                                      </p:cBhvr>
                                      <p:tavLst>
                                        <p:tav tm="0">
                                          <p:val>
                                            <p:fltVal val="0"/>
                                          </p:val>
                                        </p:tav>
                                        <p:tav tm="100000">
                                          <p:val>
                                            <p:strVal val="#ppt_h"/>
                                          </p:val>
                                        </p:tav>
                                      </p:tavLst>
                                    </p:anim>
                                    <p:animEffect transition="in" filter="fade">
                                      <p:cBhvr>
                                        <p:cTn id="39" dur="500"/>
                                        <p:tgtEl>
                                          <p:spTgt spid="34"/>
                                        </p:tgtEl>
                                      </p:cBhvr>
                                    </p:animEffect>
                                  </p:childTnLst>
                                </p:cTn>
                              </p:par>
                              <p:par>
                                <p:cTn id="40" presetID="53" presetClass="entr" presetSubtype="16" fill="hold" nodeType="withEffect">
                                  <p:stCondLst>
                                    <p:cond delay="0"/>
                                  </p:stCondLst>
                                  <p:childTnLst>
                                    <p:set>
                                      <p:cBhvr>
                                        <p:cTn id="41" dur="1" fill="hold">
                                          <p:stCondLst>
                                            <p:cond delay="0"/>
                                          </p:stCondLst>
                                        </p:cTn>
                                        <p:tgtEl>
                                          <p:spTgt spid="49"/>
                                        </p:tgtEl>
                                        <p:attrNameLst>
                                          <p:attrName>style.visibility</p:attrName>
                                        </p:attrNameLst>
                                      </p:cBhvr>
                                      <p:to>
                                        <p:strVal val="visible"/>
                                      </p:to>
                                    </p:set>
                                    <p:anim calcmode="lin" valueType="num">
                                      <p:cBhvr>
                                        <p:cTn id="42" dur="500" fill="hold"/>
                                        <p:tgtEl>
                                          <p:spTgt spid="49"/>
                                        </p:tgtEl>
                                        <p:attrNameLst>
                                          <p:attrName>ppt_w</p:attrName>
                                        </p:attrNameLst>
                                      </p:cBhvr>
                                      <p:tavLst>
                                        <p:tav tm="0">
                                          <p:val>
                                            <p:fltVal val="0"/>
                                          </p:val>
                                        </p:tav>
                                        <p:tav tm="100000">
                                          <p:val>
                                            <p:strVal val="#ppt_w"/>
                                          </p:val>
                                        </p:tav>
                                      </p:tavLst>
                                    </p:anim>
                                    <p:anim calcmode="lin" valueType="num">
                                      <p:cBhvr>
                                        <p:cTn id="43" dur="500" fill="hold"/>
                                        <p:tgtEl>
                                          <p:spTgt spid="49"/>
                                        </p:tgtEl>
                                        <p:attrNameLst>
                                          <p:attrName>ppt_h</p:attrName>
                                        </p:attrNameLst>
                                      </p:cBhvr>
                                      <p:tavLst>
                                        <p:tav tm="0">
                                          <p:val>
                                            <p:fltVal val="0"/>
                                          </p:val>
                                        </p:tav>
                                        <p:tav tm="100000">
                                          <p:val>
                                            <p:strVal val="#ppt_h"/>
                                          </p:val>
                                        </p:tav>
                                      </p:tavLst>
                                    </p:anim>
                                    <p:animEffect transition="in" filter="fade">
                                      <p:cBhvr>
                                        <p:cTn id="44" dur="500"/>
                                        <p:tgtEl>
                                          <p:spTgt spid="49"/>
                                        </p:tgtEl>
                                      </p:cBhvr>
                                    </p:animEffect>
                                  </p:childTnLst>
                                </p:cTn>
                              </p:par>
                              <p:par>
                                <p:cTn id="45" presetID="53" presetClass="entr" presetSubtype="16" fill="hold" nodeType="with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p:cTn id="47" dur="500" fill="hold"/>
                                        <p:tgtEl>
                                          <p:spTgt spid="39"/>
                                        </p:tgtEl>
                                        <p:attrNameLst>
                                          <p:attrName>ppt_w</p:attrName>
                                        </p:attrNameLst>
                                      </p:cBhvr>
                                      <p:tavLst>
                                        <p:tav tm="0">
                                          <p:val>
                                            <p:fltVal val="0"/>
                                          </p:val>
                                        </p:tav>
                                        <p:tav tm="100000">
                                          <p:val>
                                            <p:strVal val="#ppt_w"/>
                                          </p:val>
                                        </p:tav>
                                      </p:tavLst>
                                    </p:anim>
                                    <p:anim calcmode="lin" valueType="num">
                                      <p:cBhvr>
                                        <p:cTn id="48" dur="500" fill="hold"/>
                                        <p:tgtEl>
                                          <p:spTgt spid="39"/>
                                        </p:tgtEl>
                                        <p:attrNameLst>
                                          <p:attrName>ppt_h</p:attrName>
                                        </p:attrNameLst>
                                      </p:cBhvr>
                                      <p:tavLst>
                                        <p:tav tm="0">
                                          <p:val>
                                            <p:fltVal val="0"/>
                                          </p:val>
                                        </p:tav>
                                        <p:tav tm="100000">
                                          <p:val>
                                            <p:strVal val="#ppt_h"/>
                                          </p:val>
                                        </p:tav>
                                      </p:tavLst>
                                    </p:anim>
                                    <p:animEffect transition="in" filter="fade">
                                      <p:cBhvr>
                                        <p:cTn id="49" dur="500"/>
                                        <p:tgtEl>
                                          <p:spTgt spid="39"/>
                                        </p:tgtEl>
                                      </p:cBhvr>
                                    </p:animEffect>
                                  </p:childTnLst>
                                </p:cTn>
                              </p:par>
                              <p:par>
                                <p:cTn id="50" presetID="53" presetClass="entr" presetSubtype="16"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 calcmode="lin" valueType="num">
                                      <p:cBhvr>
                                        <p:cTn id="52" dur="500" fill="hold"/>
                                        <p:tgtEl>
                                          <p:spTgt spid="44"/>
                                        </p:tgtEl>
                                        <p:attrNameLst>
                                          <p:attrName>ppt_w</p:attrName>
                                        </p:attrNameLst>
                                      </p:cBhvr>
                                      <p:tavLst>
                                        <p:tav tm="0">
                                          <p:val>
                                            <p:fltVal val="0"/>
                                          </p:val>
                                        </p:tav>
                                        <p:tav tm="100000">
                                          <p:val>
                                            <p:strVal val="#ppt_w"/>
                                          </p:val>
                                        </p:tav>
                                      </p:tavLst>
                                    </p:anim>
                                    <p:anim calcmode="lin" valueType="num">
                                      <p:cBhvr>
                                        <p:cTn id="53" dur="500" fill="hold"/>
                                        <p:tgtEl>
                                          <p:spTgt spid="44"/>
                                        </p:tgtEl>
                                        <p:attrNameLst>
                                          <p:attrName>ppt_h</p:attrName>
                                        </p:attrNameLst>
                                      </p:cBhvr>
                                      <p:tavLst>
                                        <p:tav tm="0">
                                          <p:val>
                                            <p:fltVal val="0"/>
                                          </p:val>
                                        </p:tav>
                                        <p:tav tm="100000">
                                          <p:val>
                                            <p:strVal val="#ppt_h"/>
                                          </p:val>
                                        </p:tav>
                                      </p:tavLst>
                                    </p:anim>
                                    <p:animEffect transition="in" filter="fade">
                                      <p:cBhvr>
                                        <p:cTn id="54" dur="500"/>
                                        <p:tgtEl>
                                          <p:spTgt spid="44"/>
                                        </p:tgtEl>
                                      </p:cBhvr>
                                    </p:animEffect>
                                  </p:childTnLst>
                                </p:cTn>
                              </p:par>
                            </p:childTnLst>
                          </p:cTn>
                        </p:par>
                      </p:childTnLst>
                    </p:cTn>
                  </p:par>
                  <p:par>
                    <p:cTn id="55" fill="hold" nodeType="clickPar">
                      <p:stCondLst>
                        <p:cond delay="indefinite"/>
                        <p:cond evt="onBegin" delay="0">
                          <p:tn val="54"/>
                        </p:cond>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fade">
                                      <p:cBhvr>
                                        <p:cTn id="69" dur="1000"/>
                                        <p:tgtEl>
                                          <p:spTgt spid="26"/>
                                        </p:tgtEl>
                                      </p:cBhvr>
                                    </p:animEffect>
                                    <p:anim calcmode="lin" valueType="num">
                                      <p:cBhvr>
                                        <p:cTn id="70" dur="1000" fill="hold"/>
                                        <p:tgtEl>
                                          <p:spTgt spid="26"/>
                                        </p:tgtEl>
                                        <p:attrNameLst>
                                          <p:attrName>ppt_x</p:attrName>
                                        </p:attrNameLst>
                                      </p:cBhvr>
                                      <p:tavLst>
                                        <p:tav tm="0">
                                          <p:val>
                                            <p:strVal val="#ppt_x"/>
                                          </p:val>
                                        </p:tav>
                                        <p:tav tm="100000">
                                          <p:val>
                                            <p:strVal val="#ppt_x"/>
                                          </p:val>
                                        </p:tav>
                                      </p:tavLst>
                                    </p:anim>
                                    <p:anim calcmode="lin" valueType="num">
                                      <p:cBhvr>
                                        <p:cTn id="71" dur="1000" fill="hold"/>
                                        <p:tgtEl>
                                          <p:spTgt spid="26"/>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fade">
                                      <p:cBhvr>
                                        <p:cTn id="74" dur="1000"/>
                                        <p:tgtEl>
                                          <p:spTgt spid="57"/>
                                        </p:tgtEl>
                                      </p:cBhvr>
                                    </p:animEffect>
                                    <p:anim calcmode="lin" valueType="num">
                                      <p:cBhvr>
                                        <p:cTn id="75" dur="1000" fill="hold"/>
                                        <p:tgtEl>
                                          <p:spTgt spid="57"/>
                                        </p:tgtEl>
                                        <p:attrNameLst>
                                          <p:attrName>ppt_x</p:attrName>
                                        </p:attrNameLst>
                                      </p:cBhvr>
                                      <p:tavLst>
                                        <p:tav tm="0">
                                          <p:val>
                                            <p:strVal val="#ppt_x"/>
                                          </p:val>
                                        </p:tav>
                                        <p:tav tm="100000">
                                          <p:val>
                                            <p:strVal val="#ppt_x"/>
                                          </p:val>
                                        </p:tav>
                                      </p:tavLst>
                                    </p:anim>
                                    <p:anim calcmode="lin" valueType="num">
                                      <p:cBhvr>
                                        <p:cTn id="76" dur="1000" fill="hold"/>
                                        <p:tgtEl>
                                          <p:spTgt spid="57"/>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1000"/>
                                        <p:tgtEl>
                                          <p:spTgt spid="58"/>
                                        </p:tgtEl>
                                      </p:cBhvr>
                                    </p:animEffect>
                                    <p:anim calcmode="lin" valueType="num">
                                      <p:cBhvr>
                                        <p:cTn id="80" dur="1000" fill="hold"/>
                                        <p:tgtEl>
                                          <p:spTgt spid="58"/>
                                        </p:tgtEl>
                                        <p:attrNameLst>
                                          <p:attrName>ppt_x</p:attrName>
                                        </p:attrNameLst>
                                      </p:cBhvr>
                                      <p:tavLst>
                                        <p:tav tm="0">
                                          <p:val>
                                            <p:strVal val="#ppt_x"/>
                                          </p:val>
                                        </p:tav>
                                        <p:tav tm="100000">
                                          <p:val>
                                            <p:strVal val="#ppt_x"/>
                                          </p:val>
                                        </p:tav>
                                      </p:tavLst>
                                    </p:anim>
                                    <p:anim calcmode="lin" valueType="num">
                                      <p:cBhvr>
                                        <p:cTn id="81" dur="1000" fill="hold"/>
                                        <p:tgtEl>
                                          <p:spTgt spid="58"/>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23"/>
                                        </p:tgtEl>
                                        <p:attrNameLst>
                                          <p:attrName>style.visibility</p:attrName>
                                        </p:attrNameLst>
                                      </p:cBhvr>
                                      <p:to>
                                        <p:strVal val="visible"/>
                                      </p:to>
                                    </p:set>
                                    <p:animEffect transition="in" filter="fade">
                                      <p:cBhvr>
                                        <p:cTn id="84" dur="1000"/>
                                        <p:tgtEl>
                                          <p:spTgt spid="23"/>
                                        </p:tgtEl>
                                      </p:cBhvr>
                                    </p:animEffect>
                                    <p:anim calcmode="lin" valueType="num">
                                      <p:cBhvr>
                                        <p:cTn id="85" dur="1000" fill="hold"/>
                                        <p:tgtEl>
                                          <p:spTgt spid="23"/>
                                        </p:tgtEl>
                                        <p:attrNameLst>
                                          <p:attrName>ppt_x</p:attrName>
                                        </p:attrNameLst>
                                      </p:cBhvr>
                                      <p:tavLst>
                                        <p:tav tm="0">
                                          <p:val>
                                            <p:strVal val="#ppt_x"/>
                                          </p:val>
                                        </p:tav>
                                        <p:tav tm="100000">
                                          <p:val>
                                            <p:strVal val="#ppt_x"/>
                                          </p:val>
                                        </p:tav>
                                      </p:tavLst>
                                    </p:anim>
                                    <p:anim calcmode="lin" valueType="num">
                                      <p:cBhvr>
                                        <p:cTn id="86" dur="1000" fill="hold"/>
                                        <p:tgtEl>
                                          <p:spTgt spid="23"/>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5"/>
                                        </p:tgtEl>
                                        <p:attrNameLst>
                                          <p:attrName>style.visibility</p:attrName>
                                        </p:attrNameLst>
                                      </p:cBhvr>
                                      <p:to>
                                        <p:strVal val="visible"/>
                                      </p:to>
                                    </p:set>
                                    <p:animEffect transition="in" filter="fade">
                                      <p:cBhvr>
                                        <p:cTn id="89" dur="1000"/>
                                        <p:tgtEl>
                                          <p:spTgt spid="25"/>
                                        </p:tgtEl>
                                      </p:cBhvr>
                                    </p:animEffect>
                                    <p:anim calcmode="lin" valueType="num">
                                      <p:cBhvr>
                                        <p:cTn id="90" dur="1000" fill="hold"/>
                                        <p:tgtEl>
                                          <p:spTgt spid="25"/>
                                        </p:tgtEl>
                                        <p:attrNameLst>
                                          <p:attrName>ppt_x</p:attrName>
                                        </p:attrNameLst>
                                      </p:cBhvr>
                                      <p:tavLst>
                                        <p:tav tm="0">
                                          <p:val>
                                            <p:strVal val="#ppt_x"/>
                                          </p:val>
                                        </p:tav>
                                        <p:tav tm="100000">
                                          <p:val>
                                            <p:strVal val="#ppt_x"/>
                                          </p:val>
                                        </p:tav>
                                      </p:tavLst>
                                    </p:anim>
                                    <p:anim calcmode="lin" valueType="num">
                                      <p:cBhvr>
                                        <p:cTn id="91" dur="1000" fill="hold"/>
                                        <p:tgtEl>
                                          <p:spTgt spid="25"/>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54"/>
                                        </p:tgtEl>
                                        <p:attrNameLst>
                                          <p:attrName>style.visibility</p:attrName>
                                        </p:attrNameLst>
                                      </p:cBhvr>
                                      <p:to>
                                        <p:strVal val="visible"/>
                                      </p:to>
                                    </p:set>
                                    <p:animEffect transition="in" filter="fade">
                                      <p:cBhvr>
                                        <p:cTn id="94" dur="1000"/>
                                        <p:tgtEl>
                                          <p:spTgt spid="54"/>
                                        </p:tgtEl>
                                      </p:cBhvr>
                                    </p:animEffect>
                                    <p:anim calcmode="lin" valueType="num">
                                      <p:cBhvr>
                                        <p:cTn id="95" dur="1000" fill="hold"/>
                                        <p:tgtEl>
                                          <p:spTgt spid="54"/>
                                        </p:tgtEl>
                                        <p:attrNameLst>
                                          <p:attrName>ppt_x</p:attrName>
                                        </p:attrNameLst>
                                      </p:cBhvr>
                                      <p:tavLst>
                                        <p:tav tm="0">
                                          <p:val>
                                            <p:strVal val="#ppt_x"/>
                                          </p:val>
                                        </p:tav>
                                        <p:tav tm="100000">
                                          <p:val>
                                            <p:strVal val="#ppt_x"/>
                                          </p:val>
                                        </p:tav>
                                      </p:tavLst>
                                    </p:anim>
                                    <p:anim calcmode="lin" valueType="num">
                                      <p:cBhvr>
                                        <p:cTn id="96" dur="1000" fill="hold"/>
                                        <p:tgtEl>
                                          <p:spTgt spid="54"/>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fade">
                                      <p:cBhvr>
                                        <p:cTn id="104" dur="1000"/>
                                        <p:tgtEl>
                                          <p:spTgt spid="56"/>
                                        </p:tgtEl>
                                      </p:cBhvr>
                                    </p:animEffect>
                                    <p:anim calcmode="lin" valueType="num">
                                      <p:cBhvr>
                                        <p:cTn id="105" dur="1000" fill="hold"/>
                                        <p:tgtEl>
                                          <p:spTgt spid="56"/>
                                        </p:tgtEl>
                                        <p:attrNameLst>
                                          <p:attrName>ppt_x</p:attrName>
                                        </p:attrNameLst>
                                      </p:cBhvr>
                                      <p:tavLst>
                                        <p:tav tm="0">
                                          <p:val>
                                            <p:strVal val="#ppt_x"/>
                                          </p:val>
                                        </p:tav>
                                        <p:tav tm="100000">
                                          <p:val>
                                            <p:strVal val="#ppt_x"/>
                                          </p:val>
                                        </p:tav>
                                      </p:tavLst>
                                    </p:anim>
                                    <p:anim calcmode="lin" valueType="num">
                                      <p:cBhvr>
                                        <p:cTn id="106"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p:bldP spid="23" grpId="0"/>
      <p:bldP spid="24" grpId="0"/>
      <p:bldP spid="25" grpId="0"/>
      <p:bldP spid="26" grpId="0"/>
      <p:bldP spid="27" grpId="0" animBg="1"/>
      <p:bldP spid="28" grpId="0" animBg="1"/>
      <p:bldP spid="54" grpId="0"/>
      <p:bldP spid="55" grpId="0"/>
      <p:bldP spid="56" grpId="0"/>
      <p:bldP spid="57" grpId="0"/>
      <p:bldP spid="58" grpId="0"/>
      <p:bldP spid="59"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6" name="图片 45"/>
          <p:cNvPicPr>
            <a:picLocks noChangeAspect="1"/>
          </p:cNvPicPr>
          <p:nvPr/>
        </p:nvPicPr>
        <p:blipFill>
          <a:blip r:embed="rId3">
            <a:biLevel thresh="75000"/>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rot="5400000" flipV="1">
            <a:off x="-667613" y="2480493"/>
            <a:ext cx="5143501" cy="258499"/>
          </a:xfrm>
          <a:prstGeom prst="rect">
            <a:avLst/>
          </a:prstGeom>
        </p:spPr>
      </p:pic>
      <p:grpSp>
        <p:nvGrpSpPr>
          <p:cNvPr id="47" name="组合 46"/>
          <p:cNvGrpSpPr/>
          <p:nvPr/>
        </p:nvGrpSpPr>
        <p:grpSpPr>
          <a:xfrm>
            <a:off x="1005975" y="1716488"/>
            <a:ext cx="1567542" cy="1567542"/>
            <a:chOff x="2075544" y="1844222"/>
            <a:chExt cx="2090056" cy="2090056"/>
          </a:xfrm>
        </p:grpSpPr>
        <p:sp>
          <p:nvSpPr>
            <p:cNvPr id="48" name="椭圆 47"/>
            <p:cNvSpPr/>
            <p:nvPr/>
          </p:nvSpPr>
          <p:spPr>
            <a:xfrm>
              <a:off x="2075544" y="1844222"/>
              <a:ext cx="2090056" cy="2090056"/>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2279245" y="2059765"/>
              <a:ext cx="1643032" cy="1643032"/>
            </a:xfrm>
            <a:prstGeom prst="ellipse">
              <a:avLst/>
            </a:prstGeom>
            <a:solidFill>
              <a:srgbClr val="022E6E"/>
            </a:solidFill>
            <a:ln>
              <a:gradFill flip="none" rotWithShape="1">
                <a:gsLst>
                  <a:gs pos="0">
                    <a:srgbClr val="DEDEDE"/>
                  </a:gs>
                  <a:gs pos="100000">
                    <a:schemeClr val="bg1"/>
                  </a:gs>
                </a:gsLst>
                <a:lin ang="27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0" name="TextBox 49"/>
          <p:cNvSpPr txBox="1"/>
          <p:nvPr/>
        </p:nvSpPr>
        <p:spPr>
          <a:xfrm>
            <a:off x="1329671" y="2228824"/>
            <a:ext cx="1134274" cy="530915"/>
          </a:xfrm>
          <a:prstGeom prst="rect">
            <a:avLst/>
          </a:prstGeom>
          <a:noFill/>
        </p:spPr>
        <p:txBody>
          <a:bodyPr wrap="square" lIns="68580" tIns="34290" rIns="68580" bIns="34290" rtlCol="0">
            <a:spAutoFit/>
          </a:bodyPr>
          <a:lstStyle/>
          <a:p>
            <a:r>
              <a:rPr lang="zh-CN" altLang="en-US" sz="3000">
                <a:solidFill>
                  <a:schemeClr val="bg1"/>
                </a:solidFill>
                <a:latin typeface="时尚中黑简体" pitchFamily="2" charset="-122"/>
                <a:ea typeface="时尚中黑简体" pitchFamily="2" charset="-122"/>
              </a:rPr>
              <a:t>目录</a:t>
            </a:r>
            <a:endParaRPr lang="zh-CN" altLang="en-US" sz="3000">
              <a:solidFill>
                <a:schemeClr val="bg1"/>
              </a:solidFill>
              <a:latin typeface="时尚中黑简体" pitchFamily="2" charset="-122"/>
              <a:ea typeface="时尚中黑简体" pitchFamily="2" charset="-122"/>
            </a:endParaRPr>
          </a:p>
        </p:txBody>
      </p:sp>
      <p:grpSp>
        <p:nvGrpSpPr>
          <p:cNvPr id="51" name="组合 50"/>
          <p:cNvGrpSpPr/>
          <p:nvPr/>
        </p:nvGrpSpPr>
        <p:grpSpPr>
          <a:xfrm>
            <a:off x="3417672" y="3220833"/>
            <a:ext cx="4515767" cy="405859"/>
            <a:chOff x="4597712" y="3723530"/>
            <a:chExt cx="5699829" cy="511214"/>
          </a:xfrm>
          <a:effectLst>
            <a:outerShdw blurRad="50800" dist="38100" dir="2700000" algn="tl" rotWithShape="0">
              <a:prstClr val="black">
                <a:alpha val="40000"/>
              </a:prstClr>
            </a:outerShdw>
          </a:effectLst>
        </p:grpSpPr>
        <p:sp>
          <p:nvSpPr>
            <p:cNvPr id="52" name="Freeform 5"/>
            <p:cNvSpPr/>
            <p:nvPr/>
          </p:nvSpPr>
          <p:spPr bwMode="auto">
            <a:xfrm>
              <a:off x="4597712" y="3723530"/>
              <a:ext cx="5699829" cy="511214"/>
            </a:xfrm>
            <a:custGeom>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8"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022E6E"/>
            </a:solidFill>
            <a:ln w="9525"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时尚中黑简体" pitchFamily="2" charset="-122"/>
                <a:ea typeface="时尚中黑简体" pitchFamily="2" charset="-122"/>
              </a:endParaRPr>
            </a:p>
          </p:txBody>
        </p:sp>
        <p:sp>
          <p:nvSpPr>
            <p:cNvPr id="53" name="TextBox 52"/>
            <p:cNvSpPr txBox="1"/>
            <p:nvPr/>
          </p:nvSpPr>
          <p:spPr>
            <a:xfrm>
              <a:off x="5533485" y="3790287"/>
              <a:ext cx="3270135"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a:solidFill>
                    <a:schemeClr val="bg1">
                      <a:lumMod val="95000"/>
                    </a:schemeClr>
                  </a:solidFill>
                  <a:latin typeface="时尚中黑简体" pitchFamily="2" charset="-122"/>
                  <a:ea typeface="时尚中黑简体" pitchFamily="2" charset="-122"/>
                </a:rPr>
                <a:t>添加文字标题</a:t>
              </a:r>
              <a:endParaRPr lang="zh-CN" altLang="en-US" sz="1900">
                <a:solidFill>
                  <a:schemeClr val="bg1">
                    <a:lumMod val="95000"/>
                  </a:schemeClr>
                </a:solidFill>
                <a:latin typeface="时尚中黑简体" pitchFamily="2" charset="-122"/>
                <a:ea typeface="时尚中黑简体" pitchFamily="2" charset="-122"/>
              </a:endParaRPr>
            </a:p>
          </p:txBody>
        </p:sp>
        <p:sp>
          <p:nvSpPr>
            <p:cNvPr id="54" name="KSO_Shape"/>
            <p:cNvSpPr/>
            <p:nvPr/>
          </p:nvSpPr>
          <p:spPr bwMode="auto">
            <a:xfrm>
              <a:off x="9347588" y="3799695"/>
              <a:ext cx="253402" cy="360989"/>
            </a:xfrm>
            <a:custGeom>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3"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时尚中黑简体" pitchFamily="2" charset="-122"/>
                <a:ea typeface="时尚中黑简体" pitchFamily="2" charset="-122"/>
              </a:endParaRPr>
            </a:p>
          </p:txBody>
        </p:sp>
      </p:grpSp>
      <p:grpSp>
        <p:nvGrpSpPr>
          <p:cNvPr id="55" name="组合 54"/>
          <p:cNvGrpSpPr/>
          <p:nvPr/>
        </p:nvGrpSpPr>
        <p:grpSpPr>
          <a:xfrm>
            <a:off x="3036669" y="4029472"/>
            <a:ext cx="4515766" cy="405859"/>
            <a:chOff x="4597712" y="4436542"/>
            <a:chExt cx="5699829" cy="511214"/>
          </a:xfrm>
          <a:effectLst>
            <a:outerShdw blurRad="50800" dist="38100" dir="2700000" algn="tl" rotWithShape="0">
              <a:prstClr val="black">
                <a:alpha val="40000"/>
              </a:prstClr>
            </a:outerShdw>
          </a:effectLst>
        </p:grpSpPr>
        <p:sp>
          <p:nvSpPr>
            <p:cNvPr id="56" name="Freeform 5"/>
            <p:cNvSpPr/>
            <p:nvPr/>
          </p:nvSpPr>
          <p:spPr bwMode="auto">
            <a:xfrm>
              <a:off x="4597712" y="4436542"/>
              <a:ext cx="5699829" cy="511214"/>
            </a:xfrm>
            <a:custGeom>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8"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022E6E"/>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时尚中黑简体" pitchFamily="2" charset="-122"/>
                <a:ea typeface="时尚中黑简体" pitchFamily="2" charset="-122"/>
              </a:endParaRPr>
            </a:p>
          </p:txBody>
        </p:sp>
        <p:sp>
          <p:nvSpPr>
            <p:cNvPr id="57" name="TextBox 56"/>
            <p:cNvSpPr txBox="1"/>
            <p:nvPr/>
          </p:nvSpPr>
          <p:spPr>
            <a:xfrm>
              <a:off x="5533485" y="4523326"/>
              <a:ext cx="324736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a:solidFill>
                    <a:schemeClr val="bg1">
                      <a:lumMod val="95000"/>
                    </a:schemeClr>
                  </a:solidFill>
                  <a:latin typeface="时尚中黑简体" pitchFamily="2" charset="-122"/>
                  <a:ea typeface="时尚中黑简体" pitchFamily="2" charset="-122"/>
                </a:rPr>
                <a:t>添加文字标题</a:t>
              </a:r>
              <a:endParaRPr lang="zh-CN" altLang="en-US" sz="1900">
                <a:solidFill>
                  <a:schemeClr val="bg1">
                    <a:lumMod val="95000"/>
                  </a:schemeClr>
                </a:solidFill>
                <a:latin typeface="时尚中黑简体" pitchFamily="2" charset="-122"/>
                <a:ea typeface="时尚中黑简体" pitchFamily="2" charset="-122"/>
              </a:endParaRPr>
            </a:p>
          </p:txBody>
        </p:sp>
        <p:sp>
          <p:nvSpPr>
            <p:cNvPr id="58" name="KSO_Shape"/>
            <p:cNvSpPr/>
            <p:nvPr/>
          </p:nvSpPr>
          <p:spPr bwMode="auto">
            <a:xfrm>
              <a:off x="9299109" y="4567191"/>
              <a:ext cx="350360" cy="218063"/>
            </a:xfrm>
            <a:custGeom>
              <a:gdLst>
                <a:gd name="T0" fmla="*/ 1009661 w 2006600"/>
                <a:gd name="T1" fmla="*/ 391160 h 1387475"/>
                <a:gd name="T2" fmla="*/ 1011251 w 2006600"/>
                <a:gd name="T3" fmla="*/ 509270 h 1387475"/>
                <a:gd name="T4" fmla="*/ 1084401 w 2006600"/>
                <a:gd name="T5" fmla="*/ 630555 h 1387475"/>
                <a:gd name="T6" fmla="*/ 1213209 w 2006600"/>
                <a:gd name="T7" fmla="*/ 691833 h 1387475"/>
                <a:gd name="T8" fmla="*/ 1322616 w 2006600"/>
                <a:gd name="T9" fmla="*/ 683895 h 1387475"/>
                <a:gd name="T10" fmla="*/ 1373821 w 2006600"/>
                <a:gd name="T11" fmla="*/ 722948 h 1387475"/>
                <a:gd name="T12" fmla="*/ 1348695 w 2006600"/>
                <a:gd name="T13" fmla="*/ 830580 h 1387475"/>
                <a:gd name="T14" fmla="*/ 1289857 w 2006600"/>
                <a:gd name="T15" fmla="*/ 930276 h 1387475"/>
                <a:gd name="T16" fmla="*/ 1172499 w 2006600"/>
                <a:gd name="T17" fmla="*/ 1024573 h 1387475"/>
                <a:gd name="T18" fmla="*/ 1069135 w 2006600"/>
                <a:gd name="T19" fmla="*/ 1059498 h 1387475"/>
                <a:gd name="T20" fmla="*/ 955912 w 2006600"/>
                <a:gd name="T21" fmla="*/ 1062356 h 1387475"/>
                <a:gd name="T22" fmla="*/ 850321 w 2006600"/>
                <a:gd name="T23" fmla="*/ 1032511 h 1387475"/>
                <a:gd name="T24" fmla="*/ 740914 w 2006600"/>
                <a:gd name="T25" fmla="*/ 956628 h 1387475"/>
                <a:gd name="T26" fmla="*/ 664902 w 2006600"/>
                <a:gd name="T27" fmla="*/ 847408 h 1387475"/>
                <a:gd name="T28" fmla="*/ 634688 w 2006600"/>
                <a:gd name="T29" fmla="*/ 741998 h 1387475"/>
                <a:gd name="T30" fmla="*/ 637550 w 2006600"/>
                <a:gd name="T31" fmla="*/ 628968 h 1387475"/>
                <a:gd name="T32" fmla="*/ 672535 w 2006600"/>
                <a:gd name="T33" fmla="*/ 525780 h 1387475"/>
                <a:gd name="T34" fmla="*/ 767312 w 2006600"/>
                <a:gd name="T35" fmla="*/ 408623 h 1387475"/>
                <a:gd name="T36" fmla="*/ 867178 w 2006600"/>
                <a:gd name="T37" fmla="*/ 349885 h 1387475"/>
                <a:gd name="T38" fmla="*/ 974676 w 2006600"/>
                <a:gd name="T39" fmla="*/ 324803 h 1387475"/>
                <a:gd name="T40" fmla="*/ 889318 w 2006600"/>
                <a:gd name="T41" fmla="*/ 202109 h 1387475"/>
                <a:gd name="T42" fmla="*/ 752158 w 2006600"/>
                <a:gd name="T43" fmla="*/ 256364 h 1387475"/>
                <a:gd name="T44" fmla="*/ 637858 w 2006600"/>
                <a:gd name="T45" fmla="*/ 346155 h 1387475"/>
                <a:gd name="T46" fmla="*/ 553720 w 2006600"/>
                <a:gd name="T47" fmla="*/ 464501 h 1387475"/>
                <a:gd name="T48" fmla="*/ 506412 w 2006600"/>
                <a:gd name="T49" fmla="*/ 604740 h 1387475"/>
                <a:gd name="T50" fmla="*/ 502602 w 2006600"/>
                <a:gd name="T51" fmla="*/ 758304 h 1387475"/>
                <a:gd name="T52" fmla="*/ 543242 w 2006600"/>
                <a:gd name="T53" fmla="*/ 901399 h 1387475"/>
                <a:gd name="T54" fmla="*/ 621665 w 2006600"/>
                <a:gd name="T55" fmla="*/ 1023552 h 1387475"/>
                <a:gd name="T56" fmla="*/ 731203 w 2006600"/>
                <a:gd name="T57" fmla="*/ 1118737 h 1387475"/>
                <a:gd name="T58" fmla="*/ 865188 w 2006600"/>
                <a:gd name="T59" fmla="*/ 1179338 h 1387475"/>
                <a:gd name="T60" fmla="*/ 1016317 w 2006600"/>
                <a:gd name="T61" fmla="*/ 1198058 h 1387475"/>
                <a:gd name="T62" fmla="*/ 1164907 w 2006600"/>
                <a:gd name="T63" fmla="*/ 1171723 h 1387475"/>
                <a:gd name="T64" fmla="*/ 1295400 w 2006600"/>
                <a:gd name="T65" fmla="*/ 1105094 h 1387475"/>
                <a:gd name="T66" fmla="*/ 1400175 w 2006600"/>
                <a:gd name="T67" fmla="*/ 1005150 h 1387475"/>
                <a:gd name="T68" fmla="*/ 1473200 w 2006600"/>
                <a:gd name="T69" fmla="*/ 878554 h 1387475"/>
                <a:gd name="T70" fmla="*/ 1506537 w 2006600"/>
                <a:gd name="T71" fmla="*/ 732605 h 1387475"/>
                <a:gd name="T72" fmla="*/ 1495107 w 2006600"/>
                <a:gd name="T73" fmla="*/ 580309 h 1387475"/>
                <a:gd name="T74" fmla="*/ 1441133 w 2006600"/>
                <a:gd name="T75" fmla="*/ 442926 h 1387475"/>
                <a:gd name="T76" fmla="*/ 1351280 w 2006600"/>
                <a:gd name="T77" fmla="*/ 329022 h 1387475"/>
                <a:gd name="T78" fmla="*/ 1232853 w 2006600"/>
                <a:gd name="T79" fmla="*/ 244625 h 1387475"/>
                <a:gd name="T80" fmla="*/ 1092517 w 2006600"/>
                <a:gd name="T81" fmla="*/ 197349 h 1387475"/>
                <a:gd name="T82" fmla="*/ 1067117 w 2006600"/>
                <a:gd name="T83" fmla="*/ 2221 h 1387475"/>
                <a:gd name="T84" fmla="*/ 1316355 w 2006600"/>
                <a:gd name="T85" fmla="*/ 48227 h 1387475"/>
                <a:gd name="T86" fmla="*/ 1546543 w 2006600"/>
                <a:gd name="T87" fmla="*/ 149440 h 1387475"/>
                <a:gd name="T88" fmla="*/ 1745297 w 2006600"/>
                <a:gd name="T89" fmla="*/ 297611 h 1387475"/>
                <a:gd name="T90" fmla="*/ 1900555 w 2006600"/>
                <a:gd name="T91" fmla="*/ 485442 h 1387475"/>
                <a:gd name="T92" fmla="*/ 2000885 w 2006600"/>
                <a:gd name="T93" fmla="*/ 704684 h 1387475"/>
                <a:gd name="T94" fmla="*/ 1921510 w 2006600"/>
                <a:gd name="T95" fmla="*/ 911552 h 1387475"/>
                <a:gd name="T96" fmla="*/ 1774507 w 2006600"/>
                <a:gd name="T97" fmla="*/ 1088913 h 1387475"/>
                <a:gd name="T98" fmla="*/ 1582103 w 2006600"/>
                <a:gd name="T99" fmla="*/ 1231055 h 1387475"/>
                <a:gd name="T100" fmla="*/ 1356677 w 2006600"/>
                <a:gd name="T101" fmla="*/ 1331316 h 1387475"/>
                <a:gd name="T102" fmla="*/ 1109345 w 2006600"/>
                <a:gd name="T103" fmla="*/ 1382399 h 1387475"/>
                <a:gd name="T104" fmla="*/ 852805 w 2006600"/>
                <a:gd name="T105" fmla="*/ 1377639 h 1387475"/>
                <a:gd name="T106" fmla="*/ 611187 w 2006600"/>
                <a:gd name="T107" fmla="*/ 1317990 h 1387475"/>
                <a:gd name="T108" fmla="*/ 397510 w 2006600"/>
                <a:gd name="T109" fmla="*/ 1210114 h 1387475"/>
                <a:gd name="T110" fmla="*/ 216852 w 2006600"/>
                <a:gd name="T111" fmla="*/ 1061309 h 1387475"/>
                <a:gd name="T112" fmla="*/ 75882 w 2006600"/>
                <a:gd name="T113" fmla="*/ 879189 h 1387475"/>
                <a:gd name="T114" fmla="*/ 22225 w 2006600"/>
                <a:gd name="T115" fmla="*/ 666610 h 1387475"/>
                <a:gd name="T116" fmla="*/ 140970 w 2006600"/>
                <a:gd name="T117" fmla="*/ 451810 h 1387475"/>
                <a:gd name="T118" fmla="*/ 302260 w 2006600"/>
                <a:gd name="T119" fmla="*/ 270324 h 1387475"/>
                <a:gd name="T120" fmla="*/ 500380 w 2006600"/>
                <a:gd name="T121" fmla="*/ 128817 h 1387475"/>
                <a:gd name="T122" fmla="*/ 728980 w 2006600"/>
                <a:gd name="T123" fmla="*/ 36487 h 1387475"/>
                <a:gd name="T124" fmla="*/ 981393 w 2006600"/>
                <a:gd name="T125" fmla="*/ 317 h 13874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06600" h="1387475">
                  <a:moveTo>
                    <a:pt x="1003300" y="323850"/>
                  </a:moveTo>
                  <a:lnTo>
                    <a:pt x="1019520" y="324168"/>
                  </a:lnTo>
                  <a:lnTo>
                    <a:pt x="1035740" y="325120"/>
                  </a:lnTo>
                  <a:lnTo>
                    <a:pt x="1031924" y="332423"/>
                  </a:lnTo>
                  <a:lnTo>
                    <a:pt x="1028425" y="339090"/>
                  </a:lnTo>
                  <a:lnTo>
                    <a:pt x="1025245" y="346075"/>
                  </a:lnTo>
                  <a:lnTo>
                    <a:pt x="1022065" y="353378"/>
                  </a:lnTo>
                  <a:lnTo>
                    <a:pt x="1019202" y="360680"/>
                  </a:lnTo>
                  <a:lnTo>
                    <a:pt x="1016658" y="367983"/>
                  </a:lnTo>
                  <a:lnTo>
                    <a:pt x="1014113" y="375285"/>
                  </a:lnTo>
                  <a:lnTo>
                    <a:pt x="1011887" y="383223"/>
                  </a:lnTo>
                  <a:lnTo>
                    <a:pt x="1009661" y="391160"/>
                  </a:lnTo>
                  <a:lnTo>
                    <a:pt x="1008071" y="398780"/>
                  </a:lnTo>
                  <a:lnTo>
                    <a:pt x="1006480" y="406718"/>
                  </a:lnTo>
                  <a:lnTo>
                    <a:pt x="1005526" y="414655"/>
                  </a:lnTo>
                  <a:lnTo>
                    <a:pt x="1004572" y="422910"/>
                  </a:lnTo>
                  <a:lnTo>
                    <a:pt x="1003618" y="430848"/>
                  </a:lnTo>
                  <a:lnTo>
                    <a:pt x="1003300" y="439103"/>
                  </a:lnTo>
                  <a:lnTo>
                    <a:pt x="1003300" y="447358"/>
                  </a:lnTo>
                  <a:lnTo>
                    <a:pt x="1003618" y="460058"/>
                  </a:lnTo>
                  <a:lnTo>
                    <a:pt x="1004572" y="472758"/>
                  </a:lnTo>
                  <a:lnTo>
                    <a:pt x="1006162" y="485140"/>
                  </a:lnTo>
                  <a:lnTo>
                    <a:pt x="1008389" y="497205"/>
                  </a:lnTo>
                  <a:lnTo>
                    <a:pt x="1011251" y="509270"/>
                  </a:lnTo>
                  <a:lnTo>
                    <a:pt x="1014432" y="521018"/>
                  </a:lnTo>
                  <a:lnTo>
                    <a:pt x="1018248" y="532448"/>
                  </a:lnTo>
                  <a:lnTo>
                    <a:pt x="1022701" y="543560"/>
                  </a:lnTo>
                  <a:lnTo>
                    <a:pt x="1027471" y="554673"/>
                  </a:lnTo>
                  <a:lnTo>
                    <a:pt x="1033196" y="565150"/>
                  </a:lnTo>
                  <a:lnTo>
                    <a:pt x="1038921" y="575628"/>
                  </a:lnTo>
                  <a:lnTo>
                    <a:pt x="1045600" y="585470"/>
                  </a:lnTo>
                  <a:lnTo>
                    <a:pt x="1052597" y="595313"/>
                  </a:lnTo>
                  <a:lnTo>
                    <a:pt x="1059594" y="604838"/>
                  </a:lnTo>
                  <a:lnTo>
                    <a:pt x="1067545" y="613728"/>
                  </a:lnTo>
                  <a:lnTo>
                    <a:pt x="1075814" y="622300"/>
                  </a:lnTo>
                  <a:lnTo>
                    <a:pt x="1084401" y="630555"/>
                  </a:lnTo>
                  <a:lnTo>
                    <a:pt x="1093306" y="638175"/>
                  </a:lnTo>
                  <a:lnTo>
                    <a:pt x="1102848" y="645478"/>
                  </a:lnTo>
                  <a:lnTo>
                    <a:pt x="1112389" y="652463"/>
                  </a:lnTo>
                  <a:lnTo>
                    <a:pt x="1122566" y="658813"/>
                  </a:lnTo>
                  <a:lnTo>
                    <a:pt x="1132744" y="664845"/>
                  </a:lnTo>
                  <a:lnTo>
                    <a:pt x="1143557" y="670243"/>
                  </a:lnTo>
                  <a:lnTo>
                    <a:pt x="1154689" y="675323"/>
                  </a:lnTo>
                  <a:lnTo>
                    <a:pt x="1165820" y="679450"/>
                  </a:lnTo>
                  <a:lnTo>
                    <a:pt x="1177270" y="683578"/>
                  </a:lnTo>
                  <a:lnTo>
                    <a:pt x="1189037" y="686753"/>
                  </a:lnTo>
                  <a:lnTo>
                    <a:pt x="1201123" y="689610"/>
                  </a:lnTo>
                  <a:lnTo>
                    <a:pt x="1213209" y="691833"/>
                  </a:lnTo>
                  <a:lnTo>
                    <a:pt x="1225613" y="693420"/>
                  </a:lnTo>
                  <a:lnTo>
                    <a:pt x="1238016" y="694055"/>
                  </a:lnTo>
                  <a:lnTo>
                    <a:pt x="1251056" y="694690"/>
                  </a:lnTo>
                  <a:lnTo>
                    <a:pt x="1259325" y="694690"/>
                  </a:lnTo>
                  <a:lnTo>
                    <a:pt x="1267276" y="694055"/>
                  </a:lnTo>
                  <a:lnTo>
                    <a:pt x="1275545" y="693420"/>
                  </a:lnTo>
                  <a:lnTo>
                    <a:pt x="1283815" y="692468"/>
                  </a:lnTo>
                  <a:lnTo>
                    <a:pt x="1291766" y="691198"/>
                  </a:lnTo>
                  <a:lnTo>
                    <a:pt x="1299399" y="689928"/>
                  </a:lnTo>
                  <a:lnTo>
                    <a:pt x="1307350" y="688023"/>
                  </a:lnTo>
                  <a:lnTo>
                    <a:pt x="1315301" y="686118"/>
                  </a:lnTo>
                  <a:lnTo>
                    <a:pt x="1322616" y="683895"/>
                  </a:lnTo>
                  <a:lnTo>
                    <a:pt x="1330249" y="681355"/>
                  </a:lnTo>
                  <a:lnTo>
                    <a:pt x="1337564" y="678815"/>
                  </a:lnTo>
                  <a:lnTo>
                    <a:pt x="1345197" y="675958"/>
                  </a:lnTo>
                  <a:lnTo>
                    <a:pt x="1352194" y="672783"/>
                  </a:lnTo>
                  <a:lnTo>
                    <a:pt x="1359509" y="669608"/>
                  </a:lnTo>
                  <a:lnTo>
                    <a:pt x="1366188" y="666115"/>
                  </a:lnTo>
                  <a:lnTo>
                    <a:pt x="1372867" y="661988"/>
                  </a:lnTo>
                  <a:lnTo>
                    <a:pt x="1374139" y="678498"/>
                  </a:lnTo>
                  <a:lnTo>
                    <a:pt x="1374775" y="694690"/>
                  </a:lnTo>
                  <a:lnTo>
                    <a:pt x="1374457" y="704215"/>
                  </a:lnTo>
                  <a:lnTo>
                    <a:pt x="1374139" y="713740"/>
                  </a:lnTo>
                  <a:lnTo>
                    <a:pt x="1373821" y="722948"/>
                  </a:lnTo>
                  <a:lnTo>
                    <a:pt x="1372549" y="732790"/>
                  </a:lnTo>
                  <a:lnTo>
                    <a:pt x="1371595" y="741998"/>
                  </a:lnTo>
                  <a:lnTo>
                    <a:pt x="1370640" y="751205"/>
                  </a:lnTo>
                  <a:lnTo>
                    <a:pt x="1368732" y="760413"/>
                  </a:lnTo>
                  <a:lnTo>
                    <a:pt x="1366824" y="769303"/>
                  </a:lnTo>
                  <a:lnTo>
                    <a:pt x="1365234" y="778193"/>
                  </a:lnTo>
                  <a:lnTo>
                    <a:pt x="1363007" y="787083"/>
                  </a:lnTo>
                  <a:lnTo>
                    <a:pt x="1360463" y="795973"/>
                  </a:lnTo>
                  <a:lnTo>
                    <a:pt x="1357919" y="804863"/>
                  </a:lnTo>
                  <a:lnTo>
                    <a:pt x="1355056" y="813435"/>
                  </a:lnTo>
                  <a:lnTo>
                    <a:pt x="1351876" y="822008"/>
                  </a:lnTo>
                  <a:lnTo>
                    <a:pt x="1348695" y="830580"/>
                  </a:lnTo>
                  <a:lnTo>
                    <a:pt x="1345515" y="839153"/>
                  </a:lnTo>
                  <a:lnTo>
                    <a:pt x="1342017" y="847408"/>
                  </a:lnTo>
                  <a:lnTo>
                    <a:pt x="1337882" y="855663"/>
                  </a:lnTo>
                  <a:lnTo>
                    <a:pt x="1334065" y="863283"/>
                  </a:lnTo>
                  <a:lnTo>
                    <a:pt x="1329931" y="871538"/>
                  </a:lnTo>
                  <a:lnTo>
                    <a:pt x="1325478" y="879158"/>
                  </a:lnTo>
                  <a:lnTo>
                    <a:pt x="1321026" y="886778"/>
                  </a:lnTo>
                  <a:lnTo>
                    <a:pt x="1316255" y="894398"/>
                  </a:lnTo>
                  <a:lnTo>
                    <a:pt x="1311166" y="901700"/>
                  </a:lnTo>
                  <a:lnTo>
                    <a:pt x="1306396" y="909320"/>
                  </a:lnTo>
                  <a:lnTo>
                    <a:pt x="1300989" y="916305"/>
                  </a:lnTo>
                  <a:lnTo>
                    <a:pt x="1289857" y="930276"/>
                  </a:lnTo>
                  <a:lnTo>
                    <a:pt x="1278090" y="943928"/>
                  </a:lnTo>
                  <a:lnTo>
                    <a:pt x="1266004" y="956628"/>
                  </a:lnTo>
                  <a:lnTo>
                    <a:pt x="1252964" y="969011"/>
                  </a:lnTo>
                  <a:lnTo>
                    <a:pt x="1239606" y="980758"/>
                  </a:lnTo>
                  <a:lnTo>
                    <a:pt x="1225295" y="991553"/>
                  </a:lnTo>
                  <a:lnTo>
                    <a:pt x="1218297" y="996951"/>
                  </a:lnTo>
                  <a:lnTo>
                    <a:pt x="1210983" y="1002031"/>
                  </a:lnTo>
                  <a:lnTo>
                    <a:pt x="1203667" y="1006793"/>
                  </a:lnTo>
                  <a:lnTo>
                    <a:pt x="1195716" y="1011873"/>
                  </a:lnTo>
                  <a:lnTo>
                    <a:pt x="1188083" y="1016318"/>
                  </a:lnTo>
                  <a:lnTo>
                    <a:pt x="1180450" y="1020763"/>
                  </a:lnTo>
                  <a:lnTo>
                    <a:pt x="1172499" y="1024573"/>
                  </a:lnTo>
                  <a:lnTo>
                    <a:pt x="1164230" y="1029018"/>
                  </a:lnTo>
                  <a:lnTo>
                    <a:pt x="1155961" y="1032511"/>
                  </a:lnTo>
                  <a:lnTo>
                    <a:pt x="1148010" y="1036003"/>
                  </a:lnTo>
                  <a:lnTo>
                    <a:pt x="1139423" y="1039813"/>
                  </a:lnTo>
                  <a:lnTo>
                    <a:pt x="1131154" y="1042988"/>
                  </a:lnTo>
                  <a:lnTo>
                    <a:pt x="1122566" y="1046163"/>
                  </a:lnTo>
                  <a:lnTo>
                    <a:pt x="1113661" y="1048703"/>
                  </a:lnTo>
                  <a:lnTo>
                    <a:pt x="1105074" y="1051561"/>
                  </a:lnTo>
                  <a:lnTo>
                    <a:pt x="1096169" y="1053466"/>
                  </a:lnTo>
                  <a:lnTo>
                    <a:pt x="1087264" y="1056006"/>
                  </a:lnTo>
                  <a:lnTo>
                    <a:pt x="1078358" y="1057911"/>
                  </a:lnTo>
                  <a:lnTo>
                    <a:pt x="1069135" y="1059498"/>
                  </a:lnTo>
                  <a:lnTo>
                    <a:pt x="1059594" y="1061086"/>
                  </a:lnTo>
                  <a:lnTo>
                    <a:pt x="1050370" y="1062356"/>
                  </a:lnTo>
                  <a:lnTo>
                    <a:pt x="1041147" y="1063626"/>
                  </a:lnTo>
                  <a:lnTo>
                    <a:pt x="1031924" y="1064261"/>
                  </a:lnTo>
                  <a:lnTo>
                    <a:pt x="1022383" y="1064896"/>
                  </a:lnTo>
                  <a:lnTo>
                    <a:pt x="1012841" y="1065213"/>
                  </a:lnTo>
                  <a:lnTo>
                    <a:pt x="1003300" y="1065213"/>
                  </a:lnTo>
                  <a:lnTo>
                    <a:pt x="993759" y="1065213"/>
                  </a:lnTo>
                  <a:lnTo>
                    <a:pt x="984218" y="1064896"/>
                  </a:lnTo>
                  <a:lnTo>
                    <a:pt x="974676" y="1064261"/>
                  </a:lnTo>
                  <a:lnTo>
                    <a:pt x="965135" y="1063626"/>
                  </a:lnTo>
                  <a:lnTo>
                    <a:pt x="955912" y="1062356"/>
                  </a:lnTo>
                  <a:lnTo>
                    <a:pt x="946688" y="1061086"/>
                  </a:lnTo>
                  <a:lnTo>
                    <a:pt x="937783" y="1059498"/>
                  </a:lnTo>
                  <a:lnTo>
                    <a:pt x="928560" y="1057911"/>
                  </a:lnTo>
                  <a:lnTo>
                    <a:pt x="919655" y="1056006"/>
                  </a:lnTo>
                  <a:lnTo>
                    <a:pt x="910750" y="1053466"/>
                  </a:lnTo>
                  <a:lnTo>
                    <a:pt x="901526" y="1051561"/>
                  </a:lnTo>
                  <a:lnTo>
                    <a:pt x="892621" y="1048703"/>
                  </a:lnTo>
                  <a:lnTo>
                    <a:pt x="884034" y="1046163"/>
                  </a:lnTo>
                  <a:lnTo>
                    <a:pt x="875765" y="1042988"/>
                  </a:lnTo>
                  <a:lnTo>
                    <a:pt x="867178" y="1039813"/>
                  </a:lnTo>
                  <a:lnTo>
                    <a:pt x="858908" y="1036003"/>
                  </a:lnTo>
                  <a:lnTo>
                    <a:pt x="850321" y="1032511"/>
                  </a:lnTo>
                  <a:lnTo>
                    <a:pt x="842370" y="1029018"/>
                  </a:lnTo>
                  <a:lnTo>
                    <a:pt x="834101" y="1024573"/>
                  </a:lnTo>
                  <a:lnTo>
                    <a:pt x="826468" y="1020763"/>
                  </a:lnTo>
                  <a:lnTo>
                    <a:pt x="818517" y="1016318"/>
                  </a:lnTo>
                  <a:lnTo>
                    <a:pt x="810566" y="1011873"/>
                  </a:lnTo>
                  <a:lnTo>
                    <a:pt x="803251" y="1006793"/>
                  </a:lnTo>
                  <a:lnTo>
                    <a:pt x="795618" y="1002031"/>
                  </a:lnTo>
                  <a:lnTo>
                    <a:pt x="788303" y="996951"/>
                  </a:lnTo>
                  <a:lnTo>
                    <a:pt x="780988" y="991553"/>
                  </a:lnTo>
                  <a:lnTo>
                    <a:pt x="767312" y="980758"/>
                  </a:lnTo>
                  <a:lnTo>
                    <a:pt x="753636" y="969011"/>
                  </a:lnTo>
                  <a:lnTo>
                    <a:pt x="740914" y="956628"/>
                  </a:lnTo>
                  <a:lnTo>
                    <a:pt x="728192" y="943928"/>
                  </a:lnTo>
                  <a:lnTo>
                    <a:pt x="716743" y="930276"/>
                  </a:lnTo>
                  <a:lnTo>
                    <a:pt x="705929" y="916305"/>
                  </a:lnTo>
                  <a:lnTo>
                    <a:pt x="700523" y="909320"/>
                  </a:lnTo>
                  <a:lnTo>
                    <a:pt x="695434" y="901700"/>
                  </a:lnTo>
                  <a:lnTo>
                    <a:pt x="690345" y="894398"/>
                  </a:lnTo>
                  <a:lnTo>
                    <a:pt x="685893" y="886778"/>
                  </a:lnTo>
                  <a:lnTo>
                    <a:pt x="681122" y="879158"/>
                  </a:lnTo>
                  <a:lnTo>
                    <a:pt x="676669" y="871538"/>
                  </a:lnTo>
                  <a:lnTo>
                    <a:pt x="672535" y="863283"/>
                  </a:lnTo>
                  <a:lnTo>
                    <a:pt x="668718" y="855663"/>
                  </a:lnTo>
                  <a:lnTo>
                    <a:pt x="664902" y="847408"/>
                  </a:lnTo>
                  <a:lnTo>
                    <a:pt x="661085" y="839153"/>
                  </a:lnTo>
                  <a:lnTo>
                    <a:pt x="657587" y="830580"/>
                  </a:lnTo>
                  <a:lnTo>
                    <a:pt x="654406" y="822008"/>
                  </a:lnTo>
                  <a:lnTo>
                    <a:pt x="651544" y="813435"/>
                  </a:lnTo>
                  <a:lnTo>
                    <a:pt x="648682" y="804863"/>
                  </a:lnTo>
                  <a:lnTo>
                    <a:pt x="645819" y="795973"/>
                  </a:lnTo>
                  <a:lnTo>
                    <a:pt x="643593" y="787083"/>
                  </a:lnTo>
                  <a:lnTo>
                    <a:pt x="641367" y="778193"/>
                  </a:lnTo>
                  <a:lnTo>
                    <a:pt x="639458" y="769303"/>
                  </a:lnTo>
                  <a:lnTo>
                    <a:pt x="637550" y="760413"/>
                  </a:lnTo>
                  <a:lnTo>
                    <a:pt x="636278" y="751205"/>
                  </a:lnTo>
                  <a:lnTo>
                    <a:pt x="634688" y="741998"/>
                  </a:lnTo>
                  <a:lnTo>
                    <a:pt x="633734" y="732790"/>
                  </a:lnTo>
                  <a:lnTo>
                    <a:pt x="633097" y="722948"/>
                  </a:lnTo>
                  <a:lnTo>
                    <a:pt x="632143" y="713740"/>
                  </a:lnTo>
                  <a:lnTo>
                    <a:pt x="631825" y="704215"/>
                  </a:lnTo>
                  <a:lnTo>
                    <a:pt x="631825" y="694690"/>
                  </a:lnTo>
                  <a:lnTo>
                    <a:pt x="631825" y="684848"/>
                  </a:lnTo>
                  <a:lnTo>
                    <a:pt x="632143" y="675640"/>
                  </a:lnTo>
                  <a:lnTo>
                    <a:pt x="633097" y="666115"/>
                  </a:lnTo>
                  <a:lnTo>
                    <a:pt x="633734" y="656908"/>
                  </a:lnTo>
                  <a:lnTo>
                    <a:pt x="634688" y="647383"/>
                  </a:lnTo>
                  <a:lnTo>
                    <a:pt x="636278" y="638175"/>
                  </a:lnTo>
                  <a:lnTo>
                    <a:pt x="637550" y="628968"/>
                  </a:lnTo>
                  <a:lnTo>
                    <a:pt x="639458" y="620078"/>
                  </a:lnTo>
                  <a:lnTo>
                    <a:pt x="641367" y="610870"/>
                  </a:lnTo>
                  <a:lnTo>
                    <a:pt x="643593" y="601980"/>
                  </a:lnTo>
                  <a:lnTo>
                    <a:pt x="645819" y="593090"/>
                  </a:lnTo>
                  <a:lnTo>
                    <a:pt x="648682" y="584518"/>
                  </a:lnTo>
                  <a:lnTo>
                    <a:pt x="651544" y="575628"/>
                  </a:lnTo>
                  <a:lnTo>
                    <a:pt x="654406" y="567055"/>
                  </a:lnTo>
                  <a:lnTo>
                    <a:pt x="657587" y="558800"/>
                  </a:lnTo>
                  <a:lnTo>
                    <a:pt x="661085" y="550228"/>
                  </a:lnTo>
                  <a:lnTo>
                    <a:pt x="664902" y="541973"/>
                  </a:lnTo>
                  <a:lnTo>
                    <a:pt x="668718" y="534035"/>
                  </a:lnTo>
                  <a:lnTo>
                    <a:pt x="672535" y="525780"/>
                  </a:lnTo>
                  <a:lnTo>
                    <a:pt x="676669" y="517843"/>
                  </a:lnTo>
                  <a:lnTo>
                    <a:pt x="681122" y="509905"/>
                  </a:lnTo>
                  <a:lnTo>
                    <a:pt x="685893" y="502603"/>
                  </a:lnTo>
                  <a:lnTo>
                    <a:pt x="690345" y="494665"/>
                  </a:lnTo>
                  <a:lnTo>
                    <a:pt x="695434" y="487363"/>
                  </a:lnTo>
                  <a:lnTo>
                    <a:pt x="700523" y="480060"/>
                  </a:lnTo>
                  <a:lnTo>
                    <a:pt x="705929" y="472758"/>
                  </a:lnTo>
                  <a:lnTo>
                    <a:pt x="716743" y="458788"/>
                  </a:lnTo>
                  <a:lnTo>
                    <a:pt x="728192" y="445135"/>
                  </a:lnTo>
                  <a:lnTo>
                    <a:pt x="740914" y="432435"/>
                  </a:lnTo>
                  <a:lnTo>
                    <a:pt x="753636" y="420370"/>
                  </a:lnTo>
                  <a:lnTo>
                    <a:pt x="767312" y="408623"/>
                  </a:lnTo>
                  <a:lnTo>
                    <a:pt x="780988" y="397510"/>
                  </a:lnTo>
                  <a:lnTo>
                    <a:pt x="788303" y="392113"/>
                  </a:lnTo>
                  <a:lnTo>
                    <a:pt x="795618" y="387033"/>
                  </a:lnTo>
                  <a:lnTo>
                    <a:pt x="803251" y="382270"/>
                  </a:lnTo>
                  <a:lnTo>
                    <a:pt x="810566" y="377508"/>
                  </a:lnTo>
                  <a:lnTo>
                    <a:pt x="818517" y="373063"/>
                  </a:lnTo>
                  <a:lnTo>
                    <a:pt x="826468" y="368618"/>
                  </a:lnTo>
                  <a:lnTo>
                    <a:pt x="834101" y="364490"/>
                  </a:lnTo>
                  <a:lnTo>
                    <a:pt x="842370" y="360363"/>
                  </a:lnTo>
                  <a:lnTo>
                    <a:pt x="850321" y="356553"/>
                  </a:lnTo>
                  <a:lnTo>
                    <a:pt x="858908" y="353060"/>
                  </a:lnTo>
                  <a:lnTo>
                    <a:pt x="867178" y="349885"/>
                  </a:lnTo>
                  <a:lnTo>
                    <a:pt x="875765" y="346710"/>
                  </a:lnTo>
                  <a:lnTo>
                    <a:pt x="884034" y="343218"/>
                  </a:lnTo>
                  <a:lnTo>
                    <a:pt x="892621" y="340360"/>
                  </a:lnTo>
                  <a:lnTo>
                    <a:pt x="901526" y="338138"/>
                  </a:lnTo>
                  <a:lnTo>
                    <a:pt x="910750" y="335598"/>
                  </a:lnTo>
                  <a:lnTo>
                    <a:pt x="919655" y="333375"/>
                  </a:lnTo>
                  <a:lnTo>
                    <a:pt x="928560" y="331470"/>
                  </a:lnTo>
                  <a:lnTo>
                    <a:pt x="937783" y="329883"/>
                  </a:lnTo>
                  <a:lnTo>
                    <a:pt x="946688" y="327978"/>
                  </a:lnTo>
                  <a:lnTo>
                    <a:pt x="955912" y="327025"/>
                  </a:lnTo>
                  <a:lnTo>
                    <a:pt x="965135" y="326073"/>
                  </a:lnTo>
                  <a:lnTo>
                    <a:pt x="974676" y="324803"/>
                  </a:lnTo>
                  <a:lnTo>
                    <a:pt x="984218" y="324485"/>
                  </a:lnTo>
                  <a:lnTo>
                    <a:pt x="993759" y="324168"/>
                  </a:lnTo>
                  <a:lnTo>
                    <a:pt x="1003300" y="323850"/>
                  </a:lnTo>
                  <a:close/>
                  <a:moveTo>
                    <a:pt x="990283" y="189417"/>
                  </a:moveTo>
                  <a:lnTo>
                    <a:pt x="977265" y="190052"/>
                  </a:lnTo>
                  <a:lnTo>
                    <a:pt x="964565" y="190687"/>
                  </a:lnTo>
                  <a:lnTo>
                    <a:pt x="951865" y="191956"/>
                  </a:lnTo>
                  <a:lnTo>
                    <a:pt x="939165" y="193225"/>
                  </a:lnTo>
                  <a:lnTo>
                    <a:pt x="926465" y="195129"/>
                  </a:lnTo>
                  <a:lnTo>
                    <a:pt x="914083" y="197349"/>
                  </a:lnTo>
                  <a:lnTo>
                    <a:pt x="901383" y="199888"/>
                  </a:lnTo>
                  <a:lnTo>
                    <a:pt x="889318" y="202109"/>
                  </a:lnTo>
                  <a:lnTo>
                    <a:pt x="877253" y="205282"/>
                  </a:lnTo>
                  <a:lnTo>
                    <a:pt x="865188" y="208772"/>
                  </a:lnTo>
                  <a:lnTo>
                    <a:pt x="853440" y="212262"/>
                  </a:lnTo>
                  <a:lnTo>
                    <a:pt x="841693" y="216069"/>
                  </a:lnTo>
                  <a:lnTo>
                    <a:pt x="829945" y="219877"/>
                  </a:lnTo>
                  <a:lnTo>
                    <a:pt x="818515" y="224319"/>
                  </a:lnTo>
                  <a:lnTo>
                    <a:pt x="807085" y="228760"/>
                  </a:lnTo>
                  <a:lnTo>
                    <a:pt x="795655" y="233837"/>
                  </a:lnTo>
                  <a:lnTo>
                    <a:pt x="784543" y="239231"/>
                  </a:lnTo>
                  <a:lnTo>
                    <a:pt x="773748" y="244625"/>
                  </a:lnTo>
                  <a:lnTo>
                    <a:pt x="762953" y="250336"/>
                  </a:lnTo>
                  <a:lnTo>
                    <a:pt x="752158" y="256364"/>
                  </a:lnTo>
                  <a:lnTo>
                    <a:pt x="741680" y="262392"/>
                  </a:lnTo>
                  <a:lnTo>
                    <a:pt x="731203" y="269055"/>
                  </a:lnTo>
                  <a:lnTo>
                    <a:pt x="721360" y="275401"/>
                  </a:lnTo>
                  <a:lnTo>
                    <a:pt x="711200" y="282698"/>
                  </a:lnTo>
                  <a:lnTo>
                    <a:pt x="701358" y="289679"/>
                  </a:lnTo>
                  <a:lnTo>
                    <a:pt x="691833" y="297293"/>
                  </a:lnTo>
                  <a:lnTo>
                    <a:pt x="682308" y="304591"/>
                  </a:lnTo>
                  <a:lnTo>
                    <a:pt x="673100" y="312523"/>
                  </a:lnTo>
                  <a:lnTo>
                    <a:pt x="663893" y="320772"/>
                  </a:lnTo>
                  <a:lnTo>
                    <a:pt x="655003" y="329022"/>
                  </a:lnTo>
                  <a:lnTo>
                    <a:pt x="646430" y="337588"/>
                  </a:lnTo>
                  <a:lnTo>
                    <a:pt x="637858" y="346155"/>
                  </a:lnTo>
                  <a:lnTo>
                    <a:pt x="629602" y="355039"/>
                  </a:lnTo>
                  <a:lnTo>
                    <a:pt x="621665" y="363923"/>
                  </a:lnTo>
                  <a:lnTo>
                    <a:pt x="613727" y="373124"/>
                  </a:lnTo>
                  <a:lnTo>
                    <a:pt x="606107" y="382642"/>
                  </a:lnTo>
                  <a:lnTo>
                    <a:pt x="598805" y="392161"/>
                  </a:lnTo>
                  <a:lnTo>
                    <a:pt x="591502" y="401997"/>
                  </a:lnTo>
                  <a:lnTo>
                    <a:pt x="584835" y="411832"/>
                  </a:lnTo>
                  <a:lnTo>
                    <a:pt x="578167" y="422303"/>
                  </a:lnTo>
                  <a:lnTo>
                    <a:pt x="571817" y="432456"/>
                  </a:lnTo>
                  <a:lnTo>
                    <a:pt x="565150" y="442926"/>
                  </a:lnTo>
                  <a:lnTo>
                    <a:pt x="559435" y="453396"/>
                  </a:lnTo>
                  <a:lnTo>
                    <a:pt x="553720" y="464501"/>
                  </a:lnTo>
                  <a:lnTo>
                    <a:pt x="548005" y="475289"/>
                  </a:lnTo>
                  <a:lnTo>
                    <a:pt x="543242" y="486711"/>
                  </a:lnTo>
                  <a:lnTo>
                    <a:pt x="538162" y="497499"/>
                  </a:lnTo>
                  <a:lnTo>
                    <a:pt x="533400" y="508921"/>
                  </a:lnTo>
                  <a:lnTo>
                    <a:pt x="529272" y="520660"/>
                  </a:lnTo>
                  <a:lnTo>
                    <a:pt x="525145" y="532082"/>
                  </a:lnTo>
                  <a:lnTo>
                    <a:pt x="521017" y="543822"/>
                  </a:lnTo>
                  <a:lnTo>
                    <a:pt x="517525" y="555878"/>
                  </a:lnTo>
                  <a:lnTo>
                    <a:pt x="514350" y="568252"/>
                  </a:lnTo>
                  <a:lnTo>
                    <a:pt x="511492" y="580309"/>
                  </a:lnTo>
                  <a:lnTo>
                    <a:pt x="508635" y="592366"/>
                  </a:lnTo>
                  <a:lnTo>
                    <a:pt x="506412" y="604740"/>
                  </a:lnTo>
                  <a:lnTo>
                    <a:pt x="504190" y="617114"/>
                  </a:lnTo>
                  <a:lnTo>
                    <a:pt x="502602" y="629805"/>
                  </a:lnTo>
                  <a:lnTo>
                    <a:pt x="501015" y="642496"/>
                  </a:lnTo>
                  <a:lnTo>
                    <a:pt x="500062" y="654870"/>
                  </a:lnTo>
                  <a:lnTo>
                    <a:pt x="499110" y="668196"/>
                  </a:lnTo>
                  <a:lnTo>
                    <a:pt x="498792" y="680888"/>
                  </a:lnTo>
                  <a:lnTo>
                    <a:pt x="498157" y="693896"/>
                  </a:lnTo>
                  <a:lnTo>
                    <a:pt x="498792" y="706905"/>
                  </a:lnTo>
                  <a:lnTo>
                    <a:pt x="499110" y="719596"/>
                  </a:lnTo>
                  <a:lnTo>
                    <a:pt x="500062" y="732605"/>
                  </a:lnTo>
                  <a:lnTo>
                    <a:pt x="501015" y="745296"/>
                  </a:lnTo>
                  <a:lnTo>
                    <a:pt x="502602" y="758304"/>
                  </a:lnTo>
                  <a:lnTo>
                    <a:pt x="504190" y="770678"/>
                  </a:lnTo>
                  <a:lnTo>
                    <a:pt x="506412" y="783052"/>
                  </a:lnTo>
                  <a:lnTo>
                    <a:pt x="508635" y="795426"/>
                  </a:lnTo>
                  <a:lnTo>
                    <a:pt x="511492" y="807800"/>
                  </a:lnTo>
                  <a:lnTo>
                    <a:pt x="514350" y="819857"/>
                  </a:lnTo>
                  <a:lnTo>
                    <a:pt x="517525" y="831914"/>
                  </a:lnTo>
                  <a:lnTo>
                    <a:pt x="521017" y="843653"/>
                  </a:lnTo>
                  <a:lnTo>
                    <a:pt x="525145" y="855393"/>
                  </a:lnTo>
                  <a:lnTo>
                    <a:pt x="529272" y="867132"/>
                  </a:lnTo>
                  <a:lnTo>
                    <a:pt x="533400" y="878554"/>
                  </a:lnTo>
                  <a:lnTo>
                    <a:pt x="538162" y="889977"/>
                  </a:lnTo>
                  <a:lnTo>
                    <a:pt x="543242" y="901399"/>
                  </a:lnTo>
                  <a:lnTo>
                    <a:pt x="548005" y="912186"/>
                  </a:lnTo>
                  <a:lnTo>
                    <a:pt x="553720" y="923291"/>
                  </a:lnTo>
                  <a:lnTo>
                    <a:pt x="559435" y="934079"/>
                  </a:lnTo>
                  <a:lnTo>
                    <a:pt x="565150" y="944549"/>
                  </a:lnTo>
                  <a:lnTo>
                    <a:pt x="571817" y="955337"/>
                  </a:lnTo>
                  <a:lnTo>
                    <a:pt x="578167" y="965807"/>
                  </a:lnTo>
                  <a:lnTo>
                    <a:pt x="584835" y="975643"/>
                  </a:lnTo>
                  <a:lnTo>
                    <a:pt x="591502" y="985479"/>
                  </a:lnTo>
                  <a:lnTo>
                    <a:pt x="598805" y="995632"/>
                  </a:lnTo>
                  <a:lnTo>
                    <a:pt x="606107" y="1005150"/>
                  </a:lnTo>
                  <a:lnTo>
                    <a:pt x="613727" y="1014351"/>
                  </a:lnTo>
                  <a:lnTo>
                    <a:pt x="621665" y="1023552"/>
                  </a:lnTo>
                  <a:lnTo>
                    <a:pt x="629602" y="1033071"/>
                  </a:lnTo>
                  <a:lnTo>
                    <a:pt x="637858" y="1041955"/>
                  </a:lnTo>
                  <a:lnTo>
                    <a:pt x="646430" y="1050521"/>
                  </a:lnTo>
                  <a:lnTo>
                    <a:pt x="655003" y="1059088"/>
                  </a:lnTo>
                  <a:lnTo>
                    <a:pt x="663893" y="1067020"/>
                  </a:lnTo>
                  <a:lnTo>
                    <a:pt x="673100" y="1074952"/>
                  </a:lnTo>
                  <a:lnTo>
                    <a:pt x="682308" y="1082884"/>
                  </a:lnTo>
                  <a:lnTo>
                    <a:pt x="691833" y="1090499"/>
                  </a:lnTo>
                  <a:lnTo>
                    <a:pt x="701358" y="1098114"/>
                  </a:lnTo>
                  <a:lnTo>
                    <a:pt x="711200" y="1105094"/>
                  </a:lnTo>
                  <a:lnTo>
                    <a:pt x="721360" y="1112074"/>
                  </a:lnTo>
                  <a:lnTo>
                    <a:pt x="731203" y="1118737"/>
                  </a:lnTo>
                  <a:lnTo>
                    <a:pt x="741680" y="1125083"/>
                  </a:lnTo>
                  <a:lnTo>
                    <a:pt x="752158" y="1131111"/>
                  </a:lnTo>
                  <a:lnTo>
                    <a:pt x="762953" y="1137139"/>
                  </a:lnTo>
                  <a:lnTo>
                    <a:pt x="773748" y="1142850"/>
                  </a:lnTo>
                  <a:lnTo>
                    <a:pt x="784543" y="1148562"/>
                  </a:lnTo>
                  <a:lnTo>
                    <a:pt x="795655" y="1153638"/>
                  </a:lnTo>
                  <a:lnTo>
                    <a:pt x="807085" y="1158715"/>
                  </a:lnTo>
                  <a:lnTo>
                    <a:pt x="818515" y="1163157"/>
                  </a:lnTo>
                  <a:lnTo>
                    <a:pt x="829945" y="1167599"/>
                  </a:lnTo>
                  <a:lnTo>
                    <a:pt x="841693" y="1171723"/>
                  </a:lnTo>
                  <a:lnTo>
                    <a:pt x="853440" y="1175531"/>
                  </a:lnTo>
                  <a:lnTo>
                    <a:pt x="865188" y="1179338"/>
                  </a:lnTo>
                  <a:lnTo>
                    <a:pt x="877253" y="1182511"/>
                  </a:lnTo>
                  <a:lnTo>
                    <a:pt x="889318" y="1185366"/>
                  </a:lnTo>
                  <a:lnTo>
                    <a:pt x="901383" y="1188222"/>
                  </a:lnTo>
                  <a:lnTo>
                    <a:pt x="914083" y="1190126"/>
                  </a:lnTo>
                  <a:lnTo>
                    <a:pt x="926465" y="1192347"/>
                  </a:lnTo>
                  <a:lnTo>
                    <a:pt x="939165" y="1194250"/>
                  </a:lnTo>
                  <a:lnTo>
                    <a:pt x="951865" y="1195519"/>
                  </a:lnTo>
                  <a:lnTo>
                    <a:pt x="964565" y="1196788"/>
                  </a:lnTo>
                  <a:lnTo>
                    <a:pt x="977265" y="1197740"/>
                  </a:lnTo>
                  <a:lnTo>
                    <a:pt x="990283" y="1198058"/>
                  </a:lnTo>
                  <a:lnTo>
                    <a:pt x="1003300" y="1198375"/>
                  </a:lnTo>
                  <a:lnTo>
                    <a:pt x="1016317" y="1198058"/>
                  </a:lnTo>
                  <a:lnTo>
                    <a:pt x="1029335" y="1197740"/>
                  </a:lnTo>
                  <a:lnTo>
                    <a:pt x="1042035" y="1196788"/>
                  </a:lnTo>
                  <a:lnTo>
                    <a:pt x="1055053" y="1195519"/>
                  </a:lnTo>
                  <a:lnTo>
                    <a:pt x="1067435" y="1194250"/>
                  </a:lnTo>
                  <a:lnTo>
                    <a:pt x="1079817" y="1192347"/>
                  </a:lnTo>
                  <a:lnTo>
                    <a:pt x="1092517" y="1190126"/>
                  </a:lnTo>
                  <a:lnTo>
                    <a:pt x="1104900" y="1188222"/>
                  </a:lnTo>
                  <a:lnTo>
                    <a:pt x="1116965" y="1185366"/>
                  </a:lnTo>
                  <a:lnTo>
                    <a:pt x="1129347" y="1182511"/>
                  </a:lnTo>
                  <a:lnTo>
                    <a:pt x="1141095" y="1179338"/>
                  </a:lnTo>
                  <a:lnTo>
                    <a:pt x="1153160" y="1175531"/>
                  </a:lnTo>
                  <a:lnTo>
                    <a:pt x="1164907" y="1171723"/>
                  </a:lnTo>
                  <a:lnTo>
                    <a:pt x="1176973" y="1167599"/>
                  </a:lnTo>
                  <a:lnTo>
                    <a:pt x="1188085" y="1163157"/>
                  </a:lnTo>
                  <a:lnTo>
                    <a:pt x="1199515" y="1158715"/>
                  </a:lnTo>
                  <a:lnTo>
                    <a:pt x="1210945" y="1153638"/>
                  </a:lnTo>
                  <a:lnTo>
                    <a:pt x="1222057" y="1148562"/>
                  </a:lnTo>
                  <a:lnTo>
                    <a:pt x="1232853" y="1142850"/>
                  </a:lnTo>
                  <a:lnTo>
                    <a:pt x="1243647" y="1137139"/>
                  </a:lnTo>
                  <a:lnTo>
                    <a:pt x="1254443" y="1131111"/>
                  </a:lnTo>
                  <a:lnTo>
                    <a:pt x="1264920" y="1125083"/>
                  </a:lnTo>
                  <a:lnTo>
                    <a:pt x="1275080" y="1118737"/>
                  </a:lnTo>
                  <a:lnTo>
                    <a:pt x="1285557" y="1112074"/>
                  </a:lnTo>
                  <a:lnTo>
                    <a:pt x="1295400" y="1105094"/>
                  </a:lnTo>
                  <a:lnTo>
                    <a:pt x="1304925" y="1098114"/>
                  </a:lnTo>
                  <a:lnTo>
                    <a:pt x="1314767" y="1090499"/>
                  </a:lnTo>
                  <a:lnTo>
                    <a:pt x="1324293" y="1082884"/>
                  </a:lnTo>
                  <a:lnTo>
                    <a:pt x="1333500" y="1074952"/>
                  </a:lnTo>
                  <a:lnTo>
                    <a:pt x="1342390" y="1067020"/>
                  </a:lnTo>
                  <a:lnTo>
                    <a:pt x="1351280" y="1059088"/>
                  </a:lnTo>
                  <a:lnTo>
                    <a:pt x="1359853" y="1050521"/>
                  </a:lnTo>
                  <a:lnTo>
                    <a:pt x="1368425" y="1041955"/>
                  </a:lnTo>
                  <a:lnTo>
                    <a:pt x="1376680" y="1033071"/>
                  </a:lnTo>
                  <a:lnTo>
                    <a:pt x="1384935" y="1023552"/>
                  </a:lnTo>
                  <a:lnTo>
                    <a:pt x="1392555" y="1014351"/>
                  </a:lnTo>
                  <a:lnTo>
                    <a:pt x="1400175" y="1005150"/>
                  </a:lnTo>
                  <a:lnTo>
                    <a:pt x="1407477" y="995632"/>
                  </a:lnTo>
                  <a:lnTo>
                    <a:pt x="1414780" y="985479"/>
                  </a:lnTo>
                  <a:lnTo>
                    <a:pt x="1421765" y="975643"/>
                  </a:lnTo>
                  <a:lnTo>
                    <a:pt x="1428433" y="965807"/>
                  </a:lnTo>
                  <a:lnTo>
                    <a:pt x="1435100" y="955337"/>
                  </a:lnTo>
                  <a:lnTo>
                    <a:pt x="1441133" y="944549"/>
                  </a:lnTo>
                  <a:lnTo>
                    <a:pt x="1447165" y="934079"/>
                  </a:lnTo>
                  <a:lnTo>
                    <a:pt x="1452880" y="923291"/>
                  </a:lnTo>
                  <a:lnTo>
                    <a:pt x="1458277" y="912186"/>
                  </a:lnTo>
                  <a:lnTo>
                    <a:pt x="1463675" y="901399"/>
                  </a:lnTo>
                  <a:lnTo>
                    <a:pt x="1468437" y="889977"/>
                  </a:lnTo>
                  <a:lnTo>
                    <a:pt x="1473200" y="878554"/>
                  </a:lnTo>
                  <a:lnTo>
                    <a:pt x="1477327" y="867132"/>
                  </a:lnTo>
                  <a:lnTo>
                    <a:pt x="1481455" y="855393"/>
                  </a:lnTo>
                  <a:lnTo>
                    <a:pt x="1485265" y="843653"/>
                  </a:lnTo>
                  <a:lnTo>
                    <a:pt x="1488757" y="831914"/>
                  </a:lnTo>
                  <a:lnTo>
                    <a:pt x="1491933" y="819857"/>
                  </a:lnTo>
                  <a:lnTo>
                    <a:pt x="1495107" y="807800"/>
                  </a:lnTo>
                  <a:lnTo>
                    <a:pt x="1497647" y="795426"/>
                  </a:lnTo>
                  <a:lnTo>
                    <a:pt x="1500187" y="783052"/>
                  </a:lnTo>
                  <a:lnTo>
                    <a:pt x="1502410" y="770678"/>
                  </a:lnTo>
                  <a:lnTo>
                    <a:pt x="1503997" y="758304"/>
                  </a:lnTo>
                  <a:lnTo>
                    <a:pt x="1505585" y="745296"/>
                  </a:lnTo>
                  <a:lnTo>
                    <a:pt x="1506537" y="732605"/>
                  </a:lnTo>
                  <a:lnTo>
                    <a:pt x="1507490" y="719596"/>
                  </a:lnTo>
                  <a:lnTo>
                    <a:pt x="1508125" y="706905"/>
                  </a:lnTo>
                  <a:lnTo>
                    <a:pt x="1508125" y="693896"/>
                  </a:lnTo>
                  <a:lnTo>
                    <a:pt x="1508125" y="680888"/>
                  </a:lnTo>
                  <a:lnTo>
                    <a:pt x="1507490" y="668196"/>
                  </a:lnTo>
                  <a:lnTo>
                    <a:pt x="1506537" y="654870"/>
                  </a:lnTo>
                  <a:lnTo>
                    <a:pt x="1505585" y="642496"/>
                  </a:lnTo>
                  <a:lnTo>
                    <a:pt x="1503997" y="629805"/>
                  </a:lnTo>
                  <a:lnTo>
                    <a:pt x="1502410" y="617114"/>
                  </a:lnTo>
                  <a:lnTo>
                    <a:pt x="1500187" y="604740"/>
                  </a:lnTo>
                  <a:lnTo>
                    <a:pt x="1497647" y="592366"/>
                  </a:lnTo>
                  <a:lnTo>
                    <a:pt x="1495107" y="580309"/>
                  </a:lnTo>
                  <a:lnTo>
                    <a:pt x="1491933" y="568252"/>
                  </a:lnTo>
                  <a:lnTo>
                    <a:pt x="1488757" y="555878"/>
                  </a:lnTo>
                  <a:lnTo>
                    <a:pt x="1485265" y="543822"/>
                  </a:lnTo>
                  <a:lnTo>
                    <a:pt x="1481455" y="532082"/>
                  </a:lnTo>
                  <a:lnTo>
                    <a:pt x="1477327" y="520660"/>
                  </a:lnTo>
                  <a:lnTo>
                    <a:pt x="1473200" y="508921"/>
                  </a:lnTo>
                  <a:lnTo>
                    <a:pt x="1468437" y="497499"/>
                  </a:lnTo>
                  <a:lnTo>
                    <a:pt x="1463675" y="486711"/>
                  </a:lnTo>
                  <a:lnTo>
                    <a:pt x="1458277" y="475289"/>
                  </a:lnTo>
                  <a:lnTo>
                    <a:pt x="1452880" y="464501"/>
                  </a:lnTo>
                  <a:lnTo>
                    <a:pt x="1447165" y="453396"/>
                  </a:lnTo>
                  <a:lnTo>
                    <a:pt x="1441133" y="442926"/>
                  </a:lnTo>
                  <a:lnTo>
                    <a:pt x="1435100" y="432456"/>
                  </a:lnTo>
                  <a:lnTo>
                    <a:pt x="1428433" y="422303"/>
                  </a:lnTo>
                  <a:lnTo>
                    <a:pt x="1421765" y="411832"/>
                  </a:lnTo>
                  <a:lnTo>
                    <a:pt x="1414780" y="401997"/>
                  </a:lnTo>
                  <a:lnTo>
                    <a:pt x="1407477" y="392161"/>
                  </a:lnTo>
                  <a:lnTo>
                    <a:pt x="1400175" y="382642"/>
                  </a:lnTo>
                  <a:lnTo>
                    <a:pt x="1392555" y="373124"/>
                  </a:lnTo>
                  <a:lnTo>
                    <a:pt x="1384935" y="363923"/>
                  </a:lnTo>
                  <a:lnTo>
                    <a:pt x="1376680" y="355039"/>
                  </a:lnTo>
                  <a:lnTo>
                    <a:pt x="1368425" y="346155"/>
                  </a:lnTo>
                  <a:lnTo>
                    <a:pt x="1359853" y="337588"/>
                  </a:lnTo>
                  <a:lnTo>
                    <a:pt x="1351280" y="329022"/>
                  </a:lnTo>
                  <a:lnTo>
                    <a:pt x="1342390" y="320772"/>
                  </a:lnTo>
                  <a:lnTo>
                    <a:pt x="1333500" y="312523"/>
                  </a:lnTo>
                  <a:lnTo>
                    <a:pt x="1324293" y="304591"/>
                  </a:lnTo>
                  <a:lnTo>
                    <a:pt x="1314767" y="297293"/>
                  </a:lnTo>
                  <a:lnTo>
                    <a:pt x="1304925" y="289679"/>
                  </a:lnTo>
                  <a:lnTo>
                    <a:pt x="1295400" y="282698"/>
                  </a:lnTo>
                  <a:lnTo>
                    <a:pt x="1285557" y="275401"/>
                  </a:lnTo>
                  <a:lnTo>
                    <a:pt x="1275080" y="269055"/>
                  </a:lnTo>
                  <a:lnTo>
                    <a:pt x="1264920" y="262392"/>
                  </a:lnTo>
                  <a:lnTo>
                    <a:pt x="1254443" y="256364"/>
                  </a:lnTo>
                  <a:lnTo>
                    <a:pt x="1243647" y="250336"/>
                  </a:lnTo>
                  <a:lnTo>
                    <a:pt x="1232853" y="244625"/>
                  </a:lnTo>
                  <a:lnTo>
                    <a:pt x="1222057" y="239231"/>
                  </a:lnTo>
                  <a:lnTo>
                    <a:pt x="1210945" y="233837"/>
                  </a:lnTo>
                  <a:lnTo>
                    <a:pt x="1199515" y="228760"/>
                  </a:lnTo>
                  <a:lnTo>
                    <a:pt x="1188085" y="224319"/>
                  </a:lnTo>
                  <a:lnTo>
                    <a:pt x="1176973" y="219877"/>
                  </a:lnTo>
                  <a:lnTo>
                    <a:pt x="1164907" y="216069"/>
                  </a:lnTo>
                  <a:lnTo>
                    <a:pt x="1153160" y="212262"/>
                  </a:lnTo>
                  <a:lnTo>
                    <a:pt x="1141095" y="208772"/>
                  </a:lnTo>
                  <a:lnTo>
                    <a:pt x="1129347" y="205282"/>
                  </a:lnTo>
                  <a:lnTo>
                    <a:pt x="1116965" y="202109"/>
                  </a:lnTo>
                  <a:lnTo>
                    <a:pt x="1104900" y="199888"/>
                  </a:lnTo>
                  <a:lnTo>
                    <a:pt x="1092517" y="197349"/>
                  </a:lnTo>
                  <a:lnTo>
                    <a:pt x="1079817" y="195129"/>
                  </a:lnTo>
                  <a:lnTo>
                    <a:pt x="1067435" y="193225"/>
                  </a:lnTo>
                  <a:lnTo>
                    <a:pt x="1055053" y="191956"/>
                  </a:lnTo>
                  <a:lnTo>
                    <a:pt x="1042035" y="190687"/>
                  </a:lnTo>
                  <a:lnTo>
                    <a:pt x="1029335" y="190052"/>
                  </a:lnTo>
                  <a:lnTo>
                    <a:pt x="1016317" y="189417"/>
                  </a:lnTo>
                  <a:lnTo>
                    <a:pt x="1003300" y="189417"/>
                  </a:lnTo>
                  <a:lnTo>
                    <a:pt x="990283" y="189417"/>
                  </a:lnTo>
                  <a:close/>
                  <a:moveTo>
                    <a:pt x="1003300" y="0"/>
                  </a:moveTo>
                  <a:lnTo>
                    <a:pt x="1024573" y="317"/>
                  </a:lnTo>
                  <a:lnTo>
                    <a:pt x="1046163" y="1269"/>
                  </a:lnTo>
                  <a:lnTo>
                    <a:pt x="1067117" y="2221"/>
                  </a:lnTo>
                  <a:lnTo>
                    <a:pt x="1088390" y="3490"/>
                  </a:lnTo>
                  <a:lnTo>
                    <a:pt x="1109345" y="5711"/>
                  </a:lnTo>
                  <a:lnTo>
                    <a:pt x="1130935" y="8249"/>
                  </a:lnTo>
                  <a:lnTo>
                    <a:pt x="1151890" y="11105"/>
                  </a:lnTo>
                  <a:lnTo>
                    <a:pt x="1172845" y="14278"/>
                  </a:lnTo>
                  <a:lnTo>
                    <a:pt x="1193483" y="17768"/>
                  </a:lnTo>
                  <a:lnTo>
                    <a:pt x="1214120" y="21892"/>
                  </a:lnTo>
                  <a:lnTo>
                    <a:pt x="1234757" y="26334"/>
                  </a:lnTo>
                  <a:lnTo>
                    <a:pt x="1255395" y="31411"/>
                  </a:lnTo>
                  <a:lnTo>
                    <a:pt x="1276033" y="36487"/>
                  </a:lnTo>
                  <a:lnTo>
                    <a:pt x="1296353" y="42199"/>
                  </a:lnTo>
                  <a:lnTo>
                    <a:pt x="1316355" y="48227"/>
                  </a:lnTo>
                  <a:lnTo>
                    <a:pt x="1336675" y="54573"/>
                  </a:lnTo>
                  <a:lnTo>
                    <a:pt x="1356677" y="61553"/>
                  </a:lnTo>
                  <a:lnTo>
                    <a:pt x="1376363" y="68850"/>
                  </a:lnTo>
                  <a:lnTo>
                    <a:pt x="1395730" y="76148"/>
                  </a:lnTo>
                  <a:lnTo>
                    <a:pt x="1415415" y="84080"/>
                  </a:lnTo>
                  <a:lnTo>
                    <a:pt x="1434783" y="92329"/>
                  </a:lnTo>
                  <a:lnTo>
                    <a:pt x="1453833" y="101213"/>
                  </a:lnTo>
                  <a:lnTo>
                    <a:pt x="1472883" y="110097"/>
                  </a:lnTo>
                  <a:lnTo>
                    <a:pt x="1491297" y="119298"/>
                  </a:lnTo>
                  <a:lnTo>
                    <a:pt x="1509713" y="128817"/>
                  </a:lnTo>
                  <a:lnTo>
                    <a:pt x="1528445" y="138970"/>
                  </a:lnTo>
                  <a:lnTo>
                    <a:pt x="1546543" y="149440"/>
                  </a:lnTo>
                  <a:lnTo>
                    <a:pt x="1564323" y="160228"/>
                  </a:lnTo>
                  <a:lnTo>
                    <a:pt x="1582103" y="171015"/>
                  </a:lnTo>
                  <a:lnTo>
                    <a:pt x="1599565" y="182437"/>
                  </a:lnTo>
                  <a:lnTo>
                    <a:pt x="1616710" y="194177"/>
                  </a:lnTo>
                  <a:lnTo>
                    <a:pt x="1633855" y="205916"/>
                  </a:lnTo>
                  <a:lnTo>
                    <a:pt x="1650683" y="218290"/>
                  </a:lnTo>
                  <a:lnTo>
                    <a:pt x="1666875" y="230664"/>
                  </a:lnTo>
                  <a:lnTo>
                    <a:pt x="1683067" y="243355"/>
                  </a:lnTo>
                  <a:lnTo>
                    <a:pt x="1698943" y="256681"/>
                  </a:lnTo>
                  <a:lnTo>
                    <a:pt x="1714500" y="270324"/>
                  </a:lnTo>
                  <a:lnTo>
                    <a:pt x="1730057" y="283650"/>
                  </a:lnTo>
                  <a:lnTo>
                    <a:pt x="1745297" y="297611"/>
                  </a:lnTo>
                  <a:lnTo>
                    <a:pt x="1759903" y="311888"/>
                  </a:lnTo>
                  <a:lnTo>
                    <a:pt x="1774507" y="326483"/>
                  </a:lnTo>
                  <a:lnTo>
                    <a:pt x="1788477" y="341396"/>
                  </a:lnTo>
                  <a:lnTo>
                    <a:pt x="1802130" y="356308"/>
                  </a:lnTo>
                  <a:lnTo>
                    <a:pt x="1815783" y="371537"/>
                  </a:lnTo>
                  <a:lnTo>
                    <a:pt x="1829117" y="387402"/>
                  </a:lnTo>
                  <a:lnTo>
                    <a:pt x="1841817" y="402948"/>
                  </a:lnTo>
                  <a:lnTo>
                    <a:pt x="1854200" y="419130"/>
                  </a:lnTo>
                  <a:lnTo>
                    <a:pt x="1866265" y="435311"/>
                  </a:lnTo>
                  <a:lnTo>
                    <a:pt x="1878013" y="451810"/>
                  </a:lnTo>
                  <a:lnTo>
                    <a:pt x="1889443" y="468309"/>
                  </a:lnTo>
                  <a:lnTo>
                    <a:pt x="1900555" y="485442"/>
                  </a:lnTo>
                  <a:lnTo>
                    <a:pt x="1911350" y="502575"/>
                  </a:lnTo>
                  <a:lnTo>
                    <a:pt x="1921510" y="520026"/>
                  </a:lnTo>
                  <a:lnTo>
                    <a:pt x="1931670" y="537793"/>
                  </a:lnTo>
                  <a:lnTo>
                    <a:pt x="1940877" y="555561"/>
                  </a:lnTo>
                  <a:lnTo>
                    <a:pt x="1950085" y="573329"/>
                  </a:lnTo>
                  <a:lnTo>
                    <a:pt x="1958657" y="592049"/>
                  </a:lnTo>
                  <a:lnTo>
                    <a:pt x="1966913" y="610134"/>
                  </a:lnTo>
                  <a:lnTo>
                    <a:pt x="1974533" y="628536"/>
                  </a:lnTo>
                  <a:lnTo>
                    <a:pt x="1981835" y="647573"/>
                  </a:lnTo>
                  <a:lnTo>
                    <a:pt x="1988820" y="666610"/>
                  </a:lnTo>
                  <a:lnTo>
                    <a:pt x="1995170" y="685647"/>
                  </a:lnTo>
                  <a:lnTo>
                    <a:pt x="2000885" y="704684"/>
                  </a:lnTo>
                  <a:lnTo>
                    <a:pt x="2006600" y="724355"/>
                  </a:lnTo>
                  <a:lnTo>
                    <a:pt x="2000885" y="742123"/>
                  </a:lnTo>
                  <a:lnTo>
                    <a:pt x="1995170" y="759891"/>
                  </a:lnTo>
                  <a:lnTo>
                    <a:pt x="1988820" y="777341"/>
                  </a:lnTo>
                  <a:lnTo>
                    <a:pt x="1981835" y="794792"/>
                  </a:lnTo>
                  <a:lnTo>
                    <a:pt x="1974533" y="811925"/>
                  </a:lnTo>
                  <a:lnTo>
                    <a:pt x="1966913" y="829058"/>
                  </a:lnTo>
                  <a:lnTo>
                    <a:pt x="1958657" y="845874"/>
                  </a:lnTo>
                  <a:lnTo>
                    <a:pt x="1950085" y="862373"/>
                  </a:lnTo>
                  <a:lnTo>
                    <a:pt x="1940877" y="879189"/>
                  </a:lnTo>
                  <a:lnTo>
                    <a:pt x="1931670" y="895053"/>
                  </a:lnTo>
                  <a:lnTo>
                    <a:pt x="1921510" y="911552"/>
                  </a:lnTo>
                  <a:lnTo>
                    <a:pt x="1911350" y="927099"/>
                  </a:lnTo>
                  <a:lnTo>
                    <a:pt x="1900555" y="943280"/>
                  </a:lnTo>
                  <a:lnTo>
                    <a:pt x="1889443" y="958510"/>
                  </a:lnTo>
                  <a:lnTo>
                    <a:pt x="1878013" y="973739"/>
                  </a:lnTo>
                  <a:lnTo>
                    <a:pt x="1866265" y="989286"/>
                  </a:lnTo>
                  <a:lnTo>
                    <a:pt x="1854200" y="1004198"/>
                  </a:lnTo>
                  <a:lnTo>
                    <a:pt x="1841817" y="1018793"/>
                  </a:lnTo>
                  <a:lnTo>
                    <a:pt x="1829117" y="1033388"/>
                  </a:lnTo>
                  <a:lnTo>
                    <a:pt x="1815783" y="1047666"/>
                  </a:lnTo>
                  <a:lnTo>
                    <a:pt x="1802130" y="1061309"/>
                  </a:lnTo>
                  <a:lnTo>
                    <a:pt x="1788477" y="1075269"/>
                  </a:lnTo>
                  <a:lnTo>
                    <a:pt x="1774507" y="1088913"/>
                  </a:lnTo>
                  <a:lnTo>
                    <a:pt x="1759903" y="1101921"/>
                  </a:lnTo>
                  <a:lnTo>
                    <a:pt x="1745297" y="1115247"/>
                  </a:lnTo>
                  <a:lnTo>
                    <a:pt x="1730057" y="1127938"/>
                  </a:lnTo>
                  <a:lnTo>
                    <a:pt x="1714500" y="1140312"/>
                  </a:lnTo>
                  <a:lnTo>
                    <a:pt x="1698943" y="1152686"/>
                  </a:lnTo>
                  <a:lnTo>
                    <a:pt x="1683067" y="1164743"/>
                  </a:lnTo>
                  <a:lnTo>
                    <a:pt x="1666875" y="1176482"/>
                  </a:lnTo>
                  <a:lnTo>
                    <a:pt x="1650683" y="1187905"/>
                  </a:lnTo>
                  <a:lnTo>
                    <a:pt x="1633855" y="1199009"/>
                  </a:lnTo>
                  <a:lnTo>
                    <a:pt x="1616710" y="1210114"/>
                  </a:lnTo>
                  <a:lnTo>
                    <a:pt x="1599565" y="1220902"/>
                  </a:lnTo>
                  <a:lnTo>
                    <a:pt x="1582103" y="1231055"/>
                  </a:lnTo>
                  <a:lnTo>
                    <a:pt x="1564323" y="1241208"/>
                  </a:lnTo>
                  <a:lnTo>
                    <a:pt x="1546543" y="1250726"/>
                  </a:lnTo>
                  <a:lnTo>
                    <a:pt x="1528445" y="1260245"/>
                  </a:lnTo>
                  <a:lnTo>
                    <a:pt x="1509713" y="1269763"/>
                  </a:lnTo>
                  <a:lnTo>
                    <a:pt x="1491297" y="1278647"/>
                  </a:lnTo>
                  <a:lnTo>
                    <a:pt x="1472883" y="1287214"/>
                  </a:lnTo>
                  <a:lnTo>
                    <a:pt x="1453833" y="1295146"/>
                  </a:lnTo>
                  <a:lnTo>
                    <a:pt x="1434783" y="1303078"/>
                  </a:lnTo>
                  <a:lnTo>
                    <a:pt x="1415415" y="1310693"/>
                  </a:lnTo>
                  <a:lnTo>
                    <a:pt x="1395730" y="1317990"/>
                  </a:lnTo>
                  <a:lnTo>
                    <a:pt x="1376363" y="1324653"/>
                  </a:lnTo>
                  <a:lnTo>
                    <a:pt x="1356677" y="1331316"/>
                  </a:lnTo>
                  <a:lnTo>
                    <a:pt x="1336675" y="1337662"/>
                  </a:lnTo>
                  <a:lnTo>
                    <a:pt x="1316355" y="1343373"/>
                  </a:lnTo>
                  <a:lnTo>
                    <a:pt x="1296353" y="1349084"/>
                  </a:lnTo>
                  <a:lnTo>
                    <a:pt x="1276033" y="1354478"/>
                  </a:lnTo>
                  <a:lnTo>
                    <a:pt x="1255395" y="1358920"/>
                  </a:lnTo>
                  <a:lnTo>
                    <a:pt x="1234757" y="1363679"/>
                  </a:lnTo>
                  <a:lnTo>
                    <a:pt x="1214120" y="1367486"/>
                  </a:lnTo>
                  <a:lnTo>
                    <a:pt x="1193483" y="1371294"/>
                  </a:lnTo>
                  <a:lnTo>
                    <a:pt x="1172845" y="1374784"/>
                  </a:lnTo>
                  <a:lnTo>
                    <a:pt x="1151890" y="1377639"/>
                  </a:lnTo>
                  <a:lnTo>
                    <a:pt x="1130935" y="1380178"/>
                  </a:lnTo>
                  <a:lnTo>
                    <a:pt x="1109345" y="1382399"/>
                  </a:lnTo>
                  <a:lnTo>
                    <a:pt x="1088390" y="1384302"/>
                  </a:lnTo>
                  <a:lnTo>
                    <a:pt x="1067117" y="1385571"/>
                  </a:lnTo>
                  <a:lnTo>
                    <a:pt x="1046163" y="1386840"/>
                  </a:lnTo>
                  <a:lnTo>
                    <a:pt x="1024573" y="1387475"/>
                  </a:lnTo>
                  <a:lnTo>
                    <a:pt x="1003300" y="1387475"/>
                  </a:lnTo>
                  <a:lnTo>
                    <a:pt x="981393" y="1387475"/>
                  </a:lnTo>
                  <a:lnTo>
                    <a:pt x="959485" y="1386840"/>
                  </a:lnTo>
                  <a:lnTo>
                    <a:pt x="937895" y="1385571"/>
                  </a:lnTo>
                  <a:lnTo>
                    <a:pt x="916305" y="1384302"/>
                  </a:lnTo>
                  <a:lnTo>
                    <a:pt x="895033" y="1382399"/>
                  </a:lnTo>
                  <a:lnTo>
                    <a:pt x="873760" y="1380178"/>
                  </a:lnTo>
                  <a:lnTo>
                    <a:pt x="852805" y="1377639"/>
                  </a:lnTo>
                  <a:lnTo>
                    <a:pt x="831533" y="1374784"/>
                  </a:lnTo>
                  <a:lnTo>
                    <a:pt x="810578" y="1371294"/>
                  </a:lnTo>
                  <a:lnTo>
                    <a:pt x="789940" y="1367486"/>
                  </a:lnTo>
                  <a:lnTo>
                    <a:pt x="769303" y="1363679"/>
                  </a:lnTo>
                  <a:lnTo>
                    <a:pt x="748983" y="1358920"/>
                  </a:lnTo>
                  <a:lnTo>
                    <a:pt x="728980" y="1354478"/>
                  </a:lnTo>
                  <a:lnTo>
                    <a:pt x="708660" y="1349084"/>
                  </a:lnTo>
                  <a:lnTo>
                    <a:pt x="689293" y="1343373"/>
                  </a:lnTo>
                  <a:lnTo>
                    <a:pt x="669290" y="1337662"/>
                  </a:lnTo>
                  <a:lnTo>
                    <a:pt x="649605" y="1331316"/>
                  </a:lnTo>
                  <a:lnTo>
                    <a:pt x="630555" y="1324653"/>
                  </a:lnTo>
                  <a:lnTo>
                    <a:pt x="611187" y="1317990"/>
                  </a:lnTo>
                  <a:lnTo>
                    <a:pt x="592455" y="1310693"/>
                  </a:lnTo>
                  <a:lnTo>
                    <a:pt x="573722" y="1303078"/>
                  </a:lnTo>
                  <a:lnTo>
                    <a:pt x="554990" y="1295146"/>
                  </a:lnTo>
                  <a:lnTo>
                    <a:pt x="536892" y="1287214"/>
                  </a:lnTo>
                  <a:lnTo>
                    <a:pt x="518477" y="1278647"/>
                  </a:lnTo>
                  <a:lnTo>
                    <a:pt x="500380" y="1269763"/>
                  </a:lnTo>
                  <a:lnTo>
                    <a:pt x="482917" y="1260245"/>
                  </a:lnTo>
                  <a:lnTo>
                    <a:pt x="465137" y="1250726"/>
                  </a:lnTo>
                  <a:lnTo>
                    <a:pt x="447992" y="1241208"/>
                  </a:lnTo>
                  <a:lnTo>
                    <a:pt x="430847" y="1231055"/>
                  </a:lnTo>
                  <a:lnTo>
                    <a:pt x="414020" y="1220902"/>
                  </a:lnTo>
                  <a:lnTo>
                    <a:pt x="397510" y="1210114"/>
                  </a:lnTo>
                  <a:lnTo>
                    <a:pt x="381000" y="1199009"/>
                  </a:lnTo>
                  <a:lnTo>
                    <a:pt x="364807" y="1187905"/>
                  </a:lnTo>
                  <a:lnTo>
                    <a:pt x="348615" y="1176482"/>
                  </a:lnTo>
                  <a:lnTo>
                    <a:pt x="333057" y="1164743"/>
                  </a:lnTo>
                  <a:lnTo>
                    <a:pt x="317817" y="1152686"/>
                  </a:lnTo>
                  <a:lnTo>
                    <a:pt x="302260" y="1140312"/>
                  </a:lnTo>
                  <a:lnTo>
                    <a:pt x="287337" y="1127938"/>
                  </a:lnTo>
                  <a:lnTo>
                    <a:pt x="272732" y="1115247"/>
                  </a:lnTo>
                  <a:lnTo>
                    <a:pt x="258445" y="1101921"/>
                  </a:lnTo>
                  <a:lnTo>
                    <a:pt x="244475" y="1088913"/>
                  </a:lnTo>
                  <a:lnTo>
                    <a:pt x="230505" y="1075269"/>
                  </a:lnTo>
                  <a:lnTo>
                    <a:pt x="216852" y="1061309"/>
                  </a:lnTo>
                  <a:lnTo>
                    <a:pt x="203517" y="1047666"/>
                  </a:lnTo>
                  <a:lnTo>
                    <a:pt x="190182" y="1033388"/>
                  </a:lnTo>
                  <a:lnTo>
                    <a:pt x="177800" y="1018793"/>
                  </a:lnTo>
                  <a:lnTo>
                    <a:pt x="164782" y="1004198"/>
                  </a:lnTo>
                  <a:lnTo>
                    <a:pt x="152717" y="989286"/>
                  </a:lnTo>
                  <a:lnTo>
                    <a:pt x="140970" y="973739"/>
                  </a:lnTo>
                  <a:lnTo>
                    <a:pt x="129222" y="958510"/>
                  </a:lnTo>
                  <a:lnTo>
                    <a:pt x="117792" y="943280"/>
                  </a:lnTo>
                  <a:lnTo>
                    <a:pt x="106997" y="927099"/>
                  </a:lnTo>
                  <a:lnTo>
                    <a:pt x="96202" y="911552"/>
                  </a:lnTo>
                  <a:lnTo>
                    <a:pt x="85725" y="895053"/>
                  </a:lnTo>
                  <a:lnTo>
                    <a:pt x="75882" y="879189"/>
                  </a:lnTo>
                  <a:lnTo>
                    <a:pt x="66040" y="862373"/>
                  </a:lnTo>
                  <a:lnTo>
                    <a:pt x="56515" y="845874"/>
                  </a:lnTo>
                  <a:lnTo>
                    <a:pt x="47307" y="829058"/>
                  </a:lnTo>
                  <a:lnTo>
                    <a:pt x="38735" y="811925"/>
                  </a:lnTo>
                  <a:lnTo>
                    <a:pt x="30162" y="794792"/>
                  </a:lnTo>
                  <a:lnTo>
                    <a:pt x="22225" y="777341"/>
                  </a:lnTo>
                  <a:lnTo>
                    <a:pt x="14287" y="759891"/>
                  </a:lnTo>
                  <a:lnTo>
                    <a:pt x="6667" y="742123"/>
                  </a:lnTo>
                  <a:lnTo>
                    <a:pt x="0" y="724355"/>
                  </a:lnTo>
                  <a:lnTo>
                    <a:pt x="6667" y="704684"/>
                  </a:lnTo>
                  <a:lnTo>
                    <a:pt x="14287" y="685647"/>
                  </a:lnTo>
                  <a:lnTo>
                    <a:pt x="22225" y="666610"/>
                  </a:lnTo>
                  <a:lnTo>
                    <a:pt x="30162" y="647573"/>
                  </a:lnTo>
                  <a:lnTo>
                    <a:pt x="38735" y="628536"/>
                  </a:lnTo>
                  <a:lnTo>
                    <a:pt x="47307" y="610134"/>
                  </a:lnTo>
                  <a:lnTo>
                    <a:pt x="56515" y="592049"/>
                  </a:lnTo>
                  <a:lnTo>
                    <a:pt x="66040" y="573329"/>
                  </a:lnTo>
                  <a:lnTo>
                    <a:pt x="75882" y="555561"/>
                  </a:lnTo>
                  <a:lnTo>
                    <a:pt x="85725" y="537793"/>
                  </a:lnTo>
                  <a:lnTo>
                    <a:pt x="96202" y="520026"/>
                  </a:lnTo>
                  <a:lnTo>
                    <a:pt x="106997" y="502575"/>
                  </a:lnTo>
                  <a:lnTo>
                    <a:pt x="117792" y="485442"/>
                  </a:lnTo>
                  <a:lnTo>
                    <a:pt x="129222" y="468309"/>
                  </a:lnTo>
                  <a:lnTo>
                    <a:pt x="140970" y="451810"/>
                  </a:lnTo>
                  <a:lnTo>
                    <a:pt x="152717" y="435311"/>
                  </a:lnTo>
                  <a:lnTo>
                    <a:pt x="164782" y="419130"/>
                  </a:lnTo>
                  <a:lnTo>
                    <a:pt x="177800" y="402948"/>
                  </a:lnTo>
                  <a:lnTo>
                    <a:pt x="190182" y="387402"/>
                  </a:lnTo>
                  <a:lnTo>
                    <a:pt x="203517" y="371537"/>
                  </a:lnTo>
                  <a:lnTo>
                    <a:pt x="216852" y="356308"/>
                  </a:lnTo>
                  <a:lnTo>
                    <a:pt x="230505" y="341396"/>
                  </a:lnTo>
                  <a:lnTo>
                    <a:pt x="244475" y="326483"/>
                  </a:lnTo>
                  <a:lnTo>
                    <a:pt x="258445" y="311888"/>
                  </a:lnTo>
                  <a:lnTo>
                    <a:pt x="272732" y="297611"/>
                  </a:lnTo>
                  <a:lnTo>
                    <a:pt x="287337" y="283650"/>
                  </a:lnTo>
                  <a:lnTo>
                    <a:pt x="302260" y="270324"/>
                  </a:lnTo>
                  <a:lnTo>
                    <a:pt x="317817" y="256681"/>
                  </a:lnTo>
                  <a:lnTo>
                    <a:pt x="333057" y="243355"/>
                  </a:lnTo>
                  <a:lnTo>
                    <a:pt x="348615" y="230664"/>
                  </a:lnTo>
                  <a:lnTo>
                    <a:pt x="364807" y="218290"/>
                  </a:lnTo>
                  <a:lnTo>
                    <a:pt x="381000" y="205916"/>
                  </a:lnTo>
                  <a:lnTo>
                    <a:pt x="397510" y="194177"/>
                  </a:lnTo>
                  <a:lnTo>
                    <a:pt x="414020" y="182437"/>
                  </a:lnTo>
                  <a:lnTo>
                    <a:pt x="430847" y="171015"/>
                  </a:lnTo>
                  <a:lnTo>
                    <a:pt x="447992" y="160228"/>
                  </a:lnTo>
                  <a:lnTo>
                    <a:pt x="465137" y="149440"/>
                  </a:lnTo>
                  <a:lnTo>
                    <a:pt x="482917" y="138970"/>
                  </a:lnTo>
                  <a:lnTo>
                    <a:pt x="500380" y="128817"/>
                  </a:lnTo>
                  <a:lnTo>
                    <a:pt x="518477" y="119298"/>
                  </a:lnTo>
                  <a:lnTo>
                    <a:pt x="536892" y="110097"/>
                  </a:lnTo>
                  <a:lnTo>
                    <a:pt x="554990" y="101213"/>
                  </a:lnTo>
                  <a:lnTo>
                    <a:pt x="573722" y="92329"/>
                  </a:lnTo>
                  <a:lnTo>
                    <a:pt x="592455" y="84080"/>
                  </a:lnTo>
                  <a:lnTo>
                    <a:pt x="611187" y="76148"/>
                  </a:lnTo>
                  <a:lnTo>
                    <a:pt x="630555" y="68850"/>
                  </a:lnTo>
                  <a:lnTo>
                    <a:pt x="649605" y="61553"/>
                  </a:lnTo>
                  <a:lnTo>
                    <a:pt x="669290" y="54573"/>
                  </a:lnTo>
                  <a:lnTo>
                    <a:pt x="689293" y="48227"/>
                  </a:lnTo>
                  <a:lnTo>
                    <a:pt x="708660" y="42199"/>
                  </a:lnTo>
                  <a:lnTo>
                    <a:pt x="728980" y="36487"/>
                  </a:lnTo>
                  <a:lnTo>
                    <a:pt x="748983" y="31411"/>
                  </a:lnTo>
                  <a:lnTo>
                    <a:pt x="769303" y="26334"/>
                  </a:lnTo>
                  <a:lnTo>
                    <a:pt x="789940" y="21892"/>
                  </a:lnTo>
                  <a:lnTo>
                    <a:pt x="810578" y="17768"/>
                  </a:lnTo>
                  <a:lnTo>
                    <a:pt x="831533" y="14278"/>
                  </a:lnTo>
                  <a:lnTo>
                    <a:pt x="852805" y="11105"/>
                  </a:lnTo>
                  <a:lnTo>
                    <a:pt x="873760" y="8249"/>
                  </a:lnTo>
                  <a:lnTo>
                    <a:pt x="895033" y="5711"/>
                  </a:lnTo>
                  <a:lnTo>
                    <a:pt x="916305" y="3490"/>
                  </a:lnTo>
                  <a:lnTo>
                    <a:pt x="937895" y="2221"/>
                  </a:lnTo>
                  <a:lnTo>
                    <a:pt x="959485" y="1269"/>
                  </a:lnTo>
                  <a:lnTo>
                    <a:pt x="981393" y="317"/>
                  </a:lnTo>
                  <a:lnTo>
                    <a:pt x="100330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时尚中黑简体" pitchFamily="2" charset="-122"/>
                <a:ea typeface="时尚中黑简体" pitchFamily="2" charset="-122"/>
              </a:endParaRPr>
            </a:p>
          </p:txBody>
        </p:sp>
      </p:grpSp>
      <p:grpSp>
        <p:nvGrpSpPr>
          <p:cNvPr id="59" name="组合 58"/>
          <p:cNvGrpSpPr/>
          <p:nvPr/>
        </p:nvGrpSpPr>
        <p:grpSpPr>
          <a:xfrm>
            <a:off x="2973837" y="780336"/>
            <a:ext cx="4515767" cy="405859"/>
            <a:chOff x="4597712" y="1584494"/>
            <a:chExt cx="5699829" cy="511214"/>
          </a:xfrm>
          <a:effectLst>
            <a:outerShdw blurRad="50800" dist="38100" dir="2700000" algn="tl" rotWithShape="0">
              <a:prstClr val="black">
                <a:alpha val="40000"/>
              </a:prstClr>
            </a:outerShdw>
          </a:effectLst>
        </p:grpSpPr>
        <p:sp>
          <p:nvSpPr>
            <p:cNvPr id="60" name="Freeform 5"/>
            <p:cNvSpPr/>
            <p:nvPr/>
          </p:nvSpPr>
          <p:spPr bwMode="auto">
            <a:xfrm>
              <a:off x="4597712" y="1584494"/>
              <a:ext cx="5699829" cy="511214"/>
            </a:xfrm>
            <a:custGeom>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8"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022E6E"/>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时尚中黑简体" pitchFamily="2" charset="-122"/>
                <a:ea typeface="时尚中黑简体" pitchFamily="2" charset="-122"/>
              </a:endParaRPr>
            </a:p>
          </p:txBody>
        </p:sp>
        <p:sp>
          <p:nvSpPr>
            <p:cNvPr id="61" name="TextBox 60"/>
            <p:cNvSpPr txBox="1"/>
            <p:nvPr/>
          </p:nvSpPr>
          <p:spPr>
            <a:xfrm>
              <a:off x="5533484" y="1634928"/>
              <a:ext cx="3164443"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smtClean="0">
                  <a:solidFill>
                    <a:schemeClr val="bg1">
                      <a:lumMod val="95000"/>
                    </a:schemeClr>
                  </a:solidFill>
                  <a:latin typeface="时尚中黑简体" pitchFamily="2" charset="-122"/>
                  <a:ea typeface="时尚中黑简体" pitchFamily="2" charset="-122"/>
                </a:rPr>
                <a:t>添加文字标题</a:t>
              </a:r>
              <a:endParaRPr lang="zh-CN" altLang="en-US" sz="1900">
                <a:solidFill>
                  <a:schemeClr val="bg1">
                    <a:lumMod val="95000"/>
                  </a:schemeClr>
                </a:solidFill>
                <a:latin typeface="时尚中黑简体" pitchFamily="2" charset="-122"/>
                <a:ea typeface="时尚中黑简体" pitchFamily="2" charset="-122"/>
              </a:endParaRPr>
            </a:p>
          </p:txBody>
        </p:sp>
        <p:sp>
          <p:nvSpPr>
            <p:cNvPr id="62" name="KSO_Shape"/>
            <p:cNvSpPr/>
            <p:nvPr/>
          </p:nvSpPr>
          <p:spPr bwMode="auto">
            <a:xfrm>
              <a:off x="9331114" y="1670049"/>
              <a:ext cx="286351" cy="360384"/>
            </a:xfrm>
            <a:custGeom>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7"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7"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7"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时尚中黑简体" pitchFamily="2" charset="-122"/>
                <a:ea typeface="时尚中黑简体" pitchFamily="2" charset="-122"/>
              </a:endParaRPr>
            </a:p>
          </p:txBody>
        </p:sp>
      </p:grpSp>
      <p:grpSp>
        <p:nvGrpSpPr>
          <p:cNvPr id="63" name="组合 62"/>
          <p:cNvGrpSpPr/>
          <p:nvPr/>
        </p:nvGrpSpPr>
        <p:grpSpPr>
          <a:xfrm>
            <a:off x="3424476" y="1576024"/>
            <a:ext cx="4515766" cy="405859"/>
            <a:chOff x="4597712" y="2297506"/>
            <a:chExt cx="5699829" cy="511214"/>
          </a:xfrm>
          <a:effectLst>
            <a:outerShdw blurRad="50800" dist="38100" dir="2700000" algn="tl" rotWithShape="0">
              <a:prstClr val="black">
                <a:alpha val="40000"/>
              </a:prstClr>
            </a:outerShdw>
          </a:effectLst>
        </p:grpSpPr>
        <p:sp>
          <p:nvSpPr>
            <p:cNvPr id="64" name="Freeform 5"/>
            <p:cNvSpPr/>
            <p:nvPr/>
          </p:nvSpPr>
          <p:spPr bwMode="auto">
            <a:xfrm>
              <a:off x="4597712" y="2297506"/>
              <a:ext cx="5699829" cy="511214"/>
            </a:xfrm>
            <a:custGeom>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8"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022E6E"/>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时尚中黑简体" pitchFamily="2" charset="-122"/>
                <a:ea typeface="时尚中黑简体" pitchFamily="2" charset="-122"/>
              </a:endParaRPr>
            </a:p>
          </p:txBody>
        </p:sp>
        <p:sp>
          <p:nvSpPr>
            <p:cNvPr id="65" name="TextBox 64"/>
            <p:cNvSpPr txBox="1"/>
            <p:nvPr/>
          </p:nvSpPr>
          <p:spPr>
            <a:xfrm>
              <a:off x="5533485" y="2366080"/>
              <a:ext cx="3224324"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a:solidFill>
                    <a:schemeClr val="bg1">
                      <a:lumMod val="95000"/>
                    </a:schemeClr>
                  </a:solidFill>
                  <a:latin typeface="时尚中黑简体" pitchFamily="2" charset="-122"/>
                  <a:ea typeface="时尚中黑简体" pitchFamily="2" charset="-122"/>
                </a:rPr>
                <a:t>添加文字标题</a:t>
              </a:r>
              <a:endParaRPr lang="zh-CN" altLang="en-US" sz="1900">
                <a:solidFill>
                  <a:schemeClr val="bg1">
                    <a:lumMod val="95000"/>
                  </a:schemeClr>
                </a:solidFill>
                <a:latin typeface="时尚中黑简体" pitchFamily="2" charset="-122"/>
                <a:ea typeface="时尚中黑简体" pitchFamily="2" charset="-122"/>
              </a:endParaRPr>
            </a:p>
          </p:txBody>
        </p:sp>
        <p:sp>
          <p:nvSpPr>
            <p:cNvPr id="66" name="KSO_Shape"/>
            <p:cNvSpPr/>
            <p:nvPr/>
          </p:nvSpPr>
          <p:spPr bwMode="auto">
            <a:xfrm>
              <a:off x="9315111" y="2409874"/>
              <a:ext cx="318357" cy="286475"/>
            </a:xfrm>
            <a:custGeom>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7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7"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7"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7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7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时尚中黑简体" pitchFamily="2" charset="-122"/>
                <a:ea typeface="时尚中黑简体" pitchFamily="2" charset="-122"/>
              </a:endParaRPr>
            </a:p>
          </p:txBody>
        </p:sp>
      </p:grpSp>
      <p:grpSp>
        <p:nvGrpSpPr>
          <p:cNvPr id="67" name="组合 66"/>
          <p:cNvGrpSpPr/>
          <p:nvPr/>
        </p:nvGrpSpPr>
        <p:grpSpPr>
          <a:xfrm>
            <a:off x="3329700" y="1495468"/>
            <a:ext cx="563210" cy="570144"/>
            <a:chOff x="4538092" y="1956346"/>
            <a:chExt cx="750849" cy="760193"/>
          </a:xfrm>
        </p:grpSpPr>
        <p:sp>
          <p:nvSpPr>
            <p:cNvPr id="68" name="椭圆 67"/>
            <p:cNvSpPr/>
            <p:nvPr/>
          </p:nvSpPr>
          <p:spPr>
            <a:xfrm>
              <a:off x="4538092" y="1956346"/>
              <a:ext cx="750849" cy="750947"/>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时尚中黑简体" pitchFamily="2" charset="-122"/>
                <a:ea typeface="时尚中黑简体" pitchFamily="2" charset="-122"/>
              </a:endParaRPr>
            </a:p>
          </p:txBody>
        </p:sp>
        <p:sp>
          <p:nvSpPr>
            <p:cNvPr id="69" name="TextBox 68"/>
            <p:cNvSpPr txBox="1"/>
            <p:nvPr/>
          </p:nvSpPr>
          <p:spPr>
            <a:xfrm>
              <a:off x="4733732" y="1977875"/>
              <a:ext cx="366318" cy="738664"/>
            </a:xfrm>
            <a:prstGeom prst="rect">
              <a:avLst/>
            </a:prstGeom>
            <a:noFill/>
          </p:spPr>
          <p:txBody>
            <a:bodyPr wrap="square" rtlCol="0">
              <a:spAutoFit/>
            </a:bodyPr>
            <a:lstStyle/>
            <a:p>
              <a:r>
                <a:rPr lang="en-US" altLang="zh-CN" sz="3000">
                  <a:solidFill>
                    <a:schemeClr val="tx1">
                      <a:lumMod val="65000"/>
                      <a:lumOff val="35000"/>
                    </a:schemeClr>
                  </a:solidFill>
                  <a:latin typeface="时尚中黑简体" pitchFamily="2" charset="-122"/>
                  <a:ea typeface="时尚中黑简体" pitchFamily="2" charset="-122"/>
                </a:rPr>
                <a:t>2</a:t>
              </a:r>
              <a:endParaRPr lang="zh-CN" altLang="en-US" sz="3000">
                <a:solidFill>
                  <a:schemeClr val="tx1">
                    <a:lumMod val="65000"/>
                    <a:lumOff val="35000"/>
                  </a:schemeClr>
                </a:solidFill>
                <a:latin typeface="时尚中黑简体" pitchFamily="2" charset="-122"/>
                <a:ea typeface="时尚中黑简体" pitchFamily="2" charset="-122"/>
              </a:endParaRPr>
            </a:p>
          </p:txBody>
        </p:sp>
      </p:grpSp>
      <p:grpSp>
        <p:nvGrpSpPr>
          <p:cNvPr id="70" name="组合 69"/>
          <p:cNvGrpSpPr/>
          <p:nvPr/>
        </p:nvGrpSpPr>
        <p:grpSpPr>
          <a:xfrm>
            <a:off x="3846865" y="2369971"/>
            <a:ext cx="4515767" cy="405859"/>
            <a:chOff x="4597712" y="3010518"/>
            <a:chExt cx="5699829" cy="511214"/>
          </a:xfrm>
          <a:effectLst>
            <a:outerShdw blurRad="50800" dist="38100" dir="2700000" algn="tl" rotWithShape="0">
              <a:prstClr val="black">
                <a:alpha val="40000"/>
              </a:prstClr>
            </a:outerShdw>
          </a:effectLst>
        </p:grpSpPr>
        <p:sp>
          <p:nvSpPr>
            <p:cNvPr id="71" name="Freeform 5"/>
            <p:cNvSpPr/>
            <p:nvPr/>
          </p:nvSpPr>
          <p:spPr bwMode="auto">
            <a:xfrm>
              <a:off x="4597712" y="3010518"/>
              <a:ext cx="5699829" cy="511214"/>
            </a:xfrm>
            <a:custGeom>
              <a:gdLst>
                <a:gd name="T0" fmla="*/ 12255 w 12769"/>
                <a:gd name="T1" fmla="*/ 31 h 1159"/>
                <a:gd name="T2" fmla="*/ 12727 w 12769"/>
                <a:gd name="T3" fmla="*/ 503 h 1159"/>
                <a:gd name="T4" fmla="*/ 12727 w 12769"/>
                <a:gd name="T5" fmla="*/ 656 h 1159"/>
                <a:gd name="T6" fmla="*/ 12255 w 12769"/>
                <a:gd name="T7" fmla="*/ 1128 h 1159"/>
                <a:gd name="T8" fmla="*/ 12180 w 12769"/>
                <a:gd name="T9" fmla="*/ 1159 h 1159"/>
                <a:gd name="T10" fmla="*/ 591 w 12769"/>
                <a:gd name="T11" fmla="*/ 1159 h 1159"/>
                <a:gd name="T12" fmla="*/ 514 w 12769"/>
                <a:gd name="T13" fmla="*/ 1128 h 1159"/>
                <a:gd name="T14" fmla="*/ 42 w 12769"/>
                <a:gd name="T15" fmla="*/ 656 h 1159"/>
                <a:gd name="T16" fmla="*/ 42 w 12769"/>
                <a:gd name="T17" fmla="*/ 503 h 1159"/>
                <a:gd name="T18" fmla="*/ 514 w 12769"/>
                <a:gd name="T19" fmla="*/ 31 h 1159"/>
                <a:gd name="T20" fmla="*/ 591 w 12769"/>
                <a:gd name="T21" fmla="*/ 0 h 1159"/>
                <a:gd name="T22" fmla="*/ 12178 w 12769"/>
                <a:gd name="T23" fmla="*/ 0 h 1159"/>
                <a:gd name="T24" fmla="*/ 12255 w 12769"/>
                <a:gd name="T25" fmla="*/ 31 h 1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68" h="1159">
                  <a:moveTo>
                    <a:pt x="12255" y="31"/>
                  </a:moveTo>
                  <a:lnTo>
                    <a:pt x="12727" y="503"/>
                  </a:lnTo>
                  <a:cubicBezTo>
                    <a:pt x="12769" y="545"/>
                    <a:pt x="12769" y="614"/>
                    <a:pt x="12727" y="656"/>
                  </a:cubicBezTo>
                  <a:lnTo>
                    <a:pt x="12255" y="1128"/>
                  </a:lnTo>
                  <a:cubicBezTo>
                    <a:pt x="12235" y="1148"/>
                    <a:pt x="12208" y="1159"/>
                    <a:pt x="12180" y="1159"/>
                  </a:cubicBezTo>
                  <a:lnTo>
                    <a:pt x="591" y="1159"/>
                  </a:lnTo>
                  <a:cubicBezTo>
                    <a:pt x="563" y="1159"/>
                    <a:pt x="535" y="1149"/>
                    <a:pt x="514" y="1128"/>
                  </a:cubicBezTo>
                  <a:lnTo>
                    <a:pt x="42" y="656"/>
                  </a:lnTo>
                  <a:cubicBezTo>
                    <a:pt x="0" y="614"/>
                    <a:pt x="0" y="545"/>
                    <a:pt x="42" y="503"/>
                  </a:cubicBezTo>
                  <a:lnTo>
                    <a:pt x="514" y="31"/>
                  </a:lnTo>
                  <a:cubicBezTo>
                    <a:pt x="535" y="10"/>
                    <a:pt x="563" y="0"/>
                    <a:pt x="591" y="0"/>
                  </a:cubicBezTo>
                  <a:lnTo>
                    <a:pt x="12178" y="0"/>
                  </a:lnTo>
                  <a:cubicBezTo>
                    <a:pt x="12207" y="0"/>
                    <a:pt x="12235" y="11"/>
                    <a:pt x="12255" y="31"/>
                  </a:cubicBezTo>
                  <a:close/>
                </a:path>
              </a:pathLst>
            </a:custGeom>
            <a:solidFill>
              <a:srgbClr val="022E6E"/>
            </a:solidFill>
            <a:ln w="12700" cap="flat">
              <a:noFill/>
              <a:prstDash val="solid"/>
              <a:miter lim="800000"/>
            </a:ln>
          </p:spPr>
          <p:txBody>
            <a:bodyPr vert="horz" wrap="square" lIns="110780" tIns="55390" rIns="110780" bIns="55390" numCol="1" anchor="t" anchorCtr="0" compatLnSpc="1"/>
            <a:lstStyle/>
            <a:p>
              <a:endParaRPr lang="zh-CN" altLang="en-US">
                <a:solidFill>
                  <a:schemeClr val="bg1"/>
                </a:solidFill>
                <a:latin typeface="时尚中黑简体" pitchFamily="2" charset="-122"/>
                <a:ea typeface="时尚中黑简体" pitchFamily="2" charset="-122"/>
              </a:endParaRPr>
            </a:p>
          </p:txBody>
        </p:sp>
        <p:sp>
          <p:nvSpPr>
            <p:cNvPr id="72" name="TextBox 71"/>
            <p:cNvSpPr txBox="1"/>
            <p:nvPr/>
          </p:nvSpPr>
          <p:spPr>
            <a:xfrm>
              <a:off x="5533485" y="3091633"/>
              <a:ext cx="3134827" cy="369332"/>
            </a:xfrm>
            <a:prstGeom prst="rect">
              <a:avLst/>
            </a:prstGeom>
            <a:noFill/>
          </p:spPr>
          <p:txBody>
            <a:bodyPr wrap="square" lIns="0" tIns="0" rIns="0" bIns="0" rtlCol="0">
              <a:spAutoFit/>
            </a:bodyPr>
            <a:lstStyle>
              <a:defPPr>
                <a:defRPr lang="zh-CN"/>
              </a:defPPr>
              <a:lvl1pPr>
                <a:defRPr sz="2200">
                  <a:solidFill>
                    <a:schemeClr val="bg1"/>
                  </a:solidFill>
                  <a:latin typeface="微软雅黑" panose="020b0503020204020204" pitchFamily="34" charset="-122"/>
                  <a:ea typeface="微软雅黑" panose="020b0503020204020204" pitchFamily="34" charset="-122"/>
                </a:defRPr>
              </a:lvl1pPr>
            </a:lstStyle>
            <a:p>
              <a:r>
                <a:rPr lang="zh-CN" altLang="en-US" sz="1900">
                  <a:solidFill>
                    <a:schemeClr val="bg1">
                      <a:lumMod val="95000"/>
                    </a:schemeClr>
                  </a:solidFill>
                  <a:latin typeface="时尚中黑简体" pitchFamily="2" charset="-122"/>
                  <a:ea typeface="时尚中黑简体" pitchFamily="2" charset="-122"/>
                </a:rPr>
                <a:t>添加文字标题</a:t>
              </a:r>
              <a:endParaRPr lang="zh-CN" altLang="en-US" sz="1900">
                <a:solidFill>
                  <a:schemeClr val="bg1">
                    <a:lumMod val="95000"/>
                  </a:schemeClr>
                </a:solidFill>
                <a:latin typeface="时尚中黑简体" pitchFamily="2" charset="-122"/>
                <a:ea typeface="时尚中黑简体" pitchFamily="2" charset="-122"/>
              </a:endParaRPr>
            </a:p>
          </p:txBody>
        </p:sp>
        <p:sp>
          <p:nvSpPr>
            <p:cNvPr id="73" name="KSO_Shape"/>
            <p:cNvSpPr/>
            <p:nvPr/>
          </p:nvSpPr>
          <p:spPr bwMode="auto">
            <a:xfrm>
              <a:off x="9363120" y="3138144"/>
              <a:ext cx="222339" cy="255960"/>
            </a:xfrm>
            <a:custGeom>
              <a:gdLst>
                <a:gd name="T0" fmla="*/ 1139504 w 1546226"/>
                <a:gd name="T1" fmla="*/ 1893571 h 1979613"/>
                <a:gd name="T2" fmla="*/ 1117260 w 1546226"/>
                <a:gd name="T3" fmla="*/ 1969136 h 1979613"/>
                <a:gd name="T4" fmla="*/ 423882 w 1546226"/>
                <a:gd name="T5" fmla="*/ 1965643 h 1979613"/>
                <a:gd name="T6" fmla="*/ 408946 w 1546226"/>
                <a:gd name="T7" fmla="*/ 1888173 h 1979613"/>
                <a:gd name="T8" fmla="*/ 965201 w 1546226"/>
                <a:gd name="T9" fmla="*/ 1608456 h 1979613"/>
                <a:gd name="T10" fmla="*/ 1020446 w 1546226"/>
                <a:gd name="T11" fmla="*/ 1663701 h 1979613"/>
                <a:gd name="T12" fmla="*/ 977266 w 1546226"/>
                <a:gd name="T13" fmla="*/ 1729106 h 1979613"/>
                <a:gd name="T14" fmla="*/ 536258 w 1546226"/>
                <a:gd name="T15" fmla="*/ 1704658 h 1979613"/>
                <a:gd name="T16" fmla="*/ 543878 w 1546226"/>
                <a:gd name="T17" fmla="*/ 1626236 h 1979613"/>
                <a:gd name="T18" fmla="*/ 859473 w 1546226"/>
                <a:gd name="T19" fmla="*/ 1366838 h 1979613"/>
                <a:gd name="T20" fmla="*/ 895986 w 1546226"/>
                <a:gd name="T21" fmla="*/ 1436370 h 1979613"/>
                <a:gd name="T22" fmla="*/ 835026 w 1546226"/>
                <a:gd name="T23" fmla="*/ 1485900 h 1979613"/>
                <a:gd name="T24" fmla="*/ 652463 w 1546226"/>
                <a:gd name="T25" fmla="*/ 1442403 h 1979613"/>
                <a:gd name="T26" fmla="*/ 681991 w 1546226"/>
                <a:gd name="T27" fmla="*/ 1369695 h 1979613"/>
                <a:gd name="T28" fmla="*/ 1304222 w 1546226"/>
                <a:gd name="T29" fmla="*/ 1188236 h 1979613"/>
                <a:gd name="T30" fmla="*/ 1445365 w 1546226"/>
                <a:gd name="T31" fmla="*/ 1409543 h 1979613"/>
                <a:gd name="T32" fmla="*/ 1521804 w 1546226"/>
                <a:gd name="T33" fmla="*/ 1643532 h 1979613"/>
                <a:gd name="T34" fmla="*/ 1542420 w 1546226"/>
                <a:gd name="T35" fmla="*/ 1979613 h 1979613"/>
                <a:gd name="T36" fmla="*/ 1276311 w 1546226"/>
                <a:gd name="T37" fmla="*/ 1712017 h 1979613"/>
                <a:gd name="T38" fmla="*/ 1209387 w 1546226"/>
                <a:gd name="T39" fmla="*/ 1506880 h 1979613"/>
                <a:gd name="T40" fmla="*/ 1061267 w 1546226"/>
                <a:gd name="T41" fmla="*/ 1303011 h 1979613"/>
                <a:gd name="T42" fmla="*/ 1032087 w 1546226"/>
                <a:gd name="T43" fmla="*/ 1155896 h 1979613"/>
                <a:gd name="T44" fmla="*/ 847726 w 1546226"/>
                <a:gd name="T45" fmla="*/ 496570 h 1979613"/>
                <a:gd name="T46" fmla="*/ 896938 w 1546226"/>
                <a:gd name="T47" fmla="*/ 557212 h 1979613"/>
                <a:gd name="T48" fmla="*/ 847726 w 1546226"/>
                <a:gd name="T49" fmla="*/ 617855 h 1979613"/>
                <a:gd name="T50" fmla="*/ 656908 w 1546226"/>
                <a:gd name="T51" fmla="*/ 586740 h 1979613"/>
                <a:gd name="T52" fmla="*/ 672148 w 1546226"/>
                <a:gd name="T53" fmla="*/ 509270 h 1979613"/>
                <a:gd name="T54" fmla="*/ 988378 w 1546226"/>
                <a:gd name="T55" fmla="*/ 255587 h 1979613"/>
                <a:gd name="T56" fmla="*/ 1017588 w 1546226"/>
                <a:gd name="T57" fmla="*/ 328295 h 1979613"/>
                <a:gd name="T58" fmla="*/ 587375 w 1546226"/>
                <a:gd name="T59" fmla="*/ 371475 h 1979613"/>
                <a:gd name="T60" fmla="*/ 527050 w 1546226"/>
                <a:gd name="T61" fmla="*/ 322262 h 1979613"/>
                <a:gd name="T62" fmla="*/ 563563 w 1546226"/>
                <a:gd name="T63" fmla="*/ 252730 h 1979613"/>
                <a:gd name="T64" fmla="*/ 1543686 w 1546226"/>
                <a:gd name="T65" fmla="*/ 172057 h 1979613"/>
                <a:gd name="T66" fmla="*/ 1479895 w 1546226"/>
                <a:gd name="T67" fmla="*/ 486332 h 1979613"/>
                <a:gd name="T68" fmla="*/ 1310737 w 1546226"/>
                <a:gd name="T69" fmla="*/ 784417 h 1979613"/>
                <a:gd name="T70" fmla="*/ 1144435 w 1546226"/>
                <a:gd name="T71" fmla="*/ 941872 h 1979613"/>
                <a:gd name="T72" fmla="*/ 913707 w 1546226"/>
                <a:gd name="T73" fmla="*/ 1072978 h 1979613"/>
                <a:gd name="T74" fmla="*/ 591894 w 1546226"/>
                <a:gd name="T75" fmla="*/ 1216782 h 1979613"/>
                <a:gd name="T76" fmla="*/ 376083 w 1546226"/>
                <a:gd name="T77" fmla="*/ 1436140 h 1979613"/>
                <a:gd name="T78" fmla="*/ 278650 w 1546226"/>
                <a:gd name="T79" fmla="*/ 1673275 h 1979613"/>
                <a:gd name="T80" fmla="*/ 256752 w 1546226"/>
                <a:gd name="T81" fmla="*/ 1943107 h 1979613"/>
                <a:gd name="T82" fmla="*/ 11425 w 1546226"/>
                <a:gd name="T83" fmla="*/ 1721210 h 1979613"/>
                <a:gd name="T84" fmla="*/ 94893 w 1546226"/>
                <a:gd name="T85" fmla="*/ 1422807 h 1979613"/>
                <a:gd name="T86" fmla="*/ 266908 w 1546226"/>
                <a:gd name="T87" fmla="*/ 1159959 h 1979613"/>
                <a:gd name="T88" fmla="*/ 445904 w 1546226"/>
                <a:gd name="T89" fmla="*/ 1007266 h 1979613"/>
                <a:gd name="T90" fmla="*/ 691866 w 1546226"/>
                <a:gd name="T91" fmla="*/ 883143 h 1979613"/>
                <a:gd name="T92" fmla="*/ 1012409 w 1546226"/>
                <a:gd name="T93" fmla="*/ 720292 h 1979613"/>
                <a:gd name="T94" fmla="*/ 1199340 w 1546226"/>
                <a:gd name="T95" fmla="*/ 492998 h 1979613"/>
                <a:gd name="T96" fmla="*/ 1277730 w 1546226"/>
                <a:gd name="T97" fmla="*/ 259356 h 1979613"/>
                <a:gd name="T98" fmla="*/ 463603 w 1546226"/>
                <a:gd name="T99" fmla="*/ 0 h 1979613"/>
                <a:gd name="T100" fmla="*/ 1141411 w 1546226"/>
                <a:gd name="T101" fmla="*/ 43609 h 1979613"/>
                <a:gd name="T102" fmla="*/ 1112176 w 1546226"/>
                <a:gd name="T103" fmla="*/ 116504 h 1979613"/>
                <a:gd name="T104" fmla="*/ 419433 w 1546226"/>
                <a:gd name="T105" fmla="*/ 105681 h 1979613"/>
                <a:gd name="T106" fmla="*/ 412124 w 1546226"/>
                <a:gd name="T107" fmla="*/ 27693 h 1979613"/>
                <a:gd name="T108" fmla="*/ 256779 w 1546226"/>
                <a:gd name="T109" fmla="*/ 31137 h 1979613"/>
                <a:gd name="T110" fmla="*/ 279287 w 1546226"/>
                <a:gd name="T111" fmla="*/ 311049 h 1979613"/>
                <a:gd name="T112" fmla="*/ 361076 w 1546226"/>
                <a:gd name="T113" fmla="*/ 519156 h 1979613"/>
                <a:gd name="T114" fmla="*/ 530043 w 1546226"/>
                <a:gd name="T115" fmla="*/ 718050 h 1979613"/>
                <a:gd name="T116" fmla="*/ 466323 w 1546226"/>
                <a:gd name="T117" fmla="*/ 850539 h 1979613"/>
                <a:gd name="T118" fmla="*/ 255828 w 1546226"/>
                <a:gd name="T119" fmla="*/ 808600 h 1979613"/>
                <a:gd name="T120" fmla="*/ 108418 w 1546226"/>
                <a:gd name="T121" fmla="*/ 587149 h 1979613"/>
                <a:gd name="T122" fmla="*/ 28214 w 1546226"/>
                <a:gd name="T123" fmla="*/ 353306 h 1979613"/>
                <a:gd name="T124" fmla="*/ 2853 w 1546226"/>
                <a:gd name="T125" fmla="*/ 15886 h 197961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6226" h="1979613">
                  <a:moveTo>
                    <a:pt x="463603" y="1855788"/>
                  </a:moveTo>
                  <a:lnTo>
                    <a:pt x="1082623" y="1855788"/>
                  </a:lnTo>
                  <a:lnTo>
                    <a:pt x="1088978" y="1856106"/>
                  </a:lnTo>
                  <a:lnTo>
                    <a:pt x="1095016" y="1857058"/>
                  </a:lnTo>
                  <a:lnTo>
                    <a:pt x="1101054" y="1858646"/>
                  </a:lnTo>
                  <a:lnTo>
                    <a:pt x="1106773" y="1860551"/>
                  </a:lnTo>
                  <a:lnTo>
                    <a:pt x="1112176" y="1863091"/>
                  </a:lnTo>
                  <a:lnTo>
                    <a:pt x="1117260" y="1866266"/>
                  </a:lnTo>
                  <a:lnTo>
                    <a:pt x="1122026" y="1869758"/>
                  </a:lnTo>
                  <a:lnTo>
                    <a:pt x="1126157" y="1873886"/>
                  </a:lnTo>
                  <a:lnTo>
                    <a:pt x="1130606" y="1878013"/>
                  </a:lnTo>
                  <a:lnTo>
                    <a:pt x="1134102" y="1883093"/>
                  </a:lnTo>
                  <a:lnTo>
                    <a:pt x="1137279" y="1888173"/>
                  </a:lnTo>
                  <a:lnTo>
                    <a:pt x="1139504" y="1893571"/>
                  </a:lnTo>
                  <a:lnTo>
                    <a:pt x="1141411" y="1899286"/>
                  </a:lnTo>
                  <a:lnTo>
                    <a:pt x="1142999" y="1905318"/>
                  </a:lnTo>
                  <a:lnTo>
                    <a:pt x="1144270" y="1911351"/>
                  </a:lnTo>
                  <a:lnTo>
                    <a:pt x="1144588" y="1917701"/>
                  </a:lnTo>
                  <a:lnTo>
                    <a:pt x="1144270" y="1924051"/>
                  </a:lnTo>
                  <a:lnTo>
                    <a:pt x="1142999" y="1930401"/>
                  </a:lnTo>
                  <a:lnTo>
                    <a:pt x="1141411" y="1936116"/>
                  </a:lnTo>
                  <a:lnTo>
                    <a:pt x="1139504" y="1941513"/>
                  </a:lnTo>
                  <a:lnTo>
                    <a:pt x="1137279" y="1947228"/>
                  </a:lnTo>
                  <a:lnTo>
                    <a:pt x="1134102" y="1952308"/>
                  </a:lnTo>
                  <a:lnTo>
                    <a:pt x="1130606" y="1956753"/>
                  </a:lnTo>
                  <a:lnTo>
                    <a:pt x="1126157" y="1961198"/>
                  </a:lnTo>
                  <a:lnTo>
                    <a:pt x="1122026" y="1965643"/>
                  </a:lnTo>
                  <a:lnTo>
                    <a:pt x="1117260" y="1969136"/>
                  </a:lnTo>
                  <a:lnTo>
                    <a:pt x="1112176" y="1972311"/>
                  </a:lnTo>
                  <a:lnTo>
                    <a:pt x="1106773" y="1974533"/>
                  </a:lnTo>
                  <a:lnTo>
                    <a:pt x="1101054" y="1976756"/>
                  </a:lnTo>
                  <a:lnTo>
                    <a:pt x="1095016" y="1978026"/>
                  </a:lnTo>
                  <a:lnTo>
                    <a:pt x="1088978" y="1979296"/>
                  </a:lnTo>
                  <a:lnTo>
                    <a:pt x="1082623" y="1979613"/>
                  </a:lnTo>
                  <a:lnTo>
                    <a:pt x="463603" y="1979613"/>
                  </a:lnTo>
                  <a:lnTo>
                    <a:pt x="457248" y="1979296"/>
                  </a:lnTo>
                  <a:lnTo>
                    <a:pt x="450892" y="1978026"/>
                  </a:lnTo>
                  <a:lnTo>
                    <a:pt x="445172" y="1976756"/>
                  </a:lnTo>
                  <a:lnTo>
                    <a:pt x="439135" y="1974533"/>
                  </a:lnTo>
                  <a:lnTo>
                    <a:pt x="433733" y="1972311"/>
                  </a:lnTo>
                  <a:lnTo>
                    <a:pt x="428648" y="1969136"/>
                  </a:lnTo>
                  <a:lnTo>
                    <a:pt x="423882" y="1965643"/>
                  </a:lnTo>
                  <a:lnTo>
                    <a:pt x="419433" y="1961198"/>
                  </a:lnTo>
                  <a:lnTo>
                    <a:pt x="415620" y="1956753"/>
                  </a:lnTo>
                  <a:lnTo>
                    <a:pt x="412124" y="1952308"/>
                  </a:lnTo>
                  <a:lnTo>
                    <a:pt x="408946" y="1947228"/>
                  </a:lnTo>
                  <a:lnTo>
                    <a:pt x="406087" y="1941513"/>
                  </a:lnTo>
                  <a:lnTo>
                    <a:pt x="404180" y="1936116"/>
                  </a:lnTo>
                  <a:lnTo>
                    <a:pt x="402591" y="1930401"/>
                  </a:lnTo>
                  <a:lnTo>
                    <a:pt x="401956" y="1924051"/>
                  </a:lnTo>
                  <a:lnTo>
                    <a:pt x="401638" y="1917701"/>
                  </a:lnTo>
                  <a:lnTo>
                    <a:pt x="401956" y="1911351"/>
                  </a:lnTo>
                  <a:lnTo>
                    <a:pt x="402591" y="1905318"/>
                  </a:lnTo>
                  <a:lnTo>
                    <a:pt x="404180" y="1899286"/>
                  </a:lnTo>
                  <a:lnTo>
                    <a:pt x="406087" y="1893571"/>
                  </a:lnTo>
                  <a:lnTo>
                    <a:pt x="408946" y="1888173"/>
                  </a:lnTo>
                  <a:lnTo>
                    <a:pt x="412124" y="1883093"/>
                  </a:lnTo>
                  <a:lnTo>
                    <a:pt x="415620" y="1878013"/>
                  </a:lnTo>
                  <a:lnTo>
                    <a:pt x="419433" y="1873886"/>
                  </a:lnTo>
                  <a:lnTo>
                    <a:pt x="423882" y="1869758"/>
                  </a:lnTo>
                  <a:lnTo>
                    <a:pt x="428648" y="1866266"/>
                  </a:lnTo>
                  <a:lnTo>
                    <a:pt x="433733" y="1863091"/>
                  </a:lnTo>
                  <a:lnTo>
                    <a:pt x="439135" y="1860551"/>
                  </a:lnTo>
                  <a:lnTo>
                    <a:pt x="445172" y="1858646"/>
                  </a:lnTo>
                  <a:lnTo>
                    <a:pt x="450892" y="1857058"/>
                  </a:lnTo>
                  <a:lnTo>
                    <a:pt x="457248" y="1856106"/>
                  </a:lnTo>
                  <a:lnTo>
                    <a:pt x="463603" y="1855788"/>
                  </a:lnTo>
                  <a:close/>
                  <a:moveTo>
                    <a:pt x="587375" y="1608138"/>
                  </a:moveTo>
                  <a:lnTo>
                    <a:pt x="958851" y="1608138"/>
                  </a:lnTo>
                  <a:lnTo>
                    <a:pt x="965201" y="1608456"/>
                  </a:lnTo>
                  <a:lnTo>
                    <a:pt x="971551" y="1609408"/>
                  </a:lnTo>
                  <a:lnTo>
                    <a:pt x="977266" y="1610996"/>
                  </a:lnTo>
                  <a:lnTo>
                    <a:pt x="982981" y="1612901"/>
                  </a:lnTo>
                  <a:lnTo>
                    <a:pt x="988378" y="1615758"/>
                  </a:lnTo>
                  <a:lnTo>
                    <a:pt x="993458" y="1618616"/>
                  </a:lnTo>
                  <a:lnTo>
                    <a:pt x="998221" y="1622426"/>
                  </a:lnTo>
                  <a:lnTo>
                    <a:pt x="1002348" y="1626236"/>
                  </a:lnTo>
                  <a:lnTo>
                    <a:pt x="1006793" y="1630998"/>
                  </a:lnTo>
                  <a:lnTo>
                    <a:pt x="1010286" y="1635761"/>
                  </a:lnTo>
                  <a:lnTo>
                    <a:pt x="1013461" y="1640841"/>
                  </a:lnTo>
                  <a:lnTo>
                    <a:pt x="1015683" y="1646238"/>
                  </a:lnTo>
                  <a:lnTo>
                    <a:pt x="1017588" y="1651636"/>
                  </a:lnTo>
                  <a:lnTo>
                    <a:pt x="1019176" y="1657668"/>
                  </a:lnTo>
                  <a:lnTo>
                    <a:pt x="1020446" y="1663701"/>
                  </a:lnTo>
                  <a:lnTo>
                    <a:pt x="1020763" y="1670051"/>
                  </a:lnTo>
                  <a:lnTo>
                    <a:pt x="1020446" y="1676401"/>
                  </a:lnTo>
                  <a:lnTo>
                    <a:pt x="1019176" y="1682751"/>
                  </a:lnTo>
                  <a:lnTo>
                    <a:pt x="1017588" y="1688466"/>
                  </a:lnTo>
                  <a:lnTo>
                    <a:pt x="1015683" y="1694498"/>
                  </a:lnTo>
                  <a:lnTo>
                    <a:pt x="1013461" y="1699578"/>
                  </a:lnTo>
                  <a:lnTo>
                    <a:pt x="1010286" y="1704658"/>
                  </a:lnTo>
                  <a:lnTo>
                    <a:pt x="1006793" y="1709738"/>
                  </a:lnTo>
                  <a:lnTo>
                    <a:pt x="1002348" y="1713866"/>
                  </a:lnTo>
                  <a:lnTo>
                    <a:pt x="998221" y="1717993"/>
                  </a:lnTo>
                  <a:lnTo>
                    <a:pt x="993458" y="1721486"/>
                  </a:lnTo>
                  <a:lnTo>
                    <a:pt x="988378" y="1724661"/>
                  </a:lnTo>
                  <a:lnTo>
                    <a:pt x="982981" y="1727201"/>
                  </a:lnTo>
                  <a:lnTo>
                    <a:pt x="977266" y="1729106"/>
                  </a:lnTo>
                  <a:lnTo>
                    <a:pt x="971551" y="1730693"/>
                  </a:lnTo>
                  <a:lnTo>
                    <a:pt x="965201" y="1731646"/>
                  </a:lnTo>
                  <a:lnTo>
                    <a:pt x="958851" y="1731963"/>
                  </a:lnTo>
                  <a:lnTo>
                    <a:pt x="587375" y="1731963"/>
                  </a:lnTo>
                  <a:lnTo>
                    <a:pt x="581343" y="1731646"/>
                  </a:lnTo>
                  <a:lnTo>
                    <a:pt x="575310" y="1730693"/>
                  </a:lnTo>
                  <a:lnTo>
                    <a:pt x="568960" y="1729106"/>
                  </a:lnTo>
                  <a:lnTo>
                    <a:pt x="563563" y="1727201"/>
                  </a:lnTo>
                  <a:lnTo>
                    <a:pt x="558165" y="1724661"/>
                  </a:lnTo>
                  <a:lnTo>
                    <a:pt x="553085" y="1721486"/>
                  </a:lnTo>
                  <a:lnTo>
                    <a:pt x="548323" y="1717993"/>
                  </a:lnTo>
                  <a:lnTo>
                    <a:pt x="543878" y="1713866"/>
                  </a:lnTo>
                  <a:lnTo>
                    <a:pt x="539750" y="1709738"/>
                  </a:lnTo>
                  <a:lnTo>
                    <a:pt x="536258" y="1704658"/>
                  </a:lnTo>
                  <a:lnTo>
                    <a:pt x="533083" y="1699578"/>
                  </a:lnTo>
                  <a:lnTo>
                    <a:pt x="530543" y="1694498"/>
                  </a:lnTo>
                  <a:lnTo>
                    <a:pt x="528320" y="1688466"/>
                  </a:lnTo>
                  <a:lnTo>
                    <a:pt x="527050" y="1682751"/>
                  </a:lnTo>
                  <a:lnTo>
                    <a:pt x="526098" y="1676401"/>
                  </a:lnTo>
                  <a:lnTo>
                    <a:pt x="525463" y="1670051"/>
                  </a:lnTo>
                  <a:lnTo>
                    <a:pt x="526098" y="1663701"/>
                  </a:lnTo>
                  <a:lnTo>
                    <a:pt x="527050" y="1657668"/>
                  </a:lnTo>
                  <a:lnTo>
                    <a:pt x="528320" y="1651636"/>
                  </a:lnTo>
                  <a:lnTo>
                    <a:pt x="530543" y="1646238"/>
                  </a:lnTo>
                  <a:lnTo>
                    <a:pt x="533083" y="1640841"/>
                  </a:lnTo>
                  <a:lnTo>
                    <a:pt x="536258" y="1635761"/>
                  </a:lnTo>
                  <a:lnTo>
                    <a:pt x="539750" y="1630998"/>
                  </a:lnTo>
                  <a:lnTo>
                    <a:pt x="543878" y="1626236"/>
                  </a:lnTo>
                  <a:lnTo>
                    <a:pt x="548323" y="1622426"/>
                  </a:lnTo>
                  <a:lnTo>
                    <a:pt x="553085" y="1618616"/>
                  </a:lnTo>
                  <a:lnTo>
                    <a:pt x="558165" y="1615758"/>
                  </a:lnTo>
                  <a:lnTo>
                    <a:pt x="563563" y="1612901"/>
                  </a:lnTo>
                  <a:lnTo>
                    <a:pt x="568960" y="1610996"/>
                  </a:lnTo>
                  <a:lnTo>
                    <a:pt x="575310" y="1609408"/>
                  </a:lnTo>
                  <a:lnTo>
                    <a:pt x="581343" y="1608456"/>
                  </a:lnTo>
                  <a:lnTo>
                    <a:pt x="587375" y="1608138"/>
                  </a:lnTo>
                  <a:close/>
                  <a:moveTo>
                    <a:pt x="711201" y="1362075"/>
                  </a:moveTo>
                  <a:lnTo>
                    <a:pt x="835026" y="1362075"/>
                  </a:lnTo>
                  <a:lnTo>
                    <a:pt x="841376" y="1362710"/>
                  </a:lnTo>
                  <a:lnTo>
                    <a:pt x="847726" y="1363345"/>
                  </a:lnTo>
                  <a:lnTo>
                    <a:pt x="853441" y="1364933"/>
                  </a:lnTo>
                  <a:lnTo>
                    <a:pt x="859473" y="1366838"/>
                  </a:lnTo>
                  <a:lnTo>
                    <a:pt x="864553" y="1369695"/>
                  </a:lnTo>
                  <a:lnTo>
                    <a:pt x="869633" y="1372870"/>
                  </a:lnTo>
                  <a:lnTo>
                    <a:pt x="874713" y="1376363"/>
                  </a:lnTo>
                  <a:lnTo>
                    <a:pt x="879158" y="1380173"/>
                  </a:lnTo>
                  <a:lnTo>
                    <a:pt x="882968" y="1384618"/>
                  </a:lnTo>
                  <a:lnTo>
                    <a:pt x="886461" y="1389380"/>
                  </a:lnTo>
                  <a:lnTo>
                    <a:pt x="889636" y="1394460"/>
                  </a:lnTo>
                  <a:lnTo>
                    <a:pt x="892493" y="1399858"/>
                  </a:lnTo>
                  <a:lnTo>
                    <a:pt x="894398" y="1405573"/>
                  </a:lnTo>
                  <a:lnTo>
                    <a:pt x="895986" y="1411605"/>
                  </a:lnTo>
                  <a:lnTo>
                    <a:pt x="896621" y="1417320"/>
                  </a:lnTo>
                  <a:lnTo>
                    <a:pt x="896938" y="1423670"/>
                  </a:lnTo>
                  <a:lnTo>
                    <a:pt x="896621" y="1430338"/>
                  </a:lnTo>
                  <a:lnTo>
                    <a:pt x="895986" y="1436370"/>
                  </a:lnTo>
                  <a:lnTo>
                    <a:pt x="894398" y="1442403"/>
                  </a:lnTo>
                  <a:lnTo>
                    <a:pt x="892493" y="1448118"/>
                  </a:lnTo>
                  <a:lnTo>
                    <a:pt x="889636" y="1453515"/>
                  </a:lnTo>
                  <a:lnTo>
                    <a:pt x="886461" y="1458595"/>
                  </a:lnTo>
                  <a:lnTo>
                    <a:pt x="882968" y="1463358"/>
                  </a:lnTo>
                  <a:lnTo>
                    <a:pt x="879158" y="1467485"/>
                  </a:lnTo>
                  <a:lnTo>
                    <a:pt x="874713" y="1471930"/>
                  </a:lnTo>
                  <a:lnTo>
                    <a:pt x="869633" y="1475423"/>
                  </a:lnTo>
                  <a:lnTo>
                    <a:pt x="864553" y="1478598"/>
                  </a:lnTo>
                  <a:lnTo>
                    <a:pt x="859473" y="1480820"/>
                  </a:lnTo>
                  <a:lnTo>
                    <a:pt x="853441" y="1483360"/>
                  </a:lnTo>
                  <a:lnTo>
                    <a:pt x="847726" y="1484313"/>
                  </a:lnTo>
                  <a:lnTo>
                    <a:pt x="841376" y="1485583"/>
                  </a:lnTo>
                  <a:lnTo>
                    <a:pt x="835026" y="1485900"/>
                  </a:lnTo>
                  <a:lnTo>
                    <a:pt x="711201" y="1485900"/>
                  </a:lnTo>
                  <a:lnTo>
                    <a:pt x="705168" y="1485583"/>
                  </a:lnTo>
                  <a:lnTo>
                    <a:pt x="698818" y="1484313"/>
                  </a:lnTo>
                  <a:lnTo>
                    <a:pt x="692786" y="1483360"/>
                  </a:lnTo>
                  <a:lnTo>
                    <a:pt x="687388" y="1480820"/>
                  </a:lnTo>
                  <a:lnTo>
                    <a:pt x="681991" y="1478598"/>
                  </a:lnTo>
                  <a:lnTo>
                    <a:pt x="676911" y="1475423"/>
                  </a:lnTo>
                  <a:lnTo>
                    <a:pt x="672148" y="1471930"/>
                  </a:lnTo>
                  <a:lnTo>
                    <a:pt x="667703" y="1467485"/>
                  </a:lnTo>
                  <a:lnTo>
                    <a:pt x="663576" y="1463358"/>
                  </a:lnTo>
                  <a:lnTo>
                    <a:pt x="660083" y="1458595"/>
                  </a:lnTo>
                  <a:lnTo>
                    <a:pt x="656908" y="1453515"/>
                  </a:lnTo>
                  <a:lnTo>
                    <a:pt x="654368" y="1448118"/>
                  </a:lnTo>
                  <a:lnTo>
                    <a:pt x="652463" y="1442403"/>
                  </a:lnTo>
                  <a:lnTo>
                    <a:pt x="650876" y="1436370"/>
                  </a:lnTo>
                  <a:lnTo>
                    <a:pt x="649923" y="1430338"/>
                  </a:lnTo>
                  <a:lnTo>
                    <a:pt x="649288" y="1423670"/>
                  </a:lnTo>
                  <a:lnTo>
                    <a:pt x="649923" y="1417320"/>
                  </a:lnTo>
                  <a:lnTo>
                    <a:pt x="650876" y="1411605"/>
                  </a:lnTo>
                  <a:lnTo>
                    <a:pt x="652463" y="1405573"/>
                  </a:lnTo>
                  <a:lnTo>
                    <a:pt x="654368" y="1399858"/>
                  </a:lnTo>
                  <a:lnTo>
                    <a:pt x="656908" y="1394460"/>
                  </a:lnTo>
                  <a:lnTo>
                    <a:pt x="660083" y="1389380"/>
                  </a:lnTo>
                  <a:lnTo>
                    <a:pt x="663576" y="1384618"/>
                  </a:lnTo>
                  <a:lnTo>
                    <a:pt x="667703" y="1380173"/>
                  </a:lnTo>
                  <a:lnTo>
                    <a:pt x="672148" y="1376363"/>
                  </a:lnTo>
                  <a:lnTo>
                    <a:pt x="676911" y="1372870"/>
                  </a:lnTo>
                  <a:lnTo>
                    <a:pt x="681991" y="1369695"/>
                  </a:lnTo>
                  <a:lnTo>
                    <a:pt x="687388" y="1366838"/>
                  </a:lnTo>
                  <a:lnTo>
                    <a:pt x="692786" y="1364933"/>
                  </a:lnTo>
                  <a:lnTo>
                    <a:pt x="698818" y="1363345"/>
                  </a:lnTo>
                  <a:lnTo>
                    <a:pt x="705168" y="1362710"/>
                  </a:lnTo>
                  <a:lnTo>
                    <a:pt x="711201" y="1362075"/>
                  </a:lnTo>
                  <a:close/>
                  <a:moveTo>
                    <a:pt x="1181793" y="1068388"/>
                  </a:moveTo>
                  <a:lnTo>
                    <a:pt x="1199238" y="1082973"/>
                  </a:lnTo>
                  <a:lnTo>
                    <a:pt x="1215731" y="1097240"/>
                  </a:lnTo>
                  <a:lnTo>
                    <a:pt x="1231590" y="1112142"/>
                  </a:lnTo>
                  <a:lnTo>
                    <a:pt x="1247448" y="1127044"/>
                  </a:lnTo>
                  <a:lnTo>
                    <a:pt x="1262038" y="1142262"/>
                  </a:lnTo>
                  <a:lnTo>
                    <a:pt x="1276628" y="1157164"/>
                  </a:lnTo>
                  <a:lnTo>
                    <a:pt x="1290267" y="1172700"/>
                  </a:lnTo>
                  <a:lnTo>
                    <a:pt x="1304222" y="1188236"/>
                  </a:lnTo>
                  <a:lnTo>
                    <a:pt x="1316909" y="1203772"/>
                  </a:lnTo>
                  <a:lnTo>
                    <a:pt x="1329596" y="1219308"/>
                  </a:lnTo>
                  <a:lnTo>
                    <a:pt x="1341332" y="1235160"/>
                  </a:lnTo>
                  <a:lnTo>
                    <a:pt x="1353067" y="1250696"/>
                  </a:lnTo>
                  <a:lnTo>
                    <a:pt x="1363851" y="1266866"/>
                  </a:lnTo>
                  <a:lnTo>
                    <a:pt x="1374952" y="1282402"/>
                  </a:lnTo>
                  <a:lnTo>
                    <a:pt x="1385102" y="1298572"/>
                  </a:lnTo>
                  <a:lnTo>
                    <a:pt x="1394934" y="1314425"/>
                  </a:lnTo>
                  <a:lnTo>
                    <a:pt x="1404132" y="1330278"/>
                  </a:lnTo>
                  <a:lnTo>
                    <a:pt x="1413330" y="1346131"/>
                  </a:lnTo>
                  <a:lnTo>
                    <a:pt x="1421894" y="1362301"/>
                  </a:lnTo>
                  <a:lnTo>
                    <a:pt x="1430141" y="1377837"/>
                  </a:lnTo>
                  <a:lnTo>
                    <a:pt x="1438070" y="1394007"/>
                  </a:lnTo>
                  <a:lnTo>
                    <a:pt x="1445365" y="1409543"/>
                  </a:lnTo>
                  <a:lnTo>
                    <a:pt x="1452343" y="1425079"/>
                  </a:lnTo>
                  <a:lnTo>
                    <a:pt x="1459003" y="1440931"/>
                  </a:lnTo>
                  <a:lnTo>
                    <a:pt x="1465664" y="1456467"/>
                  </a:lnTo>
                  <a:lnTo>
                    <a:pt x="1471690" y="1471686"/>
                  </a:lnTo>
                  <a:lnTo>
                    <a:pt x="1477399" y="1486905"/>
                  </a:lnTo>
                  <a:lnTo>
                    <a:pt x="1483109" y="1502124"/>
                  </a:lnTo>
                  <a:lnTo>
                    <a:pt x="1488183" y="1517025"/>
                  </a:lnTo>
                  <a:lnTo>
                    <a:pt x="1492624" y="1531927"/>
                  </a:lnTo>
                  <a:lnTo>
                    <a:pt x="1501822" y="1561413"/>
                  </a:lnTo>
                  <a:lnTo>
                    <a:pt x="1506579" y="1577901"/>
                  </a:lnTo>
                  <a:lnTo>
                    <a:pt x="1510703" y="1594705"/>
                  </a:lnTo>
                  <a:lnTo>
                    <a:pt x="1514509" y="1611192"/>
                  </a:lnTo>
                  <a:lnTo>
                    <a:pt x="1518315" y="1627045"/>
                  </a:lnTo>
                  <a:lnTo>
                    <a:pt x="1521804" y="1643532"/>
                  </a:lnTo>
                  <a:lnTo>
                    <a:pt x="1524976" y="1659067"/>
                  </a:lnTo>
                  <a:lnTo>
                    <a:pt x="1530685" y="1690773"/>
                  </a:lnTo>
                  <a:lnTo>
                    <a:pt x="1535125" y="1721528"/>
                  </a:lnTo>
                  <a:lnTo>
                    <a:pt x="1538931" y="1751014"/>
                  </a:lnTo>
                  <a:lnTo>
                    <a:pt x="1541786" y="1780184"/>
                  </a:lnTo>
                  <a:lnTo>
                    <a:pt x="1543689" y="1807451"/>
                  </a:lnTo>
                  <a:lnTo>
                    <a:pt x="1545275" y="1834084"/>
                  </a:lnTo>
                  <a:lnTo>
                    <a:pt x="1545909" y="1859448"/>
                  </a:lnTo>
                  <a:lnTo>
                    <a:pt x="1546226" y="1883228"/>
                  </a:lnTo>
                  <a:lnTo>
                    <a:pt x="1546226" y="1905739"/>
                  </a:lnTo>
                  <a:lnTo>
                    <a:pt x="1545592" y="1926665"/>
                  </a:lnTo>
                  <a:lnTo>
                    <a:pt x="1544640" y="1946005"/>
                  </a:lnTo>
                  <a:lnTo>
                    <a:pt x="1543689" y="1963443"/>
                  </a:lnTo>
                  <a:lnTo>
                    <a:pt x="1542420" y="1979613"/>
                  </a:lnTo>
                  <a:lnTo>
                    <a:pt x="1286461" y="1979613"/>
                  </a:lnTo>
                  <a:lnTo>
                    <a:pt x="1288681" y="1961224"/>
                  </a:lnTo>
                  <a:lnTo>
                    <a:pt x="1289632" y="1948859"/>
                  </a:lnTo>
                  <a:lnTo>
                    <a:pt x="1290901" y="1934591"/>
                  </a:lnTo>
                  <a:lnTo>
                    <a:pt x="1291535" y="1919055"/>
                  </a:lnTo>
                  <a:lnTo>
                    <a:pt x="1291853" y="1900983"/>
                  </a:lnTo>
                  <a:lnTo>
                    <a:pt x="1292487" y="1881642"/>
                  </a:lnTo>
                  <a:lnTo>
                    <a:pt x="1291853" y="1861033"/>
                  </a:lnTo>
                  <a:lnTo>
                    <a:pt x="1291218" y="1839156"/>
                  </a:lnTo>
                  <a:lnTo>
                    <a:pt x="1289950" y="1815694"/>
                  </a:lnTo>
                  <a:lnTo>
                    <a:pt x="1287729" y="1791281"/>
                  </a:lnTo>
                  <a:lnTo>
                    <a:pt x="1284875" y="1765916"/>
                  </a:lnTo>
                  <a:lnTo>
                    <a:pt x="1281069" y="1739283"/>
                  </a:lnTo>
                  <a:lnTo>
                    <a:pt x="1276311" y="1712017"/>
                  </a:lnTo>
                  <a:lnTo>
                    <a:pt x="1273456" y="1698383"/>
                  </a:lnTo>
                  <a:lnTo>
                    <a:pt x="1270919" y="1684115"/>
                  </a:lnTo>
                  <a:lnTo>
                    <a:pt x="1267430" y="1669847"/>
                  </a:lnTo>
                  <a:lnTo>
                    <a:pt x="1263624" y="1655263"/>
                  </a:lnTo>
                  <a:lnTo>
                    <a:pt x="1259818" y="1640678"/>
                  </a:lnTo>
                  <a:lnTo>
                    <a:pt x="1256012" y="1626410"/>
                  </a:lnTo>
                  <a:lnTo>
                    <a:pt x="1251254" y="1611509"/>
                  </a:lnTo>
                  <a:lnTo>
                    <a:pt x="1246497" y="1596607"/>
                  </a:lnTo>
                  <a:lnTo>
                    <a:pt x="1241105" y="1581705"/>
                  </a:lnTo>
                  <a:lnTo>
                    <a:pt x="1235713" y="1566803"/>
                  </a:lnTo>
                  <a:lnTo>
                    <a:pt x="1229686" y="1551902"/>
                  </a:lnTo>
                  <a:lnTo>
                    <a:pt x="1223343" y="1536683"/>
                  </a:lnTo>
                  <a:lnTo>
                    <a:pt x="1216365" y="1521781"/>
                  </a:lnTo>
                  <a:lnTo>
                    <a:pt x="1209387" y="1506880"/>
                  </a:lnTo>
                  <a:lnTo>
                    <a:pt x="1201775" y="1491661"/>
                  </a:lnTo>
                  <a:lnTo>
                    <a:pt x="1194163" y="1476759"/>
                  </a:lnTo>
                  <a:lnTo>
                    <a:pt x="1185599" y="1461540"/>
                  </a:lnTo>
                  <a:lnTo>
                    <a:pt x="1176718" y="1446638"/>
                  </a:lnTo>
                  <a:lnTo>
                    <a:pt x="1167520" y="1431737"/>
                  </a:lnTo>
                  <a:lnTo>
                    <a:pt x="1157688" y="1416835"/>
                  </a:lnTo>
                  <a:lnTo>
                    <a:pt x="1147538" y="1402567"/>
                  </a:lnTo>
                  <a:lnTo>
                    <a:pt x="1136437" y="1387666"/>
                  </a:lnTo>
                  <a:lnTo>
                    <a:pt x="1125653" y="1373081"/>
                  </a:lnTo>
                  <a:lnTo>
                    <a:pt x="1113918" y="1359130"/>
                  </a:lnTo>
                  <a:lnTo>
                    <a:pt x="1101231" y="1344545"/>
                  </a:lnTo>
                  <a:lnTo>
                    <a:pt x="1088861" y="1330595"/>
                  </a:lnTo>
                  <a:lnTo>
                    <a:pt x="1075540" y="1316961"/>
                  </a:lnTo>
                  <a:lnTo>
                    <a:pt x="1061267" y="1303011"/>
                  </a:lnTo>
                  <a:lnTo>
                    <a:pt x="1046994" y="1289377"/>
                  </a:lnTo>
                  <a:lnTo>
                    <a:pt x="1032087" y="1276061"/>
                  </a:lnTo>
                  <a:lnTo>
                    <a:pt x="1016228" y="1263062"/>
                  </a:lnTo>
                  <a:lnTo>
                    <a:pt x="1000052" y="1250379"/>
                  </a:lnTo>
                  <a:lnTo>
                    <a:pt x="983242" y="1237697"/>
                  </a:lnTo>
                  <a:lnTo>
                    <a:pt x="965798" y="1225332"/>
                  </a:lnTo>
                  <a:lnTo>
                    <a:pt x="947402" y="1213283"/>
                  </a:lnTo>
                  <a:lnTo>
                    <a:pt x="928688" y="1201752"/>
                  </a:lnTo>
                  <a:lnTo>
                    <a:pt x="946767" y="1194260"/>
                  </a:lnTo>
                  <a:lnTo>
                    <a:pt x="964212" y="1186968"/>
                  </a:lnTo>
                  <a:lnTo>
                    <a:pt x="981973" y="1179358"/>
                  </a:lnTo>
                  <a:lnTo>
                    <a:pt x="998784" y="1171749"/>
                  </a:lnTo>
                  <a:lnTo>
                    <a:pt x="1015594" y="1163822"/>
                  </a:lnTo>
                  <a:lnTo>
                    <a:pt x="1032087" y="1155896"/>
                  </a:lnTo>
                  <a:lnTo>
                    <a:pt x="1048580" y="1147652"/>
                  </a:lnTo>
                  <a:lnTo>
                    <a:pt x="1064122" y="1139726"/>
                  </a:lnTo>
                  <a:lnTo>
                    <a:pt x="1079663" y="1130848"/>
                  </a:lnTo>
                  <a:lnTo>
                    <a:pt x="1095522" y="1122288"/>
                  </a:lnTo>
                  <a:lnTo>
                    <a:pt x="1110429" y="1113727"/>
                  </a:lnTo>
                  <a:lnTo>
                    <a:pt x="1125336" y="1105167"/>
                  </a:lnTo>
                  <a:lnTo>
                    <a:pt x="1139609" y="1096289"/>
                  </a:lnTo>
                  <a:lnTo>
                    <a:pt x="1154199" y="1087094"/>
                  </a:lnTo>
                  <a:lnTo>
                    <a:pt x="1168155" y="1077900"/>
                  </a:lnTo>
                  <a:lnTo>
                    <a:pt x="1181793" y="1068388"/>
                  </a:lnTo>
                  <a:close/>
                  <a:moveTo>
                    <a:pt x="711201" y="495300"/>
                  </a:moveTo>
                  <a:lnTo>
                    <a:pt x="835026" y="495300"/>
                  </a:lnTo>
                  <a:lnTo>
                    <a:pt x="841376" y="495617"/>
                  </a:lnTo>
                  <a:lnTo>
                    <a:pt x="847726" y="496570"/>
                  </a:lnTo>
                  <a:lnTo>
                    <a:pt x="853441" y="498157"/>
                  </a:lnTo>
                  <a:lnTo>
                    <a:pt x="859473" y="500062"/>
                  </a:lnTo>
                  <a:lnTo>
                    <a:pt x="864553" y="502602"/>
                  </a:lnTo>
                  <a:lnTo>
                    <a:pt x="869633" y="505777"/>
                  </a:lnTo>
                  <a:lnTo>
                    <a:pt x="874713" y="509270"/>
                  </a:lnTo>
                  <a:lnTo>
                    <a:pt x="879158" y="513397"/>
                  </a:lnTo>
                  <a:lnTo>
                    <a:pt x="882968" y="518160"/>
                  </a:lnTo>
                  <a:lnTo>
                    <a:pt x="886461" y="522605"/>
                  </a:lnTo>
                  <a:lnTo>
                    <a:pt x="889636" y="527685"/>
                  </a:lnTo>
                  <a:lnTo>
                    <a:pt x="892493" y="533400"/>
                  </a:lnTo>
                  <a:lnTo>
                    <a:pt x="894398" y="538797"/>
                  </a:lnTo>
                  <a:lnTo>
                    <a:pt x="895986" y="544512"/>
                  </a:lnTo>
                  <a:lnTo>
                    <a:pt x="896621" y="550862"/>
                  </a:lnTo>
                  <a:lnTo>
                    <a:pt x="896938" y="557212"/>
                  </a:lnTo>
                  <a:lnTo>
                    <a:pt x="896621" y="563562"/>
                  </a:lnTo>
                  <a:lnTo>
                    <a:pt x="895986" y="569595"/>
                  </a:lnTo>
                  <a:lnTo>
                    <a:pt x="894398" y="575627"/>
                  </a:lnTo>
                  <a:lnTo>
                    <a:pt x="892493" y="581342"/>
                  </a:lnTo>
                  <a:lnTo>
                    <a:pt x="889636" y="586740"/>
                  </a:lnTo>
                  <a:lnTo>
                    <a:pt x="886461" y="591820"/>
                  </a:lnTo>
                  <a:lnTo>
                    <a:pt x="882968" y="596265"/>
                  </a:lnTo>
                  <a:lnTo>
                    <a:pt x="879158" y="601027"/>
                  </a:lnTo>
                  <a:lnTo>
                    <a:pt x="874713" y="605155"/>
                  </a:lnTo>
                  <a:lnTo>
                    <a:pt x="869633" y="608647"/>
                  </a:lnTo>
                  <a:lnTo>
                    <a:pt x="864553" y="611822"/>
                  </a:lnTo>
                  <a:lnTo>
                    <a:pt x="859473" y="614045"/>
                  </a:lnTo>
                  <a:lnTo>
                    <a:pt x="853441" y="616267"/>
                  </a:lnTo>
                  <a:lnTo>
                    <a:pt x="847726" y="617855"/>
                  </a:lnTo>
                  <a:lnTo>
                    <a:pt x="841376" y="618807"/>
                  </a:lnTo>
                  <a:lnTo>
                    <a:pt x="835026" y="619125"/>
                  </a:lnTo>
                  <a:lnTo>
                    <a:pt x="711201" y="619125"/>
                  </a:lnTo>
                  <a:lnTo>
                    <a:pt x="705168" y="618807"/>
                  </a:lnTo>
                  <a:lnTo>
                    <a:pt x="698818" y="617855"/>
                  </a:lnTo>
                  <a:lnTo>
                    <a:pt x="692786" y="616267"/>
                  </a:lnTo>
                  <a:lnTo>
                    <a:pt x="687388" y="614045"/>
                  </a:lnTo>
                  <a:lnTo>
                    <a:pt x="681991" y="611822"/>
                  </a:lnTo>
                  <a:lnTo>
                    <a:pt x="676911" y="608647"/>
                  </a:lnTo>
                  <a:lnTo>
                    <a:pt x="672148" y="605155"/>
                  </a:lnTo>
                  <a:lnTo>
                    <a:pt x="667703" y="601027"/>
                  </a:lnTo>
                  <a:lnTo>
                    <a:pt x="663576" y="596265"/>
                  </a:lnTo>
                  <a:lnTo>
                    <a:pt x="660083" y="591820"/>
                  </a:lnTo>
                  <a:lnTo>
                    <a:pt x="656908" y="586740"/>
                  </a:lnTo>
                  <a:lnTo>
                    <a:pt x="654368" y="581342"/>
                  </a:lnTo>
                  <a:lnTo>
                    <a:pt x="652463" y="575627"/>
                  </a:lnTo>
                  <a:lnTo>
                    <a:pt x="650876" y="569595"/>
                  </a:lnTo>
                  <a:lnTo>
                    <a:pt x="649923" y="563562"/>
                  </a:lnTo>
                  <a:lnTo>
                    <a:pt x="649288" y="557212"/>
                  </a:lnTo>
                  <a:lnTo>
                    <a:pt x="649923" y="550862"/>
                  </a:lnTo>
                  <a:lnTo>
                    <a:pt x="650876" y="544512"/>
                  </a:lnTo>
                  <a:lnTo>
                    <a:pt x="652463" y="538797"/>
                  </a:lnTo>
                  <a:lnTo>
                    <a:pt x="654368" y="533400"/>
                  </a:lnTo>
                  <a:lnTo>
                    <a:pt x="656908" y="527685"/>
                  </a:lnTo>
                  <a:lnTo>
                    <a:pt x="660083" y="522605"/>
                  </a:lnTo>
                  <a:lnTo>
                    <a:pt x="663576" y="518160"/>
                  </a:lnTo>
                  <a:lnTo>
                    <a:pt x="667703" y="513397"/>
                  </a:lnTo>
                  <a:lnTo>
                    <a:pt x="672148" y="509270"/>
                  </a:lnTo>
                  <a:lnTo>
                    <a:pt x="676911" y="505777"/>
                  </a:lnTo>
                  <a:lnTo>
                    <a:pt x="681991" y="502602"/>
                  </a:lnTo>
                  <a:lnTo>
                    <a:pt x="687388" y="500062"/>
                  </a:lnTo>
                  <a:lnTo>
                    <a:pt x="692786" y="498157"/>
                  </a:lnTo>
                  <a:lnTo>
                    <a:pt x="698818" y="496570"/>
                  </a:lnTo>
                  <a:lnTo>
                    <a:pt x="705168" y="495617"/>
                  </a:lnTo>
                  <a:lnTo>
                    <a:pt x="711201" y="495300"/>
                  </a:lnTo>
                  <a:close/>
                  <a:moveTo>
                    <a:pt x="587375" y="247650"/>
                  </a:moveTo>
                  <a:lnTo>
                    <a:pt x="958851" y="247650"/>
                  </a:lnTo>
                  <a:lnTo>
                    <a:pt x="965201" y="247967"/>
                  </a:lnTo>
                  <a:lnTo>
                    <a:pt x="971551" y="249237"/>
                  </a:lnTo>
                  <a:lnTo>
                    <a:pt x="977266" y="250507"/>
                  </a:lnTo>
                  <a:lnTo>
                    <a:pt x="982981" y="252730"/>
                  </a:lnTo>
                  <a:lnTo>
                    <a:pt x="988378" y="255587"/>
                  </a:lnTo>
                  <a:lnTo>
                    <a:pt x="993458" y="258127"/>
                  </a:lnTo>
                  <a:lnTo>
                    <a:pt x="998221" y="262255"/>
                  </a:lnTo>
                  <a:lnTo>
                    <a:pt x="1002348" y="266065"/>
                  </a:lnTo>
                  <a:lnTo>
                    <a:pt x="1006793" y="270510"/>
                  </a:lnTo>
                  <a:lnTo>
                    <a:pt x="1010286" y="274955"/>
                  </a:lnTo>
                  <a:lnTo>
                    <a:pt x="1013461" y="280352"/>
                  </a:lnTo>
                  <a:lnTo>
                    <a:pt x="1015683" y="285750"/>
                  </a:lnTo>
                  <a:lnTo>
                    <a:pt x="1017588" y="291465"/>
                  </a:lnTo>
                  <a:lnTo>
                    <a:pt x="1019176" y="297497"/>
                  </a:lnTo>
                  <a:lnTo>
                    <a:pt x="1020446" y="303212"/>
                  </a:lnTo>
                  <a:lnTo>
                    <a:pt x="1020763" y="309880"/>
                  </a:lnTo>
                  <a:lnTo>
                    <a:pt x="1020446" y="316230"/>
                  </a:lnTo>
                  <a:lnTo>
                    <a:pt x="1019176" y="322262"/>
                  </a:lnTo>
                  <a:lnTo>
                    <a:pt x="1017588" y="328295"/>
                  </a:lnTo>
                  <a:lnTo>
                    <a:pt x="1015683" y="334010"/>
                  </a:lnTo>
                  <a:lnTo>
                    <a:pt x="1013461" y="339407"/>
                  </a:lnTo>
                  <a:lnTo>
                    <a:pt x="1010286" y="344487"/>
                  </a:lnTo>
                  <a:lnTo>
                    <a:pt x="1006793" y="349250"/>
                  </a:lnTo>
                  <a:lnTo>
                    <a:pt x="1002348" y="353377"/>
                  </a:lnTo>
                  <a:lnTo>
                    <a:pt x="998221" y="357505"/>
                  </a:lnTo>
                  <a:lnTo>
                    <a:pt x="993458" y="360997"/>
                  </a:lnTo>
                  <a:lnTo>
                    <a:pt x="988378" y="364172"/>
                  </a:lnTo>
                  <a:lnTo>
                    <a:pt x="982981" y="366712"/>
                  </a:lnTo>
                  <a:lnTo>
                    <a:pt x="977266" y="368617"/>
                  </a:lnTo>
                  <a:lnTo>
                    <a:pt x="971551" y="370205"/>
                  </a:lnTo>
                  <a:lnTo>
                    <a:pt x="965201" y="371475"/>
                  </a:lnTo>
                  <a:lnTo>
                    <a:pt x="958851" y="371475"/>
                  </a:lnTo>
                  <a:lnTo>
                    <a:pt x="587375" y="371475"/>
                  </a:lnTo>
                  <a:lnTo>
                    <a:pt x="581343" y="371475"/>
                  </a:lnTo>
                  <a:lnTo>
                    <a:pt x="575310" y="370205"/>
                  </a:lnTo>
                  <a:lnTo>
                    <a:pt x="568960" y="368617"/>
                  </a:lnTo>
                  <a:lnTo>
                    <a:pt x="563563" y="366712"/>
                  </a:lnTo>
                  <a:lnTo>
                    <a:pt x="558165" y="364172"/>
                  </a:lnTo>
                  <a:lnTo>
                    <a:pt x="553085" y="360997"/>
                  </a:lnTo>
                  <a:lnTo>
                    <a:pt x="548323" y="357505"/>
                  </a:lnTo>
                  <a:lnTo>
                    <a:pt x="543878" y="353377"/>
                  </a:lnTo>
                  <a:lnTo>
                    <a:pt x="539750" y="349250"/>
                  </a:lnTo>
                  <a:lnTo>
                    <a:pt x="536258" y="344487"/>
                  </a:lnTo>
                  <a:lnTo>
                    <a:pt x="533083" y="339407"/>
                  </a:lnTo>
                  <a:lnTo>
                    <a:pt x="530543" y="334010"/>
                  </a:lnTo>
                  <a:lnTo>
                    <a:pt x="528320" y="328295"/>
                  </a:lnTo>
                  <a:lnTo>
                    <a:pt x="527050" y="322262"/>
                  </a:lnTo>
                  <a:lnTo>
                    <a:pt x="526098" y="316230"/>
                  </a:lnTo>
                  <a:lnTo>
                    <a:pt x="525463" y="309880"/>
                  </a:lnTo>
                  <a:lnTo>
                    <a:pt x="526098" y="303212"/>
                  </a:lnTo>
                  <a:lnTo>
                    <a:pt x="527050" y="297497"/>
                  </a:lnTo>
                  <a:lnTo>
                    <a:pt x="528320" y="291465"/>
                  </a:lnTo>
                  <a:lnTo>
                    <a:pt x="530543" y="285750"/>
                  </a:lnTo>
                  <a:lnTo>
                    <a:pt x="533083" y="280352"/>
                  </a:lnTo>
                  <a:lnTo>
                    <a:pt x="536258" y="274955"/>
                  </a:lnTo>
                  <a:lnTo>
                    <a:pt x="539750" y="270510"/>
                  </a:lnTo>
                  <a:lnTo>
                    <a:pt x="543878" y="266065"/>
                  </a:lnTo>
                  <a:lnTo>
                    <a:pt x="548323" y="262255"/>
                  </a:lnTo>
                  <a:lnTo>
                    <a:pt x="553085" y="258127"/>
                  </a:lnTo>
                  <a:lnTo>
                    <a:pt x="558165" y="255587"/>
                  </a:lnTo>
                  <a:lnTo>
                    <a:pt x="563563" y="252730"/>
                  </a:lnTo>
                  <a:lnTo>
                    <a:pt x="568960" y="250507"/>
                  </a:lnTo>
                  <a:lnTo>
                    <a:pt x="575310" y="249237"/>
                  </a:lnTo>
                  <a:lnTo>
                    <a:pt x="581343" y="247967"/>
                  </a:lnTo>
                  <a:lnTo>
                    <a:pt x="587375" y="247650"/>
                  </a:lnTo>
                  <a:close/>
                  <a:moveTo>
                    <a:pt x="1286299" y="0"/>
                  </a:moveTo>
                  <a:lnTo>
                    <a:pt x="1542417" y="0"/>
                  </a:lnTo>
                  <a:lnTo>
                    <a:pt x="1543686" y="15872"/>
                  </a:lnTo>
                  <a:lnTo>
                    <a:pt x="1544638" y="33332"/>
                  </a:lnTo>
                  <a:lnTo>
                    <a:pt x="1545590" y="53014"/>
                  </a:lnTo>
                  <a:lnTo>
                    <a:pt x="1546225" y="73648"/>
                  </a:lnTo>
                  <a:lnTo>
                    <a:pt x="1546225" y="96504"/>
                  </a:lnTo>
                  <a:lnTo>
                    <a:pt x="1545908" y="120313"/>
                  </a:lnTo>
                  <a:lnTo>
                    <a:pt x="1545273" y="145709"/>
                  </a:lnTo>
                  <a:lnTo>
                    <a:pt x="1543686" y="172057"/>
                  </a:lnTo>
                  <a:lnTo>
                    <a:pt x="1541782" y="199993"/>
                  </a:lnTo>
                  <a:lnTo>
                    <a:pt x="1538926" y="228881"/>
                  </a:lnTo>
                  <a:lnTo>
                    <a:pt x="1535117" y="258721"/>
                  </a:lnTo>
                  <a:lnTo>
                    <a:pt x="1530674" y="289196"/>
                  </a:lnTo>
                  <a:lnTo>
                    <a:pt x="1524961" y="320941"/>
                  </a:lnTo>
                  <a:lnTo>
                    <a:pt x="1521788" y="336496"/>
                  </a:lnTo>
                  <a:lnTo>
                    <a:pt x="1518297" y="353003"/>
                  </a:lnTo>
                  <a:lnTo>
                    <a:pt x="1514488" y="369193"/>
                  </a:lnTo>
                  <a:lnTo>
                    <a:pt x="1510680" y="385701"/>
                  </a:lnTo>
                  <a:lnTo>
                    <a:pt x="1506554" y="402525"/>
                  </a:lnTo>
                  <a:lnTo>
                    <a:pt x="1501793" y="419033"/>
                  </a:lnTo>
                  <a:lnTo>
                    <a:pt x="1495129" y="441254"/>
                  </a:lnTo>
                  <a:lnTo>
                    <a:pt x="1488147" y="463476"/>
                  </a:lnTo>
                  <a:lnTo>
                    <a:pt x="1479895" y="486332"/>
                  </a:lnTo>
                  <a:lnTo>
                    <a:pt x="1471009" y="509506"/>
                  </a:lnTo>
                  <a:lnTo>
                    <a:pt x="1461805" y="532997"/>
                  </a:lnTo>
                  <a:lnTo>
                    <a:pt x="1451966" y="556806"/>
                  </a:lnTo>
                  <a:lnTo>
                    <a:pt x="1440858" y="580297"/>
                  </a:lnTo>
                  <a:lnTo>
                    <a:pt x="1428798" y="604741"/>
                  </a:lnTo>
                  <a:lnTo>
                    <a:pt x="1416421" y="628549"/>
                  </a:lnTo>
                  <a:lnTo>
                    <a:pt x="1402774" y="652675"/>
                  </a:lnTo>
                  <a:lnTo>
                    <a:pt x="1388175" y="677119"/>
                  </a:lnTo>
                  <a:lnTo>
                    <a:pt x="1372941" y="700928"/>
                  </a:lnTo>
                  <a:lnTo>
                    <a:pt x="1356438" y="725371"/>
                  </a:lnTo>
                  <a:lnTo>
                    <a:pt x="1338665" y="749180"/>
                  </a:lnTo>
                  <a:lnTo>
                    <a:pt x="1329779" y="760925"/>
                  </a:lnTo>
                  <a:lnTo>
                    <a:pt x="1320258" y="772671"/>
                  </a:lnTo>
                  <a:lnTo>
                    <a:pt x="1310737" y="784417"/>
                  </a:lnTo>
                  <a:lnTo>
                    <a:pt x="1300898" y="796480"/>
                  </a:lnTo>
                  <a:lnTo>
                    <a:pt x="1290743" y="807908"/>
                  </a:lnTo>
                  <a:lnTo>
                    <a:pt x="1279952" y="819654"/>
                  </a:lnTo>
                  <a:lnTo>
                    <a:pt x="1269161" y="831399"/>
                  </a:lnTo>
                  <a:lnTo>
                    <a:pt x="1258054" y="842827"/>
                  </a:lnTo>
                  <a:lnTo>
                    <a:pt x="1246628" y="854256"/>
                  </a:lnTo>
                  <a:lnTo>
                    <a:pt x="1234886" y="865366"/>
                  </a:lnTo>
                  <a:lnTo>
                    <a:pt x="1222826" y="876794"/>
                  </a:lnTo>
                  <a:lnTo>
                    <a:pt x="1210765" y="887905"/>
                  </a:lnTo>
                  <a:lnTo>
                    <a:pt x="1198071" y="898698"/>
                  </a:lnTo>
                  <a:lnTo>
                    <a:pt x="1185376" y="909809"/>
                  </a:lnTo>
                  <a:lnTo>
                    <a:pt x="1172046" y="920285"/>
                  </a:lnTo>
                  <a:lnTo>
                    <a:pt x="1158082" y="931396"/>
                  </a:lnTo>
                  <a:lnTo>
                    <a:pt x="1144435" y="941872"/>
                  </a:lnTo>
                  <a:lnTo>
                    <a:pt x="1130154" y="952030"/>
                  </a:lnTo>
                  <a:lnTo>
                    <a:pt x="1115555" y="962188"/>
                  </a:lnTo>
                  <a:lnTo>
                    <a:pt x="1100638" y="972347"/>
                  </a:lnTo>
                  <a:lnTo>
                    <a:pt x="1085404" y="982505"/>
                  </a:lnTo>
                  <a:lnTo>
                    <a:pt x="1070171" y="992346"/>
                  </a:lnTo>
                  <a:lnTo>
                    <a:pt x="1053985" y="1001869"/>
                  </a:lnTo>
                  <a:lnTo>
                    <a:pt x="1037482" y="1011710"/>
                  </a:lnTo>
                  <a:lnTo>
                    <a:pt x="1021296" y="1020916"/>
                  </a:lnTo>
                  <a:lnTo>
                    <a:pt x="1004158" y="1030122"/>
                  </a:lnTo>
                  <a:lnTo>
                    <a:pt x="986703" y="1039011"/>
                  </a:lnTo>
                  <a:lnTo>
                    <a:pt x="968930" y="1047582"/>
                  </a:lnTo>
                  <a:lnTo>
                    <a:pt x="951157" y="1056153"/>
                  </a:lnTo>
                  <a:lnTo>
                    <a:pt x="932750" y="1065042"/>
                  </a:lnTo>
                  <a:lnTo>
                    <a:pt x="913707" y="1072978"/>
                  </a:lnTo>
                  <a:lnTo>
                    <a:pt x="894665" y="1080914"/>
                  </a:lnTo>
                  <a:lnTo>
                    <a:pt x="874671" y="1088850"/>
                  </a:lnTo>
                  <a:lnTo>
                    <a:pt x="854677" y="1096152"/>
                  </a:lnTo>
                  <a:lnTo>
                    <a:pt x="834365" y="1103771"/>
                  </a:lnTo>
                  <a:lnTo>
                    <a:pt x="813419" y="1110754"/>
                  </a:lnTo>
                  <a:lnTo>
                    <a:pt x="785490" y="1120595"/>
                  </a:lnTo>
                  <a:lnTo>
                    <a:pt x="757879" y="1131071"/>
                  </a:lnTo>
                  <a:lnTo>
                    <a:pt x="731855" y="1142182"/>
                  </a:lnTo>
                  <a:lnTo>
                    <a:pt x="706148" y="1153293"/>
                  </a:lnTo>
                  <a:lnTo>
                    <a:pt x="681710" y="1165038"/>
                  </a:lnTo>
                  <a:lnTo>
                    <a:pt x="658225" y="1177736"/>
                  </a:lnTo>
                  <a:lnTo>
                    <a:pt x="635056" y="1190117"/>
                  </a:lnTo>
                  <a:lnTo>
                    <a:pt x="613158" y="1203450"/>
                  </a:lnTo>
                  <a:lnTo>
                    <a:pt x="591894" y="1216782"/>
                  </a:lnTo>
                  <a:lnTo>
                    <a:pt x="571900" y="1231068"/>
                  </a:lnTo>
                  <a:lnTo>
                    <a:pt x="552223" y="1245035"/>
                  </a:lnTo>
                  <a:lnTo>
                    <a:pt x="533498" y="1259638"/>
                  </a:lnTo>
                  <a:lnTo>
                    <a:pt x="516043" y="1274558"/>
                  </a:lnTo>
                  <a:lnTo>
                    <a:pt x="498588" y="1289796"/>
                  </a:lnTo>
                  <a:lnTo>
                    <a:pt x="482084" y="1305033"/>
                  </a:lnTo>
                  <a:lnTo>
                    <a:pt x="466533" y="1321223"/>
                  </a:lnTo>
                  <a:lnTo>
                    <a:pt x="451617" y="1336778"/>
                  </a:lnTo>
                  <a:lnTo>
                    <a:pt x="437653" y="1352968"/>
                  </a:lnTo>
                  <a:lnTo>
                    <a:pt x="424006" y="1369158"/>
                  </a:lnTo>
                  <a:lnTo>
                    <a:pt x="410993" y="1385666"/>
                  </a:lnTo>
                  <a:lnTo>
                    <a:pt x="398933" y="1402491"/>
                  </a:lnTo>
                  <a:lnTo>
                    <a:pt x="387191" y="1419315"/>
                  </a:lnTo>
                  <a:lnTo>
                    <a:pt x="376083" y="1436140"/>
                  </a:lnTo>
                  <a:lnTo>
                    <a:pt x="365927" y="1452965"/>
                  </a:lnTo>
                  <a:lnTo>
                    <a:pt x="356089" y="1470425"/>
                  </a:lnTo>
                  <a:lnTo>
                    <a:pt x="346567" y="1487250"/>
                  </a:lnTo>
                  <a:lnTo>
                    <a:pt x="337998" y="1504392"/>
                  </a:lnTo>
                  <a:lnTo>
                    <a:pt x="329747" y="1521534"/>
                  </a:lnTo>
                  <a:lnTo>
                    <a:pt x="322447" y="1538994"/>
                  </a:lnTo>
                  <a:lnTo>
                    <a:pt x="315465" y="1555819"/>
                  </a:lnTo>
                  <a:lnTo>
                    <a:pt x="308800" y="1572961"/>
                  </a:lnTo>
                  <a:lnTo>
                    <a:pt x="302453" y="1589786"/>
                  </a:lnTo>
                  <a:lnTo>
                    <a:pt x="297058" y="1606928"/>
                  </a:lnTo>
                  <a:lnTo>
                    <a:pt x="291345" y="1623435"/>
                  </a:lnTo>
                  <a:lnTo>
                    <a:pt x="286902" y="1640260"/>
                  </a:lnTo>
                  <a:lnTo>
                    <a:pt x="282459" y="1656767"/>
                  </a:lnTo>
                  <a:lnTo>
                    <a:pt x="278650" y="1673275"/>
                  </a:lnTo>
                  <a:lnTo>
                    <a:pt x="274525" y="1689465"/>
                  </a:lnTo>
                  <a:lnTo>
                    <a:pt x="271351" y="1705337"/>
                  </a:lnTo>
                  <a:lnTo>
                    <a:pt x="268495" y="1721210"/>
                  </a:lnTo>
                  <a:lnTo>
                    <a:pt x="265956" y="1736765"/>
                  </a:lnTo>
                  <a:lnTo>
                    <a:pt x="263734" y="1752002"/>
                  </a:lnTo>
                  <a:lnTo>
                    <a:pt x="261830" y="1766922"/>
                  </a:lnTo>
                  <a:lnTo>
                    <a:pt x="260243" y="1781525"/>
                  </a:lnTo>
                  <a:lnTo>
                    <a:pt x="257387" y="1809460"/>
                  </a:lnTo>
                  <a:lnTo>
                    <a:pt x="255482" y="1836761"/>
                  </a:lnTo>
                  <a:lnTo>
                    <a:pt x="254530" y="1861840"/>
                  </a:lnTo>
                  <a:lnTo>
                    <a:pt x="254530" y="1885331"/>
                  </a:lnTo>
                  <a:lnTo>
                    <a:pt x="254530" y="1906600"/>
                  </a:lnTo>
                  <a:lnTo>
                    <a:pt x="255482" y="1925964"/>
                  </a:lnTo>
                  <a:lnTo>
                    <a:pt x="256752" y="1943107"/>
                  </a:lnTo>
                  <a:lnTo>
                    <a:pt x="257704" y="1958027"/>
                  </a:lnTo>
                  <a:lnTo>
                    <a:pt x="260243" y="1979613"/>
                  </a:lnTo>
                  <a:lnTo>
                    <a:pt x="4126" y="1979613"/>
                  </a:lnTo>
                  <a:lnTo>
                    <a:pt x="2856" y="1963423"/>
                  </a:lnTo>
                  <a:lnTo>
                    <a:pt x="1587" y="1945964"/>
                  </a:lnTo>
                  <a:lnTo>
                    <a:pt x="952" y="1926599"/>
                  </a:lnTo>
                  <a:lnTo>
                    <a:pt x="317" y="1905648"/>
                  </a:lnTo>
                  <a:lnTo>
                    <a:pt x="0" y="1883109"/>
                  </a:lnTo>
                  <a:lnTo>
                    <a:pt x="317" y="1859300"/>
                  </a:lnTo>
                  <a:lnTo>
                    <a:pt x="1269" y="1833904"/>
                  </a:lnTo>
                  <a:lnTo>
                    <a:pt x="2856" y="1807238"/>
                  </a:lnTo>
                  <a:lnTo>
                    <a:pt x="4760" y="1779938"/>
                  </a:lnTo>
                  <a:lnTo>
                    <a:pt x="7934" y="1750732"/>
                  </a:lnTo>
                  <a:lnTo>
                    <a:pt x="11425" y="1721210"/>
                  </a:lnTo>
                  <a:lnTo>
                    <a:pt x="16186" y="1690417"/>
                  </a:lnTo>
                  <a:lnTo>
                    <a:pt x="21581" y="1658672"/>
                  </a:lnTo>
                  <a:lnTo>
                    <a:pt x="24755" y="1643117"/>
                  </a:lnTo>
                  <a:lnTo>
                    <a:pt x="28246" y="1626610"/>
                  </a:lnTo>
                  <a:lnTo>
                    <a:pt x="31737" y="1610737"/>
                  </a:lnTo>
                  <a:lnTo>
                    <a:pt x="36180" y="1594230"/>
                  </a:lnTo>
                  <a:lnTo>
                    <a:pt x="40306" y="1577405"/>
                  </a:lnTo>
                  <a:lnTo>
                    <a:pt x="45066" y="1560898"/>
                  </a:lnTo>
                  <a:lnTo>
                    <a:pt x="51414" y="1538359"/>
                  </a:lnTo>
                  <a:lnTo>
                    <a:pt x="58713" y="1516137"/>
                  </a:lnTo>
                  <a:lnTo>
                    <a:pt x="66647" y="1493599"/>
                  </a:lnTo>
                  <a:lnTo>
                    <a:pt x="75216" y="1470425"/>
                  </a:lnTo>
                  <a:lnTo>
                    <a:pt x="84737" y="1446933"/>
                  </a:lnTo>
                  <a:lnTo>
                    <a:pt x="94893" y="1422807"/>
                  </a:lnTo>
                  <a:lnTo>
                    <a:pt x="105684" y="1398999"/>
                  </a:lnTo>
                  <a:lnTo>
                    <a:pt x="117427" y="1375190"/>
                  </a:lnTo>
                  <a:lnTo>
                    <a:pt x="130121" y="1351381"/>
                  </a:lnTo>
                  <a:lnTo>
                    <a:pt x="143768" y="1326937"/>
                  </a:lnTo>
                  <a:lnTo>
                    <a:pt x="158367" y="1302811"/>
                  </a:lnTo>
                  <a:lnTo>
                    <a:pt x="173601" y="1278685"/>
                  </a:lnTo>
                  <a:lnTo>
                    <a:pt x="190422" y="1254559"/>
                  </a:lnTo>
                  <a:lnTo>
                    <a:pt x="207560" y="1230750"/>
                  </a:lnTo>
                  <a:lnTo>
                    <a:pt x="217081" y="1219005"/>
                  </a:lnTo>
                  <a:lnTo>
                    <a:pt x="226602" y="1206624"/>
                  </a:lnTo>
                  <a:lnTo>
                    <a:pt x="235805" y="1194878"/>
                  </a:lnTo>
                  <a:lnTo>
                    <a:pt x="245961" y="1183133"/>
                  </a:lnTo>
                  <a:lnTo>
                    <a:pt x="256117" y="1171387"/>
                  </a:lnTo>
                  <a:lnTo>
                    <a:pt x="266908" y="1159959"/>
                  </a:lnTo>
                  <a:lnTo>
                    <a:pt x="277381" y="1148213"/>
                  </a:lnTo>
                  <a:lnTo>
                    <a:pt x="288806" y="1137103"/>
                  </a:lnTo>
                  <a:lnTo>
                    <a:pt x="300231" y="1125675"/>
                  </a:lnTo>
                  <a:lnTo>
                    <a:pt x="311974" y="1114246"/>
                  </a:lnTo>
                  <a:lnTo>
                    <a:pt x="323717" y="1102818"/>
                  </a:lnTo>
                  <a:lnTo>
                    <a:pt x="336094" y="1092025"/>
                  </a:lnTo>
                  <a:lnTo>
                    <a:pt x="348789" y="1080914"/>
                  </a:lnTo>
                  <a:lnTo>
                    <a:pt x="361484" y="1070121"/>
                  </a:lnTo>
                  <a:lnTo>
                    <a:pt x="374813" y="1059010"/>
                  </a:lnTo>
                  <a:lnTo>
                    <a:pt x="388143" y="1048534"/>
                  </a:lnTo>
                  <a:lnTo>
                    <a:pt x="402424" y="1037741"/>
                  </a:lnTo>
                  <a:lnTo>
                    <a:pt x="416389" y="1027583"/>
                  </a:lnTo>
                  <a:lnTo>
                    <a:pt x="430988" y="1017107"/>
                  </a:lnTo>
                  <a:lnTo>
                    <a:pt x="445904" y="1007266"/>
                  </a:lnTo>
                  <a:lnTo>
                    <a:pt x="461138" y="997108"/>
                  </a:lnTo>
                  <a:lnTo>
                    <a:pt x="476689" y="987267"/>
                  </a:lnTo>
                  <a:lnTo>
                    <a:pt x="492240" y="977426"/>
                  </a:lnTo>
                  <a:lnTo>
                    <a:pt x="508743" y="968220"/>
                  </a:lnTo>
                  <a:lnTo>
                    <a:pt x="525247" y="958696"/>
                  </a:lnTo>
                  <a:lnTo>
                    <a:pt x="542385" y="949808"/>
                  </a:lnTo>
                  <a:lnTo>
                    <a:pt x="559840" y="940602"/>
                  </a:lnTo>
                  <a:lnTo>
                    <a:pt x="577295" y="931713"/>
                  </a:lnTo>
                  <a:lnTo>
                    <a:pt x="595385" y="923142"/>
                  </a:lnTo>
                  <a:lnTo>
                    <a:pt x="614110" y="914888"/>
                  </a:lnTo>
                  <a:lnTo>
                    <a:pt x="633152" y="906635"/>
                  </a:lnTo>
                  <a:lnTo>
                    <a:pt x="652195" y="898698"/>
                  </a:lnTo>
                  <a:lnTo>
                    <a:pt x="671872" y="891080"/>
                  </a:lnTo>
                  <a:lnTo>
                    <a:pt x="691866" y="883143"/>
                  </a:lnTo>
                  <a:lnTo>
                    <a:pt x="712178" y="876160"/>
                  </a:lnTo>
                  <a:lnTo>
                    <a:pt x="732807" y="868541"/>
                  </a:lnTo>
                  <a:lnTo>
                    <a:pt x="761053" y="858700"/>
                  </a:lnTo>
                  <a:lnTo>
                    <a:pt x="788346" y="848541"/>
                  </a:lnTo>
                  <a:lnTo>
                    <a:pt x="814688" y="837748"/>
                  </a:lnTo>
                  <a:lnTo>
                    <a:pt x="840078" y="826320"/>
                  </a:lnTo>
                  <a:lnTo>
                    <a:pt x="864833" y="814574"/>
                  </a:lnTo>
                  <a:lnTo>
                    <a:pt x="888318" y="801876"/>
                  </a:lnTo>
                  <a:lnTo>
                    <a:pt x="911169" y="789496"/>
                  </a:lnTo>
                  <a:lnTo>
                    <a:pt x="933067" y="776163"/>
                  </a:lnTo>
                  <a:lnTo>
                    <a:pt x="954013" y="762830"/>
                  </a:lnTo>
                  <a:lnTo>
                    <a:pt x="974642" y="749180"/>
                  </a:lnTo>
                  <a:lnTo>
                    <a:pt x="994002" y="734577"/>
                  </a:lnTo>
                  <a:lnTo>
                    <a:pt x="1012409" y="720292"/>
                  </a:lnTo>
                  <a:lnTo>
                    <a:pt x="1030500" y="705372"/>
                  </a:lnTo>
                  <a:lnTo>
                    <a:pt x="1047320" y="690134"/>
                  </a:lnTo>
                  <a:lnTo>
                    <a:pt x="1063823" y="674579"/>
                  </a:lnTo>
                  <a:lnTo>
                    <a:pt x="1079374" y="659024"/>
                  </a:lnTo>
                  <a:lnTo>
                    <a:pt x="1094291" y="642834"/>
                  </a:lnTo>
                  <a:lnTo>
                    <a:pt x="1108890" y="626962"/>
                  </a:lnTo>
                  <a:lnTo>
                    <a:pt x="1122219" y="610772"/>
                  </a:lnTo>
                  <a:lnTo>
                    <a:pt x="1135231" y="594265"/>
                  </a:lnTo>
                  <a:lnTo>
                    <a:pt x="1147292" y="577440"/>
                  </a:lnTo>
                  <a:lnTo>
                    <a:pt x="1159034" y="560615"/>
                  </a:lnTo>
                  <a:lnTo>
                    <a:pt x="1169825" y="543790"/>
                  </a:lnTo>
                  <a:lnTo>
                    <a:pt x="1180298" y="526965"/>
                  </a:lnTo>
                  <a:lnTo>
                    <a:pt x="1189819" y="510141"/>
                  </a:lnTo>
                  <a:lnTo>
                    <a:pt x="1199340" y="492998"/>
                  </a:lnTo>
                  <a:lnTo>
                    <a:pt x="1207909" y="475856"/>
                  </a:lnTo>
                  <a:lnTo>
                    <a:pt x="1216161" y="458714"/>
                  </a:lnTo>
                  <a:lnTo>
                    <a:pt x="1223778" y="441572"/>
                  </a:lnTo>
                  <a:lnTo>
                    <a:pt x="1231077" y="424429"/>
                  </a:lnTo>
                  <a:lnTo>
                    <a:pt x="1237425" y="407605"/>
                  </a:lnTo>
                  <a:lnTo>
                    <a:pt x="1243455" y="390462"/>
                  </a:lnTo>
                  <a:lnTo>
                    <a:pt x="1249485" y="373320"/>
                  </a:lnTo>
                  <a:lnTo>
                    <a:pt x="1254562" y="356495"/>
                  </a:lnTo>
                  <a:lnTo>
                    <a:pt x="1259323" y="340305"/>
                  </a:lnTo>
                  <a:lnTo>
                    <a:pt x="1264084" y="323798"/>
                  </a:lnTo>
                  <a:lnTo>
                    <a:pt x="1267892" y="307291"/>
                  </a:lnTo>
                  <a:lnTo>
                    <a:pt x="1271383" y="291101"/>
                  </a:lnTo>
                  <a:lnTo>
                    <a:pt x="1274874" y="275228"/>
                  </a:lnTo>
                  <a:lnTo>
                    <a:pt x="1277730" y="259356"/>
                  </a:lnTo>
                  <a:lnTo>
                    <a:pt x="1280269" y="243801"/>
                  </a:lnTo>
                  <a:lnTo>
                    <a:pt x="1282808" y="228563"/>
                  </a:lnTo>
                  <a:lnTo>
                    <a:pt x="1284713" y="213643"/>
                  </a:lnTo>
                  <a:lnTo>
                    <a:pt x="1286299" y="199040"/>
                  </a:lnTo>
                  <a:lnTo>
                    <a:pt x="1289156" y="170470"/>
                  </a:lnTo>
                  <a:lnTo>
                    <a:pt x="1291060" y="143804"/>
                  </a:lnTo>
                  <a:lnTo>
                    <a:pt x="1291695" y="118408"/>
                  </a:lnTo>
                  <a:lnTo>
                    <a:pt x="1292329" y="94917"/>
                  </a:lnTo>
                  <a:lnTo>
                    <a:pt x="1291695" y="73331"/>
                  </a:lnTo>
                  <a:lnTo>
                    <a:pt x="1291060" y="54284"/>
                  </a:lnTo>
                  <a:lnTo>
                    <a:pt x="1289790" y="36824"/>
                  </a:lnTo>
                  <a:lnTo>
                    <a:pt x="1288521" y="22221"/>
                  </a:lnTo>
                  <a:lnTo>
                    <a:pt x="1286299" y="0"/>
                  </a:lnTo>
                  <a:close/>
                  <a:moveTo>
                    <a:pt x="463603" y="0"/>
                  </a:moveTo>
                  <a:lnTo>
                    <a:pt x="1082623" y="0"/>
                  </a:lnTo>
                  <a:lnTo>
                    <a:pt x="1088978" y="637"/>
                  </a:lnTo>
                  <a:lnTo>
                    <a:pt x="1095016" y="1273"/>
                  </a:lnTo>
                  <a:lnTo>
                    <a:pt x="1101054" y="2865"/>
                  </a:lnTo>
                  <a:lnTo>
                    <a:pt x="1106773" y="5093"/>
                  </a:lnTo>
                  <a:lnTo>
                    <a:pt x="1112176" y="7639"/>
                  </a:lnTo>
                  <a:lnTo>
                    <a:pt x="1117260" y="10823"/>
                  </a:lnTo>
                  <a:lnTo>
                    <a:pt x="1122026" y="14324"/>
                  </a:lnTo>
                  <a:lnTo>
                    <a:pt x="1126157" y="18144"/>
                  </a:lnTo>
                  <a:lnTo>
                    <a:pt x="1130606" y="22919"/>
                  </a:lnTo>
                  <a:lnTo>
                    <a:pt x="1134102" y="27693"/>
                  </a:lnTo>
                  <a:lnTo>
                    <a:pt x="1137279" y="32786"/>
                  </a:lnTo>
                  <a:lnTo>
                    <a:pt x="1139504" y="37880"/>
                  </a:lnTo>
                  <a:lnTo>
                    <a:pt x="1141411" y="43609"/>
                  </a:lnTo>
                  <a:lnTo>
                    <a:pt x="1142999" y="49657"/>
                  </a:lnTo>
                  <a:lnTo>
                    <a:pt x="1144270" y="56024"/>
                  </a:lnTo>
                  <a:lnTo>
                    <a:pt x="1144588" y="62072"/>
                  </a:lnTo>
                  <a:lnTo>
                    <a:pt x="1144270" y="68438"/>
                  </a:lnTo>
                  <a:lnTo>
                    <a:pt x="1142999" y="74804"/>
                  </a:lnTo>
                  <a:lnTo>
                    <a:pt x="1141411" y="80534"/>
                  </a:lnTo>
                  <a:lnTo>
                    <a:pt x="1139504" y="86264"/>
                  </a:lnTo>
                  <a:lnTo>
                    <a:pt x="1137279" y="91675"/>
                  </a:lnTo>
                  <a:lnTo>
                    <a:pt x="1134102" y="96768"/>
                  </a:lnTo>
                  <a:lnTo>
                    <a:pt x="1130606" y="101543"/>
                  </a:lnTo>
                  <a:lnTo>
                    <a:pt x="1126157" y="105681"/>
                  </a:lnTo>
                  <a:lnTo>
                    <a:pt x="1122026" y="110137"/>
                  </a:lnTo>
                  <a:lnTo>
                    <a:pt x="1117260" y="113639"/>
                  </a:lnTo>
                  <a:lnTo>
                    <a:pt x="1112176" y="116504"/>
                  </a:lnTo>
                  <a:lnTo>
                    <a:pt x="1106773" y="119050"/>
                  </a:lnTo>
                  <a:lnTo>
                    <a:pt x="1101054" y="121278"/>
                  </a:lnTo>
                  <a:lnTo>
                    <a:pt x="1095016" y="122552"/>
                  </a:lnTo>
                  <a:lnTo>
                    <a:pt x="1088978" y="123825"/>
                  </a:lnTo>
                  <a:lnTo>
                    <a:pt x="1082623" y="123825"/>
                  </a:lnTo>
                  <a:lnTo>
                    <a:pt x="463603" y="123825"/>
                  </a:lnTo>
                  <a:lnTo>
                    <a:pt x="457248" y="123825"/>
                  </a:lnTo>
                  <a:lnTo>
                    <a:pt x="450892" y="122552"/>
                  </a:lnTo>
                  <a:lnTo>
                    <a:pt x="445172" y="121278"/>
                  </a:lnTo>
                  <a:lnTo>
                    <a:pt x="439135" y="119050"/>
                  </a:lnTo>
                  <a:lnTo>
                    <a:pt x="433733" y="116504"/>
                  </a:lnTo>
                  <a:lnTo>
                    <a:pt x="428648" y="113639"/>
                  </a:lnTo>
                  <a:lnTo>
                    <a:pt x="423882" y="110137"/>
                  </a:lnTo>
                  <a:lnTo>
                    <a:pt x="419433" y="105681"/>
                  </a:lnTo>
                  <a:lnTo>
                    <a:pt x="415620" y="101543"/>
                  </a:lnTo>
                  <a:lnTo>
                    <a:pt x="412124" y="96768"/>
                  </a:lnTo>
                  <a:lnTo>
                    <a:pt x="408946" y="91675"/>
                  </a:lnTo>
                  <a:lnTo>
                    <a:pt x="406087" y="86264"/>
                  </a:lnTo>
                  <a:lnTo>
                    <a:pt x="404180" y="80534"/>
                  </a:lnTo>
                  <a:lnTo>
                    <a:pt x="402591" y="74804"/>
                  </a:lnTo>
                  <a:lnTo>
                    <a:pt x="401956" y="68438"/>
                  </a:lnTo>
                  <a:lnTo>
                    <a:pt x="401638" y="62072"/>
                  </a:lnTo>
                  <a:lnTo>
                    <a:pt x="401956" y="56024"/>
                  </a:lnTo>
                  <a:lnTo>
                    <a:pt x="402591" y="49657"/>
                  </a:lnTo>
                  <a:lnTo>
                    <a:pt x="404180" y="43609"/>
                  </a:lnTo>
                  <a:lnTo>
                    <a:pt x="406087" y="37880"/>
                  </a:lnTo>
                  <a:lnTo>
                    <a:pt x="408946" y="32786"/>
                  </a:lnTo>
                  <a:lnTo>
                    <a:pt x="412124" y="27693"/>
                  </a:lnTo>
                  <a:lnTo>
                    <a:pt x="415620" y="22919"/>
                  </a:lnTo>
                  <a:lnTo>
                    <a:pt x="419433" y="18144"/>
                  </a:lnTo>
                  <a:lnTo>
                    <a:pt x="423882" y="14324"/>
                  </a:lnTo>
                  <a:lnTo>
                    <a:pt x="428648" y="10823"/>
                  </a:lnTo>
                  <a:lnTo>
                    <a:pt x="433733" y="7639"/>
                  </a:lnTo>
                  <a:lnTo>
                    <a:pt x="439135" y="5093"/>
                  </a:lnTo>
                  <a:lnTo>
                    <a:pt x="445172" y="2865"/>
                  </a:lnTo>
                  <a:lnTo>
                    <a:pt x="450892" y="1273"/>
                  </a:lnTo>
                  <a:lnTo>
                    <a:pt x="457248" y="637"/>
                  </a:lnTo>
                  <a:lnTo>
                    <a:pt x="463603" y="0"/>
                  </a:lnTo>
                  <a:close/>
                  <a:moveTo>
                    <a:pt x="4121" y="0"/>
                  </a:moveTo>
                  <a:lnTo>
                    <a:pt x="259949" y="0"/>
                  </a:lnTo>
                  <a:lnTo>
                    <a:pt x="258047" y="19063"/>
                  </a:lnTo>
                  <a:lnTo>
                    <a:pt x="256779" y="31137"/>
                  </a:lnTo>
                  <a:lnTo>
                    <a:pt x="255511" y="45752"/>
                  </a:lnTo>
                  <a:lnTo>
                    <a:pt x="254877" y="61638"/>
                  </a:lnTo>
                  <a:lnTo>
                    <a:pt x="254243" y="79430"/>
                  </a:lnTo>
                  <a:lnTo>
                    <a:pt x="254243" y="98493"/>
                  </a:lnTo>
                  <a:lnTo>
                    <a:pt x="254243" y="119463"/>
                  </a:lnTo>
                  <a:lnTo>
                    <a:pt x="255194" y="141386"/>
                  </a:lnTo>
                  <a:lnTo>
                    <a:pt x="256779" y="164897"/>
                  </a:lnTo>
                  <a:lnTo>
                    <a:pt x="258681" y="189362"/>
                  </a:lnTo>
                  <a:lnTo>
                    <a:pt x="261851" y="215097"/>
                  </a:lnTo>
                  <a:lnTo>
                    <a:pt x="265338" y="241786"/>
                  </a:lnTo>
                  <a:lnTo>
                    <a:pt x="270093" y="268792"/>
                  </a:lnTo>
                  <a:lnTo>
                    <a:pt x="272629" y="282772"/>
                  </a:lnTo>
                  <a:lnTo>
                    <a:pt x="275800" y="297069"/>
                  </a:lnTo>
                  <a:lnTo>
                    <a:pt x="279287" y="311049"/>
                  </a:lnTo>
                  <a:lnTo>
                    <a:pt x="282774" y="325664"/>
                  </a:lnTo>
                  <a:lnTo>
                    <a:pt x="286895" y="339962"/>
                  </a:lnTo>
                  <a:lnTo>
                    <a:pt x="290699" y="354577"/>
                  </a:lnTo>
                  <a:lnTo>
                    <a:pt x="295454" y="369510"/>
                  </a:lnTo>
                  <a:lnTo>
                    <a:pt x="300526" y="384443"/>
                  </a:lnTo>
                  <a:lnTo>
                    <a:pt x="305599" y="399375"/>
                  </a:lnTo>
                  <a:lnTo>
                    <a:pt x="310988" y="414308"/>
                  </a:lnTo>
                  <a:lnTo>
                    <a:pt x="317011" y="428923"/>
                  </a:lnTo>
                  <a:lnTo>
                    <a:pt x="323668" y="444492"/>
                  </a:lnTo>
                  <a:lnTo>
                    <a:pt x="330326" y="459107"/>
                  </a:lnTo>
                  <a:lnTo>
                    <a:pt x="337300" y="474040"/>
                  </a:lnTo>
                  <a:lnTo>
                    <a:pt x="344591" y="489291"/>
                  </a:lnTo>
                  <a:lnTo>
                    <a:pt x="352516" y="504223"/>
                  </a:lnTo>
                  <a:lnTo>
                    <a:pt x="361076" y="519156"/>
                  </a:lnTo>
                  <a:lnTo>
                    <a:pt x="370269" y="534089"/>
                  </a:lnTo>
                  <a:lnTo>
                    <a:pt x="379145" y="549022"/>
                  </a:lnTo>
                  <a:lnTo>
                    <a:pt x="388973" y="563955"/>
                  </a:lnTo>
                  <a:lnTo>
                    <a:pt x="399117" y="578888"/>
                  </a:lnTo>
                  <a:lnTo>
                    <a:pt x="410212" y="593503"/>
                  </a:lnTo>
                  <a:lnTo>
                    <a:pt x="420991" y="607800"/>
                  </a:lnTo>
                  <a:lnTo>
                    <a:pt x="432720" y="622416"/>
                  </a:lnTo>
                  <a:lnTo>
                    <a:pt x="445401" y="636395"/>
                  </a:lnTo>
                  <a:lnTo>
                    <a:pt x="457764" y="650693"/>
                  </a:lnTo>
                  <a:lnTo>
                    <a:pt x="471079" y="664355"/>
                  </a:lnTo>
                  <a:lnTo>
                    <a:pt x="485344" y="678017"/>
                  </a:lnTo>
                  <a:lnTo>
                    <a:pt x="499610" y="691679"/>
                  </a:lnTo>
                  <a:lnTo>
                    <a:pt x="514509" y="705023"/>
                  </a:lnTo>
                  <a:lnTo>
                    <a:pt x="530043" y="718050"/>
                  </a:lnTo>
                  <a:lnTo>
                    <a:pt x="546527" y="731076"/>
                  </a:lnTo>
                  <a:lnTo>
                    <a:pt x="563012" y="743467"/>
                  </a:lnTo>
                  <a:lnTo>
                    <a:pt x="580764" y="756176"/>
                  </a:lnTo>
                  <a:lnTo>
                    <a:pt x="598517" y="767932"/>
                  </a:lnTo>
                  <a:lnTo>
                    <a:pt x="617538" y="779688"/>
                  </a:lnTo>
                  <a:lnTo>
                    <a:pt x="599468" y="786995"/>
                  </a:lnTo>
                  <a:lnTo>
                    <a:pt x="581716" y="794621"/>
                  </a:lnTo>
                  <a:lnTo>
                    <a:pt x="564597" y="801928"/>
                  </a:lnTo>
                  <a:lnTo>
                    <a:pt x="547478" y="809871"/>
                  </a:lnTo>
                  <a:lnTo>
                    <a:pt x="530677" y="817496"/>
                  </a:lnTo>
                  <a:lnTo>
                    <a:pt x="514192" y="825440"/>
                  </a:lnTo>
                  <a:lnTo>
                    <a:pt x="498025" y="833700"/>
                  </a:lnTo>
                  <a:lnTo>
                    <a:pt x="482174" y="841961"/>
                  </a:lnTo>
                  <a:lnTo>
                    <a:pt x="466323" y="850539"/>
                  </a:lnTo>
                  <a:lnTo>
                    <a:pt x="451107" y="858800"/>
                  </a:lnTo>
                  <a:lnTo>
                    <a:pt x="435890" y="867696"/>
                  </a:lnTo>
                  <a:lnTo>
                    <a:pt x="420991" y="876275"/>
                  </a:lnTo>
                  <a:lnTo>
                    <a:pt x="406408" y="885489"/>
                  </a:lnTo>
                  <a:lnTo>
                    <a:pt x="392143" y="894385"/>
                  </a:lnTo>
                  <a:lnTo>
                    <a:pt x="377877" y="903917"/>
                  </a:lnTo>
                  <a:lnTo>
                    <a:pt x="364246" y="912813"/>
                  </a:lnTo>
                  <a:lnTo>
                    <a:pt x="347444" y="898833"/>
                  </a:lnTo>
                  <a:lnTo>
                    <a:pt x="330643" y="884218"/>
                  </a:lnTo>
                  <a:lnTo>
                    <a:pt x="314475" y="869285"/>
                  </a:lnTo>
                  <a:lnTo>
                    <a:pt x="299258" y="854352"/>
                  </a:lnTo>
                  <a:lnTo>
                    <a:pt x="284359" y="839102"/>
                  </a:lnTo>
                  <a:lnTo>
                    <a:pt x="270093" y="824169"/>
                  </a:lnTo>
                  <a:lnTo>
                    <a:pt x="255828" y="808600"/>
                  </a:lnTo>
                  <a:lnTo>
                    <a:pt x="242513" y="793350"/>
                  </a:lnTo>
                  <a:lnTo>
                    <a:pt x="229833" y="777781"/>
                  </a:lnTo>
                  <a:lnTo>
                    <a:pt x="217152" y="761895"/>
                  </a:lnTo>
                  <a:lnTo>
                    <a:pt x="205106" y="746327"/>
                  </a:lnTo>
                  <a:lnTo>
                    <a:pt x="193377" y="730441"/>
                  </a:lnTo>
                  <a:lnTo>
                    <a:pt x="182281" y="714555"/>
                  </a:lnTo>
                  <a:lnTo>
                    <a:pt x="171820" y="698669"/>
                  </a:lnTo>
                  <a:lnTo>
                    <a:pt x="161676" y="682783"/>
                  </a:lnTo>
                  <a:lnTo>
                    <a:pt x="151848" y="666579"/>
                  </a:lnTo>
                  <a:lnTo>
                    <a:pt x="142021" y="651011"/>
                  </a:lnTo>
                  <a:lnTo>
                    <a:pt x="133145" y="634807"/>
                  </a:lnTo>
                  <a:lnTo>
                    <a:pt x="124585" y="618921"/>
                  </a:lnTo>
                  <a:lnTo>
                    <a:pt x="116660" y="603035"/>
                  </a:lnTo>
                  <a:lnTo>
                    <a:pt x="108418" y="587149"/>
                  </a:lnTo>
                  <a:lnTo>
                    <a:pt x="101126" y="571263"/>
                  </a:lnTo>
                  <a:lnTo>
                    <a:pt x="93835" y="555694"/>
                  </a:lnTo>
                  <a:lnTo>
                    <a:pt x="87178" y="540126"/>
                  </a:lnTo>
                  <a:lnTo>
                    <a:pt x="81155" y="524240"/>
                  </a:lnTo>
                  <a:lnTo>
                    <a:pt x="74814" y="508989"/>
                  </a:lnTo>
                  <a:lnTo>
                    <a:pt x="68791" y="493739"/>
                  </a:lnTo>
                  <a:lnTo>
                    <a:pt x="63719" y="478488"/>
                  </a:lnTo>
                  <a:lnTo>
                    <a:pt x="58330" y="463555"/>
                  </a:lnTo>
                  <a:lnTo>
                    <a:pt x="53575" y="448622"/>
                  </a:lnTo>
                  <a:lnTo>
                    <a:pt x="45015" y="419392"/>
                  </a:lnTo>
                  <a:lnTo>
                    <a:pt x="40260" y="402870"/>
                  </a:lnTo>
                  <a:lnTo>
                    <a:pt x="36139" y="386031"/>
                  </a:lnTo>
                  <a:lnTo>
                    <a:pt x="31701" y="369510"/>
                  </a:lnTo>
                  <a:lnTo>
                    <a:pt x="28214" y="353306"/>
                  </a:lnTo>
                  <a:lnTo>
                    <a:pt x="24727" y="336784"/>
                  </a:lnTo>
                  <a:lnTo>
                    <a:pt x="21557" y="321216"/>
                  </a:lnTo>
                  <a:lnTo>
                    <a:pt x="16167" y="289444"/>
                  </a:lnTo>
                  <a:lnTo>
                    <a:pt x="11412" y="258943"/>
                  </a:lnTo>
                  <a:lnTo>
                    <a:pt x="7925" y="229077"/>
                  </a:lnTo>
                  <a:lnTo>
                    <a:pt x="4755" y="200164"/>
                  </a:lnTo>
                  <a:lnTo>
                    <a:pt x="2853" y="172205"/>
                  </a:lnTo>
                  <a:lnTo>
                    <a:pt x="1268" y="145834"/>
                  </a:lnTo>
                  <a:lnTo>
                    <a:pt x="317" y="120416"/>
                  </a:lnTo>
                  <a:lnTo>
                    <a:pt x="0" y="96587"/>
                  </a:lnTo>
                  <a:lnTo>
                    <a:pt x="317" y="73711"/>
                  </a:lnTo>
                  <a:lnTo>
                    <a:pt x="951" y="53059"/>
                  </a:lnTo>
                  <a:lnTo>
                    <a:pt x="1585" y="33361"/>
                  </a:lnTo>
                  <a:lnTo>
                    <a:pt x="2853" y="15886"/>
                  </a:lnTo>
                  <a:lnTo>
                    <a:pt x="4121" y="0"/>
                  </a:lnTo>
                  <a:close/>
                </a:path>
              </a:pathLst>
            </a:custGeom>
            <a:solidFill>
              <a:schemeClr val="bg1">
                <a:lumMod val="95000"/>
              </a:schemeClr>
            </a:solidFill>
            <a:ln>
              <a:noFill/>
            </a:ln>
          </p:spPr>
          <p:txBody>
            <a:bodyPr lIns="110780" tIns="55390" rIns="110780" bIns="55390" anchor="ctr">
              <a:scene3d>
                <a:camera prst="orthographicFront"/>
                <a:lightRig rig="threePt" dir="t"/>
              </a:scene3d>
              <a:sp3d contourW="12700">
                <a:contourClr>
                  <a:srgbClr val="FFFFFF"/>
                </a:contourClr>
              </a:sp3d>
            </a:bodyPr>
            <a:lstStyle/>
            <a:p>
              <a:pPr algn="ctr">
                <a:defRPr/>
              </a:pPr>
              <a:endParaRPr lang="zh-CN" altLang="en-US">
                <a:solidFill>
                  <a:schemeClr val="bg1"/>
                </a:solidFill>
                <a:latin typeface="时尚中黑简体" pitchFamily="2" charset="-122"/>
                <a:ea typeface="时尚中黑简体" pitchFamily="2" charset="-122"/>
              </a:endParaRPr>
            </a:p>
          </p:txBody>
        </p:sp>
      </p:grpSp>
      <p:grpSp>
        <p:nvGrpSpPr>
          <p:cNvPr id="74" name="组合 73"/>
          <p:cNvGrpSpPr/>
          <p:nvPr/>
        </p:nvGrpSpPr>
        <p:grpSpPr>
          <a:xfrm>
            <a:off x="2843583" y="714607"/>
            <a:ext cx="563210" cy="563210"/>
            <a:chOff x="3875916" y="908726"/>
            <a:chExt cx="750849" cy="750947"/>
          </a:xfrm>
        </p:grpSpPr>
        <p:sp>
          <p:nvSpPr>
            <p:cNvPr id="75" name="椭圆 74"/>
            <p:cNvSpPr/>
            <p:nvPr/>
          </p:nvSpPr>
          <p:spPr>
            <a:xfrm>
              <a:off x="3875916" y="908726"/>
              <a:ext cx="750849" cy="750947"/>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时尚中黑简体" pitchFamily="2" charset="-122"/>
                <a:ea typeface="时尚中黑简体" pitchFamily="2" charset="-122"/>
              </a:endParaRPr>
            </a:p>
          </p:txBody>
        </p:sp>
        <p:sp>
          <p:nvSpPr>
            <p:cNvPr id="76" name="TextBox 75"/>
            <p:cNvSpPr txBox="1"/>
            <p:nvPr/>
          </p:nvSpPr>
          <p:spPr>
            <a:xfrm>
              <a:off x="4082629" y="914514"/>
              <a:ext cx="366318" cy="738664"/>
            </a:xfrm>
            <a:prstGeom prst="rect">
              <a:avLst/>
            </a:prstGeom>
            <a:noFill/>
          </p:spPr>
          <p:txBody>
            <a:bodyPr wrap="square" rtlCol="0">
              <a:spAutoFit/>
            </a:bodyPr>
            <a:lstStyle/>
            <a:p>
              <a:r>
                <a:rPr lang="en-US" altLang="zh-CN" sz="3000">
                  <a:solidFill>
                    <a:schemeClr val="tx1">
                      <a:lumMod val="65000"/>
                      <a:lumOff val="35000"/>
                    </a:schemeClr>
                  </a:solidFill>
                  <a:latin typeface="时尚中黑简体" pitchFamily="2" charset="-122"/>
                  <a:ea typeface="时尚中黑简体" pitchFamily="2" charset="-122"/>
                </a:rPr>
                <a:t>1</a:t>
              </a:r>
              <a:endParaRPr lang="zh-CN" altLang="en-US" sz="3000">
                <a:solidFill>
                  <a:schemeClr val="tx1">
                    <a:lumMod val="65000"/>
                    <a:lumOff val="35000"/>
                  </a:schemeClr>
                </a:solidFill>
                <a:latin typeface="时尚中黑简体" pitchFamily="2" charset="-122"/>
                <a:ea typeface="时尚中黑简体" pitchFamily="2" charset="-122"/>
              </a:endParaRPr>
            </a:p>
          </p:txBody>
        </p:sp>
      </p:grpSp>
      <p:grpSp>
        <p:nvGrpSpPr>
          <p:cNvPr id="77" name="组合 76"/>
          <p:cNvGrpSpPr/>
          <p:nvPr/>
        </p:nvGrpSpPr>
        <p:grpSpPr>
          <a:xfrm>
            <a:off x="3855997" y="2299372"/>
            <a:ext cx="563210" cy="563210"/>
            <a:chOff x="5140660" y="3065829"/>
            <a:chExt cx="750849" cy="750947"/>
          </a:xfrm>
        </p:grpSpPr>
        <p:sp>
          <p:nvSpPr>
            <p:cNvPr id="78" name="椭圆 77"/>
            <p:cNvSpPr/>
            <p:nvPr/>
          </p:nvSpPr>
          <p:spPr>
            <a:xfrm>
              <a:off x="5140660" y="3065829"/>
              <a:ext cx="750849" cy="750947"/>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时尚中黑简体" pitchFamily="2" charset="-122"/>
                <a:ea typeface="时尚中黑简体" pitchFamily="2" charset="-122"/>
              </a:endParaRPr>
            </a:p>
          </p:txBody>
        </p:sp>
        <p:sp>
          <p:nvSpPr>
            <p:cNvPr id="79" name="TextBox 78"/>
            <p:cNvSpPr txBox="1"/>
            <p:nvPr/>
          </p:nvSpPr>
          <p:spPr>
            <a:xfrm>
              <a:off x="5303122" y="3076590"/>
              <a:ext cx="366318" cy="738664"/>
            </a:xfrm>
            <a:prstGeom prst="rect">
              <a:avLst/>
            </a:prstGeom>
            <a:noFill/>
          </p:spPr>
          <p:txBody>
            <a:bodyPr wrap="square" rtlCol="0">
              <a:spAutoFit/>
            </a:bodyPr>
            <a:lstStyle/>
            <a:p>
              <a:r>
                <a:rPr lang="en-US" altLang="zh-CN" sz="3000">
                  <a:solidFill>
                    <a:schemeClr val="tx1">
                      <a:lumMod val="65000"/>
                      <a:lumOff val="35000"/>
                    </a:schemeClr>
                  </a:solidFill>
                  <a:latin typeface="时尚中黑简体" pitchFamily="2" charset="-122"/>
                  <a:ea typeface="时尚中黑简体" pitchFamily="2" charset="-122"/>
                </a:rPr>
                <a:t>3</a:t>
              </a:r>
              <a:endParaRPr lang="zh-CN" altLang="en-US" sz="3000">
                <a:solidFill>
                  <a:schemeClr val="tx1">
                    <a:lumMod val="65000"/>
                    <a:lumOff val="35000"/>
                  </a:schemeClr>
                </a:solidFill>
                <a:latin typeface="时尚中黑简体" pitchFamily="2" charset="-122"/>
                <a:ea typeface="时尚中黑简体" pitchFamily="2" charset="-122"/>
              </a:endParaRPr>
            </a:p>
          </p:txBody>
        </p:sp>
      </p:grpSp>
      <p:grpSp>
        <p:nvGrpSpPr>
          <p:cNvPr id="80" name="组合 79"/>
          <p:cNvGrpSpPr/>
          <p:nvPr/>
        </p:nvGrpSpPr>
        <p:grpSpPr>
          <a:xfrm>
            <a:off x="3373576" y="3111815"/>
            <a:ext cx="563210" cy="563210"/>
            <a:chOff x="4497515" y="4149086"/>
            <a:chExt cx="750849" cy="750947"/>
          </a:xfrm>
        </p:grpSpPr>
        <p:sp>
          <p:nvSpPr>
            <p:cNvPr id="81" name="椭圆 80"/>
            <p:cNvSpPr/>
            <p:nvPr/>
          </p:nvSpPr>
          <p:spPr>
            <a:xfrm>
              <a:off x="4497515" y="4149086"/>
              <a:ext cx="750849" cy="750947"/>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时尚中黑简体" pitchFamily="2" charset="-122"/>
                <a:ea typeface="时尚中黑简体" pitchFamily="2" charset="-122"/>
              </a:endParaRPr>
            </a:p>
          </p:txBody>
        </p:sp>
        <p:sp>
          <p:nvSpPr>
            <p:cNvPr id="82" name="TextBox 81"/>
            <p:cNvSpPr txBox="1"/>
            <p:nvPr/>
          </p:nvSpPr>
          <p:spPr>
            <a:xfrm>
              <a:off x="4648769" y="4161274"/>
              <a:ext cx="366318" cy="738664"/>
            </a:xfrm>
            <a:prstGeom prst="rect">
              <a:avLst/>
            </a:prstGeom>
            <a:noFill/>
          </p:spPr>
          <p:txBody>
            <a:bodyPr wrap="square" rtlCol="0">
              <a:spAutoFit/>
            </a:bodyPr>
            <a:lstStyle/>
            <a:p>
              <a:r>
                <a:rPr lang="en-US" altLang="zh-CN" sz="3000" b="1">
                  <a:solidFill>
                    <a:schemeClr val="tx1">
                      <a:lumMod val="65000"/>
                      <a:lumOff val="35000"/>
                    </a:schemeClr>
                  </a:solidFill>
                  <a:latin typeface="时尚中黑简体" pitchFamily="2" charset="-122"/>
                  <a:ea typeface="时尚中黑简体" pitchFamily="2" charset="-122"/>
                </a:rPr>
                <a:t>4</a:t>
              </a:r>
              <a:endParaRPr lang="zh-CN" altLang="en-US" sz="3000" b="1">
                <a:solidFill>
                  <a:schemeClr val="tx1">
                    <a:lumMod val="65000"/>
                    <a:lumOff val="35000"/>
                  </a:schemeClr>
                </a:solidFill>
                <a:latin typeface="时尚中黑简体" pitchFamily="2" charset="-122"/>
                <a:ea typeface="时尚中黑简体" pitchFamily="2" charset="-122"/>
              </a:endParaRPr>
            </a:p>
          </p:txBody>
        </p:sp>
      </p:grpSp>
      <p:grpSp>
        <p:nvGrpSpPr>
          <p:cNvPr id="83" name="组合 82"/>
          <p:cNvGrpSpPr/>
          <p:nvPr/>
        </p:nvGrpSpPr>
        <p:grpSpPr>
          <a:xfrm>
            <a:off x="2897599" y="3952758"/>
            <a:ext cx="563210" cy="577143"/>
            <a:chOff x="3862962" y="5270347"/>
            <a:chExt cx="750849" cy="769525"/>
          </a:xfrm>
        </p:grpSpPr>
        <p:sp>
          <p:nvSpPr>
            <p:cNvPr id="123" name="椭圆 122"/>
            <p:cNvSpPr/>
            <p:nvPr/>
          </p:nvSpPr>
          <p:spPr>
            <a:xfrm>
              <a:off x="3862962" y="5270347"/>
              <a:ext cx="750849" cy="750947"/>
            </a:xfrm>
            <a:prstGeom prst="ellipse">
              <a:avLst/>
            </a:prstGeom>
            <a:gradFill flip="none" rotWithShape="1">
              <a:gsLst>
                <a:gs pos="100000">
                  <a:schemeClr val="bg1"/>
                </a:gs>
                <a:gs pos="0">
                  <a:srgbClr val="E4E4E4"/>
                </a:gs>
              </a:gsLst>
              <a:lin ang="2700000" scaled="1"/>
            </a:gradFill>
            <a:ln w="19050">
              <a:gradFill flip="none" rotWithShape="1">
                <a:gsLst>
                  <a:gs pos="0">
                    <a:schemeClr val="bg1"/>
                  </a:gs>
                  <a:gs pos="100000">
                    <a:schemeClr val="bg1">
                      <a:lumMod val="85000"/>
                    </a:schemeClr>
                  </a:gs>
                </a:gsLst>
                <a:lin ang="2700000" scaled="1"/>
              </a:gradFill>
            </a:ln>
            <a:effectLst>
              <a:outerShdw blurRad="203200" dist="889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时尚中黑简体" pitchFamily="2" charset="-122"/>
                <a:ea typeface="时尚中黑简体" pitchFamily="2" charset="-122"/>
              </a:endParaRPr>
            </a:p>
          </p:txBody>
        </p:sp>
        <p:sp>
          <p:nvSpPr>
            <p:cNvPr id="124" name="TextBox 123"/>
            <p:cNvSpPr txBox="1"/>
            <p:nvPr/>
          </p:nvSpPr>
          <p:spPr>
            <a:xfrm>
              <a:off x="4006974" y="5301208"/>
              <a:ext cx="366318" cy="738664"/>
            </a:xfrm>
            <a:prstGeom prst="rect">
              <a:avLst/>
            </a:prstGeom>
            <a:noFill/>
          </p:spPr>
          <p:txBody>
            <a:bodyPr wrap="square" rtlCol="0">
              <a:spAutoFit/>
            </a:bodyPr>
            <a:lstStyle/>
            <a:p>
              <a:r>
                <a:rPr lang="en-US" altLang="zh-CN" sz="3000" b="1">
                  <a:solidFill>
                    <a:schemeClr val="tx1">
                      <a:lumMod val="65000"/>
                      <a:lumOff val="35000"/>
                    </a:schemeClr>
                  </a:solidFill>
                  <a:latin typeface="时尚中黑简体" pitchFamily="2" charset="-122"/>
                  <a:ea typeface="时尚中黑简体" pitchFamily="2" charset="-122"/>
                </a:rPr>
                <a:t>5</a:t>
              </a:r>
              <a:endParaRPr lang="zh-CN" altLang="en-US" sz="3000" b="1">
                <a:solidFill>
                  <a:schemeClr val="tx1">
                    <a:lumMod val="65000"/>
                    <a:lumOff val="35000"/>
                  </a:schemeClr>
                </a:solidFill>
                <a:latin typeface="时尚中黑简体" pitchFamily="2" charset="-122"/>
                <a:ea typeface="时尚中黑简体" pitchFamily="2" charset="-122"/>
              </a:endParaRPr>
            </a:p>
          </p:txBody>
        </p:sp>
      </p:grpSp>
    </p:spTree>
  </p:cSld>
  <p:clrMapOvr>
    <a:masterClrMapping/>
  </p:clrMapOvr>
  <p:transition spd="slow" advTm="0">
    <p:pu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anim calcmode="lin" valueType="num">
                                      <p:cBhvr>
                                        <p:cTn id="12" dur="500" fill="hold"/>
                                        <p:tgtEl>
                                          <p:spTgt spid="47"/>
                                        </p:tgtEl>
                                        <p:attrNameLst>
                                          <p:attrName>ppt_x</p:attrName>
                                        </p:attrNameLst>
                                      </p:cBhvr>
                                      <p:tavLst>
                                        <p:tav tm="0">
                                          <p:val>
                                            <p:strVal val="#ppt_x"/>
                                          </p:val>
                                        </p:tav>
                                        <p:tav tm="100000">
                                          <p:val>
                                            <p:strVal val="#ppt_x"/>
                                          </p:val>
                                        </p:tav>
                                      </p:tavLst>
                                    </p:anim>
                                    <p:anim calcmode="lin" valueType="num">
                                      <p:cBhvr>
                                        <p:cTn id="13" dur="500" fill="hold"/>
                                        <p:tgtEl>
                                          <p:spTgt spid="4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arn(inVertical)">
                                      <p:cBhvr>
                                        <p:cTn id="17" dur="500"/>
                                        <p:tgtEl>
                                          <p:spTgt spid="50"/>
                                        </p:tgtEl>
                                      </p:cBhvr>
                                    </p:animEffect>
                                  </p:childTnLst>
                                </p:cTn>
                              </p:par>
                            </p:childTnLst>
                          </p:cTn>
                        </p:par>
                        <p:par>
                          <p:cTn id="18" fill="hold" nodeType="afterGroup">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nodeType="afterGroup">
                            <p:stCondLst>
                              <p:cond delay="2000"/>
                            </p:stCondLst>
                            <p:childTnLst>
                              <p:par>
                                <p:cTn id="23" presetID="22" presetClass="entr" presetSubtype="8" fill="hold" nodeType="afterEffect">
                                  <p:stCondLst>
                                    <p:cond delay="0"/>
                                  </p:stCondLst>
                                  <p:childTnLst>
                                    <p:set>
                                      <p:cBhvr>
                                        <p:cTn id="24" dur="1" fill="hold">
                                          <p:stCondLst>
                                            <p:cond delay="0"/>
                                          </p:stCondLst>
                                        </p:cTn>
                                        <p:tgtEl>
                                          <p:spTgt spid="59"/>
                                        </p:tgtEl>
                                        <p:attrNameLst>
                                          <p:attrName>style.visibility</p:attrName>
                                        </p:attrNameLst>
                                      </p:cBhvr>
                                      <p:to>
                                        <p:strVal val="visible"/>
                                      </p:to>
                                    </p:set>
                                    <p:animEffect transition="in" filter="wipe(left)">
                                      <p:cBhvr>
                                        <p:cTn id="25" dur="250"/>
                                        <p:tgtEl>
                                          <p:spTgt spid="59"/>
                                        </p:tgtEl>
                                      </p:cBhvr>
                                    </p:animEffect>
                                  </p:childTnLst>
                                </p:cTn>
                              </p:par>
                            </p:childTnLst>
                          </p:cTn>
                        </p:par>
                        <p:par>
                          <p:cTn id="26" fill="hold" nodeType="afterGroup">
                            <p:stCondLst>
                              <p:cond delay="2250"/>
                            </p:stCondLst>
                            <p:childTnLst>
                              <p:par>
                                <p:cTn id="27" presetID="22" presetClass="entr" presetSubtype="8" fill="hold" nodeType="afterEffect">
                                  <p:stCondLst>
                                    <p:cond delay="0"/>
                                  </p:stCondLst>
                                  <p:childTnLst>
                                    <p:set>
                                      <p:cBhvr>
                                        <p:cTn id="28" dur="1" fill="hold">
                                          <p:stCondLst>
                                            <p:cond delay="0"/>
                                          </p:stCondLst>
                                        </p:cTn>
                                        <p:tgtEl>
                                          <p:spTgt spid="67"/>
                                        </p:tgtEl>
                                        <p:attrNameLst>
                                          <p:attrName>style.visibility</p:attrName>
                                        </p:attrNameLst>
                                      </p:cBhvr>
                                      <p:to>
                                        <p:strVal val="visible"/>
                                      </p:to>
                                    </p:set>
                                    <p:animEffect transition="in" filter="wipe(left)">
                                      <p:cBhvr>
                                        <p:cTn id="29" dur="500"/>
                                        <p:tgtEl>
                                          <p:spTgt spid="67"/>
                                        </p:tgtEl>
                                      </p:cBhvr>
                                    </p:animEffect>
                                  </p:childTnLst>
                                </p:cTn>
                              </p:par>
                            </p:childTnLst>
                          </p:cTn>
                        </p:par>
                        <p:par>
                          <p:cTn id="30" fill="hold" nodeType="afterGroup">
                            <p:stCondLst>
                              <p:cond delay="2750"/>
                            </p:stCondLst>
                            <p:childTnLst>
                              <p:par>
                                <p:cTn id="31" presetID="22" presetClass="entr" presetSubtype="8" fill="hold" nodeType="afterEffect">
                                  <p:stCondLst>
                                    <p:cond delay="0"/>
                                  </p:stCondLst>
                                  <p:childTnLst>
                                    <p:set>
                                      <p:cBhvr>
                                        <p:cTn id="32" dur="1" fill="hold">
                                          <p:stCondLst>
                                            <p:cond delay="0"/>
                                          </p:stCondLst>
                                        </p:cTn>
                                        <p:tgtEl>
                                          <p:spTgt spid="63"/>
                                        </p:tgtEl>
                                        <p:attrNameLst>
                                          <p:attrName>style.visibility</p:attrName>
                                        </p:attrNameLst>
                                      </p:cBhvr>
                                      <p:to>
                                        <p:strVal val="visible"/>
                                      </p:to>
                                    </p:set>
                                    <p:animEffect transition="in" filter="wipe(left)">
                                      <p:cBhvr>
                                        <p:cTn id="33" dur="250"/>
                                        <p:tgtEl>
                                          <p:spTgt spid="63"/>
                                        </p:tgtEl>
                                      </p:cBhvr>
                                    </p:animEffect>
                                  </p:childTnLst>
                                </p:cTn>
                              </p:par>
                            </p:childTnLst>
                          </p:cTn>
                        </p:par>
                        <p:par>
                          <p:cTn id="34" fill="hold" nodeType="afterGroup">
                            <p:stCondLst>
                              <p:cond delay="3000"/>
                            </p:stCondLst>
                            <p:childTnLst>
                              <p:par>
                                <p:cTn id="35" presetID="22" presetClass="entr" presetSubtype="8" fill="hold" nodeType="afterEffect">
                                  <p:stCondLst>
                                    <p:cond delay="0"/>
                                  </p:stCondLst>
                                  <p:childTnLst>
                                    <p:set>
                                      <p:cBhvr>
                                        <p:cTn id="36" dur="1" fill="hold">
                                          <p:stCondLst>
                                            <p:cond delay="0"/>
                                          </p:stCondLst>
                                        </p:cTn>
                                        <p:tgtEl>
                                          <p:spTgt spid="77"/>
                                        </p:tgtEl>
                                        <p:attrNameLst>
                                          <p:attrName>style.visibility</p:attrName>
                                        </p:attrNameLst>
                                      </p:cBhvr>
                                      <p:to>
                                        <p:strVal val="visible"/>
                                      </p:to>
                                    </p:set>
                                    <p:animEffect transition="in" filter="wipe(left)">
                                      <p:cBhvr>
                                        <p:cTn id="37" dur="500"/>
                                        <p:tgtEl>
                                          <p:spTgt spid="77"/>
                                        </p:tgtEl>
                                      </p:cBhvr>
                                    </p:animEffect>
                                  </p:childTnLst>
                                </p:cTn>
                              </p:par>
                            </p:childTnLst>
                          </p:cTn>
                        </p:par>
                        <p:par>
                          <p:cTn id="38" fill="hold" nodeType="afterGroup">
                            <p:stCondLst>
                              <p:cond delay="3500"/>
                            </p:stCondLst>
                            <p:childTnLst>
                              <p:par>
                                <p:cTn id="39" presetID="22" presetClass="entr" presetSubtype="8"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Effect transition="in" filter="wipe(left)">
                                      <p:cBhvr>
                                        <p:cTn id="41" dur="250"/>
                                        <p:tgtEl>
                                          <p:spTgt spid="70"/>
                                        </p:tgtEl>
                                      </p:cBhvr>
                                    </p:animEffect>
                                  </p:childTnLst>
                                </p:cTn>
                              </p:par>
                            </p:childTnLst>
                          </p:cTn>
                        </p:par>
                        <p:par>
                          <p:cTn id="42" fill="hold" nodeType="afterGroup">
                            <p:stCondLst>
                              <p:cond delay="3750"/>
                            </p:stCondLst>
                            <p:childTnLst>
                              <p:par>
                                <p:cTn id="43" presetID="22" presetClass="entr" presetSubtype="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Effect transition="in" filter="wipe(left)">
                                      <p:cBhvr>
                                        <p:cTn id="45" dur="500"/>
                                        <p:tgtEl>
                                          <p:spTgt spid="80"/>
                                        </p:tgtEl>
                                      </p:cBhvr>
                                    </p:animEffect>
                                  </p:childTnLst>
                                </p:cTn>
                              </p:par>
                            </p:childTnLst>
                          </p:cTn>
                        </p:par>
                        <p:par>
                          <p:cTn id="46" fill="hold" nodeType="afterGroup">
                            <p:stCondLst>
                              <p:cond delay="4250"/>
                            </p:stCondLst>
                            <p:childTnLst>
                              <p:par>
                                <p:cTn id="47" presetID="22" presetClass="entr" presetSubtype="8"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wipe(left)">
                                      <p:cBhvr>
                                        <p:cTn id="49" dur="250"/>
                                        <p:tgtEl>
                                          <p:spTgt spid="51"/>
                                        </p:tgtEl>
                                      </p:cBhvr>
                                    </p:animEffect>
                                  </p:childTnLst>
                                </p:cTn>
                              </p:par>
                            </p:childTnLst>
                          </p:cTn>
                        </p:par>
                        <p:par>
                          <p:cTn id="50" fill="hold" nodeType="afterGroup">
                            <p:stCondLst>
                              <p:cond delay="4500"/>
                            </p:stCondLst>
                            <p:childTnLst>
                              <p:par>
                                <p:cTn id="51" presetID="22" presetClass="entr" presetSubtype="8" fill="hold" nodeType="afterEffect">
                                  <p:stCondLst>
                                    <p:cond delay="0"/>
                                  </p:stCondLst>
                                  <p:childTnLst>
                                    <p:set>
                                      <p:cBhvr>
                                        <p:cTn id="52" dur="1" fill="hold">
                                          <p:stCondLst>
                                            <p:cond delay="0"/>
                                          </p:stCondLst>
                                        </p:cTn>
                                        <p:tgtEl>
                                          <p:spTgt spid="83"/>
                                        </p:tgtEl>
                                        <p:attrNameLst>
                                          <p:attrName>style.visibility</p:attrName>
                                        </p:attrNameLst>
                                      </p:cBhvr>
                                      <p:to>
                                        <p:strVal val="visible"/>
                                      </p:to>
                                    </p:set>
                                    <p:animEffect transition="in" filter="wipe(left)">
                                      <p:cBhvr>
                                        <p:cTn id="53" dur="500"/>
                                        <p:tgtEl>
                                          <p:spTgt spid="83"/>
                                        </p:tgtEl>
                                      </p:cBhvr>
                                    </p:animEffect>
                                  </p:childTnLst>
                                </p:cTn>
                              </p:par>
                            </p:childTnLst>
                          </p:cTn>
                        </p:par>
                        <p:par>
                          <p:cTn id="54" fill="hold" nodeType="afterGroup">
                            <p:stCondLst>
                              <p:cond delay="5000"/>
                            </p:stCondLst>
                            <p:childTnLst>
                              <p:par>
                                <p:cTn id="55" presetID="22" presetClass="entr" presetSubtype="8" fill="hold"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2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7" name="TextBox 26"/>
          <p:cNvSpPr txBox="1"/>
          <p:nvPr/>
        </p:nvSpPr>
        <p:spPr>
          <a:xfrm>
            <a:off x="904733"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latin typeface="+mj-ea"/>
                <a:ea typeface="+mj-ea"/>
              </a:rPr>
              <a:t>点击输入简要文字内容，文字内容需概括精炼，不用多余的文字修饰，言简意赅的说明分项内容</a:t>
            </a:r>
            <a:r>
              <a:rPr lang="en-US" altLang="zh-CN">
                <a:solidFill>
                  <a:schemeClr val="tx1">
                    <a:lumMod val="75000"/>
                    <a:lumOff val="25000"/>
                  </a:schemeClr>
                </a:solidFill>
                <a:latin typeface="+mj-ea"/>
                <a:ea typeface="+mj-ea"/>
              </a:rPr>
              <a:t>……</a:t>
            </a:r>
            <a:endParaRPr lang="en-US" altLang="zh-CN">
              <a:solidFill>
                <a:schemeClr val="tx1">
                  <a:lumMod val="75000"/>
                  <a:lumOff val="25000"/>
                </a:schemeClr>
              </a:solidFill>
              <a:latin typeface="+mj-ea"/>
              <a:ea typeface="+mj-ea"/>
            </a:endParaRPr>
          </a:p>
        </p:txBody>
      </p:sp>
      <p:sp>
        <p:nvSpPr>
          <p:cNvPr id="88" name="TextBox 27"/>
          <p:cNvSpPr txBox="1"/>
          <p:nvPr/>
        </p:nvSpPr>
        <p:spPr>
          <a:xfrm>
            <a:off x="2912509" y="3435846"/>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latin typeface="+mj-ea"/>
                <a:ea typeface="+mj-ea"/>
              </a:rPr>
              <a:t>点击输入简要文字内容，文字内容需概括精炼，不用多余的文字修饰，言简意赅的说明分项内容</a:t>
            </a:r>
            <a:r>
              <a:rPr lang="en-US" altLang="zh-CN">
                <a:solidFill>
                  <a:schemeClr val="tx1">
                    <a:lumMod val="75000"/>
                    <a:lumOff val="25000"/>
                  </a:schemeClr>
                </a:solidFill>
                <a:latin typeface="+mj-ea"/>
                <a:ea typeface="+mj-ea"/>
              </a:rPr>
              <a:t>……</a:t>
            </a:r>
            <a:endParaRPr lang="en-US" altLang="zh-CN">
              <a:solidFill>
                <a:schemeClr val="tx1">
                  <a:lumMod val="75000"/>
                  <a:lumOff val="25000"/>
                </a:schemeClr>
              </a:solidFill>
              <a:latin typeface="+mj-ea"/>
              <a:ea typeface="+mj-ea"/>
            </a:endParaRPr>
          </a:p>
        </p:txBody>
      </p:sp>
      <p:sp>
        <p:nvSpPr>
          <p:cNvPr id="105" name="TextBox 28"/>
          <p:cNvSpPr txBox="1"/>
          <p:nvPr/>
        </p:nvSpPr>
        <p:spPr>
          <a:xfrm>
            <a:off x="4907111"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latin typeface="+mj-ea"/>
                <a:ea typeface="+mj-ea"/>
              </a:rPr>
              <a:t>点击输入简要文字内容，文字内容需概括精炼，不用多余的文字修饰，言简意赅的说明分项内容</a:t>
            </a:r>
            <a:r>
              <a:rPr lang="en-US" altLang="zh-CN">
                <a:solidFill>
                  <a:schemeClr val="tx1">
                    <a:lumMod val="75000"/>
                    <a:lumOff val="25000"/>
                  </a:schemeClr>
                </a:solidFill>
                <a:latin typeface="+mj-ea"/>
                <a:ea typeface="+mj-ea"/>
              </a:rPr>
              <a:t>……</a:t>
            </a:r>
            <a:endParaRPr lang="en-US" altLang="zh-CN">
              <a:solidFill>
                <a:schemeClr val="tx1">
                  <a:lumMod val="75000"/>
                  <a:lumOff val="25000"/>
                </a:schemeClr>
              </a:solidFill>
              <a:latin typeface="+mj-ea"/>
              <a:ea typeface="+mj-ea"/>
            </a:endParaRPr>
          </a:p>
        </p:txBody>
      </p:sp>
      <p:sp>
        <p:nvSpPr>
          <p:cNvPr id="106" name="TextBox 29"/>
          <p:cNvSpPr txBox="1"/>
          <p:nvPr/>
        </p:nvSpPr>
        <p:spPr>
          <a:xfrm>
            <a:off x="6870379" y="3443811"/>
            <a:ext cx="1409353" cy="923330"/>
          </a:xfrm>
          <a:prstGeom prst="rect">
            <a:avLst/>
          </a:prstGeom>
          <a:noFill/>
        </p:spPr>
        <p:txBody>
          <a:bodyPr wrap="square" lIns="0" tIns="0" rIns="0" bIns="0" rtlCol="0">
            <a:spAutoFit/>
          </a:bodyPr>
          <a:lstStyle>
            <a:defPPr>
              <a:defRPr lang="zh-CN"/>
            </a:defPPr>
            <a:lvl1pPr algn="just">
              <a:lnSpc>
                <a:spcPct val="150000"/>
              </a:lnSpc>
              <a:defRPr sz="10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a:solidFill>
                  <a:schemeClr val="tx1">
                    <a:lumMod val="75000"/>
                    <a:lumOff val="25000"/>
                  </a:schemeClr>
                </a:solidFill>
                <a:latin typeface="+mj-ea"/>
                <a:ea typeface="+mj-ea"/>
              </a:rPr>
              <a:t>点击输入简要文字内容，文字内容需概括精炼，不用多余的文字修饰，言简意赅的说明分项内容</a:t>
            </a:r>
            <a:r>
              <a:rPr lang="en-US" altLang="zh-CN">
                <a:solidFill>
                  <a:schemeClr val="tx1">
                    <a:lumMod val="75000"/>
                    <a:lumOff val="25000"/>
                  </a:schemeClr>
                </a:solidFill>
                <a:latin typeface="+mj-ea"/>
                <a:ea typeface="+mj-ea"/>
              </a:rPr>
              <a:t>……</a:t>
            </a:r>
            <a:endParaRPr lang="en-US" altLang="zh-CN">
              <a:solidFill>
                <a:schemeClr val="tx1">
                  <a:lumMod val="75000"/>
                  <a:lumOff val="25000"/>
                </a:schemeClr>
              </a:solidFill>
              <a:latin typeface="+mj-ea"/>
              <a:ea typeface="+mj-ea"/>
            </a:endParaRPr>
          </a:p>
        </p:txBody>
      </p:sp>
      <p:sp>
        <p:nvSpPr>
          <p:cNvPr id="107" name="燕尾形箭头 106"/>
          <p:cNvSpPr/>
          <p:nvPr/>
        </p:nvSpPr>
        <p:spPr>
          <a:xfrm>
            <a:off x="467544" y="2283718"/>
            <a:ext cx="8208912" cy="228600"/>
          </a:xfrm>
          <a:prstGeom prst="notchedRightArrow">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6" rIns="91431" bIns="45716" anchor="ctr"/>
          <a:lstStyle/>
          <a:p>
            <a:pPr algn="ctr" defTabSz="914400" fontAlgn="auto">
              <a:spcBef>
                <a:spcPct val="0"/>
              </a:spcBef>
              <a:spcAft>
                <a:spcPct val="0"/>
              </a:spcAft>
              <a:defRPr/>
            </a:pPr>
            <a:endParaRPr lang="zh-CN" altLang="en-US" sz="2490">
              <a:latin typeface="+mj-ea"/>
              <a:ea typeface="+mj-ea"/>
              <a:cs typeface="Arial" panose="020b0604020202020204" pitchFamily="34" charset="0"/>
            </a:endParaRPr>
          </a:p>
        </p:txBody>
      </p:sp>
      <p:grpSp>
        <p:nvGrpSpPr>
          <p:cNvPr id="108" name="组合 107"/>
          <p:cNvGrpSpPr/>
          <p:nvPr/>
        </p:nvGrpSpPr>
        <p:grpSpPr>
          <a:xfrm>
            <a:off x="783076" y="1491630"/>
            <a:ext cx="1697385" cy="1697385"/>
            <a:chOff x="1278794" y="3334906"/>
            <a:chExt cx="914014" cy="914014"/>
          </a:xfrm>
        </p:grpSpPr>
        <p:grpSp>
          <p:nvGrpSpPr>
            <p:cNvPr id="109" name="组合 10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sp>
            <p:nvSpPr>
              <p:cNvPr id="112" name="椭圆 11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grpSp>
        <p:sp>
          <p:nvSpPr>
            <p:cNvPr id="110" name="TextBox 33"/>
            <p:cNvSpPr txBox="1"/>
            <p:nvPr/>
          </p:nvSpPr>
          <p:spPr>
            <a:xfrm>
              <a:off x="1477940" y="3742514"/>
              <a:ext cx="513771" cy="174019"/>
            </a:xfrm>
            <a:prstGeom prst="rect">
              <a:avLst/>
            </a:prstGeom>
            <a:noFill/>
          </p:spPr>
          <p:txBody>
            <a:bodyPr wrap="none" rtlCol="0">
              <a:spAutoFit/>
            </a:bodyPr>
            <a:lstStyle/>
            <a:p>
              <a:pPr algn="ctr"/>
              <a:r>
                <a:rPr lang="zh-CN" altLang="en-US" sz="1500" b="1" smtClean="0">
                  <a:solidFill>
                    <a:srgbClr val="022E6E"/>
                  </a:solidFill>
                  <a:latin typeface="+mj-ea"/>
                  <a:ea typeface="+mj-ea"/>
                </a:rPr>
                <a:t>第一阶段</a:t>
              </a:r>
              <a:endParaRPr lang="zh-CN" altLang="en-US" sz="1500" b="1">
                <a:solidFill>
                  <a:srgbClr val="022E6E"/>
                </a:solidFill>
                <a:latin typeface="+mj-ea"/>
                <a:ea typeface="+mj-ea"/>
              </a:endParaRPr>
            </a:p>
          </p:txBody>
        </p:sp>
      </p:grpSp>
      <p:grpSp>
        <p:nvGrpSpPr>
          <p:cNvPr id="113" name="组合 112"/>
          <p:cNvGrpSpPr/>
          <p:nvPr/>
        </p:nvGrpSpPr>
        <p:grpSpPr>
          <a:xfrm>
            <a:off x="2746134" y="1495340"/>
            <a:ext cx="1697385" cy="1697385"/>
            <a:chOff x="1278794" y="3334906"/>
            <a:chExt cx="914014" cy="914014"/>
          </a:xfrm>
        </p:grpSpPr>
        <p:grpSp>
          <p:nvGrpSpPr>
            <p:cNvPr id="114" name="组合 11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sp>
            <p:nvSpPr>
              <p:cNvPr id="117" name="椭圆 11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grpSp>
        <p:sp>
          <p:nvSpPr>
            <p:cNvPr id="115" name="TextBox 38"/>
            <p:cNvSpPr txBox="1"/>
            <p:nvPr/>
          </p:nvSpPr>
          <p:spPr>
            <a:xfrm>
              <a:off x="1477940" y="3740516"/>
              <a:ext cx="513771" cy="174019"/>
            </a:xfrm>
            <a:prstGeom prst="rect">
              <a:avLst/>
            </a:prstGeom>
            <a:noFill/>
          </p:spPr>
          <p:txBody>
            <a:bodyPr wrap="none" rtlCol="0">
              <a:spAutoFit/>
            </a:bodyPr>
            <a:lstStyle/>
            <a:p>
              <a:pPr algn="ctr"/>
              <a:r>
                <a:rPr lang="zh-CN" altLang="en-US" sz="1500" b="1" smtClean="0">
                  <a:solidFill>
                    <a:srgbClr val="022E6E"/>
                  </a:solidFill>
                  <a:latin typeface="+mj-ea"/>
                  <a:ea typeface="+mj-ea"/>
                </a:rPr>
                <a:t>第二阶段</a:t>
              </a:r>
              <a:endParaRPr lang="zh-CN" altLang="en-US" sz="1500" b="1">
                <a:solidFill>
                  <a:srgbClr val="022E6E"/>
                </a:solidFill>
                <a:latin typeface="+mj-ea"/>
                <a:ea typeface="+mj-ea"/>
              </a:endParaRPr>
            </a:p>
          </p:txBody>
        </p:sp>
      </p:grpSp>
      <p:grpSp>
        <p:nvGrpSpPr>
          <p:cNvPr id="118" name="组合 117"/>
          <p:cNvGrpSpPr/>
          <p:nvPr/>
        </p:nvGrpSpPr>
        <p:grpSpPr>
          <a:xfrm>
            <a:off x="4688516" y="1491630"/>
            <a:ext cx="1697385" cy="1697385"/>
            <a:chOff x="1278794" y="3334906"/>
            <a:chExt cx="914014" cy="914014"/>
          </a:xfrm>
        </p:grpSpPr>
        <p:grpSp>
          <p:nvGrpSpPr>
            <p:cNvPr id="119" name="组合 118"/>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sp>
            <p:nvSpPr>
              <p:cNvPr id="122" name="椭圆 121"/>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grpSp>
        <p:sp>
          <p:nvSpPr>
            <p:cNvPr id="120" name="TextBox 43"/>
            <p:cNvSpPr txBox="1"/>
            <p:nvPr/>
          </p:nvSpPr>
          <p:spPr>
            <a:xfrm>
              <a:off x="1477940" y="3742514"/>
              <a:ext cx="513771" cy="174019"/>
            </a:xfrm>
            <a:prstGeom prst="rect">
              <a:avLst/>
            </a:prstGeom>
            <a:noFill/>
          </p:spPr>
          <p:txBody>
            <a:bodyPr wrap="none" rtlCol="0">
              <a:spAutoFit/>
            </a:bodyPr>
            <a:lstStyle/>
            <a:p>
              <a:pPr algn="ctr"/>
              <a:r>
                <a:rPr lang="zh-CN" altLang="en-US" sz="1500" b="1" smtClean="0">
                  <a:solidFill>
                    <a:srgbClr val="022E6E"/>
                  </a:solidFill>
                  <a:latin typeface="+mj-ea"/>
                  <a:ea typeface="+mj-ea"/>
                </a:rPr>
                <a:t>第三阶段</a:t>
              </a:r>
              <a:endParaRPr lang="zh-CN" altLang="en-US" sz="1500" b="1">
                <a:solidFill>
                  <a:srgbClr val="022E6E"/>
                </a:solidFill>
                <a:latin typeface="+mj-ea"/>
                <a:ea typeface="+mj-ea"/>
              </a:endParaRPr>
            </a:p>
          </p:txBody>
        </p:sp>
      </p:grpSp>
      <p:grpSp>
        <p:nvGrpSpPr>
          <p:cNvPr id="123" name="组合 122"/>
          <p:cNvGrpSpPr/>
          <p:nvPr/>
        </p:nvGrpSpPr>
        <p:grpSpPr>
          <a:xfrm>
            <a:off x="6619031" y="1498505"/>
            <a:ext cx="1697385" cy="1697385"/>
            <a:chOff x="1278794" y="3334906"/>
            <a:chExt cx="914014" cy="914014"/>
          </a:xfrm>
        </p:grpSpPr>
        <p:grpSp>
          <p:nvGrpSpPr>
            <p:cNvPr id="124" name="组合 123"/>
            <p:cNvGrpSpPr/>
            <p:nvPr/>
          </p:nvGrpSpPr>
          <p:grpSpPr>
            <a:xfrm>
              <a:off x="1278794" y="3334906"/>
              <a:ext cx="914014" cy="914014"/>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sp>
            <p:nvSpPr>
              <p:cNvPr id="127" name="椭圆 126"/>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j-ea"/>
                  <a:ea typeface="+mj-ea"/>
                </a:endParaRPr>
              </a:p>
            </p:txBody>
          </p:sp>
        </p:grpSp>
        <p:sp>
          <p:nvSpPr>
            <p:cNvPr id="125" name="TextBox 48"/>
            <p:cNvSpPr txBox="1"/>
            <p:nvPr/>
          </p:nvSpPr>
          <p:spPr>
            <a:xfrm>
              <a:off x="1477940" y="3738812"/>
              <a:ext cx="513771" cy="174019"/>
            </a:xfrm>
            <a:prstGeom prst="rect">
              <a:avLst/>
            </a:prstGeom>
            <a:noFill/>
          </p:spPr>
          <p:txBody>
            <a:bodyPr wrap="none" rtlCol="0">
              <a:spAutoFit/>
            </a:bodyPr>
            <a:lstStyle/>
            <a:p>
              <a:pPr algn="ctr"/>
              <a:r>
                <a:rPr lang="zh-CN" altLang="en-US" sz="1500" b="1" smtClean="0">
                  <a:solidFill>
                    <a:srgbClr val="022E6E"/>
                  </a:solidFill>
                  <a:latin typeface="+mj-ea"/>
                  <a:ea typeface="+mj-ea"/>
                </a:rPr>
                <a:t>第四阶段</a:t>
              </a:r>
              <a:endParaRPr lang="zh-CN" altLang="en-US" sz="1500" b="1">
                <a:solidFill>
                  <a:srgbClr val="022E6E"/>
                </a:solidFill>
                <a:latin typeface="+mj-ea"/>
                <a:ea typeface="+mj-ea"/>
              </a:endParaRPr>
            </a:p>
          </p:txBody>
        </p:sp>
      </p:grpSp>
      <p:sp>
        <p:nvSpPr>
          <p:cNvPr id="128" name="椭圆 127"/>
          <p:cNvSpPr/>
          <p:nvPr/>
        </p:nvSpPr>
        <p:spPr>
          <a:xfrm>
            <a:off x="824277" y="1347614"/>
            <a:ext cx="645364" cy="645364"/>
          </a:xfrm>
          <a:prstGeom prst="ellipse">
            <a:avLst/>
          </a:prstGeom>
          <a:solidFill>
            <a:srgbClr val="022E6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29" name="椭圆 128"/>
          <p:cNvSpPr/>
          <p:nvPr/>
        </p:nvSpPr>
        <p:spPr>
          <a:xfrm>
            <a:off x="2783180" y="1347614"/>
            <a:ext cx="645364" cy="645364"/>
          </a:xfrm>
          <a:prstGeom prst="ellipse">
            <a:avLst/>
          </a:prstGeom>
          <a:solidFill>
            <a:srgbClr val="022E6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30" name="椭圆 129"/>
          <p:cNvSpPr/>
          <p:nvPr/>
        </p:nvSpPr>
        <p:spPr>
          <a:xfrm>
            <a:off x="4760524" y="1354159"/>
            <a:ext cx="645364" cy="645364"/>
          </a:xfrm>
          <a:prstGeom prst="ellipse">
            <a:avLst/>
          </a:prstGeom>
          <a:solidFill>
            <a:srgbClr val="022E6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31" name="椭圆 130"/>
          <p:cNvSpPr/>
          <p:nvPr/>
        </p:nvSpPr>
        <p:spPr>
          <a:xfrm>
            <a:off x="6707078" y="1354159"/>
            <a:ext cx="645364" cy="645364"/>
          </a:xfrm>
          <a:prstGeom prst="ellipse">
            <a:avLst/>
          </a:prstGeom>
          <a:solidFill>
            <a:srgbClr val="022E6E"/>
          </a:solidFill>
          <a:ln>
            <a:no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latin typeface="+mj-ea"/>
              <a:ea typeface="+mj-ea"/>
            </a:endParaRPr>
          </a:p>
        </p:txBody>
      </p:sp>
      <p:sp>
        <p:nvSpPr>
          <p:cNvPr id="132" name="Freeform 34"/>
          <p:cNvSpPr>
            <a:spLocks noEditPoints="1"/>
          </p:cNvSpPr>
          <p:nvPr/>
        </p:nvSpPr>
        <p:spPr bwMode="auto">
          <a:xfrm>
            <a:off x="1000830" y="1498505"/>
            <a:ext cx="334257" cy="343054"/>
          </a:xfrm>
          <a:custGeom>
            <a:gdLst>
              <a:gd name="T0" fmla="*/ 261 w 447"/>
              <a:gd name="T1" fmla="*/ 25 h 460"/>
              <a:gd name="T2" fmla="*/ 286 w 447"/>
              <a:gd name="T3" fmla="*/ 99 h 460"/>
              <a:gd name="T4" fmla="*/ 310 w 447"/>
              <a:gd name="T5" fmla="*/ 25 h 460"/>
              <a:gd name="T6" fmla="*/ 124 w 447"/>
              <a:gd name="T7" fmla="*/ 3 h 460"/>
              <a:gd name="T8" fmla="*/ 100 w 447"/>
              <a:gd name="T9" fmla="*/ 28 h 460"/>
              <a:gd name="T10" fmla="*/ 125 w 447"/>
              <a:gd name="T11" fmla="*/ 103 h 460"/>
              <a:gd name="T12" fmla="*/ 149 w 447"/>
              <a:gd name="T13" fmla="*/ 28 h 460"/>
              <a:gd name="T14" fmla="*/ 31 w 447"/>
              <a:gd name="T15" fmla="*/ 70 h 460"/>
              <a:gd name="T16" fmla="*/ 7 w 447"/>
              <a:gd name="T17" fmla="*/ 82 h 460"/>
              <a:gd name="T18" fmla="*/ 0 w 447"/>
              <a:gd name="T19" fmla="*/ 401 h 460"/>
              <a:gd name="T20" fmla="*/ 31 w 447"/>
              <a:gd name="T21" fmla="*/ 436 h 460"/>
              <a:gd name="T22" fmla="*/ 237 w 447"/>
              <a:gd name="T23" fmla="*/ 397 h 460"/>
              <a:gd name="T24" fmla="*/ 153 w 447"/>
              <a:gd name="T25" fmla="*/ 302 h 460"/>
              <a:gd name="T26" fmla="*/ 241 w 447"/>
              <a:gd name="T27" fmla="*/ 314 h 460"/>
              <a:gd name="T28" fmla="*/ 265 w 447"/>
              <a:gd name="T29" fmla="*/ 278 h 460"/>
              <a:gd name="T30" fmla="*/ 359 w 447"/>
              <a:gd name="T31" fmla="*/ 174 h 460"/>
              <a:gd name="T32" fmla="*/ 399 w 447"/>
              <a:gd name="T33" fmla="*/ 267 h 460"/>
              <a:gd name="T34" fmla="*/ 392 w 447"/>
              <a:gd name="T35" fmla="*/ 82 h 460"/>
              <a:gd name="T36" fmla="*/ 325 w 447"/>
              <a:gd name="T37" fmla="*/ 70 h 460"/>
              <a:gd name="T38" fmla="*/ 313 w 447"/>
              <a:gd name="T39" fmla="*/ 108 h 460"/>
              <a:gd name="T40" fmla="*/ 256 w 447"/>
              <a:gd name="T41" fmla="*/ 108 h 460"/>
              <a:gd name="T42" fmla="*/ 245 w 447"/>
              <a:gd name="T43" fmla="*/ 70 h 460"/>
              <a:gd name="T44" fmla="*/ 165 w 447"/>
              <a:gd name="T45" fmla="*/ 91 h 460"/>
              <a:gd name="T46" fmla="*/ 125 w 447"/>
              <a:gd name="T47" fmla="*/ 115 h 460"/>
              <a:gd name="T48" fmla="*/ 85 w 447"/>
              <a:gd name="T49" fmla="*/ 91 h 460"/>
              <a:gd name="T50" fmla="*/ 31 w 447"/>
              <a:gd name="T51" fmla="*/ 70 h 460"/>
              <a:gd name="T52" fmla="*/ 40 w 447"/>
              <a:gd name="T53" fmla="*/ 174 h 460"/>
              <a:gd name="T54" fmla="*/ 129 w 447"/>
              <a:gd name="T55" fmla="*/ 278 h 460"/>
              <a:gd name="T56" fmla="*/ 40 w 447"/>
              <a:gd name="T57" fmla="*/ 174 h 460"/>
              <a:gd name="T58" fmla="*/ 153 w 447"/>
              <a:gd name="T59" fmla="*/ 174 h 460"/>
              <a:gd name="T60" fmla="*/ 241 w 447"/>
              <a:gd name="T61" fmla="*/ 278 h 460"/>
              <a:gd name="T62" fmla="*/ 153 w 447"/>
              <a:gd name="T63" fmla="*/ 174 h 460"/>
              <a:gd name="T64" fmla="*/ 352 w 447"/>
              <a:gd name="T65" fmla="*/ 281 h 460"/>
              <a:gd name="T66" fmla="*/ 357 w 447"/>
              <a:gd name="T67" fmla="*/ 460 h 460"/>
              <a:gd name="T68" fmla="*/ 357 w 447"/>
              <a:gd name="T69" fmla="*/ 281 h 460"/>
              <a:gd name="T70" fmla="*/ 40 w 447"/>
              <a:gd name="T71" fmla="*/ 302 h 460"/>
              <a:gd name="T72" fmla="*/ 129 w 447"/>
              <a:gd name="T73" fmla="*/ 302 h 460"/>
              <a:gd name="T74" fmla="*/ 40 w 447"/>
              <a:gd name="T75" fmla="*/ 397 h 460"/>
              <a:gd name="T76" fmla="*/ 319 w 447"/>
              <a:gd name="T77" fmla="*/ 316 h 460"/>
              <a:gd name="T78" fmla="*/ 414 w 447"/>
              <a:gd name="T79" fmla="*/ 316 h 460"/>
              <a:gd name="T80" fmla="*/ 364 w 447"/>
              <a:gd name="T81" fmla="*/ 432 h 460"/>
              <a:gd name="T82" fmla="*/ 371 w 447"/>
              <a:gd name="T83" fmla="*/ 345 h 460"/>
              <a:gd name="T84" fmla="*/ 352 w 447"/>
              <a:gd name="T85" fmla="*/ 345 h 460"/>
              <a:gd name="T86" fmla="*/ 316 w 447"/>
              <a:gd name="T87" fmla="*/ 346 h 46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7" h="460">
                <a:moveTo>
                  <a:pt x="285" y="0"/>
                </a:moveTo>
                <a:cubicBezTo>
                  <a:pt x="272" y="0"/>
                  <a:pt x="261" y="12"/>
                  <a:pt x="261" y="25"/>
                </a:cubicBezTo>
                <a:lnTo>
                  <a:pt x="261" y="75"/>
                </a:lnTo>
                <a:cubicBezTo>
                  <a:pt x="261" y="88"/>
                  <a:pt x="273" y="99"/>
                  <a:pt x="286" y="99"/>
                </a:cubicBezTo>
                <a:cubicBezTo>
                  <a:pt x="298" y="99"/>
                  <a:pt x="310" y="88"/>
                  <a:pt x="310" y="75"/>
                </a:cubicBezTo>
                <a:lnTo>
                  <a:pt x="310" y="25"/>
                </a:lnTo>
                <a:cubicBezTo>
                  <a:pt x="310" y="12"/>
                  <a:pt x="298" y="0"/>
                  <a:pt x="285" y="0"/>
                </a:cubicBezTo>
                <a:close/>
                <a:moveTo>
                  <a:pt x="124" y="3"/>
                </a:moveTo>
                <a:lnTo>
                  <a:pt x="124" y="3"/>
                </a:lnTo>
                <a:cubicBezTo>
                  <a:pt x="111" y="3"/>
                  <a:pt x="100" y="15"/>
                  <a:pt x="100" y="28"/>
                </a:cubicBezTo>
                <a:lnTo>
                  <a:pt x="100" y="78"/>
                </a:lnTo>
                <a:cubicBezTo>
                  <a:pt x="100" y="91"/>
                  <a:pt x="112" y="103"/>
                  <a:pt x="125" y="103"/>
                </a:cubicBezTo>
                <a:cubicBezTo>
                  <a:pt x="138" y="103"/>
                  <a:pt x="149" y="91"/>
                  <a:pt x="149" y="78"/>
                </a:cubicBezTo>
                <a:lnTo>
                  <a:pt x="149" y="28"/>
                </a:lnTo>
                <a:cubicBezTo>
                  <a:pt x="150" y="15"/>
                  <a:pt x="138" y="3"/>
                  <a:pt x="124" y="3"/>
                </a:cubicBezTo>
                <a:close/>
                <a:moveTo>
                  <a:pt x="31" y="70"/>
                </a:moveTo>
                <a:lnTo>
                  <a:pt x="31" y="70"/>
                </a:lnTo>
                <a:cubicBezTo>
                  <a:pt x="21" y="70"/>
                  <a:pt x="13" y="75"/>
                  <a:pt x="7" y="82"/>
                </a:cubicBezTo>
                <a:cubicBezTo>
                  <a:pt x="2" y="89"/>
                  <a:pt x="0" y="97"/>
                  <a:pt x="0" y="105"/>
                </a:cubicBezTo>
                <a:lnTo>
                  <a:pt x="0" y="401"/>
                </a:lnTo>
                <a:cubicBezTo>
                  <a:pt x="0" y="410"/>
                  <a:pt x="2" y="418"/>
                  <a:pt x="7" y="424"/>
                </a:cubicBezTo>
                <a:cubicBezTo>
                  <a:pt x="13" y="431"/>
                  <a:pt x="21" y="436"/>
                  <a:pt x="31" y="436"/>
                </a:cubicBezTo>
                <a:lnTo>
                  <a:pt x="262" y="436"/>
                </a:lnTo>
                <a:cubicBezTo>
                  <a:pt x="251" y="425"/>
                  <a:pt x="243" y="412"/>
                  <a:pt x="237" y="397"/>
                </a:cubicBezTo>
                <a:lnTo>
                  <a:pt x="153" y="397"/>
                </a:lnTo>
                <a:lnTo>
                  <a:pt x="153" y="302"/>
                </a:lnTo>
                <a:lnTo>
                  <a:pt x="241" y="302"/>
                </a:lnTo>
                <a:lnTo>
                  <a:pt x="241" y="314"/>
                </a:lnTo>
                <a:cubicBezTo>
                  <a:pt x="247" y="301"/>
                  <a:pt x="256" y="288"/>
                  <a:pt x="267" y="278"/>
                </a:cubicBezTo>
                <a:lnTo>
                  <a:pt x="265" y="278"/>
                </a:lnTo>
                <a:lnTo>
                  <a:pt x="265" y="174"/>
                </a:lnTo>
                <a:lnTo>
                  <a:pt x="359" y="174"/>
                </a:lnTo>
                <a:lnTo>
                  <a:pt x="359" y="251"/>
                </a:lnTo>
                <a:cubicBezTo>
                  <a:pt x="374" y="254"/>
                  <a:pt x="387" y="259"/>
                  <a:pt x="399" y="267"/>
                </a:cubicBezTo>
                <a:lnTo>
                  <a:pt x="399" y="105"/>
                </a:lnTo>
                <a:cubicBezTo>
                  <a:pt x="399" y="97"/>
                  <a:pt x="397" y="89"/>
                  <a:pt x="392" y="82"/>
                </a:cubicBezTo>
                <a:cubicBezTo>
                  <a:pt x="386" y="75"/>
                  <a:pt x="377" y="70"/>
                  <a:pt x="367" y="70"/>
                </a:cubicBezTo>
                <a:lnTo>
                  <a:pt x="325" y="70"/>
                </a:lnTo>
                <a:lnTo>
                  <a:pt x="325" y="91"/>
                </a:lnTo>
                <a:cubicBezTo>
                  <a:pt x="325" y="97"/>
                  <a:pt x="321" y="103"/>
                  <a:pt x="313" y="108"/>
                </a:cubicBezTo>
                <a:cubicBezTo>
                  <a:pt x="306" y="112"/>
                  <a:pt x="295" y="115"/>
                  <a:pt x="285" y="115"/>
                </a:cubicBezTo>
                <a:cubicBezTo>
                  <a:pt x="274" y="115"/>
                  <a:pt x="264" y="112"/>
                  <a:pt x="256" y="108"/>
                </a:cubicBezTo>
                <a:cubicBezTo>
                  <a:pt x="249" y="103"/>
                  <a:pt x="245" y="97"/>
                  <a:pt x="245" y="91"/>
                </a:cubicBezTo>
                <a:lnTo>
                  <a:pt x="245" y="70"/>
                </a:lnTo>
                <a:lnTo>
                  <a:pt x="165" y="70"/>
                </a:lnTo>
                <a:lnTo>
                  <a:pt x="165" y="91"/>
                </a:lnTo>
                <a:cubicBezTo>
                  <a:pt x="165" y="97"/>
                  <a:pt x="161" y="103"/>
                  <a:pt x="153" y="108"/>
                </a:cubicBezTo>
                <a:cubicBezTo>
                  <a:pt x="146" y="112"/>
                  <a:pt x="135" y="115"/>
                  <a:pt x="125" y="115"/>
                </a:cubicBezTo>
                <a:cubicBezTo>
                  <a:pt x="114" y="115"/>
                  <a:pt x="104" y="112"/>
                  <a:pt x="96" y="108"/>
                </a:cubicBezTo>
                <a:cubicBezTo>
                  <a:pt x="89" y="103"/>
                  <a:pt x="85" y="97"/>
                  <a:pt x="85" y="91"/>
                </a:cubicBezTo>
                <a:lnTo>
                  <a:pt x="85" y="70"/>
                </a:lnTo>
                <a:lnTo>
                  <a:pt x="31" y="70"/>
                </a:lnTo>
                <a:close/>
                <a:moveTo>
                  <a:pt x="40" y="174"/>
                </a:moveTo>
                <a:lnTo>
                  <a:pt x="40" y="174"/>
                </a:lnTo>
                <a:lnTo>
                  <a:pt x="129" y="174"/>
                </a:lnTo>
                <a:lnTo>
                  <a:pt x="129" y="278"/>
                </a:lnTo>
                <a:lnTo>
                  <a:pt x="40" y="278"/>
                </a:lnTo>
                <a:lnTo>
                  <a:pt x="40" y="174"/>
                </a:lnTo>
                <a:close/>
                <a:moveTo>
                  <a:pt x="153" y="174"/>
                </a:moveTo>
                <a:lnTo>
                  <a:pt x="153" y="174"/>
                </a:lnTo>
                <a:lnTo>
                  <a:pt x="241" y="174"/>
                </a:lnTo>
                <a:lnTo>
                  <a:pt x="241" y="278"/>
                </a:lnTo>
                <a:lnTo>
                  <a:pt x="153" y="278"/>
                </a:lnTo>
                <a:lnTo>
                  <a:pt x="153" y="174"/>
                </a:lnTo>
                <a:close/>
                <a:moveTo>
                  <a:pt x="352" y="281"/>
                </a:moveTo>
                <a:lnTo>
                  <a:pt x="352" y="281"/>
                </a:lnTo>
                <a:cubicBezTo>
                  <a:pt x="305" y="283"/>
                  <a:pt x="267" y="322"/>
                  <a:pt x="267" y="370"/>
                </a:cubicBezTo>
                <a:cubicBezTo>
                  <a:pt x="267" y="420"/>
                  <a:pt x="307" y="460"/>
                  <a:pt x="357" y="460"/>
                </a:cubicBezTo>
                <a:cubicBezTo>
                  <a:pt x="407" y="460"/>
                  <a:pt x="447" y="420"/>
                  <a:pt x="447" y="370"/>
                </a:cubicBezTo>
                <a:cubicBezTo>
                  <a:pt x="447" y="321"/>
                  <a:pt x="407" y="281"/>
                  <a:pt x="357" y="281"/>
                </a:cubicBezTo>
                <a:cubicBezTo>
                  <a:pt x="355" y="281"/>
                  <a:pt x="354" y="281"/>
                  <a:pt x="352" y="281"/>
                </a:cubicBezTo>
                <a:close/>
                <a:moveTo>
                  <a:pt x="40" y="302"/>
                </a:moveTo>
                <a:lnTo>
                  <a:pt x="40" y="302"/>
                </a:lnTo>
                <a:lnTo>
                  <a:pt x="129" y="302"/>
                </a:lnTo>
                <a:lnTo>
                  <a:pt x="129" y="397"/>
                </a:lnTo>
                <a:lnTo>
                  <a:pt x="40" y="397"/>
                </a:lnTo>
                <a:lnTo>
                  <a:pt x="40" y="302"/>
                </a:lnTo>
                <a:close/>
                <a:moveTo>
                  <a:pt x="319" y="316"/>
                </a:moveTo>
                <a:lnTo>
                  <a:pt x="319" y="316"/>
                </a:lnTo>
                <a:lnTo>
                  <a:pt x="414" y="316"/>
                </a:lnTo>
                <a:lnTo>
                  <a:pt x="414" y="330"/>
                </a:lnTo>
                <a:lnTo>
                  <a:pt x="364" y="432"/>
                </a:lnTo>
                <a:lnTo>
                  <a:pt x="329" y="432"/>
                </a:lnTo>
                <a:lnTo>
                  <a:pt x="371" y="345"/>
                </a:lnTo>
                <a:cubicBezTo>
                  <a:pt x="371" y="345"/>
                  <a:pt x="365" y="345"/>
                  <a:pt x="362" y="345"/>
                </a:cubicBezTo>
                <a:cubicBezTo>
                  <a:pt x="359" y="345"/>
                  <a:pt x="355" y="345"/>
                  <a:pt x="352" y="345"/>
                </a:cubicBezTo>
                <a:cubicBezTo>
                  <a:pt x="348" y="345"/>
                  <a:pt x="345" y="345"/>
                  <a:pt x="341" y="345"/>
                </a:cubicBezTo>
                <a:cubicBezTo>
                  <a:pt x="334" y="346"/>
                  <a:pt x="325" y="346"/>
                  <a:pt x="316" y="346"/>
                </a:cubicBezTo>
                <a:lnTo>
                  <a:pt x="319" y="316"/>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j-ea"/>
              <a:ea typeface="+mj-ea"/>
            </a:endParaRPr>
          </a:p>
        </p:txBody>
      </p:sp>
      <p:sp>
        <p:nvSpPr>
          <p:cNvPr id="133" name="Freeform 26"/>
          <p:cNvSpPr>
            <a:spLocks noEditPoints="1"/>
          </p:cNvSpPr>
          <p:nvPr/>
        </p:nvSpPr>
        <p:spPr bwMode="auto">
          <a:xfrm>
            <a:off x="2952968" y="1519255"/>
            <a:ext cx="305788" cy="302082"/>
          </a:xfrm>
          <a:custGeom>
            <a:gdLst>
              <a:gd name="T0" fmla="*/ 351 w 389"/>
              <a:gd name="T1" fmla="*/ 332 h 385"/>
              <a:gd name="T2" fmla="*/ 311 w 389"/>
              <a:gd name="T3" fmla="*/ 332 h 385"/>
              <a:gd name="T4" fmla="*/ 255 w 389"/>
              <a:gd name="T5" fmla="*/ 224 h 385"/>
              <a:gd name="T6" fmla="*/ 249 w 389"/>
              <a:gd name="T7" fmla="*/ 245 h 385"/>
              <a:gd name="T8" fmla="*/ 218 w 389"/>
              <a:gd name="T9" fmla="*/ 269 h 385"/>
              <a:gd name="T10" fmla="*/ 319 w 389"/>
              <a:gd name="T11" fmla="*/ 380 h 385"/>
              <a:gd name="T12" fmla="*/ 384 w 389"/>
              <a:gd name="T13" fmla="*/ 337 h 385"/>
              <a:gd name="T14" fmla="*/ 336 w 389"/>
              <a:gd name="T15" fmla="*/ 287 h 385"/>
              <a:gd name="T16" fmla="*/ 265 w 389"/>
              <a:gd name="T17" fmla="*/ 229 h 385"/>
              <a:gd name="T18" fmla="*/ 140 w 389"/>
              <a:gd name="T19" fmla="*/ 137 h 385"/>
              <a:gd name="T20" fmla="*/ 162 w 389"/>
              <a:gd name="T21" fmla="*/ 131 h 385"/>
              <a:gd name="T22" fmla="*/ 167 w 389"/>
              <a:gd name="T23" fmla="*/ 110 h 385"/>
              <a:gd name="T24" fmla="*/ 172 w 389"/>
              <a:gd name="T25" fmla="*/ 90 h 385"/>
              <a:gd name="T26" fmla="*/ 75 w 389"/>
              <a:gd name="T27" fmla="*/ 9 h 385"/>
              <a:gd name="T28" fmla="*/ 61 w 389"/>
              <a:gd name="T29" fmla="*/ 109 h 385"/>
              <a:gd name="T30" fmla="*/ 0 w 389"/>
              <a:gd name="T31" fmla="*/ 84 h 385"/>
              <a:gd name="T32" fmla="*/ 115 w 389"/>
              <a:gd name="T33" fmla="*/ 166 h 385"/>
              <a:gd name="T34" fmla="*/ 130 w 389"/>
              <a:gd name="T35" fmla="*/ 147 h 385"/>
              <a:gd name="T36" fmla="*/ 375 w 389"/>
              <a:gd name="T37" fmla="*/ 37 h 385"/>
              <a:gd name="T38" fmla="*/ 322 w 389"/>
              <a:gd name="T39" fmla="*/ 0 h 385"/>
              <a:gd name="T40" fmla="*/ 183 w 389"/>
              <a:gd name="T41" fmla="*/ 125 h 385"/>
              <a:gd name="T42" fmla="*/ 163 w 389"/>
              <a:gd name="T43" fmla="*/ 154 h 385"/>
              <a:gd name="T44" fmla="*/ 146 w 389"/>
              <a:gd name="T45" fmla="*/ 162 h 385"/>
              <a:gd name="T46" fmla="*/ 147 w 389"/>
              <a:gd name="T47" fmla="*/ 215 h 385"/>
              <a:gd name="T48" fmla="*/ 34 w 389"/>
              <a:gd name="T49" fmla="*/ 313 h 385"/>
              <a:gd name="T50" fmla="*/ 22 w 389"/>
              <a:gd name="T51" fmla="*/ 385 h 385"/>
              <a:gd name="T52" fmla="*/ 80 w 389"/>
              <a:gd name="T53" fmla="*/ 327 h 385"/>
              <a:gd name="T54" fmla="*/ 172 w 389"/>
              <a:gd name="T55" fmla="*/ 240 h 385"/>
              <a:gd name="T56" fmla="*/ 224 w 389"/>
              <a:gd name="T57" fmla="*/ 240 h 385"/>
              <a:gd name="T58" fmla="*/ 238 w 389"/>
              <a:gd name="T59" fmla="*/ 208 h 385"/>
              <a:gd name="T60" fmla="*/ 261 w 389"/>
              <a:gd name="T61" fmla="*/ 203 h 385"/>
              <a:gd name="T62" fmla="*/ 375 w 389"/>
              <a:gd name="T63" fmla="*/ 37 h 38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9" h="385">
                <a:moveTo>
                  <a:pt x="331" y="312"/>
                </a:moveTo>
                <a:cubicBezTo>
                  <a:pt x="342" y="312"/>
                  <a:pt x="351" y="321"/>
                  <a:pt x="351" y="332"/>
                </a:cubicBezTo>
                <a:cubicBezTo>
                  <a:pt x="351" y="343"/>
                  <a:pt x="342" y="352"/>
                  <a:pt x="331" y="352"/>
                </a:cubicBezTo>
                <a:cubicBezTo>
                  <a:pt x="320" y="352"/>
                  <a:pt x="311" y="343"/>
                  <a:pt x="311" y="332"/>
                </a:cubicBezTo>
                <a:cubicBezTo>
                  <a:pt x="311" y="321"/>
                  <a:pt x="320" y="312"/>
                  <a:pt x="331" y="312"/>
                </a:cubicBezTo>
                <a:close/>
                <a:moveTo>
                  <a:pt x="255" y="224"/>
                </a:moveTo>
                <a:lnTo>
                  <a:pt x="260" y="234"/>
                </a:lnTo>
                <a:lnTo>
                  <a:pt x="249" y="245"/>
                </a:lnTo>
                <a:lnTo>
                  <a:pt x="239" y="255"/>
                </a:lnTo>
                <a:cubicBezTo>
                  <a:pt x="233" y="261"/>
                  <a:pt x="226" y="266"/>
                  <a:pt x="218" y="269"/>
                </a:cubicBezTo>
                <a:lnTo>
                  <a:pt x="286" y="337"/>
                </a:lnTo>
                <a:lnTo>
                  <a:pt x="319" y="380"/>
                </a:lnTo>
                <a:lnTo>
                  <a:pt x="336" y="385"/>
                </a:lnTo>
                <a:lnTo>
                  <a:pt x="384" y="337"/>
                </a:lnTo>
                <a:lnTo>
                  <a:pt x="379" y="319"/>
                </a:lnTo>
                <a:lnTo>
                  <a:pt x="336" y="287"/>
                </a:lnTo>
                <a:lnTo>
                  <a:pt x="271" y="223"/>
                </a:lnTo>
                <a:lnTo>
                  <a:pt x="265" y="229"/>
                </a:lnTo>
                <a:lnTo>
                  <a:pt x="255" y="224"/>
                </a:lnTo>
                <a:close/>
                <a:moveTo>
                  <a:pt x="140" y="137"/>
                </a:moveTo>
                <a:lnTo>
                  <a:pt x="151" y="126"/>
                </a:lnTo>
                <a:lnTo>
                  <a:pt x="162" y="131"/>
                </a:lnTo>
                <a:lnTo>
                  <a:pt x="156" y="121"/>
                </a:lnTo>
                <a:lnTo>
                  <a:pt x="167" y="110"/>
                </a:lnTo>
                <a:lnTo>
                  <a:pt x="168" y="109"/>
                </a:lnTo>
                <a:cubicBezTo>
                  <a:pt x="171" y="102"/>
                  <a:pt x="172" y="96"/>
                  <a:pt x="172" y="90"/>
                </a:cubicBezTo>
                <a:cubicBezTo>
                  <a:pt x="172" y="44"/>
                  <a:pt x="129" y="0"/>
                  <a:pt x="83" y="1"/>
                </a:cubicBezTo>
                <a:cubicBezTo>
                  <a:pt x="83" y="1"/>
                  <a:pt x="78" y="6"/>
                  <a:pt x="75" y="9"/>
                </a:cubicBezTo>
                <a:cubicBezTo>
                  <a:pt x="111" y="45"/>
                  <a:pt x="108" y="39"/>
                  <a:pt x="108" y="62"/>
                </a:cubicBezTo>
                <a:cubicBezTo>
                  <a:pt x="108" y="80"/>
                  <a:pt x="79" y="109"/>
                  <a:pt x="61" y="109"/>
                </a:cubicBezTo>
                <a:cubicBezTo>
                  <a:pt x="38" y="109"/>
                  <a:pt x="46" y="113"/>
                  <a:pt x="8" y="75"/>
                </a:cubicBezTo>
                <a:cubicBezTo>
                  <a:pt x="5" y="78"/>
                  <a:pt x="0" y="83"/>
                  <a:pt x="0" y="84"/>
                </a:cubicBezTo>
                <a:cubicBezTo>
                  <a:pt x="1" y="129"/>
                  <a:pt x="44" y="173"/>
                  <a:pt x="90" y="173"/>
                </a:cubicBezTo>
                <a:cubicBezTo>
                  <a:pt x="98" y="173"/>
                  <a:pt x="107" y="170"/>
                  <a:pt x="115" y="166"/>
                </a:cubicBezTo>
                <a:lnTo>
                  <a:pt x="117" y="168"/>
                </a:lnTo>
                <a:cubicBezTo>
                  <a:pt x="120" y="160"/>
                  <a:pt x="124" y="153"/>
                  <a:pt x="130" y="147"/>
                </a:cubicBezTo>
                <a:lnTo>
                  <a:pt x="140" y="137"/>
                </a:lnTo>
                <a:close/>
                <a:moveTo>
                  <a:pt x="375" y="37"/>
                </a:moveTo>
                <a:lnTo>
                  <a:pt x="348" y="11"/>
                </a:lnTo>
                <a:cubicBezTo>
                  <a:pt x="341" y="4"/>
                  <a:pt x="332" y="0"/>
                  <a:pt x="322" y="0"/>
                </a:cubicBezTo>
                <a:cubicBezTo>
                  <a:pt x="313" y="0"/>
                  <a:pt x="304" y="4"/>
                  <a:pt x="297" y="11"/>
                </a:cubicBezTo>
                <a:lnTo>
                  <a:pt x="183" y="125"/>
                </a:lnTo>
                <a:cubicBezTo>
                  <a:pt x="186" y="132"/>
                  <a:pt x="183" y="142"/>
                  <a:pt x="178" y="147"/>
                </a:cubicBezTo>
                <a:cubicBezTo>
                  <a:pt x="174" y="151"/>
                  <a:pt x="168" y="154"/>
                  <a:pt x="163" y="154"/>
                </a:cubicBezTo>
                <a:cubicBezTo>
                  <a:pt x="160" y="154"/>
                  <a:pt x="158" y="153"/>
                  <a:pt x="156" y="152"/>
                </a:cubicBezTo>
                <a:lnTo>
                  <a:pt x="146" y="162"/>
                </a:lnTo>
                <a:cubicBezTo>
                  <a:pt x="131" y="176"/>
                  <a:pt x="131" y="199"/>
                  <a:pt x="145" y="213"/>
                </a:cubicBezTo>
                <a:lnTo>
                  <a:pt x="147" y="215"/>
                </a:lnTo>
                <a:lnTo>
                  <a:pt x="58" y="304"/>
                </a:lnTo>
                <a:lnTo>
                  <a:pt x="34" y="313"/>
                </a:lnTo>
                <a:lnTo>
                  <a:pt x="0" y="363"/>
                </a:lnTo>
                <a:lnTo>
                  <a:pt x="22" y="385"/>
                </a:lnTo>
                <a:lnTo>
                  <a:pt x="71" y="351"/>
                </a:lnTo>
                <a:lnTo>
                  <a:pt x="80" y="327"/>
                </a:lnTo>
                <a:lnTo>
                  <a:pt x="170" y="237"/>
                </a:lnTo>
                <a:lnTo>
                  <a:pt x="172" y="240"/>
                </a:lnTo>
                <a:cubicBezTo>
                  <a:pt x="179" y="247"/>
                  <a:pt x="189" y="251"/>
                  <a:pt x="198" y="251"/>
                </a:cubicBezTo>
                <a:cubicBezTo>
                  <a:pt x="207" y="251"/>
                  <a:pt x="216" y="247"/>
                  <a:pt x="224" y="240"/>
                </a:cubicBezTo>
                <a:lnTo>
                  <a:pt x="234" y="230"/>
                </a:lnTo>
                <a:cubicBezTo>
                  <a:pt x="230" y="223"/>
                  <a:pt x="233" y="213"/>
                  <a:pt x="238" y="208"/>
                </a:cubicBezTo>
                <a:cubicBezTo>
                  <a:pt x="242" y="204"/>
                  <a:pt x="248" y="202"/>
                  <a:pt x="254" y="202"/>
                </a:cubicBezTo>
                <a:cubicBezTo>
                  <a:pt x="256" y="202"/>
                  <a:pt x="258" y="202"/>
                  <a:pt x="261" y="203"/>
                </a:cubicBezTo>
                <a:lnTo>
                  <a:pt x="375" y="89"/>
                </a:lnTo>
                <a:cubicBezTo>
                  <a:pt x="389" y="75"/>
                  <a:pt x="389" y="52"/>
                  <a:pt x="375" y="37"/>
                </a:cubicBez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j-ea"/>
              <a:ea typeface="+mj-ea"/>
            </a:endParaRPr>
          </a:p>
        </p:txBody>
      </p:sp>
      <p:sp>
        <p:nvSpPr>
          <p:cNvPr id="134" name="Freeform 35"/>
          <p:cNvSpPr>
            <a:spLocks noEditPoints="1"/>
          </p:cNvSpPr>
          <p:nvPr/>
        </p:nvSpPr>
        <p:spPr bwMode="auto">
          <a:xfrm>
            <a:off x="6895784" y="1535551"/>
            <a:ext cx="294065" cy="318039"/>
          </a:xfrm>
          <a:custGeom>
            <a:gdLst>
              <a:gd name="T0" fmla="*/ 29 w 433"/>
              <a:gd name="T1" fmla="*/ 29 h 469"/>
              <a:gd name="T2" fmla="*/ 115 w 433"/>
              <a:gd name="T3" fmla="*/ 28 h 469"/>
              <a:gd name="T4" fmla="*/ 208 w 433"/>
              <a:gd name="T5" fmla="*/ 3 h 469"/>
              <a:gd name="T6" fmla="*/ 216 w 433"/>
              <a:gd name="T7" fmla="*/ 0 h 469"/>
              <a:gd name="T8" fmla="*/ 225 w 433"/>
              <a:gd name="T9" fmla="*/ 3 h 469"/>
              <a:gd name="T10" fmla="*/ 318 w 433"/>
              <a:gd name="T11" fmla="*/ 28 h 469"/>
              <a:gd name="T12" fmla="*/ 404 w 433"/>
              <a:gd name="T13" fmla="*/ 29 h 469"/>
              <a:gd name="T14" fmla="*/ 433 w 433"/>
              <a:gd name="T15" fmla="*/ 25 h 469"/>
              <a:gd name="T16" fmla="*/ 433 w 433"/>
              <a:gd name="T17" fmla="*/ 58 h 469"/>
              <a:gd name="T18" fmla="*/ 372 w 433"/>
              <a:gd name="T19" fmla="*/ 355 h 469"/>
              <a:gd name="T20" fmla="*/ 222 w 433"/>
              <a:gd name="T21" fmla="*/ 468 h 469"/>
              <a:gd name="T22" fmla="*/ 216 w 433"/>
              <a:gd name="T23" fmla="*/ 469 h 469"/>
              <a:gd name="T24" fmla="*/ 210 w 433"/>
              <a:gd name="T25" fmla="*/ 468 h 469"/>
              <a:gd name="T26" fmla="*/ 61 w 433"/>
              <a:gd name="T27" fmla="*/ 355 h 469"/>
              <a:gd name="T28" fmla="*/ 0 w 433"/>
              <a:gd name="T29" fmla="*/ 58 h 469"/>
              <a:gd name="T30" fmla="*/ 0 w 433"/>
              <a:gd name="T31" fmla="*/ 25 h 469"/>
              <a:gd name="T32" fmla="*/ 29 w 433"/>
              <a:gd name="T33" fmla="*/ 29 h 469"/>
              <a:gd name="T34" fmla="*/ 216 w 433"/>
              <a:gd name="T35" fmla="*/ 239 h 469"/>
              <a:gd name="T36" fmla="*/ 216 w 433"/>
              <a:gd name="T37" fmla="*/ 239 h 469"/>
              <a:gd name="T38" fmla="*/ 361 w 433"/>
              <a:gd name="T39" fmla="*/ 239 h 469"/>
              <a:gd name="T40" fmla="*/ 380 w 433"/>
              <a:gd name="T41" fmla="*/ 90 h 469"/>
              <a:gd name="T42" fmla="*/ 311 w 433"/>
              <a:gd name="T43" fmla="*/ 86 h 469"/>
              <a:gd name="T44" fmla="*/ 216 w 433"/>
              <a:gd name="T45" fmla="*/ 62 h 469"/>
              <a:gd name="T46" fmla="*/ 216 w 433"/>
              <a:gd name="T47" fmla="*/ 239 h 469"/>
              <a:gd name="T48" fmla="*/ 216 w 433"/>
              <a:gd name="T49" fmla="*/ 409 h 469"/>
              <a:gd name="T50" fmla="*/ 216 w 433"/>
              <a:gd name="T51" fmla="*/ 409 h 469"/>
              <a:gd name="T52" fmla="*/ 216 w 433"/>
              <a:gd name="T53" fmla="*/ 239 h 469"/>
              <a:gd name="T54" fmla="*/ 72 w 433"/>
              <a:gd name="T55" fmla="*/ 239 h 469"/>
              <a:gd name="T56" fmla="*/ 105 w 433"/>
              <a:gd name="T57" fmla="*/ 323 h 469"/>
              <a:gd name="T58" fmla="*/ 216 w 433"/>
              <a:gd name="T59" fmla="*/ 409 h 46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469">
                <a:moveTo>
                  <a:pt x="29" y="29"/>
                </a:moveTo>
                <a:cubicBezTo>
                  <a:pt x="57" y="32"/>
                  <a:pt x="85" y="32"/>
                  <a:pt x="115" y="28"/>
                </a:cubicBezTo>
                <a:cubicBezTo>
                  <a:pt x="145" y="24"/>
                  <a:pt x="176" y="16"/>
                  <a:pt x="208" y="3"/>
                </a:cubicBezTo>
                <a:lnTo>
                  <a:pt x="216" y="0"/>
                </a:lnTo>
                <a:lnTo>
                  <a:pt x="225" y="3"/>
                </a:lnTo>
                <a:cubicBezTo>
                  <a:pt x="257" y="16"/>
                  <a:pt x="288" y="24"/>
                  <a:pt x="318" y="28"/>
                </a:cubicBezTo>
                <a:cubicBezTo>
                  <a:pt x="347" y="32"/>
                  <a:pt x="376" y="32"/>
                  <a:pt x="404" y="29"/>
                </a:cubicBezTo>
                <a:lnTo>
                  <a:pt x="433" y="25"/>
                </a:lnTo>
                <a:lnTo>
                  <a:pt x="433" y="58"/>
                </a:lnTo>
                <a:cubicBezTo>
                  <a:pt x="431" y="199"/>
                  <a:pt x="409" y="293"/>
                  <a:pt x="372" y="355"/>
                </a:cubicBezTo>
                <a:cubicBezTo>
                  <a:pt x="334" y="421"/>
                  <a:pt x="281" y="452"/>
                  <a:pt x="222" y="468"/>
                </a:cubicBezTo>
                <a:lnTo>
                  <a:pt x="216" y="469"/>
                </a:lnTo>
                <a:lnTo>
                  <a:pt x="210" y="468"/>
                </a:lnTo>
                <a:cubicBezTo>
                  <a:pt x="151" y="452"/>
                  <a:pt x="99" y="421"/>
                  <a:pt x="61" y="355"/>
                </a:cubicBezTo>
                <a:cubicBezTo>
                  <a:pt x="24" y="293"/>
                  <a:pt x="1" y="199"/>
                  <a:pt x="0" y="58"/>
                </a:cubicBezTo>
                <a:lnTo>
                  <a:pt x="0" y="25"/>
                </a:lnTo>
                <a:lnTo>
                  <a:pt x="29" y="29"/>
                </a:lnTo>
                <a:close/>
                <a:moveTo>
                  <a:pt x="216" y="239"/>
                </a:moveTo>
                <a:lnTo>
                  <a:pt x="216" y="239"/>
                </a:lnTo>
                <a:lnTo>
                  <a:pt x="361" y="239"/>
                </a:lnTo>
                <a:cubicBezTo>
                  <a:pt x="371" y="198"/>
                  <a:pt x="377" y="149"/>
                  <a:pt x="380" y="90"/>
                </a:cubicBezTo>
                <a:cubicBezTo>
                  <a:pt x="357" y="91"/>
                  <a:pt x="335" y="90"/>
                  <a:pt x="311" y="86"/>
                </a:cubicBezTo>
                <a:cubicBezTo>
                  <a:pt x="281" y="82"/>
                  <a:pt x="249" y="74"/>
                  <a:pt x="216" y="62"/>
                </a:cubicBezTo>
                <a:lnTo>
                  <a:pt x="216" y="239"/>
                </a:lnTo>
                <a:close/>
                <a:moveTo>
                  <a:pt x="216" y="409"/>
                </a:moveTo>
                <a:lnTo>
                  <a:pt x="216" y="409"/>
                </a:lnTo>
                <a:lnTo>
                  <a:pt x="216" y="239"/>
                </a:lnTo>
                <a:lnTo>
                  <a:pt x="72" y="239"/>
                </a:lnTo>
                <a:cubicBezTo>
                  <a:pt x="80" y="273"/>
                  <a:pt x="92" y="301"/>
                  <a:pt x="105" y="323"/>
                </a:cubicBezTo>
                <a:cubicBezTo>
                  <a:pt x="133" y="372"/>
                  <a:pt x="172" y="396"/>
                  <a:pt x="216" y="409"/>
                </a:cubicBez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j-ea"/>
              <a:ea typeface="+mj-ea"/>
            </a:endParaRPr>
          </a:p>
        </p:txBody>
      </p:sp>
      <p:sp>
        <p:nvSpPr>
          <p:cNvPr id="135" name="Freeform 20"/>
          <p:cNvSpPr>
            <a:spLocks noEditPoints="1"/>
          </p:cNvSpPr>
          <p:nvPr/>
        </p:nvSpPr>
        <p:spPr bwMode="auto">
          <a:xfrm>
            <a:off x="4949998" y="1491630"/>
            <a:ext cx="287664" cy="361960"/>
          </a:xfrm>
          <a:custGeom>
            <a:gdLst>
              <a:gd name="T0" fmla="*/ 41 w 355"/>
              <a:gd name="T1" fmla="*/ 121 h 447"/>
              <a:gd name="T2" fmla="*/ 60 w 355"/>
              <a:gd name="T3" fmla="*/ 238 h 447"/>
              <a:gd name="T4" fmla="*/ 174 w 355"/>
              <a:gd name="T5" fmla="*/ 22 h 447"/>
              <a:gd name="T6" fmla="*/ 291 w 355"/>
              <a:gd name="T7" fmla="*/ 235 h 447"/>
              <a:gd name="T8" fmla="*/ 213 w 355"/>
              <a:gd name="T9" fmla="*/ 296 h 447"/>
              <a:gd name="T10" fmla="*/ 217 w 355"/>
              <a:gd name="T11" fmla="*/ 310 h 447"/>
              <a:gd name="T12" fmla="*/ 304 w 355"/>
              <a:gd name="T13" fmla="*/ 236 h 447"/>
              <a:gd name="T14" fmla="*/ 312 w 355"/>
              <a:gd name="T15" fmla="*/ 122 h 447"/>
              <a:gd name="T16" fmla="*/ 167 w 355"/>
              <a:gd name="T17" fmla="*/ 0 h 447"/>
              <a:gd name="T18" fmla="*/ 175 w 355"/>
              <a:gd name="T19" fmla="*/ 57 h 447"/>
              <a:gd name="T20" fmla="*/ 213 w 355"/>
              <a:gd name="T21" fmla="*/ 96 h 447"/>
              <a:gd name="T22" fmla="*/ 175 w 355"/>
              <a:gd name="T23" fmla="*/ 57 h 447"/>
              <a:gd name="T24" fmla="*/ 132 w 355"/>
              <a:gd name="T25" fmla="*/ 173 h 447"/>
              <a:gd name="T26" fmla="*/ 132 w 355"/>
              <a:gd name="T27" fmla="*/ 209 h 447"/>
              <a:gd name="T28" fmla="*/ 132 w 355"/>
              <a:gd name="T29" fmla="*/ 173 h 447"/>
              <a:gd name="T30" fmla="*/ 223 w 355"/>
              <a:gd name="T31" fmla="*/ 173 h 447"/>
              <a:gd name="T32" fmla="*/ 223 w 355"/>
              <a:gd name="T33" fmla="*/ 209 h 447"/>
              <a:gd name="T34" fmla="*/ 223 w 355"/>
              <a:gd name="T35" fmla="*/ 173 h 447"/>
              <a:gd name="T36" fmla="*/ 190 w 355"/>
              <a:gd name="T37" fmla="*/ 292 h 447"/>
              <a:gd name="T38" fmla="*/ 157 w 355"/>
              <a:gd name="T39" fmla="*/ 303 h 447"/>
              <a:gd name="T40" fmla="*/ 171 w 355"/>
              <a:gd name="T41" fmla="*/ 325 h 447"/>
              <a:gd name="T42" fmla="*/ 204 w 355"/>
              <a:gd name="T43" fmla="*/ 313 h 447"/>
              <a:gd name="T44" fmla="*/ 190 w 355"/>
              <a:gd name="T45" fmla="*/ 292 h 447"/>
              <a:gd name="T46" fmla="*/ 252 w 355"/>
              <a:gd name="T47" fmla="*/ 312 h 447"/>
              <a:gd name="T48" fmla="*/ 223 w 355"/>
              <a:gd name="T49" fmla="*/ 447 h 447"/>
              <a:gd name="T50" fmla="*/ 252 w 355"/>
              <a:gd name="T51" fmla="*/ 312 h 447"/>
              <a:gd name="T52" fmla="*/ 108 w 355"/>
              <a:gd name="T53" fmla="*/ 315 h 447"/>
              <a:gd name="T54" fmla="*/ 132 w 355"/>
              <a:gd name="T55" fmla="*/ 447 h 447"/>
              <a:gd name="T56" fmla="*/ 108 w 355"/>
              <a:gd name="T57" fmla="*/ 315 h 447"/>
              <a:gd name="T58" fmla="*/ 156 w 355"/>
              <a:gd name="T59" fmla="*/ 341 h 447"/>
              <a:gd name="T60" fmla="*/ 157 w 355"/>
              <a:gd name="T61" fmla="*/ 447 h 447"/>
              <a:gd name="T62" fmla="*/ 205 w 355"/>
              <a:gd name="T63" fmla="*/ 344 h 447"/>
              <a:gd name="T64" fmla="*/ 156 w 355"/>
              <a:gd name="T65" fmla="*/ 341 h 4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5" h="447">
                <a:moveTo>
                  <a:pt x="167" y="0"/>
                </a:moveTo>
                <a:cubicBezTo>
                  <a:pt x="95" y="2"/>
                  <a:pt x="46" y="57"/>
                  <a:pt x="41" y="121"/>
                </a:cubicBezTo>
                <a:cubicBezTo>
                  <a:pt x="18" y="130"/>
                  <a:pt x="1" y="152"/>
                  <a:pt x="2" y="178"/>
                </a:cubicBezTo>
                <a:cubicBezTo>
                  <a:pt x="4" y="237"/>
                  <a:pt x="28" y="238"/>
                  <a:pt x="60" y="238"/>
                </a:cubicBezTo>
                <a:lnTo>
                  <a:pt x="60" y="125"/>
                </a:lnTo>
                <a:cubicBezTo>
                  <a:pt x="60" y="76"/>
                  <a:pt x="108" y="22"/>
                  <a:pt x="174" y="22"/>
                </a:cubicBezTo>
                <a:cubicBezTo>
                  <a:pt x="239" y="22"/>
                  <a:pt x="275" y="73"/>
                  <a:pt x="291" y="118"/>
                </a:cubicBezTo>
                <a:lnTo>
                  <a:pt x="291" y="235"/>
                </a:lnTo>
                <a:cubicBezTo>
                  <a:pt x="288" y="242"/>
                  <a:pt x="279" y="251"/>
                  <a:pt x="263" y="266"/>
                </a:cubicBezTo>
                <a:cubicBezTo>
                  <a:pt x="243" y="286"/>
                  <a:pt x="213" y="296"/>
                  <a:pt x="213" y="296"/>
                </a:cubicBezTo>
                <a:cubicBezTo>
                  <a:pt x="210" y="297"/>
                  <a:pt x="207" y="301"/>
                  <a:pt x="208" y="305"/>
                </a:cubicBezTo>
                <a:cubicBezTo>
                  <a:pt x="209" y="309"/>
                  <a:pt x="214" y="312"/>
                  <a:pt x="217" y="310"/>
                </a:cubicBezTo>
                <a:cubicBezTo>
                  <a:pt x="217" y="310"/>
                  <a:pt x="248" y="300"/>
                  <a:pt x="271" y="277"/>
                </a:cubicBezTo>
                <a:cubicBezTo>
                  <a:pt x="294" y="255"/>
                  <a:pt x="304" y="237"/>
                  <a:pt x="304" y="236"/>
                </a:cubicBezTo>
                <a:cubicBezTo>
                  <a:pt x="329" y="230"/>
                  <a:pt x="348" y="230"/>
                  <a:pt x="348" y="178"/>
                </a:cubicBezTo>
                <a:cubicBezTo>
                  <a:pt x="348" y="153"/>
                  <a:pt x="333" y="131"/>
                  <a:pt x="312" y="122"/>
                </a:cubicBezTo>
                <a:cubicBezTo>
                  <a:pt x="296" y="63"/>
                  <a:pt x="247" y="2"/>
                  <a:pt x="174" y="0"/>
                </a:cubicBezTo>
                <a:cubicBezTo>
                  <a:pt x="171" y="0"/>
                  <a:pt x="169" y="0"/>
                  <a:pt x="167" y="0"/>
                </a:cubicBezTo>
                <a:close/>
                <a:moveTo>
                  <a:pt x="175" y="57"/>
                </a:moveTo>
                <a:lnTo>
                  <a:pt x="175" y="57"/>
                </a:lnTo>
                <a:cubicBezTo>
                  <a:pt x="92" y="57"/>
                  <a:pt x="52" y="120"/>
                  <a:pt x="70" y="185"/>
                </a:cubicBezTo>
                <a:cubicBezTo>
                  <a:pt x="70" y="185"/>
                  <a:pt x="212" y="126"/>
                  <a:pt x="213" y="96"/>
                </a:cubicBezTo>
                <a:cubicBezTo>
                  <a:pt x="244" y="138"/>
                  <a:pt x="280" y="155"/>
                  <a:pt x="280" y="155"/>
                </a:cubicBezTo>
                <a:cubicBezTo>
                  <a:pt x="276" y="83"/>
                  <a:pt x="243" y="58"/>
                  <a:pt x="175" y="57"/>
                </a:cubicBezTo>
                <a:close/>
                <a:moveTo>
                  <a:pt x="132" y="173"/>
                </a:moveTo>
                <a:lnTo>
                  <a:pt x="132" y="173"/>
                </a:lnTo>
                <a:cubicBezTo>
                  <a:pt x="120" y="173"/>
                  <a:pt x="111" y="181"/>
                  <a:pt x="111" y="191"/>
                </a:cubicBezTo>
                <a:cubicBezTo>
                  <a:pt x="111" y="201"/>
                  <a:pt x="120" y="209"/>
                  <a:pt x="132" y="209"/>
                </a:cubicBezTo>
                <a:cubicBezTo>
                  <a:pt x="144" y="209"/>
                  <a:pt x="154" y="201"/>
                  <a:pt x="154" y="191"/>
                </a:cubicBezTo>
                <a:cubicBezTo>
                  <a:pt x="154" y="181"/>
                  <a:pt x="144" y="173"/>
                  <a:pt x="132" y="173"/>
                </a:cubicBezTo>
                <a:close/>
                <a:moveTo>
                  <a:pt x="223" y="173"/>
                </a:moveTo>
                <a:lnTo>
                  <a:pt x="223" y="173"/>
                </a:lnTo>
                <a:cubicBezTo>
                  <a:pt x="211" y="173"/>
                  <a:pt x="201" y="181"/>
                  <a:pt x="201" y="191"/>
                </a:cubicBezTo>
                <a:cubicBezTo>
                  <a:pt x="201" y="201"/>
                  <a:pt x="211" y="209"/>
                  <a:pt x="223" y="209"/>
                </a:cubicBezTo>
                <a:cubicBezTo>
                  <a:pt x="235" y="209"/>
                  <a:pt x="245" y="201"/>
                  <a:pt x="245" y="191"/>
                </a:cubicBezTo>
                <a:cubicBezTo>
                  <a:pt x="245" y="181"/>
                  <a:pt x="235" y="173"/>
                  <a:pt x="223" y="173"/>
                </a:cubicBezTo>
                <a:close/>
                <a:moveTo>
                  <a:pt x="190" y="292"/>
                </a:moveTo>
                <a:lnTo>
                  <a:pt x="190" y="292"/>
                </a:lnTo>
                <a:lnTo>
                  <a:pt x="169" y="293"/>
                </a:lnTo>
                <a:cubicBezTo>
                  <a:pt x="162" y="294"/>
                  <a:pt x="157" y="299"/>
                  <a:pt x="157" y="303"/>
                </a:cubicBezTo>
                <a:lnTo>
                  <a:pt x="158" y="318"/>
                </a:lnTo>
                <a:cubicBezTo>
                  <a:pt x="158" y="322"/>
                  <a:pt x="164" y="326"/>
                  <a:pt x="171" y="325"/>
                </a:cubicBezTo>
                <a:lnTo>
                  <a:pt x="192" y="323"/>
                </a:lnTo>
                <a:cubicBezTo>
                  <a:pt x="198" y="322"/>
                  <a:pt x="204" y="318"/>
                  <a:pt x="204" y="313"/>
                </a:cubicBezTo>
                <a:lnTo>
                  <a:pt x="203" y="299"/>
                </a:lnTo>
                <a:cubicBezTo>
                  <a:pt x="202" y="295"/>
                  <a:pt x="196" y="291"/>
                  <a:pt x="190" y="292"/>
                </a:cubicBezTo>
                <a:close/>
                <a:moveTo>
                  <a:pt x="252" y="312"/>
                </a:moveTo>
                <a:lnTo>
                  <a:pt x="252" y="312"/>
                </a:lnTo>
                <a:cubicBezTo>
                  <a:pt x="246" y="313"/>
                  <a:pt x="241" y="314"/>
                  <a:pt x="235" y="316"/>
                </a:cubicBezTo>
                <a:lnTo>
                  <a:pt x="223" y="447"/>
                </a:lnTo>
                <a:lnTo>
                  <a:pt x="355" y="447"/>
                </a:lnTo>
                <a:cubicBezTo>
                  <a:pt x="336" y="406"/>
                  <a:pt x="302" y="310"/>
                  <a:pt x="252" y="312"/>
                </a:cubicBezTo>
                <a:close/>
                <a:moveTo>
                  <a:pt x="108" y="315"/>
                </a:moveTo>
                <a:lnTo>
                  <a:pt x="108" y="315"/>
                </a:lnTo>
                <a:cubicBezTo>
                  <a:pt x="49" y="318"/>
                  <a:pt x="20" y="404"/>
                  <a:pt x="0" y="447"/>
                </a:cubicBezTo>
                <a:lnTo>
                  <a:pt x="132" y="447"/>
                </a:lnTo>
                <a:lnTo>
                  <a:pt x="120" y="316"/>
                </a:lnTo>
                <a:cubicBezTo>
                  <a:pt x="116" y="315"/>
                  <a:pt x="112" y="315"/>
                  <a:pt x="108" y="315"/>
                </a:cubicBezTo>
                <a:close/>
                <a:moveTo>
                  <a:pt x="156" y="341"/>
                </a:moveTo>
                <a:lnTo>
                  <a:pt x="156" y="341"/>
                </a:lnTo>
                <a:cubicBezTo>
                  <a:pt x="152" y="341"/>
                  <a:pt x="150" y="343"/>
                  <a:pt x="150" y="344"/>
                </a:cubicBezTo>
                <a:lnTo>
                  <a:pt x="157" y="447"/>
                </a:lnTo>
                <a:lnTo>
                  <a:pt x="198" y="447"/>
                </a:lnTo>
                <a:lnTo>
                  <a:pt x="205" y="344"/>
                </a:lnTo>
                <a:cubicBezTo>
                  <a:pt x="205" y="343"/>
                  <a:pt x="203" y="341"/>
                  <a:pt x="200" y="341"/>
                </a:cubicBezTo>
                <a:lnTo>
                  <a:pt x="156" y="341"/>
                </a:lnTo>
                <a:close/>
              </a:path>
            </a:pathLst>
          </a:custGeom>
          <a:solidFill>
            <a:schemeClr val="bg1"/>
          </a:solidFill>
          <a:ln>
            <a:noFill/>
          </a:ln>
        </p:spPr>
        <p:txBody>
          <a:bodyPr vert="horz" wrap="square" lIns="91440" tIns="45720" rIns="91440" bIns="45720" numCol="1" anchor="t" anchorCtr="0" compatLnSpc="1"/>
          <a:lstStyle/>
          <a:p>
            <a:endParaRPr lang="zh-CN" altLang="en-US" sz="1500">
              <a:latin typeface="+mj-ea"/>
              <a:ea typeface="+mj-ea"/>
            </a:endParaRPr>
          </a:p>
        </p:txBody>
      </p:sp>
      <p:sp>
        <p:nvSpPr>
          <p:cNvPr id="136" name="TextBox 135"/>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wipe(left)">
                                      <p:cBhvr>
                                        <p:cTn id="7" dur="500"/>
                                        <p:tgtEl>
                                          <p:spTgt spid="136"/>
                                        </p:tgtEl>
                                      </p:cBhvr>
                                    </p:animEffect>
                                  </p:childTnLst>
                                </p:cTn>
                              </p:par>
                            </p:childTnLst>
                          </p:cTn>
                        </p:par>
                        <p:par>
                          <p:cTn id="8" fill="hold" nodeType="afterGroup">
                            <p:stCondLst>
                              <p:cond delay="500"/>
                            </p:stCondLst>
                            <p:childTnLst>
                              <p:par>
                                <p:cTn id="9" presetID="2" presetClass="entr" presetSubtype="4" accel="61000"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 calcmode="lin" valueType="num">
                                      <p:cBhvr additive="base">
                                        <p:cTn id="11" dur="1300" fill="hold"/>
                                        <p:tgtEl>
                                          <p:spTgt spid="108"/>
                                        </p:tgtEl>
                                        <p:attrNameLst>
                                          <p:attrName>ppt_x</p:attrName>
                                        </p:attrNameLst>
                                      </p:cBhvr>
                                      <p:tavLst>
                                        <p:tav tm="0">
                                          <p:val>
                                            <p:strVal val="#ppt_x"/>
                                          </p:val>
                                        </p:tav>
                                        <p:tav tm="100000">
                                          <p:val>
                                            <p:strVal val="#ppt_x"/>
                                          </p:val>
                                        </p:tav>
                                      </p:tavLst>
                                    </p:anim>
                                    <p:anim calcmode="lin" valueType="num">
                                      <p:cBhvr additive="base">
                                        <p:cTn id="12" dur="1300" fill="hold"/>
                                        <p:tgtEl>
                                          <p:spTgt spid="108"/>
                                        </p:tgtEl>
                                        <p:attrNameLst>
                                          <p:attrName>ppt_y</p:attrName>
                                        </p:attrNameLst>
                                      </p:cBhvr>
                                      <p:tavLst>
                                        <p:tav tm="0">
                                          <p:val>
                                            <p:strVal val="1+#ppt_h/2"/>
                                          </p:val>
                                        </p:tav>
                                        <p:tav tm="100000">
                                          <p:val>
                                            <p:strVal val="#ppt_y"/>
                                          </p:val>
                                        </p:tav>
                                      </p:tavLst>
                                    </p:anim>
                                  </p:childTnLst>
                                </p:cTn>
                              </p:par>
                              <p:par>
                                <p:cTn id="13" presetID="2" presetClass="entr" presetSubtype="1" accel="61000" fill="hold" nodeType="withEffect">
                                  <p:stCondLst>
                                    <p:cond delay="100"/>
                                  </p:stCondLst>
                                  <p:childTnLst>
                                    <p:set>
                                      <p:cBhvr>
                                        <p:cTn id="14" dur="1" fill="hold">
                                          <p:stCondLst>
                                            <p:cond delay="0"/>
                                          </p:stCondLst>
                                        </p:cTn>
                                        <p:tgtEl>
                                          <p:spTgt spid="113"/>
                                        </p:tgtEl>
                                        <p:attrNameLst>
                                          <p:attrName>style.visibility</p:attrName>
                                        </p:attrNameLst>
                                      </p:cBhvr>
                                      <p:to>
                                        <p:strVal val="visible"/>
                                      </p:to>
                                    </p:set>
                                    <p:anim calcmode="lin" valueType="num">
                                      <p:cBhvr additive="base">
                                        <p:cTn id="15" dur="1300" fill="hold"/>
                                        <p:tgtEl>
                                          <p:spTgt spid="113"/>
                                        </p:tgtEl>
                                        <p:attrNameLst>
                                          <p:attrName>ppt_x</p:attrName>
                                        </p:attrNameLst>
                                      </p:cBhvr>
                                      <p:tavLst>
                                        <p:tav tm="0">
                                          <p:val>
                                            <p:strVal val="#ppt_x"/>
                                          </p:val>
                                        </p:tav>
                                        <p:tav tm="100000">
                                          <p:val>
                                            <p:strVal val="#ppt_x"/>
                                          </p:val>
                                        </p:tav>
                                      </p:tavLst>
                                    </p:anim>
                                    <p:anim calcmode="lin" valueType="num">
                                      <p:cBhvr additive="base">
                                        <p:cTn id="16" dur="1300" fill="hold"/>
                                        <p:tgtEl>
                                          <p:spTgt spid="113"/>
                                        </p:tgtEl>
                                        <p:attrNameLst>
                                          <p:attrName>ppt_y</p:attrName>
                                        </p:attrNameLst>
                                      </p:cBhvr>
                                      <p:tavLst>
                                        <p:tav tm="0">
                                          <p:val>
                                            <p:strVal val="0-#ppt_h/2"/>
                                          </p:val>
                                        </p:tav>
                                        <p:tav tm="100000">
                                          <p:val>
                                            <p:strVal val="#ppt_y"/>
                                          </p:val>
                                        </p:tav>
                                      </p:tavLst>
                                    </p:anim>
                                  </p:childTnLst>
                                </p:cTn>
                              </p:par>
                              <p:par>
                                <p:cTn id="17" presetID="2" presetClass="entr" presetSubtype="1" accel="61000" fill="hold" nodeType="withEffect">
                                  <p:stCondLst>
                                    <p:cond delay="200"/>
                                  </p:stCondLst>
                                  <p:childTnLst>
                                    <p:set>
                                      <p:cBhvr>
                                        <p:cTn id="18" dur="1" fill="hold">
                                          <p:stCondLst>
                                            <p:cond delay="0"/>
                                          </p:stCondLst>
                                        </p:cTn>
                                        <p:tgtEl>
                                          <p:spTgt spid="118"/>
                                        </p:tgtEl>
                                        <p:attrNameLst>
                                          <p:attrName>style.visibility</p:attrName>
                                        </p:attrNameLst>
                                      </p:cBhvr>
                                      <p:to>
                                        <p:strVal val="visible"/>
                                      </p:to>
                                    </p:set>
                                    <p:anim calcmode="lin" valueType="num">
                                      <p:cBhvr additive="base">
                                        <p:cTn id="19" dur="1300" fill="hold"/>
                                        <p:tgtEl>
                                          <p:spTgt spid="118"/>
                                        </p:tgtEl>
                                        <p:attrNameLst>
                                          <p:attrName>ppt_x</p:attrName>
                                        </p:attrNameLst>
                                      </p:cBhvr>
                                      <p:tavLst>
                                        <p:tav tm="0">
                                          <p:val>
                                            <p:strVal val="#ppt_x"/>
                                          </p:val>
                                        </p:tav>
                                        <p:tav tm="100000">
                                          <p:val>
                                            <p:strVal val="#ppt_x"/>
                                          </p:val>
                                        </p:tav>
                                      </p:tavLst>
                                    </p:anim>
                                    <p:anim calcmode="lin" valueType="num">
                                      <p:cBhvr additive="base">
                                        <p:cTn id="20" dur="1300" fill="hold"/>
                                        <p:tgtEl>
                                          <p:spTgt spid="118"/>
                                        </p:tgtEl>
                                        <p:attrNameLst>
                                          <p:attrName>ppt_y</p:attrName>
                                        </p:attrNameLst>
                                      </p:cBhvr>
                                      <p:tavLst>
                                        <p:tav tm="0">
                                          <p:val>
                                            <p:strVal val="0-#ppt_h/2"/>
                                          </p:val>
                                        </p:tav>
                                        <p:tav tm="100000">
                                          <p:val>
                                            <p:strVal val="#ppt_y"/>
                                          </p:val>
                                        </p:tav>
                                      </p:tavLst>
                                    </p:anim>
                                  </p:childTnLst>
                                </p:cTn>
                              </p:par>
                              <p:par>
                                <p:cTn id="21" presetID="2" presetClass="entr" presetSubtype="4" accel="61000" fill="hold" nodeType="withEffect">
                                  <p:stCondLst>
                                    <p:cond delay="300"/>
                                  </p:stCondLst>
                                  <p:childTnLst>
                                    <p:set>
                                      <p:cBhvr>
                                        <p:cTn id="22" dur="1" fill="hold">
                                          <p:stCondLst>
                                            <p:cond delay="0"/>
                                          </p:stCondLst>
                                        </p:cTn>
                                        <p:tgtEl>
                                          <p:spTgt spid="123"/>
                                        </p:tgtEl>
                                        <p:attrNameLst>
                                          <p:attrName>style.visibility</p:attrName>
                                        </p:attrNameLst>
                                      </p:cBhvr>
                                      <p:to>
                                        <p:strVal val="visible"/>
                                      </p:to>
                                    </p:set>
                                    <p:anim calcmode="lin" valueType="num">
                                      <p:cBhvr additive="base">
                                        <p:cTn id="23" dur="1300" fill="hold"/>
                                        <p:tgtEl>
                                          <p:spTgt spid="123"/>
                                        </p:tgtEl>
                                        <p:attrNameLst>
                                          <p:attrName>ppt_x</p:attrName>
                                        </p:attrNameLst>
                                      </p:cBhvr>
                                      <p:tavLst>
                                        <p:tav tm="0">
                                          <p:val>
                                            <p:strVal val="#ppt_x"/>
                                          </p:val>
                                        </p:tav>
                                        <p:tav tm="100000">
                                          <p:val>
                                            <p:strVal val="#ppt_x"/>
                                          </p:val>
                                        </p:tav>
                                      </p:tavLst>
                                    </p:anim>
                                    <p:anim calcmode="lin" valueType="num">
                                      <p:cBhvr additive="base">
                                        <p:cTn id="24" dur="1300" fill="hold"/>
                                        <p:tgtEl>
                                          <p:spTgt spid="123"/>
                                        </p:tgtEl>
                                        <p:attrNameLst>
                                          <p:attrName>ppt_y</p:attrName>
                                        </p:attrNameLst>
                                      </p:cBhvr>
                                      <p:tavLst>
                                        <p:tav tm="0">
                                          <p:val>
                                            <p:strVal val="1+#ppt_h/2"/>
                                          </p:val>
                                        </p:tav>
                                        <p:tav tm="100000">
                                          <p:val>
                                            <p:strVal val="#ppt_y"/>
                                          </p:val>
                                        </p:tav>
                                      </p:tavLst>
                                    </p:anim>
                                  </p:childTnLst>
                                </p:cTn>
                              </p:par>
                            </p:childTnLst>
                          </p:cTn>
                        </p:par>
                        <p:par>
                          <p:cTn id="25" fill="hold" nodeType="afterGroup">
                            <p:stCondLst>
                              <p:cond delay="2100"/>
                            </p:stCondLst>
                            <p:childTnLst>
                              <p:par>
                                <p:cTn id="26" presetID="2" presetClass="entr" presetSubtype="4" accel="46100" fill="hold" grpId="0" nodeType="afterEffect">
                                  <p:stCondLst>
                                    <p:cond delay="0"/>
                                  </p:stCondLst>
                                  <p:childTnLst>
                                    <p:set>
                                      <p:cBhvr>
                                        <p:cTn id="27" dur="1" fill="hold">
                                          <p:stCondLst>
                                            <p:cond delay="0"/>
                                          </p:stCondLst>
                                        </p:cTn>
                                        <p:tgtEl>
                                          <p:spTgt spid="128"/>
                                        </p:tgtEl>
                                        <p:attrNameLst>
                                          <p:attrName>style.visibility</p:attrName>
                                        </p:attrNameLst>
                                      </p:cBhvr>
                                      <p:to>
                                        <p:strVal val="visible"/>
                                      </p:to>
                                    </p:set>
                                    <p:anim calcmode="lin" valueType="num">
                                      <p:cBhvr additive="base">
                                        <p:cTn id="28" dur="1300" fill="hold"/>
                                        <p:tgtEl>
                                          <p:spTgt spid="128"/>
                                        </p:tgtEl>
                                        <p:attrNameLst>
                                          <p:attrName>ppt_x</p:attrName>
                                        </p:attrNameLst>
                                      </p:cBhvr>
                                      <p:tavLst>
                                        <p:tav tm="0">
                                          <p:val>
                                            <p:strVal val="#ppt_x"/>
                                          </p:val>
                                        </p:tav>
                                        <p:tav tm="100000">
                                          <p:val>
                                            <p:strVal val="#ppt_x"/>
                                          </p:val>
                                        </p:tav>
                                      </p:tavLst>
                                    </p:anim>
                                    <p:anim calcmode="lin" valueType="num">
                                      <p:cBhvr additive="base">
                                        <p:cTn id="29" dur="1300" fill="hold"/>
                                        <p:tgtEl>
                                          <p:spTgt spid="128"/>
                                        </p:tgtEl>
                                        <p:attrNameLst>
                                          <p:attrName>ppt_y</p:attrName>
                                        </p:attrNameLst>
                                      </p:cBhvr>
                                      <p:tavLst>
                                        <p:tav tm="0">
                                          <p:val>
                                            <p:strVal val="1+#ppt_h/2"/>
                                          </p:val>
                                        </p:tav>
                                        <p:tav tm="100000">
                                          <p:val>
                                            <p:strVal val="#ppt_y"/>
                                          </p:val>
                                        </p:tav>
                                      </p:tavLst>
                                    </p:anim>
                                  </p:childTnLst>
                                </p:cTn>
                              </p:par>
                              <p:par>
                                <p:cTn id="30" presetID="2" presetClass="entr" presetSubtype="1" accel="46100" fill="hold" grpId="0" nodeType="withEffect">
                                  <p:stCondLst>
                                    <p:cond delay="100"/>
                                  </p:stCondLst>
                                  <p:childTnLst>
                                    <p:set>
                                      <p:cBhvr>
                                        <p:cTn id="31" dur="1" fill="hold">
                                          <p:stCondLst>
                                            <p:cond delay="0"/>
                                          </p:stCondLst>
                                        </p:cTn>
                                        <p:tgtEl>
                                          <p:spTgt spid="129"/>
                                        </p:tgtEl>
                                        <p:attrNameLst>
                                          <p:attrName>style.visibility</p:attrName>
                                        </p:attrNameLst>
                                      </p:cBhvr>
                                      <p:to>
                                        <p:strVal val="visible"/>
                                      </p:to>
                                    </p:set>
                                    <p:anim calcmode="lin" valueType="num">
                                      <p:cBhvr additive="base">
                                        <p:cTn id="32" dur="1300" fill="hold"/>
                                        <p:tgtEl>
                                          <p:spTgt spid="129"/>
                                        </p:tgtEl>
                                        <p:attrNameLst>
                                          <p:attrName>ppt_x</p:attrName>
                                        </p:attrNameLst>
                                      </p:cBhvr>
                                      <p:tavLst>
                                        <p:tav tm="0">
                                          <p:val>
                                            <p:strVal val="#ppt_x"/>
                                          </p:val>
                                        </p:tav>
                                        <p:tav tm="100000">
                                          <p:val>
                                            <p:strVal val="#ppt_x"/>
                                          </p:val>
                                        </p:tav>
                                      </p:tavLst>
                                    </p:anim>
                                    <p:anim calcmode="lin" valueType="num">
                                      <p:cBhvr additive="base">
                                        <p:cTn id="33" dur="1300" fill="hold"/>
                                        <p:tgtEl>
                                          <p:spTgt spid="129"/>
                                        </p:tgtEl>
                                        <p:attrNameLst>
                                          <p:attrName>ppt_y</p:attrName>
                                        </p:attrNameLst>
                                      </p:cBhvr>
                                      <p:tavLst>
                                        <p:tav tm="0">
                                          <p:val>
                                            <p:strVal val="0-#ppt_h/2"/>
                                          </p:val>
                                        </p:tav>
                                        <p:tav tm="100000">
                                          <p:val>
                                            <p:strVal val="#ppt_y"/>
                                          </p:val>
                                        </p:tav>
                                      </p:tavLst>
                                    </p:anim>
                                  </p:childTnLst>
                                </p:cTn>
                              </p:par>
                              <p:par>
                                <p:cTn id="34" presetID="2" presetClass="entr" presetSubtype="4" accel="46100" fill="hold" grpId="0" nodeType="withEffect">
                                  <p:stCondLst>
                                    <p:cond delay="200"/>
                                  </p:stCondLst>
                                  <p:childTnLst>
                                    <p:set>
                                      <p:cBhvr>
                                        <p:cTn id="35" dur="1" fill="hold">
                                          <p:stCondLst>
                                            <p:cond delay="0"/>
                                          </p:stCondLst>
                                        </p:cTn>
                                        <p:tgtEl>
                                          <p:spTgt spid="130"/>
                                        </p:tgtEl>
                                        <p:attrNameLst>
                                          <p:attrName>style.visibility</p:attrName>
                                        </p:attrNameLst>
                                      </p:cBhvr>
                                      <p:to>
                                        <p:strVal val="visible"/>
                                      </p:to>
                                    </p:set>
                                    <p:anim calcmode="lin" valueType="num">
                                      <p:cBhvr additive="base">
                                        <p:cTn id="36" dur="1300" fill="hold"/>
                                        <p:tgtEl>
                                          <p:spTgt spid="130"/>
                                        </p:tgtEl>
                                        <p:attrNameLst>
                                          <p:attrName>ppt_x</p:attrName>
                                        </p:attrNameLst>
                                      </p:cBhvr>
                                      <p:tavLst>
                                        <p:tav tm="0">
                                          <p:val>
                                            <p:strVal val="#ppt_x"/>
                                          </p:val>
                                        </p:tav>
                                        <p:tav tm="100000">
                                          <p:val>
                                            <p:strVal val="#ppt_x"/>
                                          </p:val>
                                        </p:tav>
                                      </p:tavLst>
                                    </p:anim>
                                    <p:anim calcmode="lin" valueType="num">
                                      <p:cBhvr additive="base">
                                        <p:cTn id="37" dur="1300" fill="hold"/>
                                        <p:tgtEl>
                                          <p:spTgt spid="130"/>
                                        </p:tgtEl>
                                        <p:attrNameLst>
                                          <p:attrName>ppt_y</p:attrName>
                                        </p:attrNameLst>
                                      </p:cBhvr>
                                      <p:tavLst>
                                        <p:tav tm="0">
                                          <p:val>
                                            <p:strVal val="1+#ppt_h/2"/>
                                          </p:val>
                                        </p:tav>
                                        <p:tav tm="100000">
                                          <p:val>
                                            <p:strVal val="#ppt_y"/>
                                          </p:val>
                                        </p:tav>
                                      </p:tavLst>
                                    </p:anim>
                                  </p:childTnLst>
                                </p:cTn>
                              </p:par>
                              <p:par>
                                <p:cTn id="38" presetID="2" presetClass="entr" presetSubtype="1" accel="46100" fill="hold" grpId="0" nodeType="withEffect">
                                  <p:stCondLst>
                                    <p:cond delay="300"/>
                                  </p:stCondLst>
                                  <p:childTnLst>
                                    <p:set>
                                      <p:cBhvr>
                                        <p:cTn id="39" dur="1" fill="hold">
                                          <p:stCondLst>
                                            <p:cond delay="0"/>
                                          </p:stCondLst>
                                        </p:cTn>
                                        <p:tgtEl>
                                          <p:spTgt spid="131"/>
                                        </p:tgtEl>
                                        <p:attrNameLst>
                                          <p:attrName>style.visibility</p:attrName>
                                        </p:attrNameLst>
                                      </p:cBhvr>
                                      <p:to>
                                        <p:strVal val="visible"/>
                                      </p:to>
                                    </p:set>
                                    <p:anim calcmode="lin" valueType="num">
                                      <p:cBhvr additive="base">
                                        <p:cTn id="40" dur="1300" fill="hold"/>
                                        <p:tgtEl>
                                          <p:spTgt spid="131"/>
                                        </p:tgtEl>
                                        <p:attrNameLst>
                                          <p:attrName>ppt_x</p:attrName>
                                        </p:attrNameLst>
                                      </p:cBhvr>
                                      <p:tavLst>
                                        <p:tav tm="0">
                                          <p:val>
                                            <p:strVal val="#ppt_x"/>
                                          </p:val>
                                        </p:tav>
                                        <p:tav tm="100000">
                                          <p:val>
                                            <p:strVal val="#ppt_x"/>
                                          </p:val>
                                        </p:tav>
                                      </p:tavLst>
                                    </p:anim>
                                    <p:anim calcmode="lin" valueType="num">
                                      <p:cBhvr additive="base">
                                        <p:cTn id="41" dur="1300" fill="hold"/>
                                        <p:tgtEl>
                                          <p:spTgt spid="131"/>
                                        </p:tgtEl>
                                        <p:attrNameLst>
                                          <p:attrName>ppt_y</p:attrName>
                                        </p:attrNameLst>
                                      </p:cBhvr>
                                      <p:tavLst>
                                        <p:tav tm="0">
                                          <p:val>
                                            <p:strVal val="0-#ppt_h/2"/>
                                          </p:val>
                                        </p:tav>
                                        <p:tav tm="100000">
                                          <p:val>
                                            <p:strVal val="#ppt_y"/>
                                          </p:val>
                                        </p:tav>
                                      </p:tavLst>
                                    </p:anim>
                                  </p:childTnLst>
                                </p:cTn>
                              </p:par>
                              <p:par>
                                <p:cTn id="42" presetID="31" presetClass="entr" presetSubtype="0" fill="hold" grpId="0" nodeType="withEffect">
                                  <p:stCondLst>
                                    <p:cond delay="400"/>
                                  </p:stCondLst>
                                  <p:childTnLst>
                                    <p:set>
                                      <p:cBhvr>
                                        <p:cTn id="43" dur="1" fill="hold">
                                          <p:stCondLst>
                                            <p:cond delay="0"/>
                                          </p:stCondLst>
                                        </p:cTn>
                                        <p:tgtEl>
                                          <p:spTgt spid="132"/>
                                        </p:tgtEl>
                                        <p:attrNameLst>
                                          <p:attrName>style.visibility</p:attrName>
                                        </p:attrNameLst>
                                      </p:cBhvr>
                                      <p:to>
                                        <p:strVal val="visible"/>
                                      </p:to>
                                    </p:set>
                                    <p:anim calcmode="lin" valueType="num">
                                      <p:cBhvr>
                                        <p:cTn id="44" dur="500" fill="hold"/>
                                        <p:tgtEl>
                                          <p:spTgt spid="132"/>
                                        </p:tgtEl>
                                        <p:attrNameLst>
                                          <p:attrName>ppt_w</p:attrName>
                                        </p:attrNameLst>
                                      </p:cBhvr>
                                      <p:tavLst>
                                        <p:tav tm="0">
                                          <p:val>
                                            <p:fltVal val="0"/>
                                          </p:val>
                                        </p:tav>
                                        <p:tav tm="100000">
                                          <p:val>
                                            <p:strVal val="#ppt_w"/>
                                          </p:val>
                                        </p:tav>
                                      </p:tavLst>
                                    </p:anim>
                                    <p:anim calcmode="lin" valueType="num">
                                      <p:cBhvr>
                                        <p:cTn id="45" dur="500" fill="hold"/>
                                        <p:tgtEl>
                                          <p:spTgt spid="132"/>
                                        </p:tgtEl>
                                        <p:attrNameLst>
                                          <p:attrName>ppt_h</p:attrName>
                                        </p:attrNameLst>
                                      </p:cBhvr>
                                      <p:tavLst>
                                        <p:tav tm="0">
                                          <p:val>
                                            <p:fltVal val="0"/>
                                          </p:val>
                                        </p:tav>
                                        <p:tav tm="100000">
                                          <p:val>
                                            <p:strVal val="#ppt_h"/>
                                          </p:val>
                                        </p:tav>
                                      </p:tavLst>
                                    </p:anim>
                                    <p:anim calcmode="lin" valueType="num">
                                      <p:cBhvr>
                                        <p:cTn id="46" dur="500" fill="hold"/>
                                        <p:tgtEl>
                                          <p:spTgt spid="132"/>
                                        </p:tgtEl>
                                        <p:attrNameLst>
                                          <p:attrName>style.rotation</p:attrName>
                                        </p:attrNameLst>
                                      </p:cBhvr>
                                      <p:tavLst>
                                        <p:tav tm="0">
                                          <p:val>
                                            <p:fltVal val="90"/>
                                          </p:val>
                                        </p:tav>
                                        <p:tav tm="100000">
                                          <p:val>
                                            <p:fltVal val="0"/>
                                          </p:val>
                                        </p:tav>
                                      </p:tavLst>
                                    </p:anim>
                                    <p:animEffect transition="in" filter="fade">
                                      <p:cBhvr>
                                        <p:cTn id="47" dur="500"/>
                                        <p:tgtEl>
                                          <p:spTgt spid="132"/>
                                        </p:tgtEl>
                                      </p:cBhvr>
                                    </p:animEffect>
                                  </p:childTnLst>
                                </p:cTn>
                              </p:par>
                              <p:par>
                                <p:cTn id="48" presetID="31" presetClass="entr" presetSubtype="0" fill="hold" grpId="0" nodeType="withEffect">
                                  <p:stCondLst>
                                    <p:cond delay="500"/>
                                  </p:stCondLst>
                                  <p:childTnLst>
                                    <p:set>
                                      <p:cBhvr>
                                        <p:cTn id="49" dur="1" fill="hold">
                                          <p:stCondLst>
                                            <p:cond delay="0"/>
                                          </p:stCondLst>
                                        </p:cTn>
                                        <p:tgtEl>
                                          <p:spTgt spid="133"/>
                                        </p:tgtEl>
                                        <p:attrNameLst>
                                          <p:attrName>style.visibility</p:attrName>
                                        </p:attrNameLst>
                                      </p:cBhvr>
                                      <p:to>
                                        <p:strVal val="visible"/>
                                      </p:to>
                                    </p:set>
                                    <p:anim calcmode="lin" valueType="num">
                                      <p:cBhvr>
                                        <p:cTn id="50" dur="500" fill="hold"/>
                                        <p:tgtEl>
                                          <p:spTgt spid="133"/>
                                        </p:tgtEl>
                                        <p:attrNameLst>
                                          <p:attrName>ppt_w</p:attrName>
                                        </p:attrNameLst>
                                      </p:cBhvr>
                                      <p:tavLst>
                                        <p:tav tm="0">
                                          <p:val>
                                            <p:fltVal val="0"/>
                                          </p:val>
                                        </p:tav>
                                        <p:tav tm="100000">
                                          <p:val>
                                            <p:strVal val="#ppt_w"/>
                                          </p:val>
                                        </p:tav>
                                      </p:tavLst>
                                    </p:anim>
                                    <p:anim calcmode="lin" valueType="num">
                                      <p:cBhvr>
                                        <p:cTn id="51" dur="500" fill="hold"/>
                                        <p:tgtEl>
                                          <p:spTgt spid="133"/>
                                        </p:tgtEl>
                                        <p:attrNameLst>
                                          <p:attrName>ppt_h</p:attrName>
                                        </p:attrNameLst>
                                      </p:cBhvr>
                                      <p:tavLst>
                                        <p:tav tm="0">
                                          <p:val>
                                            <p:fltVal val="0"/>
                                          </p:val>
                                        </p:tav>
                                        <p:tav tm="100000">
                                          <p:val>
                                            <p:strVal val="#ppt_h"/>
                                          </p:val>
                                        </p:tav>
                                      </p:tavLst>
                                    </p:anim>
                                    <p:anim calcmode="lin" valueType="num">
                                      <p:cBhvr>
                                        <p:cTn id="52" dur="500" fill="hold"/>
                                        <p:tgtEl>
                                          <p:spTgt spid="133"/>
                                        </p:tgtEl>
                                        <p:attrNameLst>
                                          <p:attrName>style.rotation</p:attrName>
                                        </p:attrNameLst>
                                      </p:cBhvr>
                                      <p:tavLst>
                                        <p:tav tm="0">
                                          <p:val>
                                            <p:fltVal val="90"/>
                                          </p:val>
                                        </p:tav>
                                        <p:tav tm="100000">
                                          <p:val>
                                            <p:fltVal val="0"/>
                                          </p:val>
                                        </p:tav>
                                      </p:tavLst>
                                    </p:anim>
                                    <p:animEffect transition="in" filter="fade">
                                      <p:cBhvr>
                                        <p:cTn id="53" dur="500"/>
                                        <p:tgtEl>
                                          <p:spTgt spid="133"/>
                                        </p:tgtEl>
                                      </p:cBhvr>
                                    </p:animEffect>
                                  </p:childTnLst>
                                </p:cTn>
                              </p:par>
                              <p:par>
                                <p:cTn id="54" presetID="31" presetClass="entr" presetSubtype="0" fill="hold" grpId="0" nodeType="withEffect">
                                  <p:stCondLst>
                                    <p:cond delay="600"/>
                                  </p:stCondLst>
                                  <p:childTnLst>
                                    <p:set>
                                      <p:cBhvr>
                                        <p:cTn id="55" dur="1" fill="hold">
                                          <p:stCondLst>
                                            <p:cond delay="0"/>
                                          </p:stCondLst>
                                        </p:cTn>
                                        <p:tgtEl>
                                          <p:spTgt spid="135"/>
                                        </p:tgtEl>
                                        <p:attrNameLst>
                                          <p:attrName>style.visibility</p:attrName>
                                        </p:attrNameLst>
                                      </p:cBhvr>
                                      <p:to>
                                        <p:strVal val="visible"/>
                                      </p:to>
                                    </p:set>
                                    <p:anim calcmode="lin" valueType="num">
                                      <p:cBhvr>
                                        <p:cTn id="56" dur="500" fill="hold"/>
                                        <p:tgtEl>
                                          <p:spTgt spid="135"/>
                                        </p:tgtEl>
                                        <p:attrNameLst>
                                          <p:attrName>ppt_w</p:attrName>
                                        </p:attrNameLst>
                                      </p:cBhvr>
                                      <p:tavLst>
                                        <p:tav tm="0">
                                          <p:val>
                                            <p:fltVal val="0"/>
                                          </p:val>
                                        </p:tav>
                                        <p:tav tm="100000">
                                          <p:val>
                                            <p:strVal val="#ppt_w"/>
                                          </p:val>
                                        </p:tav>
                                      </p:tavLst>
                                    </p:anim>
                                    <p:anim calcmode="lin" valueType="num">
                                      <p:cBhvr>
                                        <p:cTn id="57" dur="500" fill="hold"/>
                                        <p:tgtEl>
                                          <p:spTgt spid="135"/>
                                        </p:tgtEl>
                                        <p:attrNameLst>
                                          <p:attrName>ppt_h</p:attrName>
                                        </p:attrNameLst>
                                      </p:cBhvr>
                                      <p:tavLst>
                                        <p:tav tm="0">
                                          <p:val>
                                            <p:fltVal val="0"/>
                                          </p:val>
                                        </p:tav>
                                        <p:tav tm="100000">
                                          <p:val>
                                            <p:strVal val="#ppt_h"/>
                                          </p:val>
                                        </p:tav>
                                      </p:tavLst>
                                    </p:anim>
                                    <p:anim calcmode="lin" valueType="num">
                                      <p:cBhvr>
                                        <p:cTn id="58" dur="500" fill="hold"/>
                                        <p:tgtEl>
                                          <p:spTgt spid="135"/>
                                        </p:tgtEl>
                                        <p:attrNameLst>
                                          <p:attrName>style.rotation</p:attrName>
                                        </p:attrNameLst>
                                      </p:cBhvr>
                                      <p:tavLst>
                                        <p:tav tm="0">
                                          <p:val>
                                            <p:fltVal val="90"/>
                                          </p:val>
                                        </p:tav>
                                        <p:tav tm="100000">
                                          <p:val>
                                            <p:fltVal val="0"/>
                                          </p:val>
                                        </p:tav>
                                      </p:tavLst>
                                    </p:anim>
                                    <p:animEffect transition="in" filter="fade">
                                      <p:cBhvr>
                                        <p:cTn id="59" dur="500"/>
                                        <p:tgtEl>
                                          <p:spTgt spid="135"/>
                                        </p:tgtEl>
                                      </p:cBhvr>
                                    </p:animEffect>
                                  </p:childTnLst>
                                </p:cTn>
                              </p:par>
                              <p:par>
                                <p:cTn id="60" presetID="31" presetClass="entr" presetSubtype="0" fill="hold" grpId="0" nodeType="withEffect">
                                  <p:stCondLst>
                                    <p:cond delay="700"/>
                                  </p:stCondLst>
                                  <p:childTnLst>
                                    <p:set>
                                      <p:cBhvr>
                                        <p:cTn id="61" dur="1" fill="hold">
                                          <p:stCondLst>
                                            <p:cond delay="0"/>
                                          </p:stCondLst>
                                        </p:cTn>
                                        <p:tgtEl>
                                          <p:spTgt spid="134"/>
                                        </p:tgtEl>
                                        <p:attrNameLst>
                                          <p:attrName>style.visibility</p:attrName>
                                        </p:attrNameLst>
                                      </p:cBhvr>
                                      <p:to>
                                        <p:strVal val="visible"/>
                                      </p:to>
                                    </p:set>
                                    <p:anim calcmode="lin" valueType="num">
                                      <p:cBhvr>
                                        <p:cTn id="62" dur="500" fill="hold"/>
                                        <p:tgtEl>
                                          <p:spTgt spid="134"/>
                                        </p:tgtEl>
                                        <p:attrNameLst>
                                          <p:attrName>ppt_w</p:attrName>
                                        </p:attrNameLst>
                                      </p:cBhvr>
                                      <p:tavLst>
                                        <p:tav tm="0">
                                          <p:val>
                                            <p:fltVal val="0"/>
                                          </p:val>
                                        </p:tav>
                                        <p:tav tm="100000">
                                          <p:val>
                                            <p:strVal val="#ppt_w"/>
                                          </p:val>
                                        </p:tav>
                                      </p:tavLst>
                                    </p:anim>
                                    <p:anim calcmode="lin" valueType="num">
                                      <p:cBhvr>
                                        <p:cTn id="63" dur="500" fill="hold"/>
                                        <p:tgtEl>
                                          <p:spTgt spid="134"/>
                                        </p:tgtEl>
                                        <p:attrNameLst>
                                          <p:attrName>ppt_h</p:attrName>
                                        </p:attrNameLst>
                                      </p:cBhvr>
                                      <p:tavLst>
                                        <p:tav tm="0">
                                          <p:val>
                                            <p:fltVal val="0"/>
                                          </p:val>
                                        </p:tav>
                                        <p:tav tm="100000">
                                          <p:val>
                                            <p:strVal val="#ppt_h"/>
                                          </p:val>
                                        </p:tav>
                                      </p:tavLst>
                                    </p:anim>
                                    <p:anim calcmode="lin" valueType="num">
                                      <p:cBhvr>
                                        <p:cTn id="64" dur="500" fill="hold"/>
                                        <p:tgtEl>
                                          <p:spTgt spid="134"/>
                                        </p:tgtEl>
                                        <p:attrNameLst>
                                          <p:attrName>style.rotation</p:attrName>
                                        </p:attrNameLst>
                                      </p:cBhvr>
                                      <p:tavLst>
                                        <p:tav tm="0">
                                          <p:val>
                                            <p:fltVal val="90"/>
                                          </p:val>
                                        </p:tav>
                                        <p:tav tm="100000">
                                          <p:val>
                                            <p:fltVal val="0"/>
                                          </p:val>
                                        </p:tav>
                                      </p:tavLst>
                                    </p:anim>
                                    <p:animEffect transition="in" filter="fade">
                                      <p:cBhvr>
                                        <p:cTn id="65" dur="500"/>
                                        <p:tgtEl>
                                          <p:spTgt spid="134"/>
                                        </p:tgtEl>
                                      </p:cBhvr>
                                    </p:animEffect>
                                  </p:childTnLst>
                                </p:cTn>
                              </p:par>
                            </p:childTnLst>
                          </p:cTn>
                        </p:par>
                        <p:par>
                          <p:cTn id="66" fill="hold" nodeType="afterGroup">
                            <p:stCondLst>
                              <p:cond delay="3700"/>
                            </p:stCondLst>
                            <p:childTnLst>
                              <p:par>
                                <p:cTn id="67" presetID="22" presetClass="entr" presetSubtype="8" fill="hold" grpId="0" nodeType="afterEffect">
                                  <p:stCondLst>
                                    <p:cond delay="0"/>
                                  </p:stCondLst>
                                  <p:childTnLst>
                                    <p:set>
                                      <p:cBhvr>
                                        <p:cTn id="68" dur="1" fill="hold">
                                          <p:stCondLst>
                                            <p:cond delay="0"/>
                                          </p:stCondLst>
                                        </p:cTn>
                                        <p:tgtEl>
                                          <p:spTgt spid="107"/>
                                        </p:tgtEl>
                                        <p:attrNameLst>
                                          <p:attrName>style.visibility</p:attrName>
                                        </p:attrNameLst>
                                      </p:cBhvr>
                                      <p:to>
                                        <p:strVal val="visible"/>
                                      </p:to>
                                    </p:set>
                                    <p:animEffect transition="in" filter="wipe(left)">
                                      <p:cBhvr>
                                        <p:cTn id="69" dur="1000"/>
                                        <p:tgtEl>
                                          <p:spTgt spid="107"/>
                                        </p:tgtEl>
                                      </p:cBhvr>
                                    </p:animEffect>
                                  </p:childTnLst>
                                </p:cTn>
                              </p:par>
                            </p:childTnLst>
                          </p:cTn>
                        </p:par>
                        <p:par>
                          <p:cTn id="70" fill="hold" nodeType="afterGroup">
                            <p:stCondLst>
                              <p:cond delay="4700"/>
                            </p:stCondLst>
                            <p:childTnLst>
                              <p:par>
                                <p:cTn id="71" presetID="22" presetClass="entr" presetSubtype="2"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Effect transition="in" filter="wipe(right)">
                                      <p:cBhvr>
                                        <p:cTn id="73" dur="500"/>
                                        <p:tgtEl>
                                          <p:spTgt spid="87"/>
                                        </p:tgtEl>
                                      </p:cBhvr>
                                    </p:animEffect>
                                  </p:childTnLst>
                                </p:cTn>
                              </p:par>
                              <p:par>
                                <p:cTn id="74" presetID="22" presetClass="entr" presetSubtype="2" fill="hold" grpId="0" nodeType="withEffect">
                                  <p:stCondLst>
                                    <p:cond delay="200"/>
                                  </p:stCondLst>
                                  <p:childTnLst>
                                    <p:set>
                                      <p:cBhvr>
                                        <p:cTn id="75" dur="1" fill="hold">
                                          <p:stCondLst>
                                            <p:cond delay="0"/>
                                          </p:stCondLst>
                                        </p:cTn>
                                        <p:tgtEl>
                                          <p:spTgt spid="88"/>
                                        </p:tgtEl>
                                        <p:attrNameLst>
                                          <p:attrName>style.visibility</p:attrName>
                                        </p:attrNameLst>
                                      </p:cBhvr>
                                      <p:to>
                                        <p:strVal val="visible"/>
                                      </p:to>
                                    </p:set>
                                    <p:animEffect transition="in" filter="wipe(right)">
                                      <p:cBhvr>
                                        <p:cTn id="76" dur="500"/>
                                        <p:tgtEl>
                                          <p:spTgt spid="88"/>
                                        </p:tgtEl>
                                      </p:cBhvr>
                                    </p:animEffect>
                                  </p:childTnLst>
                                </p:cTn>
                              </p:par>
                              <p:par>
                                <p:cTn id="77" presetID="22" presetClass="entr" presetSubtype="2" fill="hold" grpId="0" nodeType="withEffect">
                                  <p:stCondLst>
                                    <p:cond delay="400"/>
                                  </p:stCondLst>
                                  <p:childTnLst>
                                    <p:set>
                                      <p:cBhvr>
                                        <p:cTn id="78" dur="1" fill="hold">
                                          <p:stCondLst>
                                            <p:cond delay="0"/>
                                          </p:stCondLst>
                                        </p:cTn>
                                        <p:tgtEl>
                                          <p:spTgt spid="105"/>
                                        </p:tgtEl>
                                        <p:attrNameLst>
                                          <p:attrName>style.visibility</p:attrName>
                                        </p:attrNameLst>
                                      </p:cBhvr>
                                      <p:to>
                                        <p:strVal val="visible"/>
                                      </p:to>
                                    </p:set>
                                    <p:animEffect transition="in" filter="wipe(right)">
                                      <p:cBhvr>
                                        <p:cTn id="79" dur="500"/>
                                        <p:tgtEl>
                                          <p:spTgt spid="105"/>
                                        </p:tgtEl>
                                      </p:cBhvr>
                                    </p:animEffect>
                                  </p:childTnLst>
                                </p:cTn>
                              </p:par>
                              <p:par>
                                <p:cTn id="80" presetID="22" presetClass="entr" presetSubtype="2" fill="hold" grpId="0" nodeType="withEffect">
                                  <p:stCondLst>
                                    <p:cond delay="600"/>
                                  </p:stCondLst>
                                  <p:childTnLst>
                                    <p:set>
                                      <p:cBhvr>
                                        <p:cTn id="81" dur="1" fill="hold">
                                          <p:stCondLst>
                                            <p:cond delay="0"/>
                                          </p:stCondLst>
                                        </p:cTn>
                                        <p:tgtEl>
                                          <p:spTgt spid="106"/>
                                        </p:tgtEl>
                                        <p:attrNameLst>
                                          <p:attrName>style.visibility</p:attrName>
                                        </p:attrNameLst>
                                      </p:cBhvr>
                                      <p:to>
                                        <p:strVal val="visible"/>
                                      </p:to>
                                    </p:set>
                                    <p:animEffect transition="in" filter="wipe(right)">
                                      <p:cBhvr>
                                        <p:cTn id="82" dur="5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8" grpId="0"/>
      <p:bldP spid="105" grpId="0"/>
      <p:bldP spid="106" grpId="0"/>
      <p:bldP spid="107" grpId="0" animBg="1"/>
      <p:bldP spid="128" grpId="0" animBg="1"/>
      <p:bldP spid="129" grpId="0" animBg="1"/>
      <p:bldP spid="130" grpId="0" animBg="1"/>
      <p:bldP spid="131" grpId="0" animBg="1"/>
      <p:bldP spid="132" grpId="0" animBg="1"/>
      <p:bldP spid="133" grpId="0" animBg="1"/>
      <p:bldP spid="134" grpId="0" animBg="1"/>
      <p:bldP spid="135" grpId="0" animBg="1"/>
      <p:bldP spid="13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29" name="组合 128"/>
          <p:cNvGrpSpPr/>
          <p:nvPr/>
        </p:nvGrpSpPr>
        <p:grpSpPr>
          <a:xfrm>
            <a:off x="-148469" y="1845568"/>
            <a:ext cx="9440938" cy="1432569"/>
            <a:chOff x="107514" y="2596595"/>
            <a:chExt cx="11976972" cy="1910092"/>
          </a:xfrm>
        </p:grpSpPr>
        <p:pic>
          <p:nvPicPr>
            <p:cNvPr id="130" name="图片 129"/>
            <p:cNvPicPr>
              <a:picLocks noChangeAspect="1"/>
            </p:cNvPicPr>
            <p:nvPr/>
          </p:nvPicPr>
          <p:blipFill>
            <a:blip r:embed="rId3">
              <a:extLst>
                <a:ext uri="{BEBA8EAE-BF5A-486C-A8C5-ECC9F3942E4B}">
                  <a14:imgProps xmlns:a14="http://schemas.microsoft.com/office/drawing/2010/main">
                    <a14:imgLayer r:embed="rId4">
                      <a14:imgEffect>
                        <a14:saturation sat="66000"/>
                      </a14:imgEffect>
                    </a14:imgLayer>
                  </a14:imgProps>
                </a:ext>
              </a:extLst>
            </a:blip>
            <a:srcRect t="76775"/>
            <a:stretch>
              <a:fillRect/>
            </a:stretch>
          </p:blipFill>
          <p:spPr>
            <a:xfrm>
              <a:off x="107514" y="4234205"/>
              <a:ext cx="11976972" cy="272482"/>
            </a:xfrm>
            <a:prstGeom prst="rect">
              <a:avLst/>
            </a:prstGeom>
          </p:spPr>
        </p:pic>
        <p:pic>
          <p:nvPicPr>
            <p:cNvPr id="131" name="图片 130"/>
            <p:cNvPicPr>
              <a:picLocks noChangeAspect="1"/>
            </p:cNvPicPr>
            <p:nvPr/>
          </p:nvPicPr>
          <p:blipFill>
            <a:blip r:embed="rId5">
              <a:extLst>
                <a:ext uri="{BEBA8EAE-BF5A-486C-A8C5-ECC9F3942E4B}">
                  <a14:imgProps xmlns:a14="http://schemas.microsoft.com/office/drawing/2010/main">
                    <a14:imgLayer r:embed="rId4">
                      <a14:imgEffect>
                        <a14:colorTemperature colorTemp="5900"/>
                      </a14:imgEffect>
                      <a14:imgEffect>
                        <a14:saturation sat="66000"/>
                      </a14:imgEffect>
                    </a14:imgLayer>
                  </a14:imgProps>
                </a:ext>
              </a:extLst>
            </a:blip>
            <a:srcRect t="76775"/>
            <a:stretch>
              <a:fillRect/>
            </a:stretch>
          </p:blipFill>
          <p:spPr>
            <a:xfrm flipV="1">
              <a:off x="107514" y="2596595"/>
              <a:ext cx="11976972" cy="278773"/>
            </a:xfrm>
            <a:prstGeom prst="rect">
              <a:avLst/>
            </a:prstGeom>
          </p:spPr>
        </p:pic>
      </p:grpSp>
      <p:grpSp>
        <p:nvGrpSpPr>
          <p:cNvPr id="132" name="组合 131"/>
          <p:cNvGrpSpPr/>
          <p:nvPr/>
        </p:nvGrpSpPr>
        <p:grpSpPr>
          <a:xfrm>
            <a:off x="788364" y="1948549"/>
            <a:ext cx="1233146" cy="1233146"/>
            <a:chOff x="435203" y="2733903"/>
            <a:chExt cx="1644194" cy="1644194"/>
          </a:xfrm>
        </p:grpSpPr>
        <p:grpSp>
          <p:nvGrpSpPr>
            <p:cNvPr id="133" name="组合 132"/>
            <p:cNvGrpSpPr/>
            <p:nvPr/>
          </p:nvGrpSpPr>
          <p:grpSpPr>
            <a:xfrm>
              <a:off x="435203" y="2733903"/>
              <a:ext cx="1644194" cy="1644194"/>
              <a:chOff x="5219336" y="1411604"/>
              <a:chExt cx="2903584" cy="2903584"/>
            </a:xfrm>
          </p:grpSpPr>
          <p:sp>
            <p:nvSpPr>
              <p:cNvPr id="135" name="椭圆 134"/>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6" name="椭圆 135"/>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7" name="椭圆 136"/>
              <p:cNvSpPr/>
              <p:nvPr/>
            </p:nvSpPr>
            <p:spPr>
              <a:xfrm>
                <a:off x="5956263" y="2148531"/>
                <a:ext cx="1429731" cy="142973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8" name="椭圆 137"/>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39" name="椭圆 138"/>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34" name="文本框 82"/>
            <p:cNvSpPr txBox="1"/>
            <p:nvPr/>
          </p:nvSpPr>
          <p:spPr>
            <a:xfrm>
              <a:off x="742042" y="3370120"/>
              <a:ext cx="1030514" cy="410369"/>
            </a:xfrm>
            <a:prstGeom prst="rect">
              <a:avLst/>
            </a:prstGeom>
            <a:noFill/>
          </p:spPr>
          <p:txBody>
            <a:bodyPr wrap="square" rtlCol="0">
              <a:spAutoFit/>
            </a:bodyPr>
            <a:lstStyle/>
            <a:p>
              <a:pPr algn="ctr"/>
              <a:r>
                <a:rPr lang="en-US" altLang="zh-CN" sz="1400" smtClean="0">
                  <a:solidFill>
                    <a:schemeClr val="tx1">
                      <a:lumMod val="50000"/>
                      <a:lumOff val="50000"/>
                    </a:schemeClr>
                  </a:solidFill>
                  <a:latin typeface="Impact" panose="020b0806030902050204" pitchFamily="34" charset="0"/>
                </a:rPr>
                <a:t>2011</a:t>
              </a:r>
              <a:endParaRPr lang="zh-CN" altLang="en-US" sz="1400">
                <a:solidFill>
                  <a:schemeClr val="tx1">
                    <a:lumMod val="50000"/>
                    <a:lumOff val="50000"/>
                  </a:schemeClr>
                </a:solidFill>
                <a:latin typeface="Impact" panose="020b0806030902050204" pitchFamily="34" charset="0"/>
              </a:endParaRPr>
            </a:p>
          </p:txBody>
        </p:sp>
      </p:grpSp>
      <p:grpSp>
        <p:nvGrpSpPr>
          <p:cNvPr id="140" name="组合 139"/>
          <p:cNvGrpSpPr/>
          <p:nvPr/>
        </p:nvGrpSpPr>
        <p:grpSpPr>
          <a:xfrm>
            <a:off x="2371896" y="1948549"/>
            <a:ext cx="1233146" cy="1233146"/>
            <a:chOff x="2854553" y="2733903"/>
            <a:chExt cx="1644194" cy="1644194"/>
          </a:xfrm>
        </p:grpSpPr>
        <p:grpSp>
          <p:nvGrpSpPr>
            <p:cNvPr id="141" name="组合 140"/>
            <p:cNvGrpSpPr/>
            <p:nvPr/>
          </p:nvGrpSpPr>
          <p:grpSpPr>
            <a:xfrm>
              <a:off x="2854553" y="2733903"/>
              <a:ext cx="1644194" cy="1644194"/>
              <a:chOff x="5219336" y="1411604"/>
              <a:chExt cx="2903584" cy="2903584"/>
            </a:xfrm>
          </p:grpSpPr>
          <p:sp>
            <p:nvSpPr>
              <p:cNvPr id="143" name="椭圆 142"/>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4" name="椭圆 143"/>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5" name="椭圆 144"/>
              <p:cNvSpPr/>
              <p:nvPr/>
            </p:nvSpPr>
            <p:spPr>
              <a:xfrm>
                <a:off x="5956263" y="2148531"/>
                <a:ext cx="1429731" cy="1429731"/>
              </a:xfrm>
              <a:prstGeom prst="ellipse">
                <a:avLst/>
              </a:prstGeom>
              <a:solidFill>
                <a:srgbClr val="0070C0"/>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6" name="椭圆 145"/>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47" name="椭圆 146"/>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42" name="文本框 83"/>
            <p:cNvSpPr txBox="1"/>
            <p:nvPr/>
          </p:nvSpPr>
          <p:spPr>
            <a:xfrm>
              <a:off x="3161392" y="3370120"/>
              <a:ext cx="1030514" cy="410369"/>
            </a:xfrm>
            <a:prstGeom prst="rect">
              <a:avLst/>
            </a:prstGeom>
            <a:noFill/>
          </p:spPr>
          <p:txBody>
            <a:bodyPr wrap="square" rtlCol="0">
              <a:spAutoFit/>
            </a:bodyPr>
            <a:lstStyle/>
            <a:p>
              <a:pPr algn="ctr"/>
              <a:r>
                <a:rPr lang="en-US" altLang="zh-CN" sz="1400" smtClean="0">
                  <a:solidFill>
                    <a:schemeClr val="tx1">
                      <a:lumMod val="50000"/>
                      <a:lumOff val="50000"/>
                    </a:schemeClr>
                  </a:solidFill>
                  <a:latin typeface="Impact" panose="020b0806030902050204" pitchFamily="34" charset="0"/>
                </a:rPr>
                <a:t>2012</a:t>
              </a:r>
              <a:endParaRPr lang="zh-CN" altLang="en-US" sz="1400">
                <a:solidFill>
                  <a:schemeClr val="tx1">
                    <a:lumMod val="50000"/>
                    <a:lumOff val="50000"/>
                  </a:schemeClr>
                </a:solidFill>
                <a:latin typeface="Impact" panose="020b0806030902050204" pitchFamily="34" charset="0"/>
              </a:endParaRPr>
            </a:p>
          </p:txBody>
        </p:sp>
      </p:grpSp>
      <p:grpSp>
        <p:nvGrpSpPr>
          <p:cNvPr id="148" name="组合 147"/>
          <p:cNvGrpSpPr/>
          <p:nvPr/>
        </p:nvGrpSpPr>
        <p:grpSpPr>
          <a:xfrm>
            <a:off x="3955427" y="1948549"/>
            <a:ext cx="1233146" cy="1233146"/>
            <a:chOff x="5273903" y="2733903"/>
            <a:chExt cx="1644194" cy="1644194"/>
          </a:xfrm>
        </p:grpSpPr>
        <p:grpSp>
          <p:nvGrpSpPr>
            <p:cNvPr id="149" name="组合 148"/>
            <p:cNvGrpSpPr/>
            <p:nvPr/>
          </p:nvGrpSpPr>
          <p:grpSpPr>
            <a:xfrm>
              <a:off x="5273903" y="2733903"/>
              <a:ext cx="1644194" cy="1644194"/>
              <a:chOff x="5219336" y="1411604"/>
              <a:chExt cx="2903584" cy="2903584"/>
            </a:xfrm>
          </p:grpSpPr>
          <p:sp>
            <p:nvSpPr>
              <p:cNvPr id="151" name="椭圆 150"/>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2" name="椭圆 151"/>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3" name="椭圆 152"/>
              <p:cNvSpPr/>
              <p:nvPr/>
            </p:nvSpPr>
            <p:spPr>
              <a:xfrm>
                <a:off x="5956263" y="2148531"/>
                <a:ext cx="1429731" cy="142973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4" name="椭圆 153"/>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55" name="椭圆 154"/>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50" name="文本框 84"/>
            <p:cNvSpPr txBox="1"/>
            <p:nvPr/>
          </p:nvSpPr>
          <p:spPr>
            <a:xfrm>
              <a:off x="5575359" y="3370120"/>
              <a:ext cx="1030514" cy="410369"/>
            </a:xfrm>
            <a:prstGeom prst="rect">
              <a:avLst/>
            </a:prstGeom>
            <a:noFill/>
          </p:spPr>
          <p:txBody>
            <a:bodyPr wrap="square" rtlCol="0">
              <a:spAutoFit/>
            </a:bodyPr>
            <a:lstStyle/>
            <a:p>
              <a:pPr algn="ctr"/>
              <a:r>
                <a:rPr lang="en-US" altLang="zh-CN" sz="1400" smtClean="0">
                  <a:solidFill>
                    <a:schemeClr val="tx1">
                      <a:lumMod val="50000"/>
                      <a:lumOff val="50000"/>
                    </a:schemeClr>
                  </a:solidFill>
                  <a:latin typeface="Impact" panose="020b0806030902050204" pitchFamily="34" charset="0"/>
                </a:rPr>
                <a:t>2013</a:t>
              </a:r>
              <a:endParaRPr lang="zh-CN" altLang="en-US" sz="1400">
                <a:solidFill>
                  <a:schemeClr val="tx1">
                    <a:lumMod val="50000"/>
                    <a:lumOff val="50000"/>
                  </a:schemeClr>
                </a:solidFill>
                <a:latin typeface="Impact" panose="020b0806030902050204" pitchFamily="34" charset="0"/>
              </a:endParaRPr>
            </a:p>
          </p:txBody>
        </p:sp>
      </p:grpSp>
      <p:grpSp>
        <p:nvGrpSpPr>
          <p:cNvPr id="156" name="组合 155"/>
          <p:cNvGrpSpPr/>
          <p:nvPr/>
        </p:nvGrpSpPr>
        <p:grpSpPr>
          <a:xfrm>
            <a:off x="5538958" y="1948549"/>
            <a:ext cx="1233146" cy="1233146"/>
            <a:chOff x="7693253" y="2733903"/>
            <a:chExt cx="1644194" cy="1644194"/>
          </a:xfrm>
        </p:grpSpPr>
        <p:grpSp>
          <p:nvGrpSpPr>
            <p:cNvPr id="157" name="组合 156"/>
            <p:cNvGrpSpPr/>
            <p:nvPr/>
          </p:nvGrpSpPr>
          <p:grpSpPr>
            <a:xfrm>
              <a:off x="7693253" y="2733903"/>
              <a:ext cx="1644194" cy="1644194"/>
              <a:chOff x="5219336" y="1411604"/>
              <a:chExt cx="2903584" cy="2903584"/>
            </a:xfrm>
          </p:grpSpPr>
          <p:sp>
            <p:nvSpPr>
              <p:cNvPr id="159" name="椭圆 158"/>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0" name="椭圆 159"/>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1" name="椭圆 160"/>
              <p:cNvSpPr/>
              <p:nvPr/>
            </p:nvSpPr>
            <p:spPr>
              <a:xfrm>
                <a:off x="5956263" y="2148531"/>
                <a:ext cx="1429731" cy="1429731"/>
              </a:xfrm>
              <a:prstGeom prst="ellipse">
                <a:avLst/>
              </a:prstGeom>
              <a:solidFill>
                <a:srgbClr val="0070C0"/>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2" name="椭圆 161"/>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3" name="椭圆 162"/>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58" name="文本框 85"/>
            <p:cNvSpPr txBox="1"/>
            <p:nvPr/>
          </p:nvSpPr>
          <p:spPr>
            <a:xfrm>
              <a:off x="8000092" y="3370120"/>
              <a:ext cx="1030514" cy="410369"/>
            </a:xfrm>
            <a:prstGeom prst="rect">
              <a:avLst/>
            </a:prstGeom>
            <a:noFill/>
          </p:spPr>
          <p:txBody>
            <a:bodyPr wrap="square" rtlCol="0">
              <a:spAutoFit/>
            </a:bodyPr>
            <a:lstStyle/>
            <a:p>
              <a:pPr algn="ctr"/>
              <a:r>
                <a:rPr lang="en-US" altLang="zh-CN" sz="1400" smtClean="0">
                  <a:solidFill>
                    <a:schemeClr val="tx1">
                      <a:lumMod val="50000"/>
                      <a:lumOff val="50000"/>
                    </a:schemeClr>
                  </a:solidFill>
                  <a:latin typeface="Impact" panose="020b0806030902050204" pitchFamily="34" charset="0"/>
                </a:rPr>
                <a:t>2014</a:t>
              </a:r>
              <a:endParaRPr lang="zh-CN" altLang="en-US" sz="1400">
                <a:solidFill>
                  <a:schemeClr val="tx1">
                    <a:lumMod val="50000"/>
                    <a:lumOff val="50000"/>
                  </a:schemeClr>
                </a:solidFill>
                <a:latin typeface="Impact" panose="020b0806030902050204" pitchFamily="34" charset="0"/>
              </a:endParaRPr>
            </a:p>
          </p:txBody>
        </p:sp>
      </p:grpSp>
      <p:grpSp>
        <p:nvGrpSpPr>
          <p:cNvPr id="164" name="组合 163"/>
          <p:cNvGrpSpPr/>
          <p:nvPr/>
        </p:nvGrpSpPr>
        <p:grpSpPr>
          <a:xfrm>
            <a:off x="7122490" y="1948549"/>
            <a:ext cx="1233146" cy="1233146"/>
            <a:chOff x="10112603" y="2733903"/>
            <a:chExt cx="1644194" cy="1644194"/>
          </a:xfrm>
        </p:grpSpPr>
        <p:grpSp>
          <p:nvGrpSpPr>
            <p:cNvPr id="165" name="组合 164"/>
            <p:cNvGrpSpPr/>
            <p:nvPr/>
          </p:nvGrpSpPr>
          <p:grpSpPr>
            <a:xfrm>
              <a:off x="10112603" y="2733903"/>
              <a:ext cx="1644194" cy="1644194"/>
              <a:chOff x="5219336" y="1411604"/>
              <a:chExt cx="2903584" cy="2903584"/>
            </a:xfrm>
          </p:grpSpPr>
          <p:sp>
            <p:nvSpPr>
              <p:cNvPr id="167" name="椭圆 166"/>
              <p:cNvSpPr/>
              <p:nvPr/>
            </p:nvSpPr>
            <p:spPr>
              <a:xfrm>
                <a:off x="5219336" y="1411604"/>
                <a:ext cx="2903584" cy="2903584"/>
              </a:xfrm>
              <a:prstGeom prst="ellipse">
                <a:avLst/>
              </a:prstGeom>
              <a:gradFill flip="none" rotWithShape="1">
                <a:gsLst>
                  <a:gs pos="0">
                    <a:srgbClr val="F9F9F9"/>
                  </a:gs>
                  <a:gs pos="100000">
                    <a:schemeClr val="bg1">
                      <a:lumMod val="85000"/>
                    </a:schemeClr>
                  </a:gs>
                </a:gsLst>
                <a:lin ang="2700000" scaled="1"/>
              </a:gradFill>
              <a:ln w="31750">
                <a:noFill/>
              </a:ln>
              <a:effectLst>
                <a:softEdge rad="215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8" name="椭圆 167"/>
              <p:cNvSpPr/>
              <p:nvPr/>
            </p:nvSpPr>
            <p:spPr>
              <a:xfrm>
                <a:off x="5787323" y="1979591"/>
                <a:ext cx="1767610" cy="1767610"/>
              </a:xfrm>
              <a:prstGeom prst="ellipse">
                <a:avLst/>
              </a:prstGeom>
              <a:gradFill>
                <a:gsLst>
                  <a:gs pos="100000">
                    <a:schemeClr val="bg1"/>
                  </a:gs>
                  <a:gs pos="0">
                    <a:srgbClr val="D1D1D1"/>
                  </a:gs>
                </a:gsLst>
                <a:lin ang="2700000" scaled="1"/>
              </a:gradFill>
              <a:ln>
                <a:noFill/>
              </a:ln>
              <a:effectLst>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69" name="椭圆 168"/>
              <p:cNvSpPr/>
              <p:nvPr/>
            </p:nvSpPr>
            <p:spPr>
              <a:xfrm>
                <a:off x="5956263" y="2148531"/>
                <a:ext cx="1429731" cy="1429731"/>
              </a:xfrm>
              <a:prstGeom prst="ellips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0" name="椭圆 169"/>
              <p:cNvSpPr/>
              <p:nvPr/>
            </p:nvSpPr>
            <p:spPr>
              <a:xfrm>
                <a:off x="6014084" y="2206352"/>
                <a:ext cx="1314088" cy="1314088"/>
              </a:xfrm>
              <a:prstGeom prst="ellipse">
                <a:avLst/>
              </a:prstGeom>
              <a:gradFill>
                <a:gsLst>
                  <a:gs pos="0">
                    <a:srgbClr val="F7F7F7"/>
                  </a:gs>
                  <a:gs pos="100000">
                    <a:srgbClr val="D1D1D1"/>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171" name="椭圆 170"/>
              <p:cNvSpPr/>
              <p:nvPr/>
            </p:nvSpPr>
            <p:spPr>
              <a:xfrm>
                <a:off x="6078822" y="2271090"/>
                <a:ext cx="1184612" cy="1184612"/>
              </a:xfrm>
              <a:prstGeom prst="ellipse">
                <a:avLst/>
              </a:prstGeom>
              <a:gradFill>
                <a:gsLst>
                  <a:gs pos="0">
                    <a:schemeClr val="bg1"/>
                  </a:gs>
                  <a:gs pos="100000">
                    <a:srgbClr val="D1D1D1"/>
                  </a:gs>
                </a:gsLst>
                <a:lin ang="2700000" scaled="1"/>
              </a:gradFill>
              <a:ln w="31750">
                <a:gradFill flip="none" rotWithShape="1">
                  <a:gsLst>
                    <a:gs pos="0">
                      <a:schemeClr val="bg1">
                        <a:lumMod val="75000"/>
                      </a:schemeClr>
                    </a:gs>
                    <a:gs pos="100000">
                      <a:schemeClr val="bg1"/>
                    </a:gs>
                  </a:gsLst>
                  <a:lin ang="2700000" scaled="1"/>
                </a:grad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166" name="文本框 86"/>
            <p:cNvSpPr txBox="1"/>
            <p:nvPr/>
          </p:nvSpPr>
          <p:spPr>
            <a:xfrm>
              <a:off x="10419442" y="3370120"/>
              <a:ext cx="1030514" cy="410369"/>
            </a:xfrm>
            <a:prstGeom prst="rect">
              <a:avLst/>
            </a:prstGeom>
            <a:noFill/>
          </p:spPr>
          <p:txBody>
            <a:bodyPr wrap="square" rtlCol="0">
              <a:spAutoFit/>
            </a:bodyPr>
            <a:lstStyle/>
            <a:p>
              <a:pPr algn="ctr"/>
              <a:r>
                <a:rPr lang="en-US" altLang="zh-CN" sz="1400" smtClean="0">
                  <a:solidFill>
                    <a:schemeClr val="tx1">
                      <a:lumMod val="50000"/>
                      <a:lumOff val="50000"/>
                    </a:schemeClr>
                  </a:solidFill>
                  <a:latin typeface="Impact" panose="020b0806030902050204" pitchFamily="34" charset="0"/>
                </a:rPr>
                <a:t>2017</a:t>
              </a:r>
              <a:endParaRPr lang="zh-CN" altLang="en-US" sz="1400">
                <a:solidFill>
                  <a:schemeClr val="tx1">
                    <a:lumMod val="50000"/>
                    <a:lumOff val="50000"/>
                  </a:schemeClr>
                </a:solidFill>
                <a:latin typeface="Impact" panose="020b0806030902050204" pitchFamily="34" charset="0"/>
              </a:endParaRPr>
            </a:p>
          </p:txBody>
        </p:sp>
      </p:grpSp>
      <p:grpSp>
        <p:nvGrpSpPr>
          <p:cNvPr id="172" name="组合 171"/>
          <p:cNvGrpSpPr/>
          <p:nvPr/>
        </p:nvGrpSpPr>
        <p:grpSpPr>
          <a:xfrm>
            <a:off x="521022" y="1131588"/>
            <a:ext cx="2080375" cy="768033"/>
            <a:chOff x="-49338" y="2766059"/>
            <a:chExt cx="2773832" cy="1024044"/>
          </a:xfrm>
        </p:grpSpPr>
        <p:sp>
          <p:nvSpPr>
            <p:cNvPr id="173" name="文本框 94"/>
            <p:cNvSpPr txBox="1"/>
            <p:nvPr/>
          </p:nvSpPr>
          <p:spPr>
            <a:xfrm>
              <a:off x="223455" y="2766059"/>
              <a:ext cx="1923123" cy="410369"/>
            </a:xfrm>
            <a:prstGeom prst="rect">
              <a:avLst/>
            </a:prstGeom>
            <a:noFill/>
          </p:spPr>
          <p:txBody>
            <a:bodyPr wrap="square" rtlCol="0">
              <a:spAutoFit/>
            </a:bodyPr>
            <a:lstStyle/>
            <a:p>
              <a:r>
                <a:rPr lang="zh-CN" altLang="en-US" sz="1400">
                  <a:solidFill>
                    <a:schemeClr val="tx1">
                      <a:lumMod val="75000"/>
                      <a:lumOff val="25000"/>
                    </a:schemeClr>
                  </a:solidFill>
                  <a:latin typeface="时尚中黑简体" pitchFamily="2" charset="-122"/>
                  <a:ea typeface="时尚中黑简体" pitchFamily="2" charset="-122"/>
                </a:rPr>
                <a:t>在此添加标题</a:t>
              </a:r>
              <a:endParaRPr lang="zh-CN" altLang="en-US" sz="1400">
                <a:solidFill>
                  <a:schemeClr val="tx1">
                    <a:lumMod val="75000"/>
                    <a:lumOff val="25000"/>
                  </a:schemeClr>
                </a:solidFill>
                <a:latin typeface="时尚中黑简体" pitchFamily="2" charset="-122"/>
                <a:ea typeface="时尚中黑简体" pitchFamily="2" charset="-122"/>
              </a:endParaRPr>
            </a:p>
          </p:txBody>
        </p:sp>
        <p:sp>
          <p:nvSpPr>
            <p:cNvPr id="174" name="文本框 95"/>
            <p:cNvSpPr txBox="1"/>
            <p:nvPr/>
          </p:nvSpPr>
          <p:spPr>
            <a:xfrm>
              <a:off x="-49338" y="3051439"/>
              <a:ext cx="2773832" cy="738664"/>
            </a:xfrm>
            <a:prstGeom prst="rect">
              <a:avLst/>
            </a:prstGeom>
            <a:noFill/>
          </p:spPr>
          <p:txBody>
            <a:bodyPr wrap="square" rtlCol="0">
              <a:spAutoFit/>
            </a:body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5" name="组合 174"/>
          <p:cNvGrpSpPr/>
          <p:nvPr/>
        </p:nvGrpSpPr>
        <p:grpSpPr>
          <a:xfrm>
            <a:off x="2167547" y="3188675"/>
            <a:ext cx="2080375" cy="833436"/>
            <a:chOff x="-49338" y="2725022"/>
            <a:chExt cx="2773832" cy="1111247"/>
          </a:xfrm>
        </p:grpSpPr>
        <p:sp>
          <p:nvSpPr>
            <p:cNvPr id="176" name="文本框 94"/>
            <p:cNvSpPr txBox="1"/>
            <p:nvPr/>
          </p:nvSpPr>
          <p:spPr>
            <a:xfrm>
              <a:off x="223455" y="2725022"/>
              <a:ext cx="1923123" cy="410369"/>
            </a:xfrm>
            <a:prstGeom prst="rect">
              <a:avLst/>
            </a:prstGeom>
            <a:noFill/>
          </p:spPr>
          <p:txBody>
            <a:bodyPr wrap="square" rtlCol="0" anchor="b">
              <a:spAutoFit/>
            </a:bodyPr>
            <a:lstStyle/>
            <a:p>
              <a:r>
                <a:rPr lang="zh-CN" altLang="en-US" sz="1400">
                  <a:solidFill>
                    <a:srgbClr val="0070C0"/>
                  </a:solidFill>
                  <a:latin typeface="时尚中黑简体" pitchFamily="2" charset="-122"/>
                  <a:ea typeface="时尚中黑简体" pitchFamily="2" charset="-122"/>
                </a:rPr>
                <a:t>在此添加标题</a:t>
              </a:r>
              <a:endParaRPr lang="zh-CN" altLang="en-US" sz="1400">
                <a:solidFill>
                  <a:srgbClr val="0070C0"/>
                </a:solidFill>
                <a:latin typeface="时尚中黑简体" pitchFamily="2" charset="-122"/>
                <a:ea typeface="时尚中黑简体" pitchFamily="2" charset="-122"/>
              </a:endParaRPr>
            </a:p>
          </p:txBody>
        </p:sp>
        <p:sp>
          <p:nvSpPr>
            <p:cNvPr id="177" name="文本框 95"/>
            <p:cNvSpPr txBox="1"/>
            <p:nvPr/>
          </p:nvSpPr>
          <p:spPr>
            <a:xfrm>
              <a:off x="-49338" y="3097606"/>
              <a:ext cx="2773832" cy="738663"/>
            </a:xfrm>
            <a:prstGeom prst="rect">
              <a:avLst/>
            </a:prstGeom>
            <a:noFill/>
          </p:spPr>
          <p:txBody>
            <a:bodyPr wrap="square" rtlCol="0" anchor="b">
              <a:spAutoFit/>
            </a:body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78" name="组合 177"/>
          <p:cNvGrpSpPr/>
          <p:nvPr/>
        </p:nvGrpSpPr>
        <p:grpSpPr>
          <a:xfrm>
            <a:off x="3699808" y="1131588"/>
            <a:ext cx="2080375" cy="768033"/>
            <a:chOff x="-49338" y="2766059"/>
            <a:chExt cx="2773832" cy="1024044"/>
          </a:xfrm>
        </p:grpSpPr>
        <p:sp>
          <p:nvSpPr>
            <p:cNvPr id="179" name="文本框 94"/>
            <p:cNvSpPr txBox="1"/>
            <p:nvPr/>
          </p:nvSpPr>
          <p:spPr>
            <a:xfrm>
              <a:off x="223455" y="2766059"/>
              <a:ext cx="1923123" cy="410369"/>
            </a:xfrm>
            <a:prstGeom prst="rect">
              <a:avLst/>
            </a:prstGeom>
            <a:noFill/>
          </p:spPr>
          <p:txBody>
            <a:bodyPr wrap="square" rtlCol="0">
              <a:spAutoFit/>
            </a:bodyPr>
            <a:lstStyle/>
            <a:p>
              <a:r>
                <a:rPr lang="zh-CN" altLang="en-US" sz="1400">
                  <a:solidFill>
                    <a:schemeClr val="tx1">
                      <a:lumMod val="75000"/>
                      <a:lumOff val="25000"/>
                    </a:schemeClr>
                  </a:solidFill>
                  <a:latin typeface="时尚中黑简体" pitchFamily="2" charset="-122"/>
                  <a:ea typeface="时尚中黑简体" pitchFamily="2" charset="-122"/>
                </a:rPr>
                <a:t>在此添加标题</a:t>
              </a:r>
              <a:endParaRPr lang="zh-CN" altLang="en-US" sz="1400">
                <a:solidFill>
                  <a:schemeClr val="tx1">
                    <a:lumMod val="75000"/>
                    <a:lumOff val="25000"/>
                  </a:schemeClr>
                </a:solidFill>
                <a:latin typeface="时尚中黑简体" pitchFamily="2" charset="-122"/>
                <a:ea typeface="时尚中黑简体" pitchFamily="2" charset="-122"/>
              </a:endParaRPr>
            </a:p>
          </p:txBody>
        </p:sp>
        <p:sp>
          <p:nvSpPr>
            <p:cNvPr id="180" name="文本框 95"/>
            <p:cNvSpPr txBox="1"/>
            <p:nvPr/>
          </p:nvSpPr>
          <p:spPr>
            <a:xfrm>
              <a:off x="-49338" y="3051439"/>
              <a:ext cx="2773832" cy="738664"/>
            </a:xfrm>
            <a:prstGeom prst="rect">
              <a:avLst/>
            </a:prstGeom>
            <a:noFill/>
          </p:spPr>
          <p:txBody>
            <a:bodyPr wrap="square" rtlCol="0">
              <a:spAutoFit/>
            </a:body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1" name="组合 180"/>
          <p:cNvGrpSpPr/>
          <p:nvPr/>
        </p:nvGrpSpPr>
        <p:grpSpPr>
          <a:xfrm>
            <a:off x="6950426" y="1131588"/>
            <a:ext cx="2080375" cy="768033"/>
            <a:chOff x="-49338" y="2766059"/>
            <a:chExt cx="2773832" cy="1024044"/>
          </a:xfrm>
        </p:grpSpPr>
        <p:sp>
          <p:nvSpPr>
            <p:cNvPr id="182" name="文本框 94"/>
            <p:cNvSpPr txBox="1"/>
            <p:nvPr/>
          </p:nvSpPr>
          <p:spPr>
            <a:xfrm>
              <a:off x="223455" y="2766059"/>
              <a:ext cx="1923123" cy="410369"/>
            </a:xfrm>
            <a:prstGeom prst="rect">
              <a:avLst/>
            </a:prstGeom>
            <a:noFill/>
          </p:spPr>
          <p:txBody>
            <a:bodyPr wrap="square" rtlCol="0">
              <a:spAutoFit/>
            </a:bodyPr>
            <a:lstStyle/>
            <a:p>
              <a:r>
                <a:rPr lang="zh-CN" altLang="en-US" sz="1400">
                  <a:solidFill>
                    <a:schemeClr val="tx1">
                      <a:lumMod val="75000"/>
                      <a:lumOff val="25000"/>
                    </a:schemeClr>
                  </a:solidFill>
                  <a:latin typeface="时尚中黑简体" pitchFamily="2" charset="-122"/>
                  <a:ea typeface="时尚中黑简体" pitchFamily="2" charset="-122"/>
                </a:rPr>
                <a:t>在此添加标题</a:t>
              </a:r>
              <a:endParaRPr lang="zh-CN" altLang="en-US" sz="1400">
                <a:solidFill>
                  <a:schemeClr val="tx1">
                    <a:lumMod val="75000"/>
                    <a:lumOff val="25000"/>
                  </a:schemeClr>
                </a:solidFill>
                <a:latin typeface="时尚中黑简体" pitchFamily="2" charset="-122"/>
                <a:ea typeface="时尚中黑简体" pitchFamily="2" charset="-122"/>
              </a:endParaRPr>
            </a:p>
          </p:txBody>
        </p:sp>
        <p:sp>
          <p:nvSpPr>
            <p:cNvPr id="183" name="文本框 95"/>
            <p:cNvSpPr txBox="1"/>
            <p:nvPr/>
          </p:nvSpPr>
          <p:spPr>
            <a:xfrm>
              <a:off x="-49338" y="3051439"/>
              <a:ext cx="2773832" cy="738664"/>
            </a:xfrm>
            <a:prstGeom prst="rect">
              <a:avLst/>
            </a:prstGeom>
            <a:noFill/>
          </p:spPr>
          <p:txBody>
            <a:bodyPr wrap="square" rtlCol="0">
              <a:spAutoFit/>
            </a:body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4" name="组合 183"/>
          <p:cNvGrpSpPr/>
          <p:nvPr/>
        </p:nvGrpSpPr>
        <p:grpSpPr>
          <a:xfrm>
            <a:off x="5188575" y="3256620"/>
            <a:ext cx="2080375" cy="833436"/>
            <a:chOff x="-49338" y="2725022"/>
            <a:chExt cx="2773832" cy="1111247"/>
          </a:xfrm>
        </p:grpSpPr>
        <p:sp>
          <p:nvSpPr>
            <p:cNvPr id="185" name="文本框 94"/>
            <p:cNvSpPr txBox="1"/>
            <p:nvPr/>
          </p:nvSpPr>
          <p:spPr>
            <a:xfrm>
              <a:off x="223455" y="2725022"/>
              <a:ext cx="1923123" cy="410369"/>
            </a:xfrm>
            <a:prstGeom prst="rect">
              <a:avLst/>
            </a:prstGeom>
            <a:noFill/>
          </p:spPr>
          <p:txBody>
            <a:bodyPr wrap="square" rtlCol="0" anchor="b">
              <a:spAutoFit/>
            </a:bodyPr>
            <a:lstStyle/>
            <a:p>
              <a:r>
                <a:rPr lang="zh-CN" altLang="en-US" sz="1400">
                  <a:solidFill>
                    <a:srgbClr val="0070C0"/>
                  </a:solidFill>
                  <a:latin typeface="时尚中黑简体" pitchFamily="2" charset="-122"/>
                  <a:ea typeface="时尚中黑简体" pitchFamily="2" charset="-122"/>
                </a:rPr>
                <a:t>在此添加标题</a:t>
              </a:r>
              <a:endParaRPr lang="zh-CN" altLang="en-US" sz="1400">
                <a:solidFill>
                  <a:srgbClr val="0070C0"/>
                </a:solidFill>
                <a:latin typeface="时尚中黑简体" pitchFamily="2" charset="-122"/>
                <a:ea typeface="时尚中黑简体" pitchFamily="2" charset="-122"/>
              </a:endParaRPr>
            </a:p>
          </p:txBody>
        </p:sp>
        <p:sp>
          <p:nvSpPr>
            <p:cNvPr id="186" name="文本框 95"/>
            <p:cNvSpPr txBox="1"/>
            <p:nvPr/>
          </p:nvSpPr>
          <p:spPr>
            <a:xfrm>
              <a:off x="-49338" y="3097606"/>
              <a:ext cx="2773832" cy="738663"/>
            </a:xfrm>
            <a:prstGeom prst="rect">
              <a:avLst/>
            </a:prstGeom>
            <a:noFill/>
          </p:spPr>
          <p:txBody>
            <a:bodyPr wrap="square" rtlCol="0" anchor="b">
              <a:spAutoFit/>
            </a:bodyPr>
            <a:lstStyle/>
            <a:p>
              <a:pPr algn="just"/>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60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187" name="矩形 47"/>
          <p:cNvSpPr>
            <a:spLocks noChangeArrowheads="1"/>
          </p:cNvSpPr>
          <p:nvPr/>
        </p:nvSpPr>
        <p:spPr bwMode="auto">
          <a:xfrm>
            <a:off x="358985" y="4144061"/>
            <a:ext cx="8426033" cy="37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68483" tIns="34241" rIns="68483" bIns="34241">
            <a:spAutoFit/>
          </a:bodyPr>
          <a:lstStyle>
            <a:lvl1pPr eaLnBrk="0" hangingPunct="0">
              <a:lnSpc>
                <a:spcPct val="90000"/>
              </a:lnSpc>
              <a:spcBef>
                <a:spcPts val="1000"/>
              </a:spcBef>
              <a:buChar char="•"/>
              <a:defRPr sz="2800">
                <a:solidFill>
                  <a:schemeClr val="tx1"/>
                </a:solidFill>
                <a:latin typeface="方正兰亭黑_GBK" pitchFamily="2" charset="-122"/>
                <a:ea typeface="方正兰亭黑_GBK"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itchFamily="2" charset="-122"/>
                <a:ea typeface="方正兰亭黑_GBK"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itchFamily="2" charset="-122"/>
                <a:ea typeface="方正兰亭黑_GBK" pitchFamily="2" charset="-122"/>
                <a:sym typeface="Calibri" panose="020f0502020204030204" pitchFamily="34" charset="0"/>
              </a:defRPr>
            </a:lvl3pPr>
            <a:lvl4pPr marL="16002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4pPr>
            <a:lvl5pPr marL="2057400" indent="-228600" eaLnBrk="0" hangingPunct="0">
              <a:lnSpc>
                <a:spcPct val="90000"/>
              </a:lnSpc>
              <a:spcBef>
                <a:spcPts val="500"/>
              </a:spcBef>
              <a:buChar char="•"/>
              <a:defRPr>
                <a:solidFill>
                  <a:schemeClr val="tx1"/>
                </a:solidFill>
                <a:latin typeface="方正兰亭黑_GBK" pitchFamily="2" charset="-122"/>
                <a:ea typeface="方正兰亭黑_GBK"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方正兰亭黑_GBK" pitchFamily="2" charset="-122"/>
                <a:ea typeface="方正兰亭黑_GBK" pitchFamily="2" charset="-122"/>
                <a:sym typeface="Calibri" panose="020f0502020204030204" pitchFamily="34" charset="0"/>
              </a:defRPr>
            </a:lvl9pPr>
          </a:lstStyle>
          <a:p>
            <a:pPr algn="just" fontAlgn="base">
              <a:spcBef>
                <a:spcPct val="0"/>
              </a:spcBef>
              <a:spcAft>
                <a:spcPct val="0"/>
              </a:spcAft>
              <a:buNone/>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100">
              <a:solidFill>
                <a:prstClr val="black"/>
              </a:solidFill>
              <a:latin typeface="微软雅黑" panose="020b0503020204020204" pitchFamily="34" charset="-122"/>
              <a:ea typeface="微软雅黑" panose="020b0503020204020204" pitchFamily="34" charset="-122"/>
              <a:cs typeface="方正兰亭纤黑简体"/>
            </a:endParaRPr>
          </a:p>
        </p:txBody>
      </p:sp>
      <p:sp>
        <p:nvSpPr>
          <p:cNvPr id="62" name="TextBox 6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par>
                                <p:cTn id="8" presetID="22" presetClass="entr" presetSubtype="8" fill="hold"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250"/>
                                        <p:tgtEl>
                                          <p:spTgt spid="129"/>
                                        </p:tgtEl>
                                      </p:cBhvr>
                                    </p:animEffect>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132"/>
                                        </p:tgtEl>
                                        <p:attrNameLst>
                                          <p:attrName>style.visibility</p:attrName>
                                        </p:attrNameLst>
                                      </p:cBhvr>
                                      <p:to>
                                        <p:strVal val="visible"/>
                                      </p:to>
                                    </p:set>
                                    <p:animEffect transition="in" filter="wipe(left)">
                                      <p:cBhvr>
                                        <p:cTn id="14" dur="250"/>
                                        <p:tgtEl>
                                          <p:spTgt spid="132"/>
                                        </p:tgtEl>
                                      </p:cBhvr>
                                    </p:animEffect>
                                  </p:childTnLst>
                                </p:cTn>
                              </p:par>
                            </p:childTnLst>
                          </p:cTn>
                        </p:par>
                        <p:par>
                          <p:cTn id="15" fill="hold" nodeType="afterGroup">
                            <p:stCondLst>
                              <p:cond delay="750"/>
                            </p:stCondLst>
                            <p:childTnLst>
                              <p:par>
                                <p:cTn id="16" presetID="42" presetClass="entr" presetSubtype="0" fill="hold" nodeType="afterEffect">
                                  <p:stCondLst>
                                    <p:cond delay="0"/>
                                  </p:stCondLst>
                                  <p:childTnLst>
                                    <p:set>
                                      <p:cBhvr>
                                        <p:cTn id="17" dur="1" fill="hold">
                                          <p:stCondLst>
                                            <p:cond delay="0"/>
                                          </p:stCondLst>
                                        </p:cTn>
                                        <p:tgtEl>
                                          <p:spTgt spid="172"/>
                                        </p:tgtEl>
                                        <p:attrNameLst>
                                          <p:attrName>style.visibility</p:attrName>
                                        </p:attrNameLst>
                                      </p:cBhvr>
                                      <p:to>
                                        <p:strVal val="visible"/>
                                      </p:to>
                                    </p:set>
                                    <p:animEffect transition="in" filter="fade">
                                      <p:cBhvr>
                                        <p:cTn id="18" dur="250"/>
                                        <p:tgtEl>
                                          <p:spTgt spid="172"/>
                                        </p:tgtEl>
                                      </p:cBhvr>
                                    </p:animEffect>
                                    <p:anim calcmode="lin" valueType="num">
                                      <p:cBhvr>
                                        <p:cTn id="19" dur="250" fill="hold"/>
                                        <p:tgtEl>
                                          <p:spTgt spid="172"/>
                                        </p:tgtEl>
                                        <p:attrNameLst>
                                          <p:attrName>ppt_x</p:attrName>
                                        </p:attrNameLst>
                                      </p:cBhvr>
                                      <p:tavLst>
                                        <p:tav tm="0">
                                          <p:val>
                                            <p:strVal val="#ppt_x"/>
                                          </p:val>
                                        </p:tav>
                                        <p:tav tm="100000">
                                          <p:val>
                                            <p:strVal val="#ppt_x"/>
                                          </p:val>
                                        </p:tav>
                                      </p:tavLst>
                                    </p:anim>
                                    <p:anim calcmode="lin" valueType="num">
                                      <p:cBhvr>
                                        <p:cTn id="20" dur="250" fill="hold"/>
                                        <p:tgtEl>
                                          <p:spTgt spid="172"/>
                                        </p:tgtEl>
                                        <p:attrNameLst>
                                          <p:attrName>ppt_y</p:attrName>
                                        </p:attrNameLst>
                                      </p:cBhvr>
                                      <p:tavLst>
                                        <p:tav tm="0">
                                          <p:val>
                                            <p:strVal val="#ppt_y+.1"/>
                                          </p:val>
                                        </p:tav>
                                        <p:tav tm="100000">
                                          <p:val>
                                            <p:strVal val="#ppt_y"/>
                                          </p:val>
                                        </p:tav>
                                      </p:tavLst>
                                    </p:anim>
                                  </p:childTnLst>
                                </p:cTn>
                              </p:par>
                            </p:childTnLst>
                          </p:cTn>
                        </p:par>
                        <p:par>
                          <p:cTn id="21" fill="hold" nodeType="afterGroup">
                            <p:stCondLst>
                              <p:cond delay="1000"/>
                            </p:stCondLst>
                            <p:childTnLst>
                              <p:par>
                                <p:cTn id="22" presetID="22" presetClass="entr" presetSubtype="8" fill="hold" nodeType="afterEffect">
                                  <p:stCondLst>
                                    <p:cond delay="0"/>
                                  </p:stCondLst>
                                  <p:childTnLst>
                                    <p:set>
                                      <p:cBhvr>
                                        <p:cTn id="23" dur="1" fill="hold">
                                          <p:stCondLst>
                                            <p:cond delay="0"/>
                                          </p:stCondLst>
                                        </p:cTn>
                                        <p:tgtEl>
                                          <p:spTgt spid="140"/>
                                        </p:tgtEl>
                                        <p:attrNameLst>
                                          <p:attrName>style.visibility</p:attrName>
                                        </p:attrNameLst>
                                      </p:cBhvr>
                                      <p:to>
                                        <p:strVal val="visible"/>
                                      </p:to>
                                    </p:set>
                                    <p:animEffect transition="in" filter="wipe(left)">
                                      <p:cBhvr>
                                        <p:cTn id="24" dur="250"/>
                                        <p:tgtEl>
                                          <p:spTgt spid="140"/>
                                        </p:tgtEl>
                                      </p:cBhvr>
                                    </p:animEffect>
                                  </p:childTnLst>
                                </p:cTn>
                              </p:par>
                            </p:childTnLst>
                          </p:cTn>
                        </p:par>
                        <p:par>
                          <p:cTn id="25" fill="hold" nodeType="afterGroup">
                            <p:stCondLst>
                              <p:cond delay="1250"/>
                            </p:stCondLst>
                            <p:childTnLst>
                              <p:par>
                                <p:cTn id="26" presetID="47" presetClass="entr" presetSubtype="0" fill="hold" nodeType="afterEffect">
                                  <p:stCondLst>
                                    <p:cond delay="0"/>
                                  </p:stCondLst>
                                  <p:childTnLst>
                                    <p:set>
                                      <p:cBhvr>
                                        <p:cTn id="27" dur="1" fill="hold">
                                          <p:stCondLst>
                                            <p:cond delay="0"/>
                                          </p:stCondLst>
                                        </p:cTn>
                                        <p:tgtEl>
                                          <p:spTgt spid="175"/>
                                        </p:tgtEl>
                                        <p:attrNameLst>
                                          <p:attrName>style.visibility</p:attrName>
                                        </p:attrNameLst>
                                      </p:cBhvr>
                                      <p:to>
                                        <p:strVal val="visible"/>
                                      </p:to>
                                    </p:set>
                                    <p:animEffect transition="in" filter="fade">
                                      <p:cBhvr>
                                        <p:cTn id="28" dur="250"/>
                                        <p:tgtEl>
                                          <p:spTgt spid="175"/>
                                        </p:tgtEl>
                                      </p:cBhvr>
                                    </p:animEffect>
                                    <p:anim calcmode="lin" valueType="num">
                                      <p:cBhvr>
                                        <p:cTn id="29" dur="250" fill="hold"/>
                                        <p:tgtEl>
                                          <p:spTgt spid="175"/>
                                        </p:tgtEl>
                                        <p:attrNameLst>
                                          <p:attrName>ppt_x</p:attrName>
                                        </p:attrNameLst>
                                      </p:cBhvr>
                                      <p:tavLst>
                                        <p:tav tm="0">
                                          <p:val>
                                            <p:strVal val="#ppt_x"/>
                                          </p:val>
                                        </p:tav>
                                        <p:tav tm="100000">
                                          <p:val>
                                            <p:strVal val="#ppt_x"/>
                                          </p:val>
                                        </p:tav>
                                      </p:tavLst>
                                    </p:anim>
                                    <p:anim calcmode="lin" valueType="num">
                                      <p:cBhvr>
                                        <p:cTn id="30" dur="250" fill="hold"/>
                                        <p:tgtEl>
                                          <p:spTgt spid="175"/>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1500"/>
                            </p:stCondLst>
                            <p:childTnLst>
                              <p:par>
                                <p:cTn id="32" presetID="22" presetClass="entr" presetSubtype="8" fill="hold" nodeType="afterEffect">
                                  <p:stCondLst>
                                    <p:cond delay="0"/>
                                  </p:stCondLst>
                                  <p:childTnLst>
                                    <p:set>
                                      <p:cBhvr>
                                        <p:cTn id="33" dur="1" fill="hold">
                                          <p:stCondLst>
                                            <p:cond delay="0"/>
                                          </p:stCondLst>
                                        </p:cTn>
                                        <p:tgtEl>
                                          <p:spTgt spid="148"/>
                                        </p:tgtEl>
                                        <p:attrNameLst>
                                          <p:attrName>style.visibility</p:attrName>
                                        </p:attrNameLst>
                                      </p:cBhvr>
                                      <p:to>
                                        <p:strVal val="visible"/>
                                      </p:to>
                                    </p:set>
                                    <p:animEffect transition="in" filter="wipe(left)">
                                      <p:cBhvr>
                                        <p:cTn id="34" dur="250"/>
                                        <p:tgtEl>
                                          <p:spTgt spid="148"/>
                                        </p:tgtEl>
                                      </p:cBhvr>
                                    </p:animEffect>
                                  </p:childTnLst>
                                </p:cTn>
                              </p:par>
                            </p:childTnLst>
                          </p:cTn>
                        </p:par>
                        <p:par>
                          <p:cTn id="35" fill="hold" nodeType="afterGroup">
                            <p:stCondLst>
                              <p:cond delay="1750"/>
                            </p:stCondLst>
                            <p:childTnLst>
                              <p:par>
                                <p:cTn id="36" presetID="42" presetClass="entr" presetSubtype="0" fill="hold" nodeType="afterEffect">
                                  <p:stCondLst>
                                    <p:cond delay="0"/>
                                  </p:stCondLst>
                                  <p:childTnLst>
                                    <p:set>
                                      <p:cBhvr>
                                        <p:cTn id="37" dur="1" fill="hold">
                                          <p:stCondLst>
                                            <p:cond delay="0"/>
                                          </p:stCondLst>
                                        </p:cTn>
                                        <p:tgtEl>
                                          <p:spTgt spid="178"/>
                                        </p:tgtEl>
                                        <p:attrNameLst>
                                          <p:attrName>style.visibility</p:attrName>
                                        </p:attrNameLst>
                                      </p:cBhvr>
                                      <p:to>
                                        <p:strVal val="visible"/>
                                      </p:to>
                                    </p:set>
                                    <p:animEffect transition="in" filter="fade">
                                      <p:cBhvr>
                                        <p:cTn id="38" dur="250"/>
                                        <p:tgtEl>
                                          <p:spTgt spid="178"/>
                                        </p:tgtEl>
                                      </p:cBhvr>
                                    </p:animEffect>
                                    <p:anim calcmode="lin" valueType="num">
                                      <p:cBhvr>
                                        <p:cTn id="39" dur="250" fill="hold"/>
                                        <p:tgtEl>
                                          <p:spTgt spid="178"/>
                                        </p:tgtEl>
                                        <p:attrNameLst>
                                          <p:attrName>ppt_x</p:attrName>
                                        </p:attrNameLst>
                                      </p:cBhvr>
                                      <p:tavLst>
                                        <p:tav tm="0">
                                          <p:val>
                                            <p:strVal val="#ppt_x"/>
                                          </p:val>
                                        </p:tav>
                                        <p:tav tm="100000">
                                          <p:val>
                                            <p:strVal val="#ppt_x"/>
                                          </p:val>
                                        </p:tav>
                                      </p:tavLst>
                                    </p:anim>
                                    <p:anim calcmode="lin" valueType="num">
                                      <p:cBhvr>
                                        <p:cTn id="40" dur="250" fill="hold"/>
                                        <p:tgtEl>
                                          <p:spTgt spid="178"/>
                                        </p:tgtEl>
                                        <p:attrNameLst>
                                          <p:attrName>ppt_y</p:attrName>
                                        </p:attrNameLst>
                                      </p:cBhvr>
                                      <p:tavLst>
                                        <p:tav tm="0">
                                          <p:val>
                                            <p:strVal val="#ppt_y+.1"/>
                                          </p:val>
                                        </p:tav>
                                        <p:tav tm="100000">
                                          <p:val>
                                            <p:strVal val="#ppt_y"/>
                                          </p:val>
                                        </p:tav>
                                      </p:tavLst>
                                    </p:anim>
                                  </p:childTnLst>
                                </p:cTn>
                              </p:par>
                            </p:childTnLst>
                          </p:cTn>
                        </p:par>
                        <p:par>
                          <p:cTn id="41" fill="hold" nodeType="afterGroup">
                            <p:stCondLst>
                              <p:cond delay="2000"/>
                            </p:stCondLst>
                            <p:childTnLst>
                              <p:par>
                                <p:cTn id="42" presetID="22" presetClass="entr" presetSubtype="8" fill="hold" nodeType="afterEffect">
                                  <p:stCondLst>
                                    <p:cond delay="0"/>
                                  </p:stCondLst>
                                  <p:childTnLst>
                                    <p:set>
                                      <p:cBhvr>
                                        <p:cTn id="43" dur="1" fill="hold">
                                          <p:stCondLst>
                                            <p:cond delay="0"/>
                                          </p:stCondLst>
                                        </p:cTn>
                                        <p:tgtEl>
                                          <p:spTgt spid="156"/>
                                        </p:tgtEl>
                                        <p:attrNameLst>
                                          <p:attrName>style.visibility</p:attrName>
                                        </p:attrNameLst>
                                      </p:cBhvr>
                                      <p:to>
                                        <p:strVal val="visible"/>
                                      </p:to>
                                    </p:set>
                                    <p:animEffect transition="in" filter="wipe(left)">
                                      <p:cBhvr>
                                        <p:cTn id="44" dur="250"/>
                                        <p:tgtEl>
                                          <p:spTgt spid="156"/>
                                        </p:tgtEl>
                                      </p:cBhvr>
                                    </p:animEffect>
                                  </p:childTnLst>
                                </p:cTn>
                              </p:par>
                            </p:childTnLst>
                          </p:cTn>
                        </p:par>
                        <p:par>
                          <p:cTn id="45" fill="hold" nodeType="afterGroup">
                            <p:stCondLst>
                              <p:cond delay="2250"/>
                            </p:stCondLst>
                            <p:childTnLst>
                              <p:par>
                                <p:cTn id="46" presetID="47" presetClass="entr" presetSubtype="0" fill="hold" nodeType="afterEffect">
                                  <p:stCondLst>
                                    <p:cond delay="0"/>
                                  </p:stCondLst>
                                  <p:childTnLst>
                                    <p:set>
                                      <p:cBhvr>
                                        <p:cTn id="47" dur="1" fill="hold">
                                          <p:stCondLst>
                                            <p:cond delay="0"/>
                                          </p:stCondLst>
                                        </p:cTn>
                                        <p:tgtEl>
                                          <p:spTgt spid="184"/>
                                        </p:tgtEl>
                                        <p:attrNameLst>
                                          <p:attrName>style.visibility</p:attrName>
                                        </p:attrNameLst>
                                      </p:cBhvr>
                                      <p:to>
                                        <p:strVal val="visible"/>
                                      </p:to>
                                    </p:set>
                                    <p:animEffect transition="in" filter="fade">
                                      <p:cBhvr>
                                        <p:cTn id="48" dur="250"/>
                                        <p:tgtEl>
                                          <p:spTgt spid="184"/>
                                        </p:tgtEl>
                                      </p:cBhvr>
                                    </p:animEffect>
                                    <p:anim calcmode="lin" valueType="num">
                                      <p:cBhvr>
                                        <p:cTn id="49" dur="250" fill="hold"/>
                                        <p:tgtEl>
                                          <p:spTgt spid="184"/>
                                        </p:tgtEl>
                                        <p:attrNameLst>
                                          <p:attrName>ppt_x</p:attrName>
                                        </p:attrNameLst>
                                      </p:cBhvr>
                                      <p:tavLst>
                                        <p:tav tm="0">
                                          <p:val>
                                            <p:strVal val="#ppt_x"/>
                                          </p:val>
                                        </p:tav>
                                        <p:tav tm="100000">
                                          <p:val>
                                            <p:strVal val="#ppt_x"/>
                                          </p:val>
                                        </p:tav>
                                      </p:tavLst>
                                    </p:anim>
                                    <p:anim calcmode="lin" valueType="num">
                                      <p:cBhvr>
                                        <p:cTn id="50" dur="250" fill="hold"/>
                                        <p:tgtEl>
                                          <p:spTgt spid="184"/>
                                        </p:tgtEl>
                                        <p:attrNameLst>
                                          <p:attrName>ppt_y</p:attrName>
                                        </p:attrNameLst>
                                      </p:cBhvr>
                                      <p:tavLst>
                                        <p:tav tm="0">
                                          <p:val>
                                            <p:strVal val="#ppt_y-.1"/>
                                          </p:val>
                                        </p:tav>
                                        <p:tav tm="100000">
                                          <p:val>
                                            <p:strVal val="#ppt_y"/>
                                          </p:val>
                                        </p:tav>
                                      </p:tavLst>
                                    </p:anim>
                                  </p:childTnLst>
                                </p:cTn>
                              </p:par>
                            </p:childTnLst>
                          </p:cTn>
                        </p:par>
                        <p:par>
                          <p:cTn id="51" fill="hold" nodeType="afterGroup">
                            <p:stCondLst>
                              <p:cond delay="2500"/>
                            </p:stCondLst>
                            <p:childTnLst>
                              <p:par>
                                <p:cTn id="52" presetID="22" presetClass="entr" presetSubtype="8" fill="hold" nodeType="afterEffect">
                                  <p:stCondLst>
                                    <p:cond delay="0"/>
                                  </p:stCondLst>
                                  <p:childTnLst>
                                    <p:set>
                                      <p:cBhvr>
                                        <p:cTn id="53" dur="1" fill="hold">
                                          <p:stCondLst>
                                            <p:cond delay="0"/>
                                          </p:stCondLst>
                                        </p:cTn>
                                        <p:tgtEl>
                                          <p:spTgt spid="164"/>
                                        </p:tgtEl>
                                        <p:attrNameLst>
                                          <p:attrName>style.visibility</p:attrName>
                                        </p:attrNameLst>
                                      </p:cBhvr>
                                      <p:to>
                                        <p:strVal val="visible"/>
                                      </p:to>
                                    </p:set>
                                    <p:animEffect transition="in" filter="wipe(left)">
                                      <p:cBhvr>
                                        <p:cTn id="54" dur="250"/>
                                        <p:tgtEl>
                                          <p:spTgt spid="164"/>
                                        </p:tgtEl>
                                      </p:cBhvr>
                                    </p:animEffect>
                                  </p:childTnLst>
                                </p:cTn>
                              </p:par>
                            </p:childTnLst>
                          </p:cTn>
                        </p:par>
                        <p:par>
                          <p:cTn id="55" fill="hold" nodeType="afterGroup">
                            <p:stCondLst>
                              <p:cond delay="2750"/>
                            </p:stCondLst>
                            <p:childTnLst>
                              <p:par>
                                <p:cTn id="56" presetID="42" presetClass="entr" presetSubtype="0" fill="hold" nodeType="afterEffect">
                                  <p:stCondLst>
                                    <p:cond delay="0"/>
                                  </p:stCondLst>
                                  <p:childTnLst>
                                    <p:set>
                                      <p:cBhvr>
                                        <p:cTn id="57" dur="1" fill="hold">
                                          <p:stCondLst>
                                            <p:cond delay="0"/>
                                          </p:stCondLst>
                                        </p:cTn>
                                        <p:tgtEl>
                                          <p:spTgt spid="181"/>
                                        </p:tgtEl>
                                        <p:attrNameLst>
                                          <p:attrName>style.visibility</p:attrName>
                                        </p:attrNameLst>
                                      </p:cBhvr>
                                      <p:to>
                                        <p:strVal val="visible"/>
                                      </p:to>
                                    </p:set>
                                    <p:animEffect transition="in" filter="fade">
                                      <p:cBhvr>
                                        <p:cTn id="58" dur="250"/>
                                        <p:tgtEl>
                                          <p:spTgt spid="181"/>
                                        </p:tgtEl>
                                      </p:cBhvr>
                                    </p:animEffect>
                                    <p:anim calcmode="lin" valueType="num">
                                      <p:cBhvr>
                                        <p:cTn id="59" dur="250" fill="hold"/>
                                        <p:tgtEl>
                                          <p:spTgt spid="181"/>
                                        </p:tgtEl>
                                        <p:attrNameLst>
                                          <p:attrName>ppt_x</p:attrName>
                                        </p:attrNameLst>
                                      </p:cBhvr>
                                      <p:tavLst>
                                        <p:tav tm="0">
                                          <p:val>
                                            <p:strVal val="#ppt_x"/>
                                          </p:val>
                                        </p:tav>
                                        <p:tav tm="100000">
                                          <p:val>
                                            <p:strVal val="#ppt_x"/>
                                          </p:val>
                                        </p:tav>
                                      </p:tavLst>
                                    </p:anim>
                                    <p:anim calcmode="lin" valueType="num">
                                      <p:cBhvr>
                                        <p:cTn id="60" dur="250" fill="hold"/>
                                        <p:tgtEl>
                                          <p:spTgt spid="181"/>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3000"/>
                            </p:stCondLst>
                            <p:childTnLst>
                              <p:par>
                                <p:cTn id="62" presetID="16" presetClass="entr" presetSubtype="21" fill="hold" grpId="0" nodeType="afterEffect">
                                  <p:stCondLst>
                                    <p:cond delay="0"/>
                                  </p:stCondLst>
                                  <p:childTnLst>
                                    <p:set>
                                      <p:cBhvr>
                                        <p:cTn id="63" dur="1" fill="hold">
                                          <p:stCondLst>
                                            <p:cond delay="0"/>
                                          </p:stCondLst>
                                        </p:cTn>
                                        <p:tgtEl>
                                          <p:spTgt spid="187"/>
                                        </p:tgtEl>
                                        <p:attrNameLst>
                                          <p:attrName>style.visibility</p:attrName>
                                        </p:attrNameLst>
                                      </p:cBhvr>
                                      <p:to>
                                        <p:strVal val="visible"/>
                                      </p:to>
                                    </p:set>
                                    <p:animEffect transition="in" filter="barn(inVertical)">
                                      <p:cBhvr>
                                        <p:cTn id="64" dur="25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p:bldP spid="62"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3" name="组合 32"/>
          <p:cNvGrpSpPr/>
          <p:nvPr/>
        </p:nvGrpSpPr>
        <p:grpSpPr>
          <a:xfrm>
            <a:off x="1446679" y="1716035"/>
            <a:ext cx="1094509" cy="1094509"/>
            <a:chOff x="4179570" y="1588770"/>
            <a:chExt cx="2735580" cy="2735580"/>
          </a:xfrm>
        </p:grpSpPr>
        <p:sp>
          <p:nvSpPr>
            <p:cNvPr id="34" name="椭圆 33"/>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gradFill>
            <a:ln w="25400">
              <a:gradFill flip="none" rotWithShape="1">
                <a:gsLst>
                  <a:gs pos="0">
                    <a:schemeClr val="bg1">
                      <a:lumMod val="75000"/>
                    </a:schemeClr>
                  </a:gs>
                  <a:gs pos="100000">
                    <a:schemeClr val="bg1"/>
                  </a:gs>
                </a:gsLst>
                <a:lin ang="2700000" scaled="1"/>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椭圆 34"/>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6" name="组合 35"/>
          <p:cNvGrpSpPr/>
          <p:nvPr/>
        </p:nvGrpSpPr>
        <p:grpSpPr>
          <a:xfrm>
            <a:off x="3192929" y="1716035"/>
            <a:ext cx="1094509" cy="1094509"/>
            <a:chOff x="4179570" y="1588770"/>
            <a:chExt cx="2735580" cy="2735580"/>
          </a:xfrm>
        </p:grpSpPr>
        <p:sp>
          <p:nvSpPr>
            <p:cNvPr id="37" name="椭圆 36"/>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gradFill>
            <a:ln w="25400">
              <a:gradFill flip="none" rotWithShape="1">
                <a:gsLst>
                  <a:gs pos="0">
                    <a:schemeClr val="bg1">
                      <a:lumMod val="75000"/>
                    </a:schemeClr>
                  </a:gs>
                  <a:gs pos="100000">
                    <a:schemeClr val="bg1"/>
                  </a:gs>
                </a:gsLst>
                <a:lin ang="2700000" scaled="1"/>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8" name="椭圆 37"/>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39" name="组合 38"/>
          <p:cNvGrpSpPr/>
          <p:nvPr/>
        </p:nvGrpSpPr>
        <p:grpSpPr>
          <a:xfrm>
            <a:off x="4939179" y="1716035"/>
            <a:ext cx="1094509" cy="1094509"/>
            <a:chOff x="4179570" y="1588770"/>
            <a:chExt cx="2735580" cy="2735580"/>
          </a:xfrm>
        </p:grpSpPr>
        <p:sp>
          <p:nvSpPr>
            <p:cNvPr id="40" name="椭圆 39"/>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gradFill>
            <a:ln w="25400">
              <a:gradFill flip="none" rotWithShape="1">
                <a:gsLst>
                  <a:gs pos="0">
                    <a:schemeClr val="bg1">
                      <a:lumMod val="75000"/>
                    </a:schemeClr>
                  </a:gs>
                  <a:gs pos="100000">
                    <a:schemeClr val="bg1"/>
                  </a:gs>
                </a:gsLst>
                <a:lin ang="2700000" scaled="1"/>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1" name="椭圆 40"/>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42" name="组合 41"/>
          <p:cNvGrpSpPr/>
          <p:nvPr/>
        </p:nvGrpSpPr>
        <p:grpSpPr>
          <a:xfrm>
            <a:off x="6685428" y="1716035"/>
            <a:ext cx="1094509" cy="1094509"/>
            <a:chOff x="4179570" y="1588770"/>
            <a:chExt cx="2735580" cy="2735580"/>
          </a:xfrm>
        </p:grpSpPr>
        <p:sp>
          <p:nvSpPr>
            <p:cNvPr id="43" name="椭圆 42"/>
            <p:cNvSpPr/>
            <p:nvPr/>
          </p:nvSpPr>
          <p:spPr>
            <a:xfrm>
              <a:off x="4179570" y="1588770"/>
              <a:ext cx="2735580" cy="2735580"/>
            </a:xfrm>
            <a:prstGeom prst="ellipse">
              <a:avLst/>
            </a:prstGeom>
            <a:gradFill flip="none" rotWithShape="1">
              <a:gsLst>
                <a:gs pos="0">
                  <a:schemeClr val="bg1">
                    <a:lumMod val="85000"/>
                  </a:schemeClr>
                </a:gs>
                <a:gs pos="100000">
                  <a:schemeClr val="bg1">
                    <a:lumMod val="95000"/>
                  </a:schemeClr>
                </a:gs>
              </a:gsLst>
              <a:lin ang="2700000" scaled="1"/>
            </a:gradFill>
            <a:ln w="25400">
              <a:gradFill flip="none" rotWithShape="1">
                <a:gsLst>
                  <a:gs pos="0">
                    <a:schemeClr val="bg1">
                      <a:lumMod val="75000"/>
                    </a:schemeClr>
                  </a:gs>
                  <a:gs pos="100000">
                    <a:schemeClr val="bg1"/>
                  </a:gs>
                </a:gsLst>
                <a:lin ang="2700000" scaled="1"/>
              </a:gradFill>
            </a:ln>
            <a:effectLst>
              <a:innerShdw blurRad="1651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44" name="椭圆 43"/>
            <p:cNvSpPr/>
            <p:nvPr/>
          </p:nvSpPr>
          <p:spPr>
            <a:xfrm>
              <a:off x="4574903" y="1984103"/>
              <a:ext cx="1944914" cy="1944914"/>
            </a:xfrm>
            <a:prstGeom prst="ellipse">
              <a:avLst/>
            </a:prstGeom>
            <a:solidFill>
              <a:srgbClr val="E2E2E2"/>
            </a:solidFill>
            <a:ln w="19050">
              <a:gradFill flip="none" rotWithShape="1">
                <a:gsLst>
                  <a:gs pos="0">
                    <a:schemeClr val="bg1"/>
                  </a:gs>
                  <a:gs pos="100000">
                    <a:schemeClr val="bg1">
                      <a:lumMod val="75000"/>
                    </a:schemeClr>
                  </a:gs>
                </a:gsLst>
                <a:lin ang="2700000" scaled="1"/>
              </a:grad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sp>
        <p:nvSpPr>
          <p:cNvPr id="45" name="文本框 18"/>
          <p:cNvSpPr txBox="1"/>
          <p:nvPr/>
        </p:nvSpPr>
        <p:spPr>
          <a:xfrm>
            <a:off x="1674755" y="1994277"/>
            <a:ext cx="636444" cy="438582"/>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01</a:t>
            </a:r>
            <a:endParaRPr lang="zh-CN" altLang="en-US" sz="2400">
              <a:solidFill>
                <a:srgbClr val="022E6E"/>
              </a:solidFill>
              <a:latin typeface="Impact" panose="020b0806030902050204" pitchFamily="34" charset="0"/>
            </a:endParaRPr>
          </a:p>
        </p:txBody>
      </p:sp>
      <p:sp>
        <p:nvSpPr>
          <p:cNvPr id="46" name="文本框 19"/>
          <p:cNvSpPr txBox="1"/>
          <p:nvPr/>
        </p:nvSpPr>
        <p:spPr>
          <a:xfrm>
            <a:off x="3421958" y="1994277"/>
            <a:ext cx="636444" cy="438582"/>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02</a:t>
            </a:r>
            <a:endParaRPr lang="zh-CN" altLang="en-US" sz="2400">
              <a:solidFill>
                <a:srgbClr val="022E6E"/>
              </a:solidFill>
              <a:latin typeface="Impact" panose="020b0806030902050204" pitchFamily="34" charset="0"/>
            </a:endParaRPr>
          </a:p>
        </p:txBody>
      </p:sp>
      <p:sp>
        <p:nvSpPr>
          <p:cNvPr id="47" name="文本框 20"/>
          <p:cNvSpPr txBox="1"/>
          <p:nvPr/>
        </p:nvSpPr>
        <p:spPr>
          <a:xfrm>
            <a:off x="5168207" y="1994277"/>
            <a:ext cx="636444" cy="438582"/>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03</a:t>
            </a:r>
            <a:endParaRPr lang="zh-CN" altLang="en-US" sz="2400">
              <a:solidFill>
                <a:srgbClr val="022E6E"/>
              </a:solidFill>
              <a:latin typeface="Impact" panose="020b0806030902050204" pitchFamily="34" charset="0"/>
            </a:endParaRPr>
          </a:p>
        </p:txBody>
      </p:sp>
      <p:sp>
        <p:nvSpPr>
          <p:cNvPr id="48" name="文本框 21"/>
          <p:cNvSpPr txBox="1"/>
          <p:nvPr/>
        </p:nvSpPr>
        <p:spPr>
          <a:xfrm>
            <a:off x="6914457" y="1994277"/>
            <a:ext cx="636444" cy="438582"/>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04</a:t>
            </a:r>
            <a:endParaRPr lang="zh-CN" altLang="en-US" sz="2400">
              <a:solidFill>
                <a:srgbClr val="022E6E"/>
              </a:solidFill>
              <a:latin typeface="Impact" panose="020b0806030902050204" pitchFamily="34" charset="0"/>
            </a:endParaRPr>
          </a:p>
        </p:txBody>
      </p:sp>
      <p:grpSp>
        <p:nvGrpSpPr>
          <p:cNvPr id="49" name="组合 48"/>
          <p:cNvGrpSpPr/>
          <p:nvPr/>
        </p:nvGrpSpPr>
        <p:grpSpPr>
          <a:xfrm>
            <a:off x="1124277" y="4185108"/>
            <a:ext cx="1760610" cy="750764"/>
            <a:chOff x="3619190" y="2004244"/>
            <a:chExt cx="2347480" cy="1001019"/>
          </a:xfrm>
        </p:grpSpPr>
        <p:sp>
          <p:nvSpPr>
            <p:cNvPr id="50" name="文本框 24"/>
            <p:cNvSpPr txBox="1"/>
            <p:nvPr/>
          </p:nvSpPr>
          <p:spPr>
            <a:xfrm>
              <a:off x="3776606" y="2004244"/>
              <a:ext cx="2169333"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51"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52" name="Group 4"/>
          <p:cNvGrpSpPr>
            <a:grpSpLocks noChangeAspect="1"/>
          </p:cNvGrpSpPr>
          <p:nvPr/>
        </p:nvGrpSpPr>
        <p:grpSpPr>
          <a:xfrm>
            <a:off x="1835259" y="3785120"/>
            <a:ext cx="315439" cy="369659"/>
            <a:chOff x="1776" y="1776"/>
            <a:chExt cx="64" cy="75"/>
          </a:xfrm>
          <a:solidFill>
            <a:srgbClr val="022E6E"/>
          </a:solidFill>
          <a:effectLst/>
        </p:grpSpPr>
        <p:sp>
          <p:nvSpPr>
            <p:cNvPr id="53"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4"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5"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6"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57" name="Group 18"/>
          <p:cNvGrpSpPr>
            <a:grpSpLocks noChangeAspect="1"/>
          </p:cNvGrpSpPr>
          <p:nvPr/>
        </p:nvGrpSpPr>
        <p:grpSpPr>
          <a:xfrm>
            <a:off x="7056482" y="3816557"/>
            <a:ext cx="352392" cy="328364"/>
            <a:chOff x="3802" y="2858"/>
            <a:chExt cx="616" cy="574"/>
          </a:xfrm>
          <a:solidFill>
            <a:srgbClr val="022E6E"/>
          </a:solidFill>
          <a:effectLst/>
        </p:grpSpPr>
        <p:sp>
          <p:nvSpPr>
            <p:cNvPr id="5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5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2"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63" name="Group 13"/>
          <p:cNvGrpSpPr>
            <a:grpSpLocks noChangeAspect="1"/>
          </p:cNvGrpSpPr>
          <p:nvPr/>
        </p:nvGrpSpPr>
        <p:grpSpPr>
          <a:xfrm>
            <a:off x="3547848" y="3766474"/>
            <a:ext cx="384667" cy="389210"/>
            <a:chOff x="2426" y="2781"/>
            <a:chExt cx="593" cy="600"/>
          </a:xfrm>
          <a:solidFill>
            <a:srgbClr val="022E6E"/>
          </a:solidFill>
          <a:effectLst/>
        </p:grpSpPr>
        <p:sp>
          <p:nvSpPr>
            <p:cNvPr id="64"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5"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66" name="组合 65"/>
          <p:cNvGrpSpPr/>
          <p:nvPr/>
        </p:nvGrpSpPr>
        <p:grpSpPr>
          <a:xfrm>
            <a:off x="5340039" y="3798467"/>
            <a:ext cx="330572" cy="359730"/>
            <a:chOff x="4873620" y="1965325"/>
            <a:chExt cx="269882" cy="293688"/>
          </a:xfrm>
          <a:solidFill>
            <a:srgbClr val="022E6E"/>
          </a:solidFill>
          <a:effectLst/>
        </p:grpSpPr>
        <p:sp>
          <p:nvSpPr>
            <p:cNvPr id="67" name="Freeform 502"/>
            <p:cNvSpPr/>
            <p:nvPr/>
          </p:nvSpPr>
          <p:spPr bwMode="auto">
            <a:xfrm>
              <a:off x="4873620"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8" name="Freeform 503"/>
            <p:cNvSpPr/>
            <p:nvPr/>
          </p:nvSpPr>
          <p:spPr bwMode="auto">
            <a:xfrm>
              <a:off x="4884737"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69" name="Freeform 504"/>
            <p:cNvSpPr/>
            <p:nvPr/>
          </p:nvSpPr>
          <p:spPr bwMode="auto">
            <a:xfrm>
              <a:off x="4940303"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70"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nvGrpSpPr>
          <p:cNvPr id="71" name="组合 70"/>
          <p:cNvGrpSpPr/>
          <p:nvPr/>
        </p:nvGrpSpPr>
        <p:grpSpPr>
          <a:xfrm>
            <a:off x="1963798" y="2872257"/>
            <a:ext cx="58353" cy="811397"/>
            <a:chOff x="2563325" y="3120190"/>
            <a:chExt cx="77804" cy="1081862"/>
          </a:xfrm>
        </p:grpSpPr>
        <p:sp>
          <p:nvSpPr>
            <p:cNvPr id="72" name="椭圆 71"/>
            <p:cNvSpPr/>
            <p:nvPr/>
          </p:nvSpPr>
          <p:spPr>
            <a:xfrm>
              <a:off x="2563325" y="3120190"/>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73" name="直接连接符 72"/>
            <p:cNvCxnSpPr>
              <a:stCxn id="72" idx="4"/>
            </p:cNvCxnSpPr>
            <p:nvPr/>
          </p:nvCxnSpPr>
          <p:spPr>
            <a:xfrm>
              <a:off x="2602227" y="3197994"/>
              <a:ext cx="1" cy="985736"/>
            </a:xfrm>
            <a:prstGeom prst="line">
              <a:avLst/>
            </a:prstGeom>
            <a:ln w="19050">
              <a:solidFill>
                <a:srgbClr val="022E6E"/>
              </a:solidFill>
              <a:prstDash val="sysDot"/>
            </a:ln>
          </p:spPr>
          <p:style>
            <a:lnRef idx="1">
              <a:schemeClr val="accent1"/>
            </a:lnRef>
            <a:fillRef idx="0">
              <a:schemeClr val="accent1"/>
            </a:fillRef>
            <a:effectRef idx="0">
              <a:schemeClr val="accent1"/>
            </a:effectRef>
            <a:fontRef idx="minor">
              <a:schemeClr val="tx1"/>
            </a:fontRef>
          </p:style>
        </p:cxnSp>
        <p:sp>
          <p:nvSpPr>
            <p:cNvPr id="74" name="椭圆 73"/>
            <p:cNvSpPr/>
            <p:nvPr/>
          </p:nvSpPr>
          <p:spPr>
            <a:xfrm>
              <a:off x="2563325" y="4124248"/>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75" name="组合 74"/>
          <p:cNvGrpSpPr/>
          <p:nvPr/>
        </p:nvGrpSpPr>
        <p:grpSpPr>
          <a:xfrm>
            <a:off x="3708829" y="2872257"/>
            <a:ext cx="58353" cy="811397"/>
            <a:chOff x="2563325" y="3120190"/>
            <a:chExt cx="77804" cy="1081862"/>
          </a:xfrm>
        </p:grpSpPr>
        <p:sp>
          <p:nvSpPr>
            <p:cNvPr id="76" name="椭圆 75"/>
            <p:cNvSpPr/>
            <p:nvPr/>
          </p:nvSpPr>
          <p:spPr>
            <a:xfrm>
              <a:off x="2563325" y="3120190"/>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77" name="直接连接符 76"/>
            <p:cNvCxnSpPr>
              <a:stCxn id="76" idx="4"/>
            </p:cNvCxnSpPr>
            <p:nvPr/>
          </p:nvCxnSpPr>
          <p:spPr>
            <a:xfrm>
              <a:off x="2602227" y="3197994"/>
              <a:ext cx="1" cy="985736"/>
            </a:xfrm>
            <a:prstGeom prst="line">
              <a:avLst/>
            </a:prstGeom>
            <a:ln w="19050">
              <a:solidFill>
                <a:srgbClr val="022E6E"/>
              </a:solidFill>
              <a:prstDash val="sysDot"/>
            </a:ln>
          </p:spPr>
          <p:style>
            <a:lnRef idx="1">
              <a:schemeClr val="accent1"/>
            </a:lnRef>
            <a:fillRef idx="0">
              <a:schemeClr val="accent1"/>
            </a:fillRef>
            <a:effectRef idx="0">
              <a:schemeClr val="accent1"/>
            </a:effectRef>
            <a:fontRef idx="minor">
              <a:schemeClr val="tx1"/>
            </a:fontRef>
          </p:style>
        </p:cxnSp>
        <p:sp>
          <p:nvSpPr>
            <p:cNvPr id="78" name="椭圆 77"/>
            <p:cNvSpPr/>
            <p:nvPr/>
          </p:nvSpPr>
          <p:spPr>
            <a:xfrm>
              <a:off x="2563325" y="4124248"/>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79" name="组合 78"/>
          <p:cNvGrpSpPr/>
          <p:nvPr/>
        </p:nvGrpSpPr>
        <p:grpSpPr>
          <a:xfrm>
            <a:off x="5458569" y="2872257"/>
            <a:ext cx="58353" cy="811397"/>
            <a:chOff x="2563325" y="3120190"/>
            <a:chExt cx="77804" cy="1081862"/>
          </a:xfrm>
        </p:grpSpPr>
        <p:sp>
          <p:nvSpPr>
            <p:cNvPr id="80" name="椭圆 79"/>
            <p:cNvSpPr/>
            <p:nvPr/>
          </p:nvSpPr>
          <p:spPr>
            <a:xfrm>
              <a:off x="2563325" y="3120190"/>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81" name="直接连接符 80"/>
            <p:cNvCxnSpPr>
              <a:stCxn id="80" idx="4"/>
            </p:cNvCxnSpPr>
            <p:nvPr/>
          </p:nvCxnSpPr>
          <p:spPr>
            <a:xfrm>
              <a:off x="2602227" y="3197994"/>
              <a:ext cx="1" cy="985736"/>
            </a:xfrm>
            <a:prstGeom prst="line">
              <a:avLst/>
            </a:prstGeom>
            <a:ln w="19050">
              <a:solidFill>
                <a:srgbClr val="022E6E"/>
              </a:solidFill>
              <a:prstDash val="sysDot"/>
            </a:ln>
          </p:spPr>
          <p:style>
            <a:lnRef idx="1">
              <a:schemeClr val="accent1"/>
            </a:lnRef>
            <a:fillRef idx="0">
              <a:schemeClr val="accent1"/>
            </a:fillRef>
            <a:effectRef idx="0">
              <a:schemeClr val="accent1"/>
            </a:effectRef>
            <a:fontRef idx="minor">
              <a:schemeClr val="tx1"/>
            </a:fontRef>
          </p:style>
        </p:cxnSp>
        <p:sp>
          <p:nvSpPr>
            <p:cNvPr id="82" name="椭圆 81"/>
            <p:cNvSpPr/>
            <p:nvPr/>
          </p:nvSpPr>
          <p:spPr>
            <a:xfrm>
              <a:off x="2563325" y="4124248"/>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83" name="组合 82"/>
          <p:cNvGrpSpPr/>
          <p:nvPr/>
        </p:nvGrpSpPr>
        <p:grpSpPr>
          <a:xfrm>
            <a:off x="7203503" y="2872257"/>
            <a:ext cx="58353" cy="811397"/>
            <a:chOff x="2563325" y="3120190"/>
            <a:chExt cx="77804" cy="1081862"/>
          </a:xfrm>
        </p:grpSpPr>
        <p:sp>
          <p:nvSpPr>
            <p:cNvPr id="84" name="椭圆 83"/>
            <p:cNvSpPr/>
            <p:nvPr/>
          </p:nvSpPr>
          <p:spPr>
            <a:xfrm>
              <a:off x="2563325" y="3120190"/>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cxnSp>
          <p:nvCxnSpPr>
            <p:cNvPr id="85" name="直接连接符 84"/>
            <p:cNvCxnSpPr>
              <a:stCxn id="84" idx="4"/>
            </p:cNvCxnSpPr>
            <p:nvPr/>
          </p:nvCxnSpPr>
          <p:spPr>
            <a:xfrm>
              <a:off x="2602227" y="3197994"/>
              <a:ext cx="1" cy="985736"/>
            </a:xfrm>
            <a:prstGeom prst="line">
              <a:avLst/>
            </a:prstGeom>
            <a:ln w="19050">
              <a:solidFill>
                <a:srgbClr val="022E6E"/>
              </a:solidFill>
              <a:prstDash val="sysDot"/>
            </a:ln>
          </p:spPr>
          <p:style>
            <a:lnRef idx="1">
              <a:schemeClr val="accent1"/>
            </a:lnRef>
            <a:fillRef idx="0">
              <a:schemeClr val="accent1"/>
            </a:fillRef>
            <a:effectRef idx="0">
              <a:schemeClr val="accent1"/>
            </a:effectRef>
            <a:fontRef idx="minor">
              <a:schemeClr val="tx1"/>
            </a:fontRef>
          </p:style>
        </p:cxnSp>
        <p:sp>
          <p:nvSpPr>
            <p:cNvPr id="86" name="椭圆 85"/>
            <p:cNvSpPr/>
            <p:nvPr/>
          </p:nvSpPr>
          <p:spPr>
            <a:xfrm>
              <a:off x="2563325" y="4124248"/>
              <a:ext cx="77804" cy="77804"/>
            </a:xfrm>
            <a:prstGeom prst="ellipse">
              <a:avLst/>
            </a:prstGeom>
            <a:solidFill>
              <a:schemeClr val="tx1">
                <a:lumMod val="50000"/>
                <a:lumOff val="50000"/>
              </a:schemeClr>
            </a:solidFill>
            <a:ln>
              <a:solidFill>
                <a:srgbClr val="022E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grpSp>
      <p:grpSp>
        <p:nvGrpSpPr>
          <p:cNvPr id="89" name="组合 88"/>
          <p:cNvGrpSpPr/>
          <p:nvPr/>
        </p:nvGrpSpPr>
        <p:grpSpPr>
          <a:xfrm>
            <a:off x="2812973" y="4185108"/>
            <a:ext cx="1760610" cy="750764"/>
            <a:chOff x="3619190" y="2004244"/>
            <a:chExt cx="2347480" cy="1001019"/>
          </a:xfrm>
        </p:grpSpPr>
        <p:sp>
          <p:nvSpPr>
            <p:cNvPr id="90" name="文本框 24"/>
            <p:cNvSpPr txBox="1"/>
            <p:nvPr/>
          </p:nvSpPr>
          <p:spPr>
            <a:xfrm>
              <a:off x="3776606" y="2004244"/>
              <a:ext cx="2169333"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91"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4613304" y="4185108"/>
            <a:ext cx="1760610" cy="750764"/>
            <a:chOff x="3619190" y="2004244"/>
            <a:chExt cx="2347480" cy="1001019"/>
          </a:xfrm>
        </p:grpSpPr>
        <p:sp>
          <p:nvSpPr>
            <p:cNvPr id="93" name="文本框 24"/>
            <p:cNvSpPr txBox="1"/>
            <p:nvPr/>
          </p:nvSpPr>
          <p:spPr>
            <a:xfrm>
              <a:off x="3776606" y="2004244"/>
              <a:ext cx="2169333"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94"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95" name="组合 94"/>
          <p:cNvGrpSpPr/>
          <p:nvPr/>
        </p:nvGrpSpPr>
        <p:grpSpPr>
          <a:xfrm>
            <a:off x="6395734" y="4185108"/>
            <a:ext cx="1760610" cy="750764"/>
            <a:chOff x="3619190" y="2004244"/>
            <a:chExt cx="2347480" cy="1001019"/>
          </a:xfrm>
        </p:grpSpPr>
        <p:sp>
          <p:nvSpPr>
            <p:cNvPr id="96" name="文本框 24"/>
            <p:cNvSpPr txBox="1"/>
            <p:nvPr/>
          </p:nvSpPr>
          <p:spPr>
            <a:xfrm>
              <a:off x="3776606" y="2004244"/>
              <a:ext cx="2169333" cy="410369"/>
            </a:xfrm>
            <a:prstGeom prst="rect">
              <a:avLst/>
            </a:prstGeom>
            <a:noFill/>
          </p:spPr>
          <p:txBody>
            <a:bodyPr wrap="square" rtlCol="0">
              <a:spAutoFit/>
            </a:bodyPr>
            <a:lstStyle/>
            <a:p>
              <a:r>
                <a:rPr lang="zh-CN" altLang="en-US" sz="1400">
                  <a:solidFill>
                    <a:schemeClr val="tx1">
                      <a:lumMod val="50000"/>
                      <a:lumOff val="50000"/>
                    </a:schemeClr>
                  </a:solidFill>
                  <a:latin typeface="时尚中黑简体" pitchFamily="2" charset="-122"/>
                  <a:ea typeface="时尚中黑简体" pitchFamily="2" charset="-122"/>
                </a:rPr>
                <a:t>在此添加标题</a:t>
              </a:r>
              <a:endParaRPr lang="zh-CN" altLang="en-US" sz="1400">
                <a:solidFill>
                  <a:schemeClr val="tx1">
                    <a:lumMod val="50000"/>
                    <a:lumOff val="50000"/>
                  </a:schemeClr>
                </a:solidFill>
                <a:latin typeface="时尚中黑简体" pitchFamily="2" charset="-122"/>
                <a:ea typeface="时尚中黑简体" pitchFamily="2" charset="-122"/>
              </a:endParaRPr>
            </a:p>
          </p:txBody>
        </p:sp>
        <p:sp>
          <p:nvSpPr>
            <p:cNvPr id="97" name="文本框 25"/>
            <p:cNvSpPr txBox="1"/>
            <p:nvPr/>
          </p:nvSpPr>
          <p:spPr>
            <a:xfrm>
              <a:off x="3619190" y="2389709"/>
              <a:ext cx="2347480" cy="615554"/>
            </a:xfrm>
            <a:prstGeom prst="rect">
              <a:avLst/>
            </a:prstGeom>
            <a:noFill/>
          </p:spPr>
          <p:txBody>
            <a:bodyPr wrap="square" rtlCol="0">
              <a:spAutoFit/>
            </a:bodyPr>
            <a:lstStyle/>
            <a:p>
              <a:pPr lvl="0" algn="ctr">
                <a:lnSpc>
                  <a:spcPct val="120000"/>
                </a:lnSpc>
              </a:pPr>
              <a:r>
                <a:rPr lang="zh-CN" altLang="en-US" sz="10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a:t>
              </a:r>
              <a:endParaRPr lang="zh-CN" altLang="en-US" sz="10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98" name="文本框 8"/>
          <p:cNvSpPr txBox="1"/>
          <p:nvPr/>
        </p:nvSpPr>
        <p:spPr>
          <a:xfrm>
            <a:off x="629052" y="915566"/>
            <a:ext cx="7831889" cy="407804"/>
          </a:xfrm>
          <a:prstGeom prst="rect">
            <a:avLst/>
          </a:prstGeom>
          <a:noFill/>
        </p:spPr>
        <p:txBody>
          <a:bodyPr wrap="square" lIns="68580" tIns="34290" rIns="68580" bIns="34290" rtlCol="0">
            <a:spAutoFit/>
          </a:bodyPr>
          <a:lstStyle/>
          <a:p>
            <a:pPr algn="just"/>
            <a:r>
              <a:rPr lang="zh-CN" altLang="en-US" sz="105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050">
              <a:solidFill>
                <a:prstClr val="black">
                  <a:lumMod val="50000"/>
                  <a:lumOff val="50000"/>
                </a:prst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fade">
                                      <p:cBhvr>
                                        <p:cTn id="11" dur="250"/>
                                        <p:tgtEl>
                                          <p:spTgt spid="98"/>
                                        </p:tgtEl>
                                      </p:cBhvr>
                                    </p:animEffect>
                                    <p:anim calcmode="lin" valueType="num">
                                      <p:cBhvr>
                                        <p:cTn id="12" dur="250" fill="hold"/>
                                        <p:tgtEl>
                                          <p:spTgt spid="98"/>
                                        </p:tgtEl>
                                        <p:attrNameLst>
                                          <p:attrName>ppt_x</p:attrName>
                                        </p:attrNameLst>
                                      </p:cBhvr>
                                      <p:tavLst>
                                        <p:tav tm="0">
                                          <p:val>
                                            <p:strVal val="#ppt_x"/>
                                          </p:val>
                                        </p:tav>
                                        <p:tav tm="100000">
                                          <p:val>
                                            <p:strVal val="#ppt_x"/>
                                          </p:val>
                                        </p:tav>
                                      </p:tavLst>
                                    </p:anim>
                                    <p:anim calcmode="lin" valueType="num">
                                      <p:cBhvr>
                                        <p:cTn id="13" dur="250" fill="hold"/>
                                        <p:tgtEl>
                                          <p:spTgt spid="9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
                            </p:stCondLst>
                            <p:childTnLst>
                              <p:par>
                                <p:cTn id="15" presetID="21" presetClass="entr" presetSubtype="1"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wheel(1)">
                                      <p:cBhvr>
                                        <p:cTn id="17" dur="250"/>
                                        <p:tgtEl>
                                          <p:spTgt spid="33"/>
                                        </p:tgtEl>
                                      </p:cBhvr>
                                    </p:animEffect>
                                  </p:childTnLst>
                                </p:cTn>
                              </p:par>
                            </p:childTnLst>
                          </p:cTn>
                        </p:par>
                        <p:par>
                          <p:cTn id="18" fill="hold" nodeType="afterGroup">
                            <p:stCondLst>
                              <p:cond delay="1000"/>
                            </p:stCondLst>
                            <p:childTnLst>
                              <p:par>
                                <p:cTn id="19" presetID="22" presetClass="entr" presetSubtype="4"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wipe(down)">
                                      <p:cBhvr>
                                        <p:cTn id="21" dur="250"/>
                                        <p:tgtEl>
                                          <p:spTgt spid="45"/>
                                        </p:tgtEl>
                                      </p:cBhvr>
                                    </p:animEffect>
                                  </p:childTnLst>
                                </p:cTn>
                              </p:par>
                            </p:childTnLst>
                          </p:cTn>
                        </p:par>
                        <p:par>
                          <p:cTn id="22" fill="hold" nodeType="afterGroup">
                            <p:stCondLst>
                              <p:cond delay="1250"/>
                            </p:stCondLst>
                            <p:childTnLst>
                              <p:par>
                                <p:cTn id="23" presetID="22" presetClass="entr" presetSubtype="1" fill="hold" nodeType="afterEffect">
                                  <p:stCondLst>
                                    <p:cond delay="0"/>
                                  </p:stCondLst>
                                  <p:childTnLst>
                                    <p:set>
                                      <p:cBhvr>
                                        <p:cTn id="24" dur="1" fill="hold">
                                          <p:stCondLst>
                                            <p:cond delay="0"/>
                                          </p:stCondLst>
                                        </p:cTn>
                                        <p:tgtEl>
                                          <p:spTgt spid="71"/>
                                        </p:tgtEl>
                                        <p:attrNameLst>
                                          <p:attrName>style.visibility</p:attrName>
                                        </p:attrNameLst>
                                      </p:cBhvr>
                                      <p:to>
                                        <p:strVal val="visible"/>
                                      </p:to>
                                    </p:set>
                                    <p:animEffect transition="in" filter="wipe(up)">
                                      <p:cBhvr>
                                        <p:cTn id="25" dur="250"/>
                                        <p:tgtEl>
                                          <p:spTgt spid="71"/>
                                        </p:tgtEl>
                                      </p:cBhvr>
                                    </p:animEffect>
                                  </p:childTnLst>
                                </p:cTn>
                              </p:par>
                            </p:childTnLst>
                          </p:cTn>
                        </p:par>
                        <p:par>
                          <p:cTn id="26" fill="hold" nodeType="afterGroup">
                            <p:stCondLst>
                              <p:cond delay="1500"/>
                            </p:stCondLst>
                            <p:childTnLst>
                              <p:par>
                                <p:cTn id="27" presetID="22" presetClass="entr" presetSubtype="1"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up)">
                                      <p:cBhvr>
                                        <p:cTn id="29" dur="250"/>
                                        <p:tgtEl>
                                          <p:spTgt spid="52"/>
                                        </p:tgtEl>
                                      </p:cBhvr>
                                    </p:animEffect>
                                  </p:childTnLst>
                                </p:cTn>
                              </p:par>
                            </p:childTnLst>
                          </p:cTn>
                        </p:par>
                        <p:par>
                          <p:cTn id="30" fill="hold" nodeType="afterGroup">
                            <p:stCondLst>
                              <p:cond delay="1750"/>
                            </p:stCondLst>
                            <p:childTnLst>
                              <p:par>
                                <p:cTn id="31" presetID="22" presetClass="entr" presetSubtype="1" fill="hold"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up)">
                                      <p:cBhvr>
                                        <p:cTn id="33" dur="250"/>
                                        <p:tgtEl>
                                          <p:spTgt spid="49"/>
                                        </p:tgtEl>
                                      </p:cBhvr>
                                    </p:animEffect>
                                  </p:childTnLst>
                                </p:cTn>
                              </p:par>
                            </p:childTnLst>
                          </p:cTn>
                        </p:par>
                        <p:par>
                          <p:cTn id="34" fill="hold" nodeType="afterGroup">
                            <p:stCondLst>
                              <p:cond delay="2000"/>
                            </p:stCondLst>
                            <p:childTnLst>
                              <p:par>
                                <p:cTn id="35" presetID="21" presetClass="entr" presetSubtype="1"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heel(1)">
                                      <p:cBhvr>
                                        <p:cTn id="37" dur="250"/>
                                        <p:tgtEl>
                                          <p:spTgt spid="36"/>
                                        </p:tgtEl>
                                      </p:cBhvr>
                                    </p:animEffect>
                                  </p:childTnLst>
                                </p:cTn>
                              </p:par>
                            </p:childTnLst>
                          </p:cTn>
                        </p:par>
                        <p:par>
                          <p:cTn id="38" fill="hold" nodeType="afterGroup">
                            <p:stCondLst>
                              <p:cond delay="2250"/>
                            </p:stCondLst>
                            <p:childTnLst>
                              <p:par>
                                <p:cTn id="39" presetID="22" presetClass="entr" presetSubtype="1"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up)">
                                      <p:cBhvr>
                                        <p:cTn id="41" dur="250"/>
                                        <p:tgtEl>
                                          <p:spTgt spid="46"/>
                                        </p:tgtEl>
                                      </p:cBhvr>
                                    </p:animEffect>
                                  </p:childTnLst>
                                </p:cTn>
                              </p:par>
                            </p:childTnLst>
                          </p:cTn>
                        </p:par>
                        <p:par>
                          <p:cTn id="42" fill="hold" nodeType="afterGroup">
                            <p:stCondLst>
                              <p:cond delay="2500"/>
                            </p:stCondLst>
                            <p:childTnLst>
                              <p:par>
                                <p:cTn id="43" presetID="22" presetClass="entr" presetSubtype="1" fill="hold"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250"/>
                                        <p:tgtEl>
                                          <p:spTgt spid="75"/>
                                        </p:tgtEl>
                                      </p:cBhvr>
                                    </p:animEffect>
                                  </p:childTnLst>
                                </p:cTn>
                              </p:par>
                            </p:childTnLst>
                          </p:cTn>
                        </p:par>
                        <p:par>
                          <p:cTn id="46" fill="hold" nodeType="afterGroup">
                            <p:stCondLst>
                              <p:cond delay="2750"/>
                            </p:stCondLst>
                            <p:childTnLst>
                              <p:par>
                                <p:cTn id="47" presetID="22" presetClass="entr" presetSubtype="1"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Effect transition="in" filter="wipe(up)">
                                      <p:cBhvr>
                                        <p:cTn id="49" dur="250"/>
                                        <p:tgtEl>
                                          <p:spTgt spid="63"/>
                                        </p:tgtEl>
                                      </p:cBhvr>
                                    </p:animEffect>
                                  </p:childTnLst>
                                </p:cTn>
                              </p:par>
                            </p:childTnLst>
                          </p:cTn>
                        </p:par>
                        <p:par>
                          <p:cTn id="50" fill="hold" nodeType="afterGroup">
                            <p:stCondLst>
                              <p:cond delay="3000"/>
                            </p:stCondLst>
                            <p:childTnLst>
                              <p:par>
                                <p:cTn id="51" presetID="22" presetClass="entr" presetSubtype="1" fill="hold" nodeType="afterEffect">
                                  <p:stCondLst>
                                    <p:cond delay="0"/>
                                  </p:stCondLst>
                                  <p:childTnLst>
                                    <p:set>
                                      <p:cBhvr>
                                        <p:cTn id="52" dur="1" fill="hold">
                                          <p:stCondLst>
                                            <p:cond delay="0"/>
                                          </p:stCondLst>
                                        </p:cTn>
                                        <p:tgtEl>
                                          <p:spTgt spid="89"/>
                                        </p:tgtEl>
                                        <p:attrNameLst>
                                          <p:attrName>style.visibility</p:attrName>
                                        </p:attrNameLst>
                                      </p:cBhvr>
                                      <p:to>
                                        <p:strVal val="visible"/>
                                      </p:to>
                                    </p:set>
                                    <p:animEffect transition="in" filter="wipe(up)">
                                      <p:cBhvr>
                                        <p:cTn id="53" dur="250"/>
                                        <p:tgtEl>
                                          <p:spTgt spid="89"/>
                                        </p:tgtEl>
                                      </p:cBhvr>
                                    </p:animEffect>
                                  </p:childTnLst>
                                </p:cTn>
                              </p:par>
                            </p:childTnLst>
                          </p:cTn>
                        </p:par>
                        <p:par>
                          <p:cTn id="54" fill="hold" nodeType="afterGroup">
                            <p:stCondLst>
                              <p:cond delay="3250"/>
                            </p:stCondLst>
                            <p:childTnLst>
                              <p:par>
                                <p:cTn id="55" presetID="22" presetClass="entr" presetSubtype="1" fill="hold" grpId="0" nodeType="afterEffect">
                                  <p:stCondLst>
                                    <p:cond delay="0"/>
                                  </p:stCondLst>
                                  <p:childTnLst>
                                    <p:set>
                                      <p:cBhvr>
                                        <p:cTn id="56" dur="1" fill="hold">
                                          <p:stCondLst>
                                            <p:cond delay="0"/>
                                          </p:stCondLst>
                                        </p:cTn>
                                        <p:tgtEl>
                                          <p:spTgt spid="47"/>
                                        </p:tgtEl>
                                        <p:attrNameLst>
                                          <p:attrName>style.visibility</p:attrName>
                                        </p:attrNameLst>
                                      </p:cBhvr>
                                      <p:to>
                                        <p:strVal val="visible"/>
                                      </p:to>
                                    </p:set>
                                    <p:animEffect transition="in" filter="wipe(up)">
                                      <p:cBhvr>
                                        <p:cTn id="57" dur="250"/>
                                        <p:tgtEl>
                                          <p:spTgt spid="47"/>
                                        </p:tgtEl>
                                      </p:cBhvr>
                                    </p:animEffect>
                                  </p:childTnLst>
                                </p:cTn>
                              </p:par>
                            </p:childTnLst>
                          </p:cTn>
                        </p:par>
                        <p:par>
                          <p:cTn id="58" fill="hold" nodeType="afterGroup">
                            <p:stCondLst>
                              <p:cond delay="3500"/>
                            </p:stCondLst>
                            <p:childTnLst>
                              <p:par>
                                <p:cTn id="59" presetID="21" presetClass="entr" presetSubtype="1"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heel(1)">
                                      <p:cBhvr>
                                        <p:cTn id="61" dur="250"/>
                                        <p:tgtEl>
                                          <p:spTgt spid="39"/>
                                        </p:tgtEl>
                                      </p:cBhvr>
                                    </p:animEffect>
                                  </p:childTnLst>
                                </p:cTn>
                              </p:par>
                            </p:childTnLst>
                          </p:cTn>
                        </p:par>
                        <p:par>
                          <p:cTn id="62" fill="hold" nodeType="afterGroup">
                            <p:stCondLst>
                              <p:cond delay="3750"/>
                            </p:stCondLst>
                            <p:childTnLst>
                              <p:par>
                                <p:cTn id="63" presetID="22" presetClass="entr" presetSubtype="1" fill="hold"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up)">
                                      <p:cBhvr>
                                        <p:cTn id="65" dur="250"/>
                                        <p:tgtEl>
                                          <p:spTgt spid="79"/>
                                        </p:tgtEl>
                                      </p:cBhvr>
                                    </p:animEffect>
                                  </p:childTnLst>
                                </p:cTn>
                              </p:par>
                            </p:childTnLst>
                          </p:cTn>
                        </p:par>
                        <p:par>
                          <p:cTn id="66" fill="hold" nodeType="afterGroup">
                            <p:stCondLst>
                              <p:cond delay="4000"/>
                            </p:stCondLst>
                            <p:childTnLst>
                              <p:par>
                                <p:cTn id="67" presetID="22" presetClass="entr" presetSubtype="1" fill="hold" nodeType="afterEffect">
                                  <p:stCondLst>
                                    <p:cond delay="0"/>
                                  </p:stCondLst>
                                  <p:childTnLst>
                                    <p:set>
                                      <p:cBhvr>
                                        <p:cTn id="68" dur="1" fill="hold">
                                          <p:stCondLst>
                                            <p:cond delay="0"/>
                                          </p:stCondLst>
                                        </p:cTn>
                                        <p:tgtEl>
                                          <p:spTgt spid="66"/>
                                        </p:tgtEl>
                                        <p:attrNameLst>
                                          <p:attrName>style.visibility</p:attrName>
                                        </p:attrNameLst>
                                      </p:cBhvr>
                                      <p:to>
                                        <p:strVal val="visible"/>
                                      </p:to>
                                    </p:set>
                                    <p:animEffect transition="in" filter="wipe(up)">
                                      <p:cBhvr>
                                        <p:cTn id="69" dur="250"/>
                                        <p:tgtEl>
                                          <p:spTgt spid="66"/>
                                        </p:tgtEl>
                                      </p:cBhvr>
                                    </p:animEffect>
                                  </p:childTnLst>
                                </p:cTn>
                              </p:par>
                            </p:childTnLst>
                          </p:cTn>
                        </p:par>
                        <p:par>
                          <p:cTn id="70" fill="hold" nodeType="afterGroup">
                            <p:stCondLst>
                              <p:cond delay="4250"/>
                            </p:stCondLst>
                            <p:childTnLst>
                              <p:par>
                                <p:cTn id="71" presetID="22" presetClass="entr" presetSubtype="1" fill="hold" nodeType="afterEffect">
                                  <p:stCondLst>
                                    <p:cond delay="0"/>
                                  </p:stCondLst>
                                  <p:childTnLst>
                                    <p:set>
                                      <p:cBhvr>
                                        <p:cTn id="72" dur="1" fill="hold">
                                          <p:stCondLst>
                                            <p:cond delay="0"/>
                                          </p:stCondLst>
                                        </p:cTn>
                                        <p:tgtEl>
                                          <p:spTgt spid="92"/>
                                        </p:tgtEl>
                                        <p:attrNameLst>
                                          <p:attrName>style.visibility</p:attrName>
                                        </p:attrNameLst>
                                      </p:cBhvr>
                                      <p:to>
                                        <p:strVal val="visible"/>
                                      </p:to>
                                    </p:set>
                                    <p:animEffect transition="in" filter="wipe(up)">
                                      <p:cBhvr>
                                        <p:cTn id="73" dur="250"/>
                                        <p:tgtEl>
                                          <p:spTgt spid="92"/>
                                        </p:tgtEl>
                                      </p:cBhvr>
                                    </p:animEffect>
                                  </p:childTnLst>
                                </p:cTn>
                              </p:par>
                            </p:childTnLst>
                          </p:cTn>
                        </p:par>
                        <p:par>
                          <p:cTn id="74" fill="hold" nodeType="afterGroup">
                            <p:stCondLst>
                              <p:cond delay="4500"/>
                            </p:stCondLst>
                            <p:childTnLst>
                              <p:par>
                                <p:cTn id="75" presetID="21" presetClass="entr" presetSubtype="1"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heel(1)">
                                      <p:cBhvr>
                                        <p:cTn id="77" dur="250"/>
                                        <p:tgtEl>
                                          <p:spTgt spid="42"/>
                                        </p:tgtEl>
                                      </p:cBhvr>
                                    </p:animEffect>
                                  </p:childTnLst>
                                </p:cTn>
                              </p:par>
                            </p:childTnLst>
                          </p:cTn>
                        </p:par>
                        <p:par>
                          <p:cTn id="78" fill="hold" nodeType="afterGroup">
                            <p:stCondLst>
                              <p:cond delay="4750"/>
                            </p:stCondLst>
                            <p:childTnLst>
                              <p:par>
                                <p:cTn id="79" presetID="22" presetClass="entr" presetSubtype="1" fill="hold" grpId="0" nodeType="afterEffect">
                                  <p:stCondLst>
                                    <p:cond delay="0"/>
                                  </p:stCondLst>
                                  <p:childTnLst>
                                    <p:set>
                                      <p:cBhvr>
                                        <p:cTn id="80" dur="1" fill="hold">
                                          <p:stCondLst>
                                            <p:cond delay="0"/>
                                          </p:stCondLst>
                                        </p:cTn>
                                        <p:tgtEl>
                                          <p:spTgt spid="48"/>
                                        </p:tgtEl>
                                        <p:attrNameLst>
                                          <p:attrName>style.visibility</p:attrName>
                                        </p:attrNameLst>
                                      </p:cBhvr>
                                      <p:to>
                                        <p:strVal val="visible"/>
                                      </p:to>
                                    </p:set>
                                    <p:animEffect transition="in" filter="wipe(up)">
                                      <p:cBhvr>
                                        <p:cTn id="81" dur="250"/>
                                        <p:tgtEl>
                                          <p:spTgt spid="48"/>
                                        </p:tgtEl>
                                      </p:cBhvr>
                                    </p:animEffect>
                                  </p:childTnLst>
                                </p:cTn>
                              </p:par>
                            </p:childTnLst>
                          </p:cTn>
                        </p:par>
                        <p:par>
                          <p:cTn id="82" fill="hold" nodeType="afterGroup">
                            <p:stCondLst>
                              <p:cond delay="5000"/>
                            </p:stCondLst>
                            <p:childTnLst>
                              <p:par>
                                <p:cTn id="83" presetID="22" presetClass="entr" presetSubtype="1" fill="hold"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up)">
                                      <p:cBhvr>
                                        <p:cTn id="85" dur="250"/>
                                        <p:tgtEl>
                                          <p:spTgt spid="83"/>
                                        </p:tgtEl>
                                      </p:cBhvr>
                                    </p:animEffect>
                                  </p:childTnLst>
                                </p:cTn>
                              </p:par>
                            </p:childTnLst>
                          </p:cTn>
                        </p:par>
                        <p:par>
                          <p:cTn id="86" fill="hold" nodeType="afterGroup">
                            <p:stCondLst>
                              <p:cond delay="5250"/>
                            </p:stCondLst>
                            <p:childTnLst>
                              <p:par>
                                <p:cTn id="87" presetID="22" presetClass="entr" presetSubtype="1" fill="hold"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wipe(up)">
                                      <p:cBhvr>
                                        <p:cTn id="89" dur="250"/>
                                        <p:tgtEl>
                                          <p:spTgt spid="57"/>
                                        </p:tgtEl>
                                      </p:cBhvr>
                                    </p:animEffect>
                                  </p:childTnLst>
                                </p:cTn>
                              </p:par>
                            </p:childTnLst>
                          </p:cTn>
                        </p:par>
                        <p:par>
                          <p:cTn id="90" fill="hold" nodeType="afterGroup">
                            <p:stCondLst>
                              <p:cond delay="5500"/>
                            </p:stCondLst>
                            <p:childTnLst>
                              <p:par>
                                <p:cTn id="91" presetID="22" presetClass="entr" presetSubtype="1" fill="hold" nodeType="afterEffect">
                                  <p:stCondLst>
                                    <p:cond delay="0"/>
                                  </p:stCondLst>
                                  <p:childTnLst>
                                    <p:set>
                                      <p:cBhvr>
                                        <p:cTn id="92" dur="1" fill="hold">
                                          <p:stCondLst>
                                            <p:cond delay="0"/>
                                          </p:stCondLst>
                                        </p:cTn>
                                        <p:tgtEl>
                                          <p:spTgt spid="95"/>
                                        </p:tgtEl>
                                        <p:attrNameLst>
                                          <p:attrName>style.visibility</p:attrName>
                                        </p:attrNameLst>
                                      </p:cBhvr>
                                      <p:to>
                                        <p:strVal val="visible"/>
                                      </p:to>
                                    </p:set>
                                    <p:animEffect transition="in" filter="wipe(up)">
                                      <p:cBhvr>
                                        <p:cTn id="93" dur="25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P spid="48" grpId="0"/>
      <p:bldP spid="98" grpId="0"/>
      <p:bldP spid="87"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0" name="TextBox 4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grpSp>
        <p:nvGrpSpPr>
          <p:cNvPr id="51" name="组合 50"/>
          <p:cNvGrpSpPr/>
          <p:nvPr/>
        </p:nvGrpSpPr>
        <p:grpSpPr>
          <a:xfrm>
            <a:off x="1652973" y="1372467"/>
            <a:ext cx="1165597" cy="2181910"/>
            <a:chOff x="1349702" y="1746119"/>
            <a:chExt cx="1645146" cy="1936519"/>
          </a:xfrm>
        </p:grpSpPr>
        <p:sp>
          <p:nvSpPr>
            <p:cNvPr id="52" name="圆角矩形 51"/>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3" name="圆角矩形 52"/>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54" name="组合 53"/>
          <p:cNvGrpSpPr/>
          <p:nvPr/>
        </p:nvGrpSpPr>
        <p:grpSpPr>
          <a:xfrm>
            <a:off x="3241599" y="1372467"/>
            <a:ext cx="1165597" cy="2181910"/>
            <a:chOff x="1349702" y="1746119"/>
            <a:chExt cx="1645146" cy="1936519"/>
          </a:xfrm>
        </p:grpSpPr>
        <p:sp>
          <p:nvSpPr>
            <p:cNvPr id="55" name="圆角矩形 54"/>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56" name="圆角矩形 55"/>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87" name="组合 86"/>
          <p:cNvGrpSpPr/>
          <p:nvPr/>
        </p:nvGrpSpPr>
        <p:grpSpPr>
          <a:xfrm>
            <a:off x="4785287" y="1372467"/>
            <a:ext cx="1165597" cy="2181910"/>
            <a:chOff x="1349702" y="1746119"/>
            <a:chExt cx="1645146" cy="1936519"/>
          </a:xfrm>
        </p:grpSpPr>
        <p:sp>
          <p:nvSpPr>
            <p:cNvPr id="88" name="圆角矩形 87"/>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6" name="圆角矩形 105"/>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07" name="组合 106"/>
          <p:cNvGrpSpPr/>
          <p:nvPr/>
        </p:nvGrpSpPr>
        <p:grpSpPr>
          <a:xfrm>
            <a:off x="6413555" y="1372467"/>
            <a:ext cx="1165597" cy="2181910"/>
            <a:chOff x="1349702" y="1746119"/>
            <a:chExt cx="1645146" cy="1936519"/>
          </a:xfrm>
        </p:grpSpPr>
        <p:sp>
          <p:nvSpPr>
            <p:cNvPr id="108" name="圆角矩形 107"/>
            <p:cNvSpPr/>
            <p:nvPr/>
          </p:nvSpPr>
          <p:spPr>
            <a:xfrm>
              <a:off x="1349702" y="1746119"/>
              <a:ext cx="1645146" cy="1936519"/>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a:effectLst>
              <a:outerShdw blurRad="127000" dir="360000" sx="101000" sy="101000" algn="c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09" name="圆角矩形 108"/>
            <p:cNvSpPr/>
            <p:nvPr/>
          </p:nvSpPr>
          <p:spPr>
            <a:xfrm>
              <a:off x="1373075" y="1762331"/>
              <a:ext cx="1598400" cy="1899758"/>
            </a:xfrm>
            <a:prstGeom prst="roundRect">
              <a:avLst/>
            </a:prstGeom>
            <a:gradFill>
              <a:gsLst>
                <a:gs pos="65000">
                  <a:srgbClr val="F0F0F0"/>
                </a:gs>
                <a:gs pos="27000">
                  <a:srgbClr val="FBFBFB"/>
                </a:gs>
                <a:gs pos="3000">
                  <a:schemeClr val="bg1"/>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10" name="组合 109"/>
          <p:cNvGrpSpPr/>
          <p:nvPr/>
        </p:nvGrpSpPr>
        <p:grpSpPr>
          <a:xfrm>
            <a:off x="3343581" y="1529503"/>
            <a:ext cx="1002398" cy="1002394"/>
            <a:chOff x="1463339" y="1072758"/>
            <a:chExt cx="1546058" cy="1546058"/>
          </a:xfrm>
          <a:effectLst>
            <a:outerShdw blurRad="330200" dist="215900" dir="6900000" sx="91000" sy="91000" algn="t" rotWithShape="0">
              <a:prstClr val="black">
                <a:alpha val="49000"/>
              </a:prstClr>
            </a:outerShdw>
          </a:effectLst>
        </p:grpSpPr>
        <p:sp>
          <p:nvSpPr>
            <p:cNvPr id="111" name="同心圆 11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2" name="椭圆 111"/>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13" name="组合 112"/>
          <p:cNvGrpSpPr/>
          <p:nvPr/>
        </p:nvGrpSpPr>
        <p:grpSpPr>
          <a:xfrm>
            <a:off x="3465455" y="1651374"/>
            <a:ext cx="758654" cy="758653"/>
            <a:chOff x="3470715" y="2005618"/>
            <a:chExt cx="758655" cy="758653"/>
          </a:xfrm>
        </p:grpSpPr>
        <p:sp>
          <p:nvSpPr>
            <p:cNvPr id="114" name="椭圆 113"/>
            <p:cNvSpPr/>
            <p:nvPr/>
          </p:nvSpPr>
          <p:spPr>
            <a:xfrm>
              <a:off x="3470715" y="2005618"/>
              <a:ext cx="758655" cy="75865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15" name="TextBox 114"/>
            <p:cNvSpPr txBox="1"/>
            <p:nvPr/>
          </p:nvSpPr>
          <p:spPr>
            <a:xfrm>
              <a:off x="3567916" y="2154067"/>
              <a:ext cx="609399" cy="553998"/>
            </a:xfrm>
            <a:prstGeom prst="rect">
              <a:avLst/>
            </a:prstGeom>
            <a:noFill/>
          </p:spPr>
          <p:txBody>
            <a:bodyPr wrap="square" rtlCol="0">
              <a:spAutoFit/>
            </a:bodyPr>
            <a:lstStyle/>
            <a:p>
              <a:r>
                <a:rPr lang="zh-CN" altLang="en-US" sz="1500">
                  <a:solidFill>
                    <a:schemeClr val="bg1"/>
                  </a:solidFill>
                  <a:latin typeface="+mn-ea"/>
                  <a:ea typeface="+mn-ea"/>
                </a:rPr>
                <a:t>添加</a:t>
              </a:r>
              <a:endParaRPr lang="en-US" altLang="zh-CN" sz="1500">
                <a:solidFill>
                  <a:schemeClr val="bg1"/>
                </a:solidFill>
                <a:latin typeface="+mn-ea"/>
                <a:ea typeface="+mn-ea"/>
              </a:endParaRPr>
            </a:p>
            <a:p>
              <a:r>
                <a:rPr lang="zh-CN" altLang="en-US" sz="1500">
                  <a:solidFill>
                    <a:schemeClr val="bg1"/>
                  </a:solidFill>
                  <a:latin typeface="+mn-ea"/>
                  <a:ea typeface="+mn-ea"/>
                </a:rPr>
                <a:t>内容</a:t>
              </a:r>
              <a:endParaRPr lang="zh-CN" altLang="en-US" sz="1500">
                <a:solidFill>
                  <a:prstClr val="white"/>
                </a:solidFill>
                <a:latin typeface="+mn-ea"/>
                <a:ea typeface="+mn-ea"/>
              </a:endParaRPr>
            </a:p>
          </p:txBody>
        </p:sp>
      </p:grpSp>
      <p:grpSp>
        <p:nvGrpSpPr>
          <p:cNvPr id="116" name="组合 115"/>
          <p:cNvGrpSpPr/>
          <p:nvPr/>
        </p:nvGrpSpPr>
        <p:grpSpPr>
          <a:xfrm>
            <a:off x="1738878" y="2413230"/>
            <a:ext cx="1002398" cy="1002394"/>
            <a:chOff x="1463339" y="1072758"/>
            <a:chExt cx="1546058" cy="1546058"/>
          </a:xfrm>
          <a:effectLst>
            <a:outerShdw blurRad="330200" dist="215900" dir="6900000" sx="91000" sy="91000" algn="t" rotWithShape="0">
              <a:prstClr val="black">
                <a:alpha val="49000"/>
              </a:prstClr>
            </a:outerShdw>
          </a:effectLst>
        </p:grpSpPr>
        <p:sp>
          <p:nvSpPr>
            <p:cNvPr id="117" name="同心圆 116"/>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18" name="椭圆 117"/>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19" name="组合 118"/>
          <p:cNvGrpSpPr/>
          <p:nvPr/>
        </p:nvGrpSpPr>
        <p:grpSpPr>
          <a:xfrm>
            <a:off x="1860745" y="2535104"/>
            <a:ext cx="758654" cy="758653"/>
            <a:chOff x="3089227" y="3088680"/>
            <a:chExt cx="1003763" cy="1003758"/>
          </a:xfrm>
          <a:gradFill>
            <a:gsLst>
              <a:gs pos="12000">
                <a:srgbClr val="E80000"/>
              </a:gs>
              <a:gs pos="31000">
                <a:srgbClr val="EC0000"/>
              </a:gs>
              <a:gs pos="0">
                <a:srgbClr val="FF0000"/>
              </a:gs>
              <a:gs pos="100000">
                <a:srgbClr val="E60000"/>
              </a:gs>
            </a:gsLst>
            <a:lin ang="18900000" scaled="0"/>
          </a:gradFill>
        </p:grpSpPr>
        <p:sp>
          <p:nvSpPr>
            <p:cNvPr id="120" name="椭圆 119"/>
            <p:cNvSpPr/>
            <p:nvPr/>
          </p:nvSpPr>
          <p:spPr>
            <a:xfrm>
              <a:off x="3089227" y="3088680"/>
              <a:ext cx="1003763" cy="1003758"/>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1" name="TextBox 120"/>
            <p:cNvSpPr txBox="1"/>
            <p:nvPr/>
          </p:nvSpPr>
          <p:spPr>
            <a:xfrm>
              <a:off x="3190844" y="3286249"/>
              <a:ext cx="789933" cy="732984"/>
            </a:xfrm>
            <a:prstGeom prst="rect">
              <a:avLst/>
            </a:prstGeom>
            <a:noFill/>
            <a:effectLst/>
          </p:spPr>
          <p:txBody>
            <a:bodyPr wrap="square" rtlCol="0">
              <a:spAutoFit/>
            </a:bodyPr>
            <a:lstStyle/>
            <a:p>
              <a:r>
                <a:rPr lang="zh-CN" altLang="en-US" sz="1500">
                  <a:solidFill>
                    <a:schemeClr val="bg1"/>
                  </a:solidFill>
                  <a:latin typeface="+mn-ea"/>
                  <a:ea typeface="+mn-ea"/>
                </a:rPr>
                <a:t>添加</a:t>
              </a:r>
              <a:endParaRPr lang="en-US" altLang="zh-CN" sz="1500">
                <a:solidFill>
                  <a:schemeClr val="bg1"/>
                </a:solidFill>
                <a:latin typeface="+mn-ea"/>
                <a:ea typeface="+mn-ea"/>
              </a:endParaRPr>
            </a:p>
            <a:p>
              <a:r>
                <a:rPr lang="zh-CN" altLang="en-US" sz="1500">
                  <a:solidFill>
                    <a:schemeClr val="bg1"/>
                  </a:solidFill>
                  <a:latin typeface="+mn-ea"/>
                  <a:ea typeface="+mn-ea"/>
                </a:rPr>
                <a:t>内容</a:t>
              </a:r>
              <a:endParaRPr lang="zh-CN" altLang="en-US" sz="2800">
                <a:solidFill>
                  <a:prstClr val="white"/>
                </a:solidFill>
                <a:latin typeface="+mn-ea"/>
                <a:ea typeface="+mn-ea"/>
              </a:endParaRPr>
            </a:p>
          </p:txBody>
        </p:sp>
      </p:grpSp>
      <p:grpSp>
        <p:nvGrpSpPr>
          <p:cNvPr id="122" name="组合 121"/>
          <p:cNvGrpSpPr/>
          <p:nvPr/>
        </p:nvGrpSpPr>
        <p:grpSpPr>
          <a:xfrm>
            <a:off x="4915553" y="2444841"/>
            <a:ext cx="1002398" cy="1002394"/>
            <a:chOff x="1463339" y="1072758"/>
            <a:chExt cx="1546058" cy="1546058"/>
          </a:xfrm>
          <a:effectLst>
            <a:outerShdw blurRad="330200" dist="215900" dir="6900000" sx="91000" sy="91000" algn="t" rotWithShape="0">
              <a:prstClr val="black">
                <a:alpha val="49000"/>
              </a:prstClr>
            </a:outerShdw>
          </a:effectLst>
        </p:grpSpPr>
        <p:sp>
          <p:nvSpPr>
            <p:cNvPr id="123" name="同心圆 122"/>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24" name="椭圆 123"/>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25" name="组合 124"/>
          <p:cNvGrpSpPr/>
          <p:nvPr/>
        </p:nvGrpSpPr>
        <p:grpSpPr>
          <a:xfrm>
            <a:off x="5045729" y="2566711"/>
            <a:ext cx="758656" cy="758652"/>
            <a:chOff x="5305582" y="3088680"/>
            <a:chExt cx="1003763" cy="1003758"/>
          </a:xfrm>
        </p:grpSpPr>
        <p:sp>
          <p:nvSpPr>
            <p:cNvPr id="126" name="椭圆 125"/>
            <p:cNvSpPr/>
            <p:nvPr/>
          </p:nvSpPr>
          <p:spPr>
            <a:xfrm>
              <a:off x="5305582" y="3088680"/>
              <a:ext cx="1003763" cy="1003758"/>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27" name="TextBox 126"/>
            <p:cNvSpPr txBox="1"/>
            <p:nvPr/>
          </p:nvSpPr>
          <p:spPr>
            <a:xfrm>
              <a:off x="5437816" y="3266255"/>
              <a:ext cx="871529" cy="732984"/>
            </a:xfrm>
            <a:prstGeom prst="rect">
              <a:avLst/>
            </a:prstGeom>
            <a:noFill/>
          </p:spPr>
          <p:txBody>
            <a:bodyPr wrap="square" rtlCol="0">
              <a:spAutoFit/>
            </a:bodyPr>
            <a:lstStyle/>
            <a:p>
              <a:r>
                <a:rPr lang="zh-CN" altLang="en-US" sz="1500">
                  <a:solidFill>
                    <a:schemeClr val="bg1"/>
                  </a:solidFill>
                  <a:latin typeface="+mn-ea"/>
                  <a:ea typeface="+mn-ea"/>
                </a:rPr>
                <a:t>添加</a:t>
              </a:r>
              <a:endParaRPr lang="en-US" altLang="zh-CN" sz="1500">
                <a:solidFill>
                  <a:schemeClr val="bg1"/>
                </a:solidFill>
                <a:latin typeface="+mn-ea"/>
                <a:ea typeface="+mn-ea"/>
              </a:endParaRPr>
            </a:p>
            <a:p>
              <a:r>
                <a:rPr lang="zh-CN" altLang="en-US" sz="1500">
                  <a:solidFill>
                    <a:schemeClr val="bg1"/>
                  </a:solidFill>
                  <a:latin typeface="+mn-ea"/>
                  <a:ea typeface="+mn-ea"/>
                </a:rPr>
                <a:t>内容</a:t>
              </a:r>
              <a:endParaRPr lang="zh-CN" altLang="en-US" sz="1500">
                <a:solidFill>
                  <a:prstClr val="white"/>
                </a:solidFill>
                <a:latin typeface="+mn-ea"/>
                <a:ea typeface="+mn-ea"/>
              </a:endParaRPr>
            </a:p>
          </p:txBody>
        </p:sp>
      </p:grpSp>
      <p:grpSp>
        <p:nvGrpSpPr>
          <p:cNvPr id="128" name="组合 127"/>
          <p:cNvGrpSpPr/>
          <p:nvPr/>
        </p:nvGrpSpPr>
        <p:grpSpPr>
          <a:xfrm>
            <a:off x="6496464" y="1549331"/>
            <a:ext cx="1002398" cy="1002394"/>
            <a:chOff x="1463339" y="1072758"/>
            <a:chExt cx="1546058" cy="1546058"/>
          </a:xfrm>
          <a:effectLst>
            <a:outerShdw blurRad="330200" dist="215900" dir="6900000" sx="91000" sy="91000" algn="t" rotWithShape="0">
              <a:prstClr val="black">
                <a:alpha val="49000"/>
              </a:prstClr>
            </a:outerShdw>
          </a:effectLst>
        </p:grpSpPr>
        <p:sp>
          <p:nvSpPr>
            <p:cNvPr id="129" name="同心圆 128"/>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mn-ea"/>
              </a:endParaRPr>
            </a:p>
          </p:txBody>
        </p:sp>
        <p:sp>
          <p:nvSpPr>
            <p:cNvPr id="130" name="椭圆 129"/>
            <p:cNvSpPr/>
            <p:nvPr/>
          </p:nvSpPr>
          <p:spPr>
            <a:xfrm>
              <a:off x="1484232" y="1093651"/>
              <a:ext cx="1504273" cy="1504273"/>
            </a:xfrm>
            <a:prstGeom prst="ellipse">
              <a:avLst/>
            </a:prstGeom>
            <a:gradFill>
              <a:gsLst>
                <a:gs pos="0">
                  <a:schemeClr val="bg1"/>
                </a:gs>
                <a:gs pos="51000">
                  <a:schemeClr val="bg1">
                    <a:lumMod val="95000"/>
                  </a:schemeClr>
                </a:gs>
                <a:gs pos="100000">
                  <a:srgbClr val="C5C5C5"/>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grpSp>
      <p:grpSp>
        <p:nvGrpSpPr>
          <p:cNvPr id="131" name="组合 130"/>
          <p:cNvGrpSpPr/>
          <p:nvPr/>
        </p:nvGrpSpPr>
        <p:grpSpPr>
          <a:xfrm>
            <a:off x="6618343" y="1671203"/>
            <a:ext cx="845606" cy="758651"/>
            <a:chOff x="5305580" y="3088682"/>
            <a:chExt cx="1118806" cy="1003758"/>
          </a:xfrm>
        </p:grpSpPr>
        <p:sp>
          <p:nvSpPr>
            <p:cNvPr id="132" name="椭圆 131"/>
            <p:cNvSpPr/>
            <p:nvPr/>
          </p:nvSpPr>
          <p:spPr>
            <a:xfrm>
              <a:off x="5305580" y="3088682"/>
              <a:ext cx="1003763" cy="1003758"/>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33" name="TextBox 132"/>
            <p:cNvSpPr txBox="1"/>
            <p:nvPr/>
          </p:nvSpPr>
          <p:spPr>
            <a:xfrm>
              <a:off x="5455120" y="3264633"/>
              <a:ext cx="969266" cy="732985"/>
            </a:xfrm>
            <a:prstGeom prst="rect">
              <a:avLst/>
            </a:prstGeom>
            <a:noFill/>
          </p:spPr>
          <p:txBody>
            <a:bodyPr wrap="square" rtlCol="0">
              <a:spAutoFit/>
            </a:bodyPr>
            <a:lstStyle/>
            <a:p>
              <a:r>
                <a:rPr lang="zh-CN" altLang="en-US" sz="1500">
                  <a:solidFill>
                    <a:schemeClr val="bg1"/>
                  </a:solidFill>
                  <a:latin typeface="+mn-ea"/>
                  <a:ea typeface="+mn-ea"/>
                </a:rPr>
                <a:t>添加</a:t>
              </a:r>
              <a:endParaRPr lang="en-US" altLang="zh-CN" sz="1500">
                <a:solidFill>
                  <a:schemeClr val="bg1"/>
                </a:solidFill>
                <a:latin typeface="+mn-ea"/>
                <a:ea typeface="+mn-ea"/>
              </a:endParaRPr>
            </a:p>
            <a:p>
              <a:r>
                <a:rPr lang="zh-CN" altLang="en-US" sz="1500">
                  <a:solidFill>
                    <a:schemeClr val="bg1"/>
                  </a:solidFill>
                  <a:latin typeface="+mn-ea"/>
                  <a:ea typeface="+mn-ea"/>
                </a:rPr>
                <a:t>内容</a:t>
              </a:r>
              <a:endParaRPr lang="zh-CN" altLang="en-US" sz="1500">
                <a:solidFill>
                  <a:prstClr val="white"/>
                </a:solidFill>
                <a:latin typeface="+mn-ea"/>
                <a:ea typeface="+mn-ea"/>
              </a:endParaRPr>
            </a:p>
          </p:txBody>
        </p:sp>
      </p:grpSp>
      <p:grpSp>
        <p:nvGrpSpPr>
          <p:cNvPr id="134" name="组合 133"/>
          <p:cNvGrpSpPr/>
          <p:nvPr/>
        </p:nvGrpSpPr>
        <p:grpSpPr>
          <a:xfrm>
            <a:off x="1728978" y="1556389"/>
            <a:ext cx="1089592" cy="748771"/>
            <a:chOff x="1764222" y="1820445"/>
            <a:chExt cx="1089592" cy="748770"/>
          </a:xfrm>
        </p:grpSpPr>
        <p:sp>
          <p:nvSpPr>
            <p:cNvPr id="135" name="TextBox 134"/>
            <p:cNvSpPr txBox="1"/>
            <p:nvPr/>
          </p:nvSpPr>
          <p:spPr>
            <a:xfrm>
              <a:off x="1764222" y="2056778"/>
              <a:ext cx="1089592" cy="512437"/>
            </a:xfrm>
            <a:prstGeom prst="rect">
              <a:avLst/>
            </a:prstGeom>
            <a:noFill/>
          </p:spPr>
          <p:txBody>
            <a:bodyPr wrap="square" lIns="91431" tIns="45715" rIns="91431" bIns="45715" rtlCol="0">
              <a:spAutoFit/>
            </a:bodyPr>
            <a:lstStyle/>
            <a:p>
              <a:pPr>
                <a:lnSpc>
                  <a:spcPct val="130000"/>
                </a:lnSpc>
              </a:pPr>
              <a:r>
                <a:rPr lang="zh-CN" altLang="en-US" sz="700">
                  <a:solidFill>
                    <a:schemeClr val="tx1">
                      <a:lumMod val="75000"/>
                      <a:lumOff val="25000"/>
                    </a:schemeClr>
                  </a:solidFill>
                  <a:latin typeface="+mn-ea"/>
                  <a:ea typeface="+mn-ea"/>
                </a:rPr>
                <a:t>您的内容打在这里，或者通过您的内容打在这里，或者您的内容打在</a:t>
              </a:r>
              <a:endParaRPr lang="zh-CN" altLang="en-US" sz="700">
                <a:solidFill>
                  <a:schemeClr val="tx1">
                    <a:lumMod val="75000"/>
                    <a:lumOff val="25000"/>
                  </a:schemeClr>
                </a:solidFill>
                <a:latin typeface="+mn-ea"/>
                <a:ea typeface="+mn-ea"/>
              </a:endParaRPr>
            </a:p>
          </p:txBody>
        </p:sp>
        <p:sp>
          <p:nvSpPr>
            <p:cNvPr id="136" name="TextBox 135"/>
            <p:cNvSpPr txBox="1"/>
            <p:nvPr/>
          </p:nvSpPr>
          <p:spPr>
            <a:xfrm>
              <a:off x="1802502" y="1820445"/>
              <a:ext cx="945636" cy="259626"/>
            </a:xfrm>
            <a:prstGeom prst="rect">
              <a:avLst/>
            </a:prstGeom>
            <a:noFill/>
          </p:spPr>
          <p:txBody>
            <a:bodyPr wrap="square" lIns="91431" tIns="0" rIns="91431" bIns="0" rtlCol="0" anchor="t">
              <a:spAutoFit/>
            </a:bodyPr>
            <a:lstStyle/>
            <a:p>
              <a:pPr algn="ctr">
                <a:lnSpc>
                  <a:spcPct val="150000"/>
                </a:lnSpc>
              </a:pPr>
              <a:r>
                <a:rPr lang="zh-CN" altLang="en-US" sz="1100">
                  <a:solidFill>
                    <a:schemeClr val="tx1">
                      <a:lumMod val="75000"/>
                      <a:lumOff val="25000"/>
                    </a:schemeClr>
                  </a:solidFill>
                  <a:latin typeface="+mn-ea"/>
                  <a:ea typeface="+mn-ea"/>
                  <a:cs typeface="华文黑体" pitchFamily="2" charset="-122"/>
                </a:rPr>
                <a:t>添加标题</a:t>
              </a:r>
              <a:endParaRPr lang="zh-CN" altLang="en-US" sz="1100">
                <a:solidFill>
                  <a:schemeClr val="tx1">
                    <a:lumMod val="75000"/>
                    <a:lumOff val="25000"/>
                  </a:schemeClr>
                </a:solidFill>
                <a:latin typeface="+mn-ea"/>
                <a:ea typeface="+mn-ea"/>
                <a:cs typeface="华文黑体" pitchFamily="2" charset="-122"/>
              </a:endParaRPr>
            </a:p>
          </p:txBody>
        </p:sp>
      </p:grpSp>
      <p:grpSp>
        <p:nvGrpSpPr>
          <p:cNvPr id="137" name="组合 136"/>
          <p:cNvGrpSpPr/>
          <p:nvPr/>
        </p:nvGrpSpPr>
        <p:grpSpPr>
          <a:xfrm>
            <a:off x="3270644" y="2721898"/>
            <a:ext cx="1122980" cy="657897"/>
            <a:chOff x="3344570" y="3016015"/>
            <a:chExt cx="1122980" cy="657897"/>
          </a:xfrm>
        </p:grpSpPr>
        <p:sp>
          <p:nvSpPr>
            <p:cNvPr id="138" name="TextBox 137"/>
            <p:cNvSpPr txBox="1"/>
            <p:nvPr/>
          </p:nvSpPr>
          <p:spPr>
            <a:xfrm>
              <a:off x="3344570" y="3221491"/>
              <a:ext cx="1122980" cy="452421"/>
            </a:xfrm>
            <a:prstGeom prst="rect">
              <a:avLst/>
            </a:prstGeom>
            <a:noFill/>
          </p:spPr>
          <p:txBody>
            <a:bodyPr wrap="square" lIns="91431" tIns="45715" rIns="91431" bIns="45715" rtlCol="0">
              <a:spAutoFit/>
            </a:bodyPr>
            <a:lstStyle/>
            <a:p>
              <a:pPr>
                <a:lnSpc>
                  <a:spcPct val="130000"/>
                </a:lnSpc>
              </a:pPr>
              <a:r>
                <a:rPr lang="zh-CN" altLang="en-US" sz="600">
                  <a:solidFill>
                    <a:schemeClr val="tx1">
                      <a:lumMod val="75000"/>
                      <a:lumOff val="25000"/>
                    </a:schemeClr>
                  </a:solidFill>
                  <a:latin typeface="+mn-ea"/>
                  <a:ea typeface="+mn-ea"/>
                </a:rPr>
                <a:t>您的内容打在这里，或者通过您的内容打在这里，或者您的内容打在</a:t>
              </a:r>
              <a:endParaRPr lang="zh-CN" altLang="en-US" sz="600">
                <a:solidFill>
                  <a:schemeClr val="tx1">
                    <a:lumMod val="75000"/>
                    <a:lumOff val="25000"/>
                  </a:schemeClr>
                </a:solidFill>
                <a:latin typeface="+mn-ea"/>
                <a:ea typeface="+mn-ea"/>
              </a:endParaRPr>
            </a:p>
          </p:txBody>
        </p:sp>
        <p:sp>
          <p:nvSpPr>
            <p:cNvPr id="139" name="TextBox 138"/>
            <p:cNvSpPr txBox="1"/>
            <p:nvPr/>
          </p:nvSpPr>
          <p:spPr>
            <a:xfrm>
              <a:off x="3392060" y="3016015"/>
              <a:ext cx="945636" cy="253916"/>
            </a:xfrm>
            <a:prstGeom prst="rect">
              <a:avLst/>
            </a:prstGeom>
            <a:noFill/>
          </p:spPr>
          <p:txBody>
            <a:bodyPr wrap="square" lIns="91431" tIns="0" rIns="91431" bIns="0" rtlCol="0" anchor="t">
              <a:spAutoFit/>
            </a:bodyPr>
            <a:lstStyle/>
            <a:p>
              <a:pPr algn="ctr">
                <a:lnSpc>
                  <a:spcPct val="150000"/>
                </a:lnSpc>
              </a:pPr>
              <a:r>
                <a:rPr lang="zh-CN" altLang="en-US" sz="1100">
                  <a:solidFill>
                    <a:schemeClr val="tx1">
                      <a:lumMod val="75000"/>
                      <a:lumOff val="25000"/>
                    </a:schemeClr>
                  </a:solidFill>
                  <a:latin typeface="+mn-ea"/>
                  <a:ea typeface="+mn-ea"/>
                  <a:cs typeface="华文黑体" pitchFamily="2" charset="-122"/>
                </a:rPr>
                <a:t>添加标题</a:t>
              </a:r>
              <a:endParaRPr lang="zh-CN" altLang="en-US" sz="1100">
                <a:solidFill>
                  <a:schemeClr val="tx1">
                    <a:lumMod val="75000"/>
                    <a:lumOff val="25000"/>
                  </a:schemeClr>
                </a:solidFill>
                <a:latin typeface="+mn-ea"/>
                <a:ea typeface="+mn-ea"/>
                <a:cs typeface="华文黑体" pitchFamily="2" charset="-122"/>
              </a:endParaRPr>
            </a:p>
          </p:txBody>
        </p:sp>
      </p:grpSp>
      <p:grpSp>
        <p:nvGrpSpPr>
          <p:cNvPr id="140" name="组合 139"/>
          <p:cNvGrpSpPr/>
          <p:nvPr/>
        </p:nvGrpSpPr>
        <p:grpSpPr>
          <a:xfrm>
            <a:off x="4877271" y="1556389"/>
            <a:ext cx="1089592" cy="748771"/>
            <a:chOff x="4912515" y="1820445"/>
            <a:chExt cx="1089592" cy="748770"/>
          </a:xfrm>
        </p:grpSpPr>
        <p:sp>
          <p:nvSpPr>
            <p:cNvPr id="141" name="TextBox 140"/>
            <p:cNvSpPr txBox="1"/>
            <p:nvPr/>
          </p:nvSpPr>
          <p:spPr>
            <a:xfrm>
              <a:off x="4912515" y="2056778"/>
              <a:ext cx="1089592" cy="512437"/>
            </a:xfrm>
            <a:prstGeom prst="rect">
              <a:avLst/>
            </a:prstGeom>
            <a:noFill/>
          </p:spPr>
          <p:txBody>
            <a:bodyPr wrap="square" lIns="91431" tIns="45715" rIns="91431" bIns="45715" rtlCol="0">
              <a:spAutoFit/>
            </a:bodyPr>
            <a:lstStyle/>
            <a:p>
              <a:pPr>
                <a:lnSpc>
                  <a:spcPct val="130000"/>
                </a:lnSpc>
              </a:pPr>
              <a:r>
                <a:rPr lang="zh-CN" altLang="en-US" sz="700">
                  <a:solidFill>
                    <a:schemeClr val="tx1">
                      <a:lumMod val="75000"/>
                      <a:lumOff val="25000"/>
                    </a:schemeClr>
                  </a:solidFill>
                  <a:latin typeface="+mn-ea"/>
                  <a:ea typeface="+mn-ea"/>
                </a:rPr>
                <a:t>您的内容打在这里，或者通过您的内容打在这里，或者您的内容打在</a:t>
              </a:r>
              <a:endParaRPr lang="zh-CN" altLang="en-US" sz="700">
                <a:solidFill>
                  <a:schemeClr val="tx1">
                    <a:lumMod val="75000"/>
                    <a:lumOff val="25000"/>
                  </a:schemeClr>
                </a:solidFill>
                <a:latin typeface="+mn-ea"/>
                <a:ea typeface="+mn-ea"/>
              </a:endParaRPr>
            </a:p>
          </p:txBody>
        </p:sp>
        <p:sp>
          <p:nvSpPr>
            <p:cNvPr id="142" name="TextBox 141"/>
            <p:cNvSpPr txBox="1"/>
            <p:nvPr/>
          </p:nvSpPr>
          <p:spPr>
            <a:xfrm>
              <a:off x="4950795" y="1820445"/>
              <a:ext cx="945636" cy="253916"/>
            </a:xfrm>
            <a:prstGeom prst="rect">
              <a:avLst/>
            </a:prstGeom>
            <a:noFill/>
          </p:spPr>
          <p:txBody>
            <a:bodyPr wrap="square" lIns="91431" tIns="0" rIns="91431" bIns="0" rtlCol="0" anchor="t">
              <a:spAutoFit/>
            </a:bodyPr>
            <a:lstStyle/>
            <a:p>
              <a:pPr algn="ctr">
                <a:lnSpc>
                  <a:spcPct val="150000"/>
                </a:lnSpc>
              </a:pPr>
              <a:r>
                <a:rPr lang="zh-CN" altLang="en-US" sz="1100">
                  <a:solidFill>
                    <a:schemeClr val="tx1">
                      <a:lumMod val="75000"/>
                      <a:lumOff val="25000"/>
                    </a:schemeClr>
                  </a:solidFill>
                  <a:latin typeface="+mn-ea"/>
                  <a:ea typeface="+mn-ea"/>
                  <a:cs typeface="华文黑体" pitchFamily="2" charset="-122"/>
                </a:rPr>
                <a:t>添加标题</a:t>
              </a:r>
              <a:endParaRPr lang="zh-CN" altLang="en-US" sz="1100">
                <a:solidFill>
                  <a:schemeClr val="tx1">
                    <a:lumMod val="75000"/>
                    <a:lumOff val="25000"/>
                  </a:schemeClr>
                </a:solidFill>
                <a:latin typeface="+mn-ea"/>
                <a:ea typeface="+mn-ea"/>
                <a:cs typeface="华文黑体" pitchFamily="2" charset="-122"/>
              </a:endParaRPr>
            </a:p>
          </p:txBody>
        </p:sp>
      </p:grpSp>
      <p:grpSp>
        <p:nvGrpSpPr>
          <p:cNvPr id="143" name="组合 142"/>
          <p:cNvGrpSpPr/>
          <p:nvPr/>
        </p:nvGrpSpPr>
        <p:grpSpPr>
          <a:xfrm>
            <a:off x="6452836" y="2699412"/>
            <a:ext cx="1141583" cy="680382"/>
            <a:chOff x="6526760" y="2993530"/>
            <a:chExt cx="1141583" cy="680382"/>
          </a:xfrm>
        </p:grpSpPr>
        <p:sp>
          <p:nvSpPr>
            <p:cNvPr id="144" name="TextBox 143"/>
            <p:cNvSpPr txBox="1"/>
            <p:nvPr/>
          </p:nvSpPr>
          <p:spPr>
            <a:xfrm>
              <a:off x="6526760" y="3221491"/>
              <a:ext cx="1141583" cy="452421"/>
            </a:xfrm>
            <a:prstGeom prst="rect">
              <a:avLst/>
            </a:prstGeom>
            <a:noFill/>
          </p:spPr>
          <p:txBody>
            <a:bodyPr wrap="square" lIns="91431" tIns="45715" rIns="91431" bIns="45715" rtlCol="0">
              <a:spAutoFit/>
            </a:bodyPr>
            <a:lstStyle/>
            <a:p>
              <a:pPr>
                <a:lnSpc>
                  <a:spcPct val="130000"/>
                </a:lnSpc>
              </a:pPr>
              <a:r>
                <a:rPr lang="zh-CN" altLang="en-US" sz="600">
                  <a:solidFill>
                    <a:schemeClr val="tx1">
                      <a:lumMod val="75000"/>
                      <a:lumOff val="25000"/>
                    </a:schemeClr>
                  </a:solidFill>
                  <a:latin typeface="+mn-ea"/>
                  <a:ea typeface="+mn-ea"/>
                </a:rPr>
                <a:t>您的内容打在这里，或者通过您的内容打在这里，或者您的内容打在</a:t>
              </a:r>
              <a:endParaRPr lang="zh-CN" altLang="en-US" sz="600">
                <a:solidFill>
                  <a:schemeClr val="tx1">
                    <a:lumMod val="75000"/>
                    <a:lumOff val="25000"/>
                  </a:schemeClr>
                </a:solidFill>
                <a:latin typeface="+mn-ea"/>
                <a:ea typeface="+mn-ea"/>
              </a:endParaRPr>
            </a:p>
          </p:txBody>
        </p:sp>
        <p:sp>
          <p:nvSpPr>
            <p:cNvPr id="145" name="TextBox 144"/>
            <p:cNvSpPr txBox="1"/>
            <p:nvPr/>
          </p:nvSpPr>
          <p:spPr>
            <a:xfrm>
              <a:off x="6574251" y="2993530"/>
              <a:ext cx="945636" cy="253916"/>
            </a:xfrm>
            <a:prstGeom prst="rect">
              <a:avLst/>
            </a:prstGeom>
            <a:noFill/>
          </p:spPr>
          <p:txBody>
            <a:bodyPr wrap="square" lIns="91431" tIns="0" rIns="91431" bIns="0" rtlCol="0" anchor="t">
              <a:spAutoFit/>
            </a:bodyPr>
            <a:lstStyle/>
            <a:p>
              <a:pPr algn="ctr">
                <a:lnSpc>
                  <a:spcPct val="150000"/>
                </a:lnSpc>
              </a:pPr>
              <a:r>
                <a:rPr lang="zh-CN" altLang="en-US" sz="1100">
                  <a:solidFill>
                    <a:schemeClr val="tx1">
                      <a:lumMod val="75000"/>
                      <a:lumOff val="25000"/>
                    </a:schemeClr>
                  </a:solidFill>
                  <a:latin typeface="+mn-ea"/>
                  <a:ea typeface="+mn-ea"/>
                  <a:cs typeface="华文黑体" pitchFamily="2" charset="-122"/>
                </a:rPr>
                <a:t>添加标题</a:t>
              </a:r>
              <a:endParaRPr lang="zh-CN" altLang="en-US" sz="1100">
                <a:solidFill>
                  <a:schemeClr val="tx1">
                    <a:lumMod val="75000"/>
                    <a:lumOff val="25000"/>
                  </a:schemeClr>
                </a:solidFill>
                <a:latin typeface="+mn-ea"/>
                <a:ea typeface="+mn-ea"/>
                <a:cs typeface="华文黑体" pitchFamily="2" charset="-122"/>
              </a:endParaRPr>
            </a:p>
          </p:txBody>
        </p:sp>
      </p:grpSp>
      <p:grpSp>
        <p:nvGrpSpPr>
          <p:cNvPr id="146" name="组合 145"/>
          <p:cNvGrpSpPr/>
          <p:nvPr/>
        </p:nvGrpSpPr>
        <p:grpSpPr>
          <a:xfrm>
            <a:off x="1619672" y="3970126"/>
            <a:ext cx="6096058" cy="553998"/>
            <a:chOff x="1370440" y="3882752"/>
            <a:chExt cx="6096058" cy="553998"/>
          </a:xfrm>
          <a:solidFill>
            <a:schemeClr val="bg1">
              <a:alpha val="77000"/>
            </a:schemeClr>
          </a:solidFill>
        </p:grpSpPr>
        <p:sp>
          <p:nvSpPr>
            <p:cNvPr id="147" name="矩形 146"/>
            <p:cNvSpPr/>
            <p:nvPr/>
          </p:nvSpPr>
          <p:spPr>
            <a:xfrm>
              <a:off x="1370440" y="3924536"/>
              <a:ext cx="6096058" cy="504056"/>
            </a:xfrm>
            <a:prstGeom prst="rect">
              <a:avLst/>
            </a:prstGeom>
            <a:solidFill>
              <a:schemeClr val="bg1">
                <a:alpha val="90000"/>
              </a:schemeClr>
            </a:solidFill>
            <a:ln>
              <a:noFill/>
            </a:ln>
            <a:effectLst>
              <a:outerShdw blurRad="1651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sp>
          <p:nvSpPr>
            <p:cNvPr id="148" name="TextBox 147"/>
            <p:cNvSpPr txBox="1"/>
            <p:nvPr/>
          </p:nvSpPr>
          <p:spPr>
            <a:xfrm>
              <a:off x="2521002" y="3882752"/>
              <a:ext cx="4042327" cy="553998"/>
            </a:xfrm>
            <a:prstGeom prst="rect">
              <a:avLst/>
            </a:prstGeom>
            <a:noFill/>
          </p:spPr>
          <p:txBody>
            <a:bodyPr wrap="square" rtlCol="0">
              <a:spAutoFit/>
            </a:bodyPr>
            <a:lstStyle/>
            <a:p>
              <a:pPr algn="ctr">
                <a:lnSpc>
                  <a:spcPct val="150000"/>
                </a:lnSpc>
              </a:pPr>
              <a:r>
                <a:rPr lang="zh-CN" altLang="en-US" sz="1000">
                  <a:solidFill>
                    <a:srgbClr val="022E6E"/>
                  </a:solidFill>
                  <a:latin typeface="+mn-ea"/>
                  <a:ea typeface="+mn-ea"/>
                </a:rPr>
                <a:t>您的内容打在这里，或者通过复制您的文本后，在此框中选择粘贴，并选择只保留文字。您的内容打在这里，或者通过复制您的文本后，</a:t>
              </a:r>
              <a:endParaRPr lang="en-US" altLang="zh-CN" sz="1000">
                <a:solidFill>
                  <a:srgbClr val="022E6E"/>
                </a:solidFill>
                <a:latin typeface="+mn-ea"/>
                <a:ea typeface="+mn-ea"/>
              </a:endParaRPr>
            </a:p>
          </p:txBody>
        </p:sp>
      </p:gr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nodeType="afterGroup">
                            <p:stCondLst>
                              <p:cond delay="500"/>
                            </p:stCondLst>
                            <p:childTnLst>
                              <p:par>
                                <p:cTn id="9" presetID="23" presetClass="entr" presetSubtype="288"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500" fill="hold"/>
                                        <p:tgtEl>
                                          <p:spTgt spid="119"/>
                                        </p:tgtEl>
                                        <p:attrNameLst>
                                          <p:attrName>ppt_w</p:attrName>
                                        </p:attrNameLst>
                                      </p:cBhvr>
                                      <p:tavLst>
                                        <p:tav tm="0">
                                          <p:val>
                                            <p:strVal val="4/3*#ppt_w"/>
                                          </p:val>
                                        </p:tav>
                                        <p:tav tm="100000">
                                          <p:val>
                                            <p:strVal val="#ppt_w"/>
                                          </p:val>
                                        </p:tav>
                                      </p:tavLst>
                                    </p:anim>
                                    <p:anim calcmode="lin" valueType="num">
                                      <p:cBhvr>
                                        <p:cTn id="12" dur="500" fill="hold"/>
                                        <p:tgtEl>
                                          <p:spTgt spid="119"/>
                                        </p:tgtEl>
                                        <p:attrNameLst>
                                          <p:attrName>ppt_h</p:attrName>
                                        </p:attrNameLst>
                                      </p:cBhvr>
                                      <p:tavLst>
                                        <p:tav tm="0">
                                          <p:val>
                                            <p:strVal val="4/3*#ppt_h"/>
                                          </p:val>
                                        </p:tav>
                                        <p:tav tm="100000">
                                          <p:val>
                                            <p:strVal val="#ppt_h"/>
                                          </p:val>
                                        </p:tav>
                                      </p:tavLst>
                                    </p:anim>
                                  </p:childTnLst>
                                </p:cTn>
                              </p:par>
                              <p:par>
                                <p:cTn id="13" presetID="23" presetClass="entr" presetSubtype="272" fill="hold" nodeType="withEffect">
                                  <p:stCondLst>
                                    <p:cond delay="0"/>
                                  </p:stCondLst>
                                  <p:childTnLst>
                                    <p:set>
                                      <p:cBhvr>
                                        <p:cTn id="14" dur="1" fill="hold">
                                          <p:stCondLst>
                                            <p:cond delay="0"/>
                                          </p:stCondLst>
                                        </p:cTn>
                                        <p:tgtEl>
                                          <p:spTgt spid="116"/>
                                        </p:tgtEl>
                                        <p:attrNameLst>
                                          <p:attrName>style.visibility</p:attrName>
                                        </p:attrNameLst>
                                      </p:cBhvr>
                                      <p:to>
                                        <p:strVal val="visible"/>
                                      </p:to>
                                    </p:set>
                                    <p:anim calcmode="lin" valueType="num">
                                      <p:cBhvr>
                                        <p:cTn id="15" dur="500" fill="hold"/>
                                        <p:tgtEl>
                                          <p:spTgt spid="116"/>
                                        </p:tgtEl>
                                        <p:attrNameLst>
                                          <p:attrName>ppt_w</p:attrName>
                                        </p:attrNameLst>
                                      </p:cBhvr>
                                      <p:tavLst>
                                        <p:tav tm="0">
                                          <p:val>
                                            <p:strVal val="2/3*#ppt_w"/>
                                          </p:val>
                                        </p:tav>
                                        <p:tav tm="100000">
                                          <p:val>
                                            <p:strVal val="#ppt_w"/>
                                          </p:val>
                                        </p:tav>
                                      </p:tavLst>
                                    </p:anim>
                                    <p:anim calcmode="lin" valueType="num">
                                      <p:cBhvr>
                                        <p:cTn id="16" dur="500" fill="hold"/>
                                        <p:tgtEl>
                                          <p:spTgt spid="116"/>
                                        </p:tgtEl>
                                        <p:attrNameLst>
                                          <p:attrName>ppt_h</p:attrName>
                                        </p:attrNameLst>
                                      </p:cBhvr>
                                      <p:tavLst>
                                        <p:tav tm="0">
                                          <p:val>
                                            <p:strVal val="2/3*#ppt_h"/>
                                          </p:val>
                                        </p:tav>
                                        <p:tav tm="100000">
                                          <p:val>
                                            <p:strVal val="#ppt_h"/>
                                          </p:val>
                                        </p:tav>
                                      </p:tavLst>
                                    </p:anim>
                                  </p:childTnLst>
                                </p:cTn>
                              </p:par>
                            </p:childTnLst>
                          </p:cTn>
                        </p:par>
                        <p:par>
                          <p:cTn id="17" fill="hold" nodeType="afterGroup">
                            <p:stCondLst>
                              <p:cond delay="1000"/>
                            </p:stCondLst>
                            <p:childTnLst>
                              <p:par>
                                <p:cTn id="18" presetID="22" presetClass="entr" presetSubtype="1" fill="hold" nodeType="after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wipe(up)">
                                      <p:cBhvr>
                                        <p:cTn id="20" dur="500"/>
                                        <p:tgtEl>
                                          <p:spTgt spid="51"/>
                                        </p:tgtEl>
                                      </p:cBhvr>
                                    </p:animEffect>
                                  </p:childTnLst>
                                </p:cTn>
                              </p:par>
                            </p:childTnLst>
                          </p:cTn>
                        </p:par>
                        <p:par>
                          <p:cTn id="21" fill="hold" nodeType="afterGroup">
                            <p:stCondLst>
                              <p:cond delay="1500"/>
                            </p:stCondLst>
                            <p:childTnLst>
                              <p:par>
                                <p:cTn id="22" presetID="14" presetClass="entr" presetSubtype="10" fill="hold" nodeType="afterEffect">
                                  <p:stCondLst>
                                    <p:cond delay="0"/>
                                  </p:stCondLst>
                                  <p:childTnLst>
                                    <p:set>
                                      <p:cBhvr>
                                        <p:cTn id="23" dur="1" fill="hold">
                                          <p:stCondLst>
                                            <p:cond delay="0"/>
                                          </p:stCondLst>
                                        </p:cTn>
                                        <p:tgtEl>
                                          <p:spTgt spid="134"/>
                                        </p:tgtEl>
                                        <p:attrNameLst>
                                          <p:attrName>style.visibility</p:attrName>
                                        </p:attrNameLst>
                                      </p:cBhvr>
                                      <p:to>
                                        <p:strVal val="visible"/>
                                      </p:to>
                                    </p:set>
                                    <p:animEffect transition="in" filter="randombar(horizontal)">
                                      <p:cBhvr>
                                        <p:cTn id="24" dur="500"/>
                                        <p:tgtEl>
                                          <p:spTgt spid="134"/>
                                        </p:tgtEl>
                                      </p:cBhvr>
                                    </p:animEffect>
                                  </p:childTnLst>
                                </p:cTn>
                              </p:par>
                            </p:childTnLst>
                          </p:cTn>
                        </p:par>
                        <p:par>
                          <p:cTn id="25" fill="hold" nodeType="afterGroup">
                            <p:stCondLst>
                              <p:cond delay="2000"/>
                            </p:stCondLst>
                            <p:childTnLst>
                              <p:par>
                                <p:cTn id="26" presetID="23" presetClass="entr" presetSubtype="288" fill="hold" nodeType="afterEffect">
                                  <p:stCondLst>
                                    <p:cond delay="0"/>
                                  </p:stCondLst>
                                  <p:childTnLst>
                                    <p:set>
                                      <p:cBhvr>
                                        <p:cTn id="27" dur="1" fill="hold">
                                          <p:stCondLst>
                                            <p:cond delay="0"/>
                                          </p:stCondLst>
                                        </p:cTn>
                                        <p:tgtEl>
                                          <p:spTgt spid="113"/>
                                        </p:tgtEl>
                                        <p:attrNameLst>
                                          <p:attrName>style.visibility</p:attrName>
                                        </p:attrNameLst>
                                      </p:cBhvr>
                                      <p:to>
                                        <p:strVal val="visible"/>
                                      </p:to>
                                    </p:set>
                                    <p:anim calcmode="lin" valueType="num">
                                      <p:cBhvr>
                                        <p:cTn id="28" dur="500" fill="hold"/>
                                        <p:tgtEl>
                                          <p:spTgt spid="113"/>
                                        </p:tgtEl>
                                        <p:attrNameLst>
                                          <p:attrName>ppt_w</p:attrName>
                                        </p:attrNameLst>
                                      </p:cBhvr>
                                      <p:tavLst>
                                        <p:tav tm="0">
                                          <p:val>
                                            <p:strVal val="4/3*#ppt_w"/>
                                          </p:val>
                                        </p:tav>
                                        <p:tav tm="100000">
                                          <p:val>
                                            <p:strVal val="#ppt_w"/>
                                          </p:val>
                                        </p:tav>
                                      </p:tavLst>
                                    </p:anim>
                                    <p:anim calcmode="lin" valueType="num">
                                      <p:cBhvr>
                                        <p:cTn id="29" dur="500" fill="hold"/>
                                        <p:tgtEl>
                                          <p:spTgt spid="113"/>
                                        </p:tgtEl>
                                        <p:attrNameLst>
                                          <p:attrName>ppt_h</p:attrName>
                                        </p:attrNameLst>
                                      </p:cBhvr>
                                      <p:tavLst>
                                        <p:tav tm="0">
                                          <p:val>
                                            <p:strVal val="4/3*#ppt_h"/>
                                          </p:val>
                                        </p:tav>
                                        <p:tav tm="100000">
                                          <p:val>
                                            <p:strVal val="#ppt_h"/>
                                          </p:val>
                                        </p:tav>
                                      </p:tavLst>
                                    </p:anim>
                                  </p:childTnLst>
                                </p:cTn>
                              </p:par>
                              <p:par>
                                <p:cTn id="30" presetID="23" presetClass="entr" presetSubtype="272" fill="hold" nodeType="withEffect">
                                  <p:stCondLst>
                                    <p:cond delay="0"/>
                                  </p:stCondLst>
                                  <p:childTnLst>
                                    <p:set>
                                      <p:cBhvr>
                                        <p:cTn id="31" dur="1" fill="hold">
                                          <p:stCondLst>
                                            <p:cond delay="0"/>
                                          </p:stCondLst>
                                        </p:cTn>
                                        <p:tgtEl>
                                          <p:spTgt spid="110"/>
                                        </p:tgtEl>
                                        <p:attrNameLst>
                                          <p:attrName>style.visibility</p:attrName>
                                        </p:attrNameLst>
                                      </p:cBhvr>
                                      <p:to>
                                        <p:strVal val="visible"/>
                                      </p:to>
                                    </p:set>
                                    <p:anim calcmode="lin" valueType="num">
                                      <p:cBhvr>
                                        <p:cTn id="32" dur="500" fill="hold"/>
                                        <p:tgtEl>
                                          <p:spTgt spid="110"/>
                                        </p:tgtEl>
                                        <p:attrNameLst>
                                          <p:attrName>ppt_w</p:attrName>
                                        </p:attrNameLst>
                                      </p:cBhvr>
                                      <p:tavLst>
                                        <p:tav tm="0">
                                          <p:val>
                                            <p:strVal val="2/3*#ppt_w"/>
                                          </p:val>
                                        </p:tav>
                                        <p:tav tm="100000">
                                          <p:val>
                                            <p:strVal val="#ppt_w"/>
                                          </p:val>
                                        </p:tav>
                                      </p:tavLst>
                                    </p:anim>
                                    <p:anim calcmode="lin" valueType="num">
                                      <p:cBhvr>
                                        <p:cTn id="33" dur="500" fill="hold"/>
                                        <p:tgtEl>
                                          <p:spTgt spid="110"/>
                                        </p:tgtEl>
                                        <p:attrNameLst>
                                          <p:attrName>ppt_h</p:attrName>
                                        </p:attrNameLst>
                                      </p:cBhvr>
                                      <p:tavLst>
                                        <p:tav tm="0">
                                          <p:val>
                                            <p:strVal val="2/3*#ppt_h"/>
                                          </p:val>
                                        </p:tav>
                                        <p:tav tm="100000">
                                          <p:val>
                                            <p:strVal val="#ppt_h"/>
                                          </p:val>
                                        </p:tav>
                                      </p:tavLst>
                                    </p:anim>
                                  </p:childTnLst>
                                </p:cTn>
                              </p:par>
                            </p:childTnLst>
                          </p:cTn>
                        </p:par>
                        <p:par>
                          <p:cTn id="34" fill="hold" nodeType="afterGroup">
                            <p:stCondLst>
                              <p:cond delay="2500"/>
                            </p:stCondLst>
                            <p:childTnLst>
                              <p:par>
                                <p:cTn id="35" presetID="22" presetClass="entr" presetSubtype="1"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wipe(up)">
                                      <p:cBhvr>
                                        <p:cTn id="37" dur="500"/>
                                        <p:tgtEl>
                                          <p:spTgt spid="54"/>
                                        </p:tgtEl>
                                      </p:cBhvr>
                                    </p:animEffect>
                                  </p:childTnLst>
                                </p:cTn>
                              </p:par>
                            </p:childTnLst>
                          </p:cTn>
                        </p:par>
                        <p:par>
                          <p:cTn id="38" fill="hold" nodeType="afterGroup">
                            <p:stCondLst>
                              <p:cond delay="3000"/>
                            </p:stCondLst>
                            <p:childTnLst>
                              <p:par>
                                <p:cTn id="39" presetID="14" presetClass="entr" presetSubtype="10" fill="hold" nodeType="afterEffect">
                                  <p:stCondLst>
                                    <p:cond delay="0"/>
                                  </p:stCondLst>
                                  <p:childTnLst>
                                    <p:set>
                                      <p:cBhvr>
                                        <p:cTn id="40" dur="1" fill="hold">
                                          <p:stCondLst>
                                            <p:cond delay="0"/>
                                          </p:stCondLst>
                                        </p:cTn>
                                        <p:tgtEl>
                                          <p:spTgt spid="137"/>
                                        </p:tgtEl>
                                        <p:attrNameLst>
                                          <p:attrName>style.visibility</p:attrName>
                                        </p:attrNameLst>
                                      </p:cBhvr>
                                      <p:to>
                                        <p:strVal val="visible"/>
                                      </p:to>
                                    </p:set>
                                    <p:animEffect transition="in" filter="randombar(horizontal)">
                                      <p:cBhvr>
                                        <p:cTn id="41" dur="500"/>
                                        <p:tgtEl>
                                          <p:spTgt spid="137"/>
                                        </p:tgtEl>
                                      </p:cBhvr>
                                    </p:animEffect>
                                  </p:childTnLst>
                                </p:cTn>
                              </p:par>
                            </p:childTnLst>
                          </p:cTn>
                        </p:par>
                        <p:par>
                          <p:cTn id="42" fill="hold" nodeType="afterGroup">
                            <p:stCondLst>
                              <p:cond delay="3500"/>
                            </p:stCondLst>
                            <p:childTnLst>
                              <p:par>
                                <p:cTn id="43" presetID="23" presetClass="entr" presetSubtype="288" fill="hold" nodeType="afterEffect">
                                  <p:stCondLst>
                                    <p:cond delay="0"/>
                                  </p:stCondLst>
                                  <p:childTnLst>
                                    <p:set>
                                      <p:cBhvr>
                                        <p:cTn id="44" dur="1" fill="hold">
                                          <p:stCondLst>
                                            <p:cond delay="0"/>
                                          </p:stCondLst>
                                        </p:cTn>
                                        <p:tgtEl>
                                          <p:spTgt spid="125"/>
                                        </p:tgtEl>
                                        <p:attrNameLst>
                                          <p:attrName>style.visibility</p:attrName>
                                        </p:attrNameLst>
                                      </p:cBhvr>
                                      <p:to>
                                        <p:strVal val="visible"/>
                                      </p:to>
                                    </p:set>
                                    <p:anim calcmode="lin" valueType="num">
                                      <p:cBhvr>
                                        <p:cTn id="45" dur="500" fill="hold"/>
                                        <p:tgtEl>
                                          <p:spTgt spid="125"/>
                                        </p:tgtEl>
                                        <p:attrNameLst>
                                          <p:attrName>ppt_w</p:attrName>
                                        </p:attrNameLst>
                                      </p:cBhvr>
                                      <p:tavLst>
                                        <p:tav tm="0">
                                          <p:val>
                                            <p:strVal val="4/3*#ppt_w"/>
                                          </p:val>
                                        </p:tav>
                                        <p:tav tm="100000">
                                          <p:val>
                                            <p:strVal val="#ppt_w"/>
                                          </p:val>
                                        </p:tav>
                                      </p:tavLst>
                                    </p:anim>
                                    <p:anim calcmode="lin" valueType="num">
                                      <p:cBhvr>
                                        <p:cTn id="46" dur="500" fill="hold"/>
                                        <p:tgtEl>
                                          <p:spTgt spid="125"/>
                                        </p:tgtEl>
                                        <p:attrNameLst>
                                          <p:attrName>ppt_h</p:attrName>
                                        </p:attrNameLst>
                                      </p:cBhvr>
                                      <p:tavLst>
                                        <p:tav tm="0">
                                          <p:val>
                                            <p:strVal val="4/3*#ppt_h"/>
                                          </p:val>
                                        </p:tav>
                                        <p:tav tm="100000">
                                          <p:val>
                                            <p:strVal val="#ppt_h"/>
                                          </p:val>
                                        </p:tav>
                                      </p:tavLst>
                                    </p:anim>
                                  </p:childTnLst>
                                </p:cTn>
                              </p:par>
                              <p:par>
                                <p:cTn id="47" presetID="23" presetClass="entr" presetSubtype="272" fill="hold" nodeType="withEffect">
                                  <p:stCondLst>
                                    <p:cond delay="0"/>
                                  </p:stCondLst>
                                  <p:childTnLst>
                                    <p:set>
                                      <p:cBhvr>
                                        <p:cTn id="48" dur="1" fill="hold">
                                          <p:stCondLst>
                                            <p:cond delay="0"/>
                                          </p:stCondLst>
                                        </p:cTn>
                                        <p:tgtEl>
                                          <p:spTgt spid="122"/>
                                        </p:tgtEl>
                                        <p:attrNameLst>
                                          <p:attrName>style.visibility</p:attrName>
                                        </p:attrNameLst>
                                      </p:cBhvr>
                                      <p:to>
                                        <p:strVal val="visible"/>
                                      </p:to>
                                    </p:set>
                                    <p:anim calcmode="lin" valueType="num">
                                      <p:cBhvr>
                                        <p:cTn id="49" dur="500" fill="hold"/>
                                        <p:tgtEl>
                                          <p:spTgt spid="122"/>
                                        </p:tgtEl>
                                        <p:attrNameLst>
                                          <p:attrName>ppt_w</p:attrName>
                                        </p:attrNameLst>
                                      </p:cBhvr>
                                      <p:tavLst>
                                        <p:tav tm="0">
                                          <p:val>
                                            <p:strVal val="2/3*#ppt_w"/>
                                          </p:val>
                                        </p:tav>
                                        <p:tav tm="100000">
                                          <p:val>
                                            <p:strVal val="#ppt_w"/>
                                          </p:val>
                                        </p:tav>
                                      </p:tavLst>
                                    </p:anim>
                                    <p:anim calcmode="lin" valueType="num">
                                      <p:cBhvr>
                                        <p:cTn id="50" dur="500" fill="hold"/>
                                        <p:tgtEl>
                                          <p:spTgt spid="122"/>
                                        </p:tgtEl>
                                        <p:attrNameLst>
                                          <p:attrName>ppt_h</p:attrName>
                                        </p:attrNameLst>
                                      </p:cBhvr>
                                      <p:tavLst>
                                        <p:tav tm="0">
                                          <p:val>
                                            <p:strVal val="2/3*#ppt_h"/>
                                          </p:val>
                                        </p:tav>
                                        <p:tav tm="100000">
                                          <p:val>
                                            <p:strVal val="#ppt_h"/>
                                          </p:val>
                                        </p:tav>
                                      </p:tavLst>
                                    </p:anim>
                                  </p:childTnLst>
                                </p:cTn>
                              </p:par>
                            </p:childTnLst>
                          </p:cTn>
                        </p:par>
                        <p:par>
                          <p:cTn id="51" fill="hold" nodeType="afterGroup">
                            <p:stCondLst>
                              <p:cond delay="4000"/>
                            </p:stCondLst>
                            <p:childTnLst>
                              <p:par>
                                <p:cTn id="52" presetID="22" presetClass="entr" presetSubtype="1" fill="hold"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up)">
                                      <p:cBhvr>
                                        <p:cTn id="54" dur="500"/>
                                        <p:tgtEl>
                                          <p:spTgt spid="87"/>
                                        </p:tgtEl>
                                      </p:cBhvr>
                                    </p:animEffect>
                                  </p:childTnLst>
                                </p:cTn>
                              </p:par>
                            </p:childTnLst>
                          </p:cTn>
                        </p:par>
                        <p:par>
                          <p:cTn id="55" fill="hold" nodeType="afterGroup">
                            <p:stCondLst>
                              <p:cond delay="4500"/>
                            </p:stCondLst>
                            <p:childTnLst>
                              <p:par>
                                <p:cTn id="56" presetID="14" presetClass="entr" presetSubtype="10" fill="hold" nodeType="afterEffect">
                                  <p:stCondLst>
                                    <p:cond delay="0"/>
                                  </p:stCondLst>
                                  <p:childTnLst>
                                    <p:set>
                                      <p:cBhvr>
                                        <p:cTn id="57" dur="1" fill="hold">
                                          <p:stCondLst>
                                            <p:cond delay="0"/>
                                          </p:stCondLst>
                                        </p:cTn>
                                        <p:tgtEl>
                                          <p:spTgt spid="140"/>
                                        </p:tgtEl>
                                        <p:attrNameLst>
                                          <p:attrName>style.visibility</p:attrName>
                                        </p:attrNameLst>
                                      </p:cBhvr>
                                      <p:to>
                                        <p:strVal val="visible"/>
                                      </p:to>
                                    </p:set>
                                    <p:animEffect transition="in" filter="randombar(horizontal)">
                                      <p:cBhvr>
                                        <p:cTn id="58" dur="500"/>
                                        <p:tgtEl>
                                          <p:spTgt spid="140"/>
                                        </p:tgtEl>
                                      </p:cBhvr>
                                    </p:animEffect>
                                  </p:childTnLst>
                                </p:cTn>
                              </p:par>
                            </p:childTnLst>
                          </p:cTn>
                        </p:par>
                        <p:par>
                          <p:cTn id="59" fill="hold" nodeType="afterGroup">
                            <p:stCondLst>
                              <p:cond delay="5000"/>
                            </p:stCondLst>
                            <p:childTnLst>
                              <p:par>
                                <p:cTn id="60" presetID="23" presetClass="entr" presetSubtype="288" fill="hold" nodeType="afterEffect">
                                  <p:stCondLst>
                                    <p:cond delay="0"/>
                                  </p:stCondLst>
                                  <p:childTnLst>
                                    <p:set>
                                      <p:cBhvr>
                                        <p:cTn id="61" dur="1" fill="hold">
                                          <p:stCondLst>
                                            <p:cond delay="0"/>
                                          </p:stCondLst>
                                        </p:cTn>
                                        <p:tgtEl>
                                          <p:spTgt spid="131"/>
                                        </p:tgtEl>
                                        <p:attrNameLst>
                                          <p:attrName>style.visibility</p:attrName>
                                        </p:attrNameLst>
                                      </p:cBhvr>
                                      <p:to>
                                        <p:strVal val="visible"/>
                                      </p:to>
                                    </p:set>
                                    <p:anim calcmode="lin" valueType="num">
                                      <p:cBhvr>
                                        <p:cTn id="62" dur="500" fill="hold"/>
                                        <p:tgtEl>
                                          <p:spTgt spid="131"/>
                                        </p:tgtEl>
                                        <p:attrNameLst>
                                          <p:attrName>ppt_w</p:attrName>
                                        </p:attrNameLst>
                                      </p:cBhvr>
                                      <p:tavLst>
                                        <p:tav tm="0">
                                          <p:val>
                                            <p:strVal val="4/3*#ppt_w"/>
                                          </p:val>
                                        </p:tav>
                                        <p:tav tm="100000">
                                          <p:val>
                                            <p:strVal val="#ppt_w"/>
                                          </p:val>
                                        </p:tav>
                                      </p:tavLst>
                                    </p:anim>
                                    <p:anim calcmode="lin" valueType="num">
                                      <p:cBhvr>
                                        <p:cTn id="63" dur="500" fill="hold"/>
                                        <p:tgtEl>
                                          <p:spTgt spid="131"/>
                                        </p:tgtEl>
                                        <p:attrNameLst>
                                          <p:attrName>ppt_h</p:attrName>
                                        </p:attrNameLst>
                                      </p:cBhvr>
                                      <p:tavLst>
                                        <p:tav tm="0">
                                          <p:val>
                                            <p:strVal val="4/3*#ppt_h"/>
                                          </p:val>
                                        </p:tav>
                                        <p:tav tm="100000">
                                          <p:val>
                                            <p:strVal val="#ppt_h"/>
                                          </p:val>
                                        </p:tav>
                                      </p:tavLst>
                                    </p:anim>
                                  </p:childTnLst>
                                </p:cTn>
                              </p:par>
                              <p:par>
                                <p:cTn id="64" presetID="23" presetClass="entr" presetSubtype="272" fill="hold" nodeType="withEffect">
                                  <p:stCondLst>
                                    <p:cond delay="0"/>
                                  </p:stCondLst>
                                  <p:childTnLst>
                                    <p:set>
                                      <p:cBhvr>
                                        <p:cTn id="65" dur="1" fill="hold">
                                          <p:stCondLst>
                                            <p:cond delay="0"/>
                                          </p:stCondLst>
                                        </p:cTn>
                                        <p:tgtEl>
                                          <p:spTgt spid="128"/>
                                        </p:tgtEl>
                                        <p:attrNameLst>
                                          <p:attrName>style.visibility</p:attrName>
                                        </p:attrNameLst>
                                      </p:cBhvr>
                                      <p:to>
                                        <p:strVal val="visible"/>
                                      </p:to>
                                    </p:set>
                                    <p:anim calcmode="lin" valueType="num">
                                      <p:cBhvr>
                                        <p:cTn id="66" dur="500" fill="hold"/>
                                        <p:tgtEl>
                                          <p:spTgt spid="128"/>
                                        </p:tgtEl>
                                        <p:attrNameLst>
                                          <p:attrName>ppt_w</p:attrName>
                                        </p:attrNameLst>
                                      </p:cBhvr>
                                      <p:tavLst>
                                        <p:tav tm="0">
                                          <p:val>
                                            <p:strVal val="2/3*#ppt_w"/>
                                          </p:val>
                                        </p:tav>
                                        <p:tav tm="100000">
                                          <p:val>
                                            <p:strVal val="#ppt_w"/>
                                          </p:val>
                                        </p:tav>
                                      </p:tavLst>
                                    </p:anim>
                                    <p:anim calcmode="lin" valueType="num">
                                      <p:cBhvr>
                                        <p:cTn id="67" dur="500" fill="hold"/>
                                        <p:tgtEl>
                                          <p:spTgt spid="128"/>
                                        </p:tgtEl>
                                        <p:attrNameLst>
                                          <p:attrName>ppt_h</p:attrName>
                                        </p:attrNameLst>
                                      </p:cBhvr>
                                      <p:tavLst>
                                        <p:tav tm="0">
                                          <p:val>
                                            <p:strVal val="2/3*#ppt_h"/>
                                          </p:val>
                                        </p:tav>
                                        <p:tav tm="100000">
                                          <p:val>
                                            <p:strVal val="#ppt_h"/>
                                          </p:val>
                                        </p:tav>
                                      </p:tavLst>
                                    </p:anim>
                                  </p:childTnLst>
                                </p:cTn>
                              </p:par>
                            </p:childTnLst>
                          </p:cTn>
                        </p:par>
                        <p:par>
                          <p:cTn id="68" fill="hold" nodeType="afterGroup">
                            <p:stCondLst>
                              <p:cond delay="5500"/>
                            </p:stCondLst>
                            <p:childTnLst>
                              <p:par>
                                <p:cTn id="69" presetID="22" presetClass="entr" presetSubtype="1" fill="hold" nodeType="afterEffect">
                                  <p:stCondLst>
                                    <p:cond delay="0"/>
                                  </p:stCondLst>
                                  <p:childTnLst>
                                    <p:set>
                                      <p:cBhvr>
                                        <p:cTn id="70" dur="1" fill="hold">
                                          <p:stCondLst>
                                            <p:cond delay="0"/>
                                          </p:stCondLst>
                                        </p:cTn>
                                        <p:tgtEl>
                                          <p:spTgt spid="107"/>
                                        </p:tgtEl>
                                        <p:attrNameLst>
                                          <p:attrName>style.visibility</p:attrName>
                                        </p:attrNameLst>
                                      </p:cBhvr>
                                      <p:to>
                                        <p:strVal val="visible"/>
                                      </p:to>
                                    </p:set>
                                    <p:animEffect transition="in" filter="wipe(up)">
                                      <p:cBhvr>
                                        <p:cTn id="71" dur="500"/>
                                        <p:tgtEl>
                                          <p:spTgt spid="107"/>
                                        </p:tgtEl>
                                      </p:cBhvr>
                                    </p:animEffect>
                                  </p:childTnLst>
                                </p:cTn>
                              </p:par>
                            </p:childTnLst>
                          </p:cTn>
                        </p:par>
                        <p:par>
                          <p:cTn id="72" fill="hold" nodeType="afterGroup">
                            <p:stCondLst>
                              <p:cond delay="6000"/>
                            </p:stCondLst>
                            <p:childTnLst>
                              <p:par>
                                <p:cTn id="73" presetID="14" presetClass="entr" presetSubtype="10" fill="hold" nodeType="afterEffect">
                                  <p:stCondLst>
                                    <p:cond delay="0"/>
                                  </p:stCondLst>
                                  <p:childTnLst>
                                    <p:set>
                                      <p:cBhvr>
                                        <p:cTn id="74" dur="1" fill="hold">
                                          <p:stCondLst>
                                            <p:cond delay="0"/>
                                          </p:stCondLst>
                                        </p:cTn>
                                        <p:tgtEl>
                                          <p:spTgt spid="143"/>
                                        </p:tgtEl>
                                        <p:attrNameLst>
                                          <p:attrName>style.visibility</p:attrName>
                                        </p:attrNameLst>
                                      </p:cBhvr>
                                      <p:to>
                                        <p:strVal val="visible"/>
                                      </p:to>
                                    </p:set>
                                    <p:animEffect transition="in" filter="randombar(horizontal)">
                                      <p:cBhvr>
                                        <p:cTn id="75" dur="500"/>
                                        <p:tgtEl>
                                          <p:spTgt spid="143"/>
                                        </p:tgtEl>
                                      </p:cBhvr>
                                    </p:animEffect>
                                  </p:childTnLst>
                                </p:cTn>
                              </p:par>
                            </p:childTnLst>
                          </p:cTn>
                        </p:par>
                        <p:par>
                          <p:cTn id="76" fill="hold" nodeType="afterGroup">
                            <p:stCondLst>
                              <p:cond delay="6500"/>
                            </p:stCondLst>
                            <p:childTnLst>
                              <p:par>
                                <p:cTn id="77" presetID="14" presetClass="entr" presetSubtype="10" fill="hold" nodeType="afterEffect">
                                  <p:stCondLst>
                                    <p:cond delay="0"/>
                                  </p:stCondLst>
                                  <p:childTnLst>
                                    <p:set>
                                      <p:cBhvr>
                                        <p:cTn id="78" dur="1" fill="hold">
                                          <p:stCondLst>
                                            <p:cond delay="0"/>
                                          </p:stCondLst>
                                        </p:cTn>
                                        <p:tgtEl>
                                          <p:spTgt spid="146"/>
                                        </p:tgtEl>
                                        <p:attrNameLst>
                                          <p:attrName>style.visibility</p:attrName>
                                        </p:attrNameLst>
                                      </p:cBhvr>
                                      <p:to>
                                        <p:strVal val="visible"/>
                                      </p:to>
                                    </p:set>
                                    <p:animEffect transition="in" filter="randombar(horizontal)">
                                      <p:cBhvr>
                                        <p:cTn id="7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9" name="Freeform 42"/>
          <p:cNvSpPr/>
          <p:nvPr/>
        </p:nvSpPr>
        <p:spPr bwMode="auto">
          <a:xfrm>
            <a:off x="1823376" y="1435592"/>
            <a:ext cx="2203725" cy="502828"/>
          </a:xfrm>
          <a:custGeom>
            <a:gdLst>
              <a:gd name="T0" fmla="*/ 0 w 4673"/>
              <a:gd name="T1" fmla="*/ 739775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40" name="Freeform 42"/>
          <p:cNvSpPr/>
          <p:nvPr/>
        </p:nvSpPr>
        <p:spPr bwMode="auto">
          <a:xfrm flipH="1">
            <a:off x="5072368" y="1435592"/>
            <a:ext cx="2203725" cy="502828"/>
          </a:xfrm>
          <a:custGeom>
            <a:gdLst>
              <a:gd name="T0" fmla="*/ 0 w 4673"/>
              <a:gd name="T1" fmla="*/ 739775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41" name="Freeform 42"/>
          <p:cNvSpPr/>
          <p:nvPr/>
        </p:nvSpPr>
        <p:spPr bwMode="auto">
          <a:xfrm flipV="1">
            <a:off x="1823376" y="3700475"/>
            <a:ext cx="2203725" cy="501748"/>
          </a:xfrm>
          <a:custGeom>
            <a:gdLst>
              <a:gd name="T0" fmla="*/ 0 w 4673"/>
              <a:gd name="T1" fmla="*/ 738187 h 1547"/>
              <a:gd name="T2" fmla="*/ 0 w 4673"/>
              <a:gd name="T3" fmla="*/ 0 h 1547"/>
              <a:gd name="T4" fmla="*/ 3246437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42" name="Freeform 42"/>
          <p:cNvSpPr/>
          <p:nvPr/>
        </p:nvSpPr>
        <p:spPr bwMode="auto">
          <a:xfrm flipH="1" flipV="1">
            <a:off x="5072368" y="3700475"/>
            <a:ext cx="2203725" cy="501748"/>
          </a:xfrm>
          <a:custGeom>
            <a:gdLst>
              <a:gd name="T0" fmla="*/ 0 w 4673"/>
              <a:gd name="T1" fmla="*/ 738187 h 1547"/>
              <a:gd name="T2" fmla="*/ 0 w 4673"/>
              <a:gd name="T3" fmla="*/ 0 h 1547"/>
              <a:gd name="T4" fmla="*/ 3246438 w 4673"/>
              <a:gd name="T5" fmla="*/ 0 h 1547"/>
              <a:gd name="T6" fmla="*/ 0 60000 65536"/>
              <a:gd name="T7" fmla="*/ 0 60000 65536"/>
              <a:gd name="T8" fmla="*/ 0 60000 65536"/>
            </a:gdLst>
            <a:cxnLst>
              <a:cxn ang="T6">
                <a:pos x="T0" y="T1"/>
              </a:cxn>
              <a:cxn ang="T7">
                <a:pos x="T2" y="T3"/>
              </a:cxn>
              <a:cxn ang="T8">
                <a:pos x="T4" y="T5"/>
              </a:cxn>
            </a:cxnLst>
            <a:rect l="0" t="0" r="r" b="b"/>
            <a:pathLst>
              <a:path w="4673" h="1547">
                <a:moveTo>
                  <a:pt x="0" y="1547"/>
                </a:moveTo>
                <a:lnTo>
                  <a:pt x="0" y="0"/>
                </a:lnTo>
                <a:lnTo>
                  <a:pt x="4673" y="0"/>
                </a:lnTo>
              </a:path>
            </a:pathLst>
          </a:custGeom>
          <a:noFill/>
          <a:ln w="9" cap="flat" cmpd="sng">
            <a:solidFill>
              <a:srgbClr val="7F7F7F"/>
            </a:solidFill>
            <a:prstDash val="dash"/>
            <a:round/>
            <a:headEnd type="oval" w="med" len="med"/>
            <a:tailEnd type="oval" w="med" len="med"/>
          </a:ln>
          <a:extLst>
            <a:ext uri="{909E8E84-426E-40DD-AFC4-6F175D3DCCD1}">
              <a14:hiddenFill xmlns:a14="http://schemas.microsoft.com/office/drawing/2010/main">
                <a:solidFill>
                  <a:srgbClr val="FFFFFF"/>
                </a:solidFill>
              </a14:hiddenFill>
            </a:ext>
          </a:extLst>
        </p:spPr>
        <p:txBody>
          <a:bodyPr lIns="62084" tIns="31042" rIns="62084" bIns="31042"/>
          <a:lstStyle/>
          <a:p>
            <a:endParaRPr lang="zh-CN" altLang="en-US">
              <a:latin typeface="微软雅黑" panose="020b0503020204020204" pitchFamily="34" charset="-122"/>
              <a:ea typeface="微软雅黑" panose="020b0503020204020204" pitchFamily="34" charset="-122"/>
            </a:endParaRPr>
          </a:p>
        </p:txBody>
      </p:sp>
      <p:sp>
        <p:nvSpPr>
          <p:cNvPr id="43" name="矩形 32"/>
          <p:cNvSpPr>
            <a:spLocks noChangeArrowheads="1"/>
          </p:cNvSpPr>
          <p:nvPr/>
        </p:nvSpPr>
        <p:spPr bwMode="auto">
          <a:xfrm>
            <a:off x="0" y="2476856"/>
            <a:ext cx="9144000" cy="782295"/>
          </a:xfrm>
          <a:prstGeom prst="rect">
            <a:avLst/>
          </a:prstGeom>
          <a:solidFill>
            <a:schemeClr val="bg1">
              <a:lumMod val="85000"/>
            </a:schemeClr>
          </a:solidFill>
          <a:ln>
            <a:noFill/>
          </a:ln>
        </p:spPr>
        <p:txBody>
          <a:bodyPr lIns="62084" tIns="31042" rIns="62084" bIns="31042"/>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4" name="TextBox 33"/>
          <p:cNvSpPr txBox="1">
            <a:spLocks noChangeArrowheads="1"/>
          </p:cNvSpPr>
          <p:nvPr/>
        </p:nvSpPr>
        <p:spPr bwMode="auto">
          <a:xfrm>
            <a:off x="3203848" y="2699135"/>
            <a:ext cx="2690185" cy="370467"/>
          </a:xfrm>
          <a:prstGeom prst="rect">
            <a:avLst/>
          </a:prstGeom>
          <a:noFill/>
          <a:ln>
            <a:noFill/>
          </a:ln>
        </p:spPr>
        <p:txBody>
          <a:bodyPr wrap="none"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smtClean="0">
                <a:solidFill>
                  <a:schemeClr val="tx1">
                    <a:lumMod val="75000"/>
                    <a:lumOff val="25000"/>
                  </a:schemeClr>
                </a:solidFill>
                <a:latin typeface="微软雅黑" panose="020b0503020204020204" pitchFamily="34" charset="-122"/>
              </a:rPr>
              <a:t>点击添加表述内容标题</a:t>
            </a:r>
            <a:endParaRPr lang="zh-CN" altLang="en-US" b="1">
              <a:solidFill>
                <a:schemeClr val="tx1">
                  <a:lumMod val="75000"/>
                  <a:lumOff val="25000"/>
                </a:schemeClr>
              </a:solidFill>
              <a:latin typeface="微软雅黑" panose="020b0503020204020204" pitchFamily="34" charset="-122"/>
            </a:endParaRPr>
          </a:p>
        </p:txBody>
      </p:sp>
      <p:grpSp>
        <p:nvGrpSpPr>
          <p:cNvPr id="45" name="组合 34"/>
          <p:cNvGrpSpPr/>
          <p:nvPr/>
        </p:nvGrpSpPr>
        <p:grpSpPr>
          <a:xfrm>
            <a:off x="1442977" y="1889864"/>
            <a:ext cx="783427" cy="785533"/>
            <a:chExt cx="1154113" cy="1155699"/>
          </a:xfrm>
          <a:solidFill>
            <a:schemeClr val="bg1">
              <a:lumMod val="65000"/>
            </a:schemeClr>
          </a:solidFill>
        </p:grpSpPr>
        <p:sp>
          <p:nvSpPr>
            <p:cNvPr id="46" name="Oval 30"/>
            <p:cNvSpPr>
              <a:spLocks noChangeArrowheads="1"/>
            </p:cNvSpPr>
            <p:nvPr/>
          </p:nvSpPr>
          <p:spPr bwMode="auto">
            <a:xfrm>
              <a:off x="0" y="0"/>
              <a:ext cx="1154113" cy="1155699"/>
            </a:xfrm>
            <a:prstGeom prst="ellipse">
              <a:avLst/>
            </a:prstGeom>
            <a:solidFill>
              <a:srgbClr val="022E6E"/>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47" name="Freeform 34"/>
            <p:cNvSpPr>
              <a:spLocks noEditPoints="1"/>
            </p:cNvSpPr>
            <p:nvPr/>
          </p:nvSpPr>
          <p:spPr bwMode="auto">
            <a:xfrm>
              <a:off x="266700" y="128587"/>
              <a:ext cx="638175" cy="868362"/>
            </a:xfrm>
            <a:custGeom>
              <a:gdLst>
                <a:gd name="T0" fmla="*/ 128715 w 709"/>
                <a:gd name="T1" fmla="*/ 322149 h 965"/>
                <a:gd name="T2" fmla="*/ 196223 w 709"/>
                <a:gd name="T3" fmla="*/ 480524 h 965"/>
                <a:gd name="T4" fmla="*/ 251130 w 709"/>
                <a:gd name="T5" fmla="*/ 607403 h 965"/>
                <a:gd name="T6" fmla="*/ 374444 w 709"/>
                <a:gd name="T7" fmla="*/ 611003 h 965"/>
                <a:gd name="T8" fmla="*/ 401447 w 709"/>
                <a:gd name="T9" fmla="*/ 560611 h 965"/>
                <a:gd name="T10" fmla="*/ 469855 w 709"/>
                <a:gd name="T11" fmla="*/ 432831 h 965"/>
                <a:gd name="T12" fmla="*/ 319538 w 709"/>
                <a:gd name="T13" fmla="*/ 132279 h 965"/>
                <a:gd name="T14" fmla="*/ 264631 w 709"/>
                <a:gd name="T15" fmla="*/ 650597 h 965"/>
                <a:gd name="T16" fmla="*/ 201724 w 709"/>
                <a:gd name="T17" fmla="*/ 578608 h 965"/>
                <a:gd name="T18" fmla="*/ 135916 w 709"/>
                <a:gd name="T19" fmla="*/ 455328 h 965"/>
                <a:gd name="T20" fmla="*/ 319538 w 709"/>
                <a:gd name="T21" fmla="*/ 91785 h 965"/>
                <a:gd name="T22" fmla="*/ 503159 w 709"/>
                <a:gd name="T23" fmla="*/ 455328 h 965"/>
                <a:gd name="T24" fmla="*/ 436551 w 709"/>
                <a:gd name="T25" fmla="*/ 578608 h 965"/>
                <a:gd name="T26" fmla="*/ 374444 w 709"/>
                <a:gd name="T27" fmla="*/ 650597 h 965"/>
                <a:gd name="T28" fmla="*/ 228627 w 709"/>
                <a:gd name="T29" fmla="*/ 778376 h 965"/>
                <a:gd name="T30" fmla="*/ 383445 w 709"/>
                <a:gd name="T31" fmla="*/ 807172 h 965"/>
                <a:gd name="T32" fmla="*/ 383445 w 709"/>
                <a:gd name="T33" fmla="*/ 748681 h 965"/>
                <a:gd name="T34" fmla="*/ 246629 w 709"/>
                <a:gd name="T35" fmla="*/ 796373 h 965"/>
                <a:gd name="T36" fmla="*/ 395146 w 709"/>
                <a:gd name="T37" fmla="*/ 796373 h 965"/>
                <a:gd name="T38" fmla="*/ 413149 w 709"/>
                <a:gd name="T39" fmla="*/ 778376 h 965"/>
                <a:gd name="T40" fmla="*/ 228627 w 709"/>
                <a:gd name="T41" fmla="*/ 685691 h 965"/>
                <a:gd name="T42" fmla="*/ 413149 w 709"/>
                <a:gd name="T43" fmla="*/ 778376 h 965"/>
                <a:gd name="T44" fmla="*/ 411348 w 709"/>
                <a:gd name="T45" fmla="*/ 362642 h 965"/>
                <a:gd name="T46" fmla="*/ 349241 w 709"/>
                <a:gd name="T47" fmla="*/ 424733 h 965"/>
                <a:gd name="T48" fmla="*/ 288934 w 709"/>
                <a:gd name="T49" fmla="*/ 424733 h 965"/>
                <a:gd name="T50" fmla="*/ 226827 w 709"/>
                <a:gd name="T51" fmla="*/ 362642 h 965"/>
                <a:gd name="T52" fmla="*/ 226827 w 709"/>
                <a:gd name="T53" fmla="*/ 302352 h 965"/>
                <a:gd name="T54" fmla="*/ 288934 w 709"/>
                <a:gd name="T55" fmla="*/ 239362 h 965"/>
                <a:gd name="T56" fmla="*/ 349241 w 709"/>
                <a:gd name="T57" fmla="*/ 239362 h 965"/>
                <a:gd name="T58" fmla="*/ 411348 w 709"/>
                <a:gd name="T59" fmla="*/ 302352 h 965"/>
                <a:gd name="T60" fmla="*/ 612972 w 709"/>
                <a:gd name="T61" fmla="*/ 293353 h 965"/>
                <a:gd name="T62" fmla="*/ 580568 w 709"/>
                <a:gd name="T63" fmla="*/ 322149 h 965"/>
                <a:gd name="T64" fmla="*/ 612972 w 709"/>
                <a:gd name="T65" fmla="*/ 341046 h 965"/>
                <a:gd name="T66" fmla="*/ 612972 w 709"/>
                <a:gd name="T67" fmla="*/ 293353 h 965"/>
                <a:gd name="T68" fmla="*/ 542764 w 709"/>
                <a:gd name="T69" fmla="*/ 127780 h 965"/>
                <a:gd name="T70" fmla="*/ 509460 w 709"/>
                <a:gd name="T71" fmla="*/ 94485 h 965"/>
                <a:gd name="T72" fmla="*/ 518461 w 709"/>
                <a:gd name="T73" fmla="*/ 152976 h 965"/>
                <a:gd name="T74" fmla="*/ 342040 w 709"/>
                <a:gd name="T75" fmla="*/ 61190 h 965"/>
                <a:gd name="T76" fmla="*/ 318637 w 709"/>
                <a:gd name="T77" fmla="*/ 0 h 965"/>
                <a:gd name="T78" fmla="*/ 294335 w 709"/>
                <a:gd name="T79" fmla="*/ 61190 h 965"/>
                <a:gd name="T80" fmla="*/ 117014 w 709"/>
                <a:gd name="T81" fmla="*/ 155675 h 965"/>
                <a:gd name="T82" fmla="*/ 127815 w 709"/>
                <a:gd name="T83" fmla="*/ 98084 h 965"/>
                <a:gd name="T84" fmla="*/ 93611 w 709"/>
                <a:gd name="T85" fmla="*/ 132279 h 965"/>
                <a:gd name="T86" fmla="*/ 57607 w 709"/>
                <a:gd name="T87" fmla="*/ 322149 h 965"/>
                <a:gd name="T88" fmla="*/ 25203 w 709"/>
                <a:gd name="T89" fmla="*/ 293353 h 965"/>
                <a:gd name="T90" fmla="*/ 25203 w 709"/>
                <a:gd name="T91" fmla="*/ 341046 h 965"/>
                <a:gd name="T92" fmla="*/ 57607 w 709"/>
                <a:gd name="T93" fmla="*/ 322149 h 96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09" h="964">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48" name="组合 37"/>
          <p:cNvGrpSpPr/>
          <p:nvPr/>
        </p:nvGrpSpPr>
        <p:grpSpPr>
          <a:xfrm>
            <a:off x="1460219" y="2960261"/>
            <a:ext cx="783427" cy="785533"/>
            <a:chExt cx="1154113" cy="1155698"/>
          </a:xfrm>
          <a:solidFill>
            <a:schemeClr val="bg1">
              <a:lumMod val="65000"/>
            </a:schemeClr>
          </a:solidFill>
        </p:grpSpPr>
        <p:sp>
          <p:nvSpPr>
            <p:cNvPr id="49" name="Oval 31"/>
            <p:cNvSpPr>
              <a:spLocks noChangeArrowheads="1"/>
            </p:cNvSpPr>
            <p:nvPr/>
          </p:nvSpPr>
          <p:spPr bwMode="auto">
            <a:xfrm>
              <a:off x="0" y="0"/>
              <a:ext cx="1154113" cy="1155699"/>
            </a:xfrm>
            <a:prstGeom prst="ellipse">
              <a:avLst/>
            </a:prstGeom>
            <a:solidFill>
              <a:srgbClr val="022E6E"/>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50" name="Freeform 35"/>
            <p:cNvSpPr>
              <a:spLocks noEditPoints="1"/>
            </p:cNvSpPr>
            <p:nvPr/>
          </p:nvSpPr>
          <p:spPr bwMode="auto">
            <a:xfrm>
              <a:off x="269875" y="169862"/>
              <a:ext cx="563563" cy="766762"/>
            </a:xfrm>
            <a:custGeom>
              <a:gdLst>
                <a:gd name="T0" fmla="*/ 73939 w 625"/>
                <a:gd name="T1" fmla="*/ 124194 h 852"/>
                <a:gd name="T2" fmla="*/ 62217 w 625"/>
                <a:gd name="T3" fmla="*/ 766762 h 852"/>
                <a:gd name="T4" fmla="*/ 563563 w 625"/>
                <a:gd name="T5" fmla="*/ 188091 h 852"/>
                <a:gd name="T6" fmla="*/ 520281 w 625"/>
                <a:gd name="T7" fmla="*/ 201790 h 852"/>
                <a:gd name="T8" fmla="*/ 64021 w 625"/>
                <a:gd name="T9" fmla="*/ 722664 h 852"/>
                <a:gd name="T10" fmla="*/ 243459 w 625"/>
                <a:gd name="T11" fmla="*/ 81896 h 852"/>
                <a:gd name="T12" fmla="*/ 320104 w 625"/>
                <a:gd name="T13" fmla="*/ 81896 h 852"/>
                <a:gd name="T14" fmla="*/ 280429 w 625"/>
                <a:gd name="T15" fmla="*/ 122394 h 852"/>
                <a:gd name="T16" fmla="*/ 196571 w 625"/>
                <a:gd name="T17" fmla="*/ 83696 h 852"/>
                <a:gd name="T18" fmla="*/ 103696 w 625"/>
                <a:gd name="T19" fmla="*/ 194390 h 852"/>
                <a:gd name="T20" fmla="*/ 459867 w 625"/>
                <a:gd name="T21" fmla="*/ 194390 h 852"/>
                <a:gd name="T22" fmla="*/ 366992 w 625"/>
                <a:gd name="T23" fmla="*/ 83696 h 852"/>
                <a:gd name="T24" fmla="*/ 196571 w 625"/>
                <a:gd name="T25" fmla="*/ 83696 h 852"/>
                <a:gd name="T26" fmla="*/ 199276 w 625"/>
                <a:gd name="T27" fmla="*/ 582271 h 852"/>
                <a:gd name="T28" fmla="*/ 136157 w 625"/>
                <a:gd name="T29" fmla="*/ 600270 h 852"/>
                <a:gd name="T30" fmla="*/ 122631 w 625"/>
                <a:gd name="T31" fmla="*/ 613770 h 852"/>
                <a:gd name="T32" fmla="*/ 199276 w 625"/>
                <a:gd name="T33" fmla="*/ 619169 h 852"/>
                <a:gd name="T34" fmla="*/ 119025 w 625"/>
                <a:gd name="T35" fmla="*/ 658767 h 852"/>
                <a:gd name="T36" fmla="*/ 218212 w 625"/>
                <a:gd name="T37" fmla="*/ 610170 h 852"/>
                <a:gd name="T38" fmla="*/ 218212 w 625"/>
                <a:gd name="T39" fmla="*/ 578671 h 852"/>
                <a:gd name="T40" fmla="*/ 99187 w 625"/>
                <a:gd name="T41" fmla="*/ 584971 h 852"/>
                <a:gd name="T42" fmla="*/ 192964 w 625"/>
                <a:gd name="T43" fmla="*/ 683966 h 852"/>
                <a:gd name="T44" fmla="*/ 192964 w 625"/>
                <a:gd name="T45" fmla="*/ 301485 h 852"/>
                <a:gd name="T46" fmla="*/ 136157 w 625"/>
                <a:gd name="T47" fmla="*/ 318584 h 852"/>
                <a:gd name="T48" fmla="*/ 155994 w 625"/>
                <a:gd name="T49" fmla="*/ 368982 h 852"/>
                <a:gd name="T50" fmla="*/ 119025 w 625"/>
                <a:gd name="T51" fmla="*/ 382481 h 852"/>
                <a:gd name="T52" fmla="*/ 192964 w 625"/>
                <a:gd name="T53" fmla="*/ 281686 h 852"/>
                <a:gd name="T54" fmla="*/ 99187 w 625"/>
                <a:gd name="T55" fmla="*/ 380681 h 852"/>
                <a:gd name="T56" fmla="*/ 217310 w 625"/>
                <a:gd name="T57" fmla="*/ 323084 h 852"/>
                <a:gd name="T58" fmla="*/ 216408 w 625"/>
                <a:gd name="T59" fmla="*/ 296985 h 852"/>
                <a:gd name="T60" fmla="*/ 199276 w 625"/>
                <a:gd name="T61" fmla="*/ 452678 h 852"/>
                <a:gd name="T62" fmla="*/ 122631 w 625"/>
                <a:gd name="T63" fmla="*/ 471577 h 852"/>
                <a:gd name="T64" fmla="*/ 199276 w 625"/>
                <a:gd name="T65" fmla="*/ 522874 h 852"/>
                <a:gd name="T66" fmla="*/ 218212 w 625"/>
                <a:gd name="T67" fmla="*/ 438278 h 852"/>
                <a:gd name="T68" fmla="*/ 99187 w 625"/>
                <a:gd name="T69" fmla="*/ 442778 h 852"/>
                <a:gd name="T70" fmla="*/ 199276 w 625"/>
                <a:gd name="T71" fmla="*/ 541773 h 852"/>
                <a:gd name="T72" fmla="*/ 260592 w 625"/>
                <a:gd name="T73" fmla="*/ 418479 h 852"/>
                <a:gd name="T74" fmla="*/ 294856 w 625"/>
                <a:gd name="T75" fmla="*/ 650668 h 852"/>
                <a:gd name="T76" fmla="*/ 452654 w 625"/>
                <a:gd name="T77" fmla="*/ 602070 h 852"/>
                <a:gd name="T78" fmla="*/ 288544 w 625"/>
                <a:gd name="T79" fmla="*/ 644368 h 852"/>
                <a:gd name="T80" fmla="*/ 452654 w 625"/>
                <a:gd name="T81" fmla="*/ 456277 h 852"/>
                <a:gd name="T82" fmla="*/ 288544 w 625"/>
                <a:gd name="T83" fmla="*/ 368982 h 852"/>
                <a:gd name="T84" fmla="*/ 288544 w 625"/>
                <a:gd name="T85" fmla="*/ 316784 h 85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1" name="组合 40"/>
          <p:cNvGrpSpPr/>
          <p:nvPr/>
        </p:nvGrpSpPr>
        <p:grpSpPr>
          <a:xfrm>
            <a:off x="6852588" y="1911444"/>
            <a:ext cx="784505" cy="785533"/>
            <a:chExt cx="1155700" cy="1155698"/>
          </a:xfrm>
          <a:solidFill>
            <a:schemeClr val="bg1">
              <a:lumMod val="65000"/>
            </a:schemeClr>
          </a:solidFill>
        </p:grpSpPr>
        <p:sp>
          <p:nvSpPr>
            <p:cNvPr id="52" name="Oval 33"/>
            <p:cNvSpPr>
              <a:spLocks noChangeArrowheads="1"/>
            </p:cNvSpPr>
            <p:nvPr/>
          </p:nvSpPr>
          <p:spPr bwMode="auto">
            <a:xfrm>
              <a:off x="0" y="0"/>
              <a:ext cx="1155700" cy="1155698"/>
            </a:xfrm>
            <a:prstGeom prst="ellipse">
              <a:avLst/>
            </a:prstGeom>
            <a:solidFill>
              <a:srgbClr val="022E6E"/>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53" name="Freeform 36"/>
            <p:cNvSpPr>
              <a:spLocks noEditPoints="1"/>
            </p:cNvSpPr>
            <p:nvPr/>
          </p:nvSpPr>
          <p:spPr bwMode="auto">
            <a:xfrm>
              <a:off x="261937" y="217487"/>
              <a:ext cx="712788" cy="701675"/>
            </a:xfrm>
            <a:custGeom>
              <a:gdLst>
                <a:gd name="T0" fmla="*/ 188097 w 792"/>
                <a:gd name="T1" fmla="*/ 307152 h 779"/>
                <a:gd name="T2" fmla="*/ 249296 w 792"/>
                <a:gd name="T3" fmla="*/ 200865 h 779"/>
                <a:gd name="T4" fmla="*/ 350994 w 792"/>
                <a:gd name="T5" fmla="*/ 290938 h 779"/>
                <a:gd name="T6" fmla="*/ 264596 w 792"/>
                <a:gd name="T7" fmla="*/ 182850 h 779"/>
                <a:gd name="T8" fmla="*/ 350994 w 792"/>
                <a:gd name="T9" fmla="*/ 290938 h 779"/>
                <a:gd name="T10" fmla="*/ 350994 w 792"/>
                <a:gd name="T11" fmla="*/ 290938 h 779"/>
                <a:gd name="T12" fmla="*/ 420293 w 792"/>
                <a:gd name="T13" fmla="*/ 174743 h 779"/>
                <a:gd name="T14" fmla="*/ 442793 w 792"/>
                <a:gd name="T15" fmla="*/ 163034 h 779"/>
                <a:gd name="T16" fmla="*/ 445493 w 792"/>
                <a:gd name="T17" fmla="*/ 182850 h 779"/>
                <a:gd name="T18" fmla="*/ 439193 w 792"/>
                <a:gd name="T19" fmla="*/ 215276 h 779"/>
                <a:gd name="T20" fmla="*/ 418493 w 792"/>
                <a:gd name="T21" fmla="*/ 207170 h 779"/>
                <a:gd name="T22" fmla="*/ 393293 w 792"/>
                <a:gd name="T23" fmla="*/ 185552 h 779"/>
                <a:gd name="T24" fmla="*/ 410393 w 792"/>
                <a:gd name="T25" fmla="*/ 172942 h 779"/>
                <a:gd name="T26" fmla="*/ 442793 w 792"/>
                <a:gd name="T27" fmla="*/ 163034 h 779"/>
                <a:gd name="T28" fmla="*/ 337494 w 792"/>
                <a:gd name="T29" fmla="*/ 308953 h 779"/>
                <a:gd name="T30" fmla="*/ 325795 w 792"/>
                <a:gd name="T31" fmla="*/ 440461 h 779"/>
                <a:gd name="T32" fmla="*/ 371694 w 792"/>
                <a:gd name="T33" fmla="*/ 320663 h 779"/>
                <a:gd name="T34" fmla="*/ 280795 w 792"/>
                <a:gd name="T35" fmla="*/ 268420 h 779"/>
                <a:gd name="T36" fmla="*/ 246596 w 792"/>
                <a:gd name="T37" fmla="*/ 280130 h 779"/>
                <a:gd name="T38" fmla="*/ 292495 w 792"/>
                <a:gd name="T39" fmla="*/ 440461 h 779"/>
                <a:gd name="T40" fmla="*/ 280795 w 792"/>
                <a:gd name="T41" fmla="*/ 268420 h 779"/>
                <a:gd name="T42" fmla="*/ 416693 w 792"/>
                <a:gd name="T43" fmla="*/ 240497 h 779"/>
                <a:gd name="T44" fmla="*/ 404993 w 792"/>
                <a:gd name="T45" fmla="*/ 440461 h 779"/>
                <a:gd name="T46" fmla="*/ 450892 w 792"/>
                <a:gd name="T47" fmla="*/ 253107 h 779"/>
                <a:gd name="T48" fmla="*/ 201797 w 792"/>
                <a:gd name="T49" fmla="*/ 351288 h 779"/>
                <a:gd name="T50" fmla="*/ 167397 w 792"/>
                <a:gd name="T51" fmla="*/ 362997 h 779"/>
                <a:gd name="T52" fmla="*/ 213296 w 792"/>
                <a:gd name="T53" fmla="*/ 440461 h 779"/>
                <a:gd name="T54" fmla="*/ 201797 w 792"/>
                <a:gd name="T55" fmla="*/ 351288 h 779"/>
                <a:gd name="T56" fmla="*/ 122398 w 792"/>
                <a:gd name="T57" fmla="*/ 440461 h 779"/>
                <a:gd name="T58" fmla="*/ 110698 w 792"/>
                <a:gd name="T59" fmla="*/ 170240 h 779"/>
                <a:gd name="T60" fmla="*/ 134098 w 792"/>
                <a:gd name="T61" fmla="*/ 170240 h 779"/>
                <a:gd name="T62" fmla="*/ 477892 w 792"/>
                <a:gd name="T63" fmla="*/ 417042 h 779"/>
                <a:gd name="T64" fmla="*/ 477892 w 792"/>
                <a:gd name="T65" fmla="*/ 440461 h 779"/>
                <a:gd name="T66" fmla="*/ 110698 w 792"/>
                <a:gd name="T67" fmla="*/ 428751 h 779"/>
                <a:gd name="T68" fmla="*/ 477892 w 792"/>
                <a:gd name="T69" fmla="*/ 417042 h 779"/>
                <a:gd name="T70" fmla="*/ 611990 w 792"/>
                <a:gd name="T71" fmla="*/ 701675 h 779"/>
                <a:gd name="T72" fmla="*/ 436493 w 792"/>
                <a:gd name="T73" fmla="*/ 566564 h 779"/>
                <a:gd name="T74" fmla="*/ 0 w 792"/>
                <a:gd name="T75" fmla="*/ 299045 h 779"/>
                <a:gd name="T76" fmla="*/ 599390 w 792"/>
                <a:gd name="T77" fmla="*/ 299045 h 779"/>
                <a:gd name="T78" fmla="*/ 677689 w 792"/>
                <a:gd name="T79" fmla="*/ 544947 h 779"/>
                <a:gd name="T80" fmla="*/ 300595 w 792"/>
                <a:gd name="T81" fmla="*/ 561160 h 779"/>
                <a:gd name="T82" fmla="*/ 561591 w 792"/>
                <a:gd name="T83" fmla="*/ 299045 h 779"/>
                <a:gd name="T84" fmla="*/ 38699 w 792"/>
                <a:gd name="T85" fmla="*/ 299045 h 7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grpSp>
        <p:nvGrpSpPr>
          <p:cNvPr id="54" name="组合 43"/>
          <p:cNvGrpSpPr/>
          <p:nvPr/>
        </p:nvGrpSpPr>
        <p:grpSpPr>
          <a:xfrm>
            <a:off x="6884917" y="2980763"/>
            <a:ext cx="783427" cy="785533"/>
            <a:chExt cx="1154113" cy="1155698"/>
          </a:xfrm>
          <a:solidFill>
            <a:schemeClr val="bg1">
              <a:lumMod val="65000"/>
            </a:schemeClr>
          </a:solidFill>
        </p:grpSpPr>
        <p:sp>
          <p:nvSpPr>
            <p:cNvPr id="55" name="Oval 32"/>
            <p:cNvSpPr>
              <a:spLocks noChangeArrowheads="1"/>
            </p:cNvSpPr>
            <p:nvPr/>
          </p:nvSpPr>
          <p:spPr bwMode="auto">
            <a:xfrm>
              <a:off x="0" y="0"/>
              <a:ext cx="1154113" cy="1155698"/>
            </a:xfrm>
            <a:prstGeom prst="ellipse">
              <a:avLst/>
            </a:prstGeom>
            <a:solidFill>
              <a:srgbClr val="022E6E"/>
            </a:solidFill>
            <a:ln w="63500">
              <a:solidFill>
                <a:schemeClr val="bg1"/>
              </a:solidFill>
              <a:round/>
            </a:ln>
            <a:effectLst>
              <a:outerShdw blurRad="101600" dist="38100" dir="8100000" algn="tr" rotWithShape="0">
                <a:prstClr val="black">
                  <a:alpha val="40000"/>
                </a:prstClr>
              </a:outerShdw>
            </a:effectLst>
          </p:spPr>
          <p:txBody>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endParaRPr lang="zh-CN" altLang="en-US" sz="1200">
                <a:solidFill>
                  <a:schemeClr val="tx1"/>
                </a:solidFill>
                <a:latin typeface="微软雅黑" panose="020b0503020204020204" pitchFamily="34" charset="-122"/>
              </a:endParaRPr>
            </a:p>
          </p:txBody>
        </p:sp>
        <p:sp>
          <p:nvSpPr>
            <p:cNvPr id="57" name="Freeform 37"/>
            <p:cNvSpPr>
              <a:spLocks noEditPoints="1"/>
            </p:cNvSpPr>
            <p:nvPr/>
          </p:nvSpPr>
          <p:spPr bwMode="auto">
            <a:xfrm>
              <a:off x="268287" y="254000"/>
              <a:ext cx="658813" cy="652462"/>
            </a:xfrm>
            <a:custGeom>
              <a:gdLst>
                <a:gd name="T0" fmla="*/ 594912 w 732"/>
                <a:gd name="T1" fmla="*/ 562343 h 724"/>
                <a:gd name="T2" fmla="*/ 526510 w 732"/>
                <a:gd name="T3" fmla="*/ 562343 h 724"/>
                <a:gd name="T4" fmla="*/ 431109 w 732"/>
                <a:gd name="T5" fmla="*/ 379401 h 724"/>
                <a:gd name="T6" fmla="*/ 421208 w 732"/>
                <a:gd name="T7" fmla="*/ 415449 h 724"/>
                <a:gd name="T8" fmla="*/ 369007 w 732"/>
                <a:gd name="T9" fmla="*/ 455101 h 724"/>
                <a:gd name="T10" fmla="*/ 540011 w 732"/>
                <a:gd name="T11" fmla="*/ 644351 h 724"/>
                <a:gd name="T12" fmla="*/ 649813 w 732"/>
                <a:gd name="T13" fmla="*/ 570454 h 724"/>
                <a:gd name="T14" fmla="*/ 568811 w 732"/>
                <a:gd name="T15" fmla="*/ 486643 h 724"/>
                <a:gd name="T16" fmla="*/ 449109 w 732"/>
                <a:gd name="T17" fmla="*/ 388413 h 724"/>
                <a:gd name="T18" fmla="*/ 237605 w 732"/>
                <a:gd name="T19" fmla="*/ 231606 h 724"/>
                <a:gd name="T20" fmla="*/ 273605 w 732"/>
                <a:gd name="T21" fmla="*/ 221693 h 724"/>
                <a:gd name="T22" fmla="*/ 283506 w 732"/>
                <a:gd name="T23" fmla="*/ 186546 h 724"/>
                <a:gd name="T24" fmla="*/ 292506 w 732"/>
                <a:gd name="T25" fmla="*/ 153202 h 724"/>
                <a:gd name="T26" fmla="*/ 126903 w 732"/>
                <a:gd name="T27" fmla="*/ 14419 h 724"/>
                <a:gd name="T28" fmla="*/ 104402 w 732"/>
                <a:gd name="T29" fmla="*/ 184744 h 724"/>
                <a:gd name="T30" fmla="*/ 900 w 732"/>
                <a:gd name="T31" fmla="*/ 141487 h 724"/>
                <a:gd name="T32" fmla="*/ 196204 w 732"/>
                <a:gd name="T33" fmla="*/ 281171 h 724"/>
                <a:gd name="T34" fmla="*/ 221404 w 732"/>
                <a:gd name="T35" fmla="*/ 248729 h 724"/>
                <a:gd name="T36" fmla="*/ 634513 w 732"/>
                <a:gd name="T37" fmla="*/ 63985 h 724"/>
                <a:gd name="T38" fmla="*/ 546311 w 732"/>
                <a:gd name="T39" fmla="*/ 0 h 724"/>
                <a:gd name="T40" fmla="*/ 309606 w 732"/>
                <a:gd name="T41" fmla="*/ 211780 h 724"/>
                <a:gd name="T42" fmla="*/ 275405 w 732"/>
                <a:gd name="T43" fmla="*/ 260444 h 724"/>
                <a:gd name="T44" fmla="*/ 246605 w 732"/>
                <a:gd name="T45" fmla="*/ 274863 h 724"/>
                <a:gd name="T46" fmla="*/ 250205 w 732"/>
                <a:gd name="T47" fmla="*/ 364982 h 724"/>
                <a:gd name="T48" fmla="*/ 58501 w 732"/>
                <a:gd name="T49" fmla="*/ 530801 h 724"/>
                <a:gd name="T50" fmla="*/ 37801 w 732"/>
                <a:gd name="T51" fmla="*/ 652462 h 724"/>
                <a:gd name="T52" fmla="*/ 136803 w 732"/>
                <a:gd name="T53" fmla="*/ 553331 h 724"/>
                <a:gd name="T54" fmla="*/ 291606 w 732"/>
                <a:gd name="T55" fmla="*/ 406437 h 724"/>
                <a:gd name="T56" fmla="*/ 378907 w 732"/>
                <a:gd name="T57" fmla="*/ 406437 h 724"/>
                <a:gd name="T58" fmla="*/ 404108 w 732"/>
                <a:gd name="T59" fmla="*/ 352366 h 724"/>
                <a:gd name="T60" fmla="*/ 441009 w 732"/>
                <a:gd name="T61" fmla="*/ 344255 h 724"/>
                <a:gd name="T62" fmla="*/ 634513 w 732"/>
                <a:gd name="T63" fmla="*/ 63985 h 7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panose="020b0503020204020204" pitchFamily="34" charset="-122"/>
                <a:ea typeface="微软雅黑" panose="020b0503020204020204" pitchFamily="34" charset="-122"/>
              </a:endParaRPr>
            </a:p>
          </p:txBody>
        </p:sp>
      </p:grpSp>
      <p:sp>
        <p:nvSpPr>
          <p:cNvPr id="58" name="TextBox 46"/>
          <p:cNvSpPr txBox="1">
            <a:spLocks noChangeArrowheads="1"/>
          </p:cNvSpPr>
          <p:nvPr/>
        </p:nvSpPr>
        <p:spPr bwMode="auto">
          <a:xfrm>
            <a:off x="2291060" y="1128068"/>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400" b="1">
                <a:solidFill>
                  <a:srgbClr val="022E6E"/>
                </a:solidFill>
                <a:latin typeface="微软雅黑" panose="020b0503020204020204" pitchFamily="34" charset="-122"/>
              </a:rPr>
              <a:t>添加标题内容</a:t>
            </a:r>
            <a:endParaRPr lang="en-US" altLang="zh-CN" sz="1400" b="1">
              <a:solidFill>
                <a:srgbClr val="022E6E"/>
              </a:solidFill>
              <a:latin typeface="微软雅黑" panose="020b0503020204020204" pitchFamily="34" charset="-122"/>
            </a:endParaRPr>
          </a:p>
        </p:txBody>
      </p:sp>
      <p:sp>
        <p:nvSpPr>
          <p:cNvPr id="59" name="TextBox 47"/>
          <p:cNvSpPr txBox="1">
            <a:spLocks noChangeArrowheads="1"/>
          </p:cNvSpPr>
          <p:nvPr/>
        </p:nvSpPr>
        <p:spPr bwMode="auto">
          <a:xfrm>
            <a:off x="2239336"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60" name="TextBox 48"/>
          <p:cNvSpPr txBox="1">
            <a:spLocks noChangeArrowheads="1"/>
          </p:cNvSpPr>
          <p:nvPr/>
        </p:nvSpPr>
        <p:spPr bwMode="auto">
          <a:xfrm>
            <a:off x="5576692" y="1128068"/>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a:solidFill>
                  <a:srgbClr val="022E6E"/>
                </a:solidFill>
                <a:latin typeface="微软雅黑" panose="020b0503020204020204" pitchFamily="34" charset="-122"/>
              </a:rPr>
              <a:t>添加标题内容</a:t>
            </a:r>
            <a:endParaRPr lang="en-US" altLang="zh-CN" sz="1400" b="1">
              <a:solidFill>
                <a:srgbClr val="022E6E"/>
              </a:solidFill>
              <a:latin typeface="微软雅黑" panose="020b0503020204020204" pitchFamily="34" charset="-122"/>
            </a:endParaRPr>
          </a:p>
        </p:txBody>
      </p:sp>
      <p:sp>
        <p:nvSpPr>
          <p:cNvPr id="61" name="TextBox 49"/>
          <p:cNvSpPr txBox="1">
            <a:spLocks noChangeArrowheads="1"/>
          </p:cNvSpPr>
          <p:nvPr/>
        </p:nvSpPr>
        <p:spPr bwMode="auto">
          <a:xfrm>
            <a:off x="5076678" y="1519620"/>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62" name="TextBox 50"/>
          <p:cNvSpPr txBox="1">
            <a:spLocks noChangeArrowheads="1"/>
          </p:cNvSpPr>
          <p:nvPr/>
        </p:nvSpPr>
        <p:spPr bwMode="auto">
          <a:xfrm>
            <a:off x="2291060" y="4237832"/>
            <a:ext cx="1193999"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None/>
            </a:pPr>
            <a:r>
              <a:rPr lang="zh-CN" altLang="en-US" sz="1400" b="1">
                <a:solidFill>
                  <a:srgbClr val="022E6E"/>
                </a:solidFill>
                <a:latin typeface="微软雅黑" panose="020b0503020204020204" pitchFamily="34" charset="-122"/>
              </a:rPr>
              <a:t>添加标题内容</a:t>
            </a:r>
            <a:endParaRPr lang="en-US" altLang="zh-CN" sz="1400" b="1">
              <a:solidFill>
                <a:srgbClr val="022E6E"/>
              </a:solidFill>
              <a:latin typeface="微软雅黑" panose="020b0503020204020204" pitchFamily="34" charset="-122"/>
            </a:endParaRPr>
          </a:p>
        </p:txBody>
      </p:sp>
      <p:sp>
        <p:nvSpPr>
          <p:cNvPr id="63" name="TextBox 51"/>
          <p:cNvSpPr txBox="1">
            <a:spLocks noChangeArrowheads="1"/>
          </p:cNvSpPr>
          <p:nvPr/>
        </p:nvSpPr>
        <p:spPr bwMode="auto">
          <a:xfrm>
            <a:off x="2239336"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64" name="TextBox 52"/>
          <p:cNvSpPr txBox="1">
            <a:spLocks noChangeArrowheads="1"/>
          </p:cNvSpPr>
          <p:nvPr/>
        </p:nvSpPr>
        <p:spPr bwMode="auto">
          <a:xfrm>
            <a:off x="5576692" y="4237832"/>
            <a:ext cx="1195076" cy="27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None/>
            </a:pPr>
            <a:r>
              <a:rPr lang="zh-CN" altLang="en-US" sz="1400" b="1">
                <a:solidFill>
                  <a:srgbClr val="022E6E"/>
                </a:solidFill>
                <a:latin typeface="微软雅黑" panose="020b0503020204020204" pitchFamily="34" charset="-122"/>
              </a:rPr>
              <a:t>添加标题内容</a:t>
            </a:r>
            <a:endParaRPr lang="en-US" altLang="zh-CN" sz="1400" b="1">
              <a:solidFill>
                <a:srgbClr val="022E6E"/>
              </a:solidFill>
              <a:latin typeface="微软雅黑" panose="020b0503020204020204" pitchFamily="34" charset="-122"/>
            </a:endParaRPr>
          </a:p>
        </p:txBody>
      </p:sp>
      <p:sp>
        <p:nvSpPr>
          <p:cNvPr id="65" name="TextBox 53"/>
          <p:cNvSpPr txBox="1">
            <a:spLocks noChangeArrowheads="1"/>
          </p:cNvSpPr>
          <p:nvPr/>
        </p:nvSpPr>
        <p:spPr bwMode="auto">
          <a:xfrm>
            <a:off x="5076678" y="3414397"/>
            <a:ext cx="1759747" cy="739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2084" tIns="31042" rIns="62084" bIns="31042">
            <a:spAutoFit/>
          </a:bodyPr>
          <a:lstStyle>
            <a:lvl1pPr eaLnBrk="0" hangingPunct="0">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eaLnBrk="0" hangingPunct="0">
              <a:spcBef>
                <a:spcPct val="20000"/>
              </a:spcBef>
              <a:buChar char="–"/>
              <a:defRPr sz="2000">
                <a:solidFill>
                  <a:schemeClr val="accent1"/>
                </a:solidFill>
                <a:latin typeface="Arial" panose="020b0604020202020204" pitchFamily="34" charset="0"/>
                <a:ea typeface="仿宋_GB2312" pitchFamily="1" charset="-122"/>
              </a:defRPr>
            </a:lvl2pPr>
            <a:lvl3pPr marL="1143000" indent="-228600" eaLnBrk="0" hangingPunct="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sz="1100">
                <a:solidFill>
                  <a:schemeClr val="tx1"/>
                </a:solidFill>
                <a:latin typeface="微软雅黑" panose="020b0503020204020204" pitchFamily="34" charset="-122"/>
              </a:rPr>
              <a:t>这里可以添加主要内容这里可以添加主要内容这里可以添加主要内容这里可以添加主要内容</a:t>
            </a:r>
            <a:endParaRPr lang="zh-CN" altLang="en-US" sz="1100">
              <a:solidFill>
                <a:schemeClr val="tx1"/>
              </a:solidFill>
              <a:latin typeface="微软雅黑" panose="020b0503020204020204" pitchFamily="34" charset="-122"/>
            </a:endParaRPr>
          </a:p>
        </p:txBody>
      </p:sp>
      <p:sp>
        <p:nvSpPr>
          <p:cNvPr id="66" name="TextBox 65"/>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prism/>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left)">
                                      <p:cBhvr>
                                        <p:cTn id="11" dur="500"/>
                                        <p:tgtEl>
                                          <p:spTgt spid="43"/>
                                        </p:tgtEl>
                                      </p:cBhvr>
                                    </p:animEffect>
                                  </p:childTnLst>
                                </p:cTn>
                              </p:par>
                            </p:childTnLst>
                          </p:cTn>
                        </p:par>
                        <p:par>
                          <p:cTn id="12" fill="hold" nodeType="afterGroup">
                            <p:stCondLst>
                              <p:cond delay="100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44"/>
                                        </p:tgtEl>
                                        <p:attrNameLst>
                                          <p:attrName>ppt_y</p:attrName>
                                        </p:attrNameLst>
                                      </p:cBhvr>
                                      <p:tavLst>
                                        <p:tav tm="0">
                                          <p:val>
                                            <p:strVal val="#ppt_y"/>
                                          </p:val>
                                        </p:tav>
                                        <p:tav tm="100000">
                                          <p:val>
                                            <p:strVal val="#ppt_y"/>
                                          </p:val>
                                        </p:tav>
                                      </p:tavLst>
                                    </p:anim>
                                    <p:anim calcmode="lin" valueType="num">
                                      <p:cBhvr>
                                        <p:cTn id="17"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44"/>
                                        </p:tgtEl>
                                      </p:cBhvr>
                                    </p:animEffect>
                                  </p:childTnLst>
                                </p:cTn>
                              </p:par>
                            </p:childTnLst>
                          </p:cTn>
                        </p:par>
                        <p:par>
                          <p:cTn id="20" fill="hold" nodeType="afterGroup">
                            <p:stCondLst>
                              <p:cond delay="1500"/>
                            </p:stCondLst>
                            <p:childTnLst>
                              <p:par>
                                <p:cTn id="21" presetID="1"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par>
                                <p:cTn id="29" presetID="56" presetClass="path" presetSubtype="0" accel="50000" decel="50000" fill="hold" nodeType="withEffect">
                                  <p:stCondLst>
                                    <p:cond delay="0"/>
                                  </p:stCondLst>
                                  <p:childTnLst>
                                    <p:animMotion origin="layout" path="M 1.46481E-06 -2.96296E-06 L -0.313 -0.10856" pathEditMode="relative" rAng="0" ptsTypes="AA">
                                      <p:cBhvr>
                                        <p:cTn id="30" dur="1000" spd="-99900" fill="hold"/>
                                        <p:tgtEl>
                                          <p:spTgt spid="54"/>
                                        </p:tgtEl>
                                        <p:attrNameLst>
                                          <p:attrName>ppt_x</p:attrName>
                                          <p:attrName>ppt_y</p:attrName>
                                        </p:attrNameLst>
                                      </p:cBhvr>
                                      <p:rCtr x="-15500" y="-5300"/>
                                    </p:animMotion>
                                  </p:childTnLst>
                                </p:cTn>
                              </p:par>
                              <p:par>
                                <p:cTn id="31" presetID="56" presetClass="path" presetSubtype="0" accel="50000" decel="50000" fill="hold" nodeType="withEffect">
                                  <p:stCondLst>
                                    <p:cond delay="0"/>
                                  </p:stCondLst>
                                  <p:childTnLst>
                                    <p:animMotion origin="layout" path="M 1.67816E-07 4.81481E-06 L 0.30831 0.12546" pathEditMode="relative" rAng="0" ptsTypes="AA">
                                      <p:cBhvr>
                                        <p:cTn id="32" dur="1000" spd="-99900" fill="hold"/>
                                        <p:tgtEl>
                                          <p:spTgt spid="45"/>
                                        </p:tgtEl>
                                        <p:attrNameLst>
                                          <p:attrName>ppt_x</p:attrName>
                                          <p:attrName>ppt_y</p:attrName>
                                        </p:attrNameLst>
                                      </p:cBhvr>
                                      <p:rCtr x="15400" y="6300"/>
                                    </p:animMotion>
                                  </p:childTnLst>
                                </p:cTn>
                              </p:par>
                              <p:par>
                                <p:cTn id="33" presetID="56" presetClass="path" presetSubtype="0" accel="50000" decel="50000" fill="hold" nodeType="withEffect">
                                  <p:stCondLst>
                                    <p:cond delay="0"/>
                                  </p:stCondLst>
                                  <p:childTnLst>
                                    <p:animMotion origin="layout" path="M -1.26838E-06 -4.81481E-06 L 0.30623 -0.10416" pathEditMode="relative" rAng="0" ptsTypes="AA">
                                      <p:cBhvr>
                                        <p:cTn id="34" dur="1000" spd="-99900" fill="hold"/>
                                        <p:tgtEl>
                                          <p:spTgt spid="48"/>
                                        </p:tgtEl>
                                        <p:attrNameLst>
                                          <p:attrName>ppt_x</p:attrName>
                                          <p:attrName>ppt_y</p:attrName>
                                        </p:attrNameLst>
                                      </p:cBhvr>
                                      <p:rCtr x="15300" y="-5100"/>
                                    </p:animMotion>
                                  </p:childTnLst>
                                </p:cTn>
                              </p:par>
                              <p:par>
                                <p:cTn id="35" presetID="56" presetClass="path" presetSubtype="0" accel="50000" decel="50000" fill="hold" nodeType="withEffect">
                                  <p:stCondLst>
                                    <p:cond delay="0"/>
                                  </p:stCondLst>
                                  <p:childTnLst>
                                    <p:animMotion origin="layout" path="M 4.06791E-06 -4.81481E-06 L -0.30923 0.12084" pathEditMode="relative" rAng="0" ptsTypes="AA">
                                      <p:cBhvr>
                                        <p:cTn id="36" dur="1000" spd="-99900" fill="hold"/>
                                        <p:tgtEl>
                                          <p:spTgt spid="51"/>
                                        </p:tgtEl>
                                        <p:attrNameLst>
                                          <p:attrName>ppt_x</p:attrName>
                                          <p:attrName>ppt_y</p:attrName>
                                        </p:attrNameLst>
                                      </p:cBhvr>
                                      <p:rCtr x="-15400" y="6000"/>
                                    </p:animMotion>
                                  </p:childTnLst>
                                </p:cTn>
                              </p:par>
                            </p:childTnLst>
                          </p:cTn>
                        </p:par>
                        <p:par>
                          <p:cTn id="37" fill="hold" nodeType="afterGroup">
                            <p:stCondLst>
                              <p:cond delay="2500"/>
                            </p:stCondLst>
                            <p:childTnLst>
                              <p:par>
                                <p:cTn id="38" presetID="22" presetClass="entr" presetSubtype="8" fill="hold" grpId="0" nodeType="afterEffect">
                                  <p:stCondLst>
                                    <p:cond delay="0"/>
                                  </p:stCondLst>
                                  <p:childTnLst>
                                    <p:set>
                                      <p:cBhvr>
                                        <p:cTn id="39" dur="1" fill="hold">
                                          <p:stCondLst>
                                            <p:cond delay="0"/>
                                          </p:stCondLst>
                                        </p:cTn>
                                        <p:tgtEl>
                                          <p:spTgt spid="39"/>
                                        </p:tgtEl>
                                        <p:attrNameLst>
                                          <p:attrName>style.visibility</p:attrName>
                                        </p:attrNameLst>
                                      </p:cBhvr>
                                      <p:to>
                                        <p:strVal val="visible"/>
                                      </p:to>
                                    </p:set>
                                    <p:animEffect transition="in" filter="wipe(left)">
                                      <p:cBhvr>
                                        <p:cTn id="40" dur="500"/>
                                        <p:tgtEl>
                                          <p:spTgt spid="39"/>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wipe(right)">
                                      <p:cBhvr>
                                        <p:cTn id="43" dur="500"/>
                                        <p:tgtEl>
                                          <p:spTgt spid="40"/>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right)">
                                      <p:cBhvr>
                                        <p:cTn id="46" dur="500"/>
                                        <p:tgtEl>
                                          <p:spTgt spid="4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wipe(left)">
                                      <p:cBhvr>
                                        <p:cTn id="49" dur="500"/>
                                        <p:tgtEl>
                                          <p:spTgt spid="41"/>
                                        </p:tgtEl>
                                      </p:cBhvr>
                                    </p:animEffect>
                                  </p:childTnLst>
                                </p:cTn>
                              </p:par>
                            </p:childTnLst>
                          </p:cTn>
                        </p:par>
                        <p:par>
                          <p:cTn id="50" fill="hold" nodeType="afterGroup">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58"/>
                                        </p:tgtEl>
                                        <p:attrNameLst>
                                          <p:attrName>style.visibility</p:attrName>
                                        </p:attrNameLst>
                                      </p:cBhvr>
                                      <p:to>
                                        <p:strVal val="visible"/>
                                      </p:to>
                                    </p:set>
                                    <p:animEffect transition="in" filter="fade">
                                      <p:cBhvr>
                                        <p:cTn id="53" dur="1000"/>
                                        <p:tgtEl>
                                          <p:spTgt spid="58"/>
                                        </p:tgtEl>
                                      </p:cBhvr>
                                    </p:animEffect>
                                    <p:anim calcmode="lin" valueType="num">
                                      <p:cBhvr>
                                        <p:cTn id="54" dur="1000" fill="hold"/>
                                        <p:tgtEl>
                                          <p:spTgt spid="58"/>
                                        </p:tgtEl>
                                        <p:attrNameLst>
                                          <p:attrName>ppt_x</p:attrName>
                                        </p:attrNameLst>
                                      </p:cBhvr>
                                      <p:tavLst>
                                        <p:tav tm="0">
                                          <p:val>
                                            <p:strVal val="#ppt_x"/>
                                          </p:val>
                                        </p:tav>
                                        <p:tav tm="100000">
                                          <p:val>
                                            <p:strVal val="#ppt_x"/>
                                          </p:val>
                                        </p:tav>
                                      </p:tavLst>
                                    </p:anim>
                                    <p:anim calcmode="lin" valueType="num">
                                      <p:cBhvr>
                                        <p:cTn id="55" dur="1000" fill="hold"/>
                                        <p:tgtEl>
                                          <p:spTgt spid="5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1000"/>
                                        <p:tgtEl>
                                          <p:spTgt spid="60"/>
                                        </p:tgtEl>
                                      </p:cBhvr>
                                    </p:animEffect>
                                    <p:anim calcmode="lin" valueType="num">
                                      <p:cBhvr>
                                        <p:cTn id="59" dur="1000" fill="hold"/>
                                        <p:tgtEl>
                                          <p:spTgt spid="60"/>
                                        </p:tgtEl>
                                        <p:attrNameLst>
                                          <p:attrName>ppt_x</p:attrName>
                                        </p:attrNameLst>
                                      </p:cBhvr>
                                      <p:tavLst>
                                        <p:tav tm="0">
                                          <p:val>
                                            <p:strVal val="#ppt_x"/>
                                          </p:val>
                                        </p:tav>
                                        <p:tav tm="100000">
                                          <p:val>
                                            <p:strVal val="#ppt_x"/>
                                          </p:val>
                                        </p:tav>
                                      </p:tavLst>
                                    </p:anim>
                                    <p:anim calcmode="lin" valueType="num">
                                      <p:cBhvr>
                                        <p:cTn id="60" dur="1000" fill="hold"/>
                                        <p:tgtEl>
                                          <p:spTgt spid="60"/>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fade">
                                      <p:cBhvr>
                                        <p:cTn id="63" dur="1000"/>
                                        <p:tgtEl>
                                          <p:spTgt spid="64"/>
                                        </p:tgtEl>
                                      </p:cBhvr>
                                    </p:animEffect>
                                    <p:anim calcmode="lin" valueType="num">
                                      <p:cBhvr>
                                        <p:cTn id="64" dur="1000" fill="hold"/>
                                        <p:tgtEl>
                                          <p:spTgt spid="64"/>
                                        </p:tgtEl>
                                        <p:attrNameLst>
                                          <p:attrName>ppt_x</p:attrName>
                                        </p:attrNameLst>
                                      </p:cBhvr>
                                      <p:tavLst>
                                        <p:tav tm="0">
                                          <p:val>
                                            <p:strVal val="#ppt_x"/>
                                          </p:val>
                                        </p:tav>
                                        <p:tav tm="100000">
                                          <p:val>
                                            <p:strVal val="#ppt_x"/>
                                          </p:val>
                                        </p:tav>
                                      </p:tavLst>
                                    </p:anim>
                                    <p:anim calcmode="lin" valueType="num">
                                      <p:cBhvr>
                                        <p:cTn id="65" dur="1000" fill="hold"/>
                                        <p:tgtEl>
                                          <p:spTgt spid="64"/>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nodeType="afterGroup">
                            <p:stCondLst>
                              <p:cond delay="40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wipe(up)">
                                      <p:cBhvr>
                                        <p:cTn id="77" dur="500"/>
                                        <p:tgtEl>
                                          <p:spTgt spid="61"/>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63"/>
                                        </p:tgtEl>
                                        <p:attrNameLst>
                                          <p:attrName>style.visibility</p:attrName>
                                        </p:attrNameLst>
                                      </p:cBhvr>
                                      <p:to>
                                        <p:strVal val="visible"/>
                                      </p:to>
                                    </p:set>
                                    <p:animEffect transition="in" filter="wipe(down)">
                                      <p:cBhvr>
                                        <p:cTn id="80" dur="500"/>
                                        <p:tgtEl>
                                          <p:spTgt spid="63"/>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down)">
                                      <p:cBhvr>
                                        <p:cTn id="83"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P spid="43" grpId="0" animBg="1"/>
      <p:bldP spid="44" grpId="0"/>
      <p:bldP spid="58" grpId="0"/>
      <p:bldP spid="59" grpId="0"/>
      <p:bldP spid="60" grpId="0"/>
      <p:bldP spid="61" grpId="0"/>
      <p:bldP spid="62" grpId="0"/>
      <p:bldP spid="63" grpId="0"/>
      <p:bldP spid="64" grpId="0"/>
      <p:bldP spid="65" grpId="0"/>
      <p:bldP spid="66"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6" name="矩形 55"/>
          <p:cNvSpPr/>
          <p:nvPr/>
        </p:nvSpPr>
        <p:spPr>
          <a:xfrm>
            <a:off x="0" y="0"/>
            <a:ext cx="3653778" cy="5143500"/>
          </a:xfrm>
          <a:prstGeom prst="rect">
            <a:avLst/>
          </a:prstGeom>
          <a:solidFill>
            <a:srgbClr val="022E6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7" name="椭圆 5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58" name="TextBox 57"/>
          <p:cNvSpPr txBox="1"/>
          <p:nvPr/>
        </p:nvSpPr>
        <p:spPr>
          <a:xfrm>
            <a:off x="4412133" y="1689985"/>
            <a:ext cx="4452801" cy="806348"/>
          </a:xfrm>
          <a:prstGeom prst="rect">
            <a:avLst/>
          </a:prstGeom>
          <a:noFill/>
          <a:effectLst/>
        </p:spPr>
        <p:txBody>
          <a:bodyPr wrap="square" lIns="72572" tIns="36286" rIns="72572" bIns="36286" rtlCol="0">
            <a:spAutoFit/>
          </a:bodyPr>
          <a:lstStyle/>
          <a:p>
            <a:pPr algn="ctr"/>
            <a:r>
              <a:rPr lang="zh-CN" altLang="en-US" sz="4700">
                <a:solidFill>
                  <a:srgbClr val="022E6E"/>
                </a:solidFill>
                <a:latin typeface="时尚中黑简体" pitchFamily="2" charset="-122"/>
                <a:ea typeface="时尚中黑简体" pitchFamily="2" charset="-122"/>
              </a:rPr>
              <a:t>添加文字标题</a:t>
            </a:r>
            <a:endParaRPr lang="zh-CN" altLang="en-US" sz="4700">
              <a:solidFill>
                <a:srgbClr val="022E6E"/>
              </a:solidFill>
              <a:latin typeface="时尚中黑简体" pitchFamily="2" charset="-122"/>
              <a:ea typeface="时尚中黑简体" pitchFamily="2" charset="-122"/>
            </a:endParaRPr>
          </a:p>
        </p:txBody>
      </p:sp>
      <p:grpSp>
        <p:nvGrpSpPr>
          <p:cNvPr id="59" name="组合 58"/>
          <p:cNvGrpSpPr/>
          <p:nvPr/>
        </p:nvGrpSpPr>
        <p:grpSpPr>
          <a:xfrm>
            <a:off x="5209965" y="2802535"/>
            <a:ext cx="1352442" cy="338554"/>
            <a:chOff x="3276600" y="3624263"/>
            <a:chExt cx="1361057" cy="340580"/>
          </a:xfrm>
        </p:grpSpPr>
        <p:grpSp>
          <p:nvGrpSpPr>
            <p:cNvPr id="60" name="Group 10"/>
            <p:cNvGrpSpPr/>
            <p:nvPr/>
          </p:nvGrpSpPr>
          <p:grpSpPr>
            <a:xfrm>
              <a:off x="3276600" y="3649663"/>
              <a:ext cx="282575" cy="282575"/>
              <a:chExt cx="2494" cy="2494"/>
            </a:xfrm>
          </p:grpSpPr>
          <p:sp>
            <p:nvSpPr>
              <p:cNvPr id="62"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6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61"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64" name="组合 63"/>
          <p:cNvGrpSpPr/>
          <p:nvPr/>
        </p:nvGrpSpPr>
        <p:grpSpPr>
          <a:xfrm>
            <a:off x="5209966" y="3126101"/>
            <a:ext cx="1352442" cy="338554"/>
            <a:chOff x="3276600" y="3624263"/>
            <a:chExt cx="1361058" cy="340580"/>
          </a:xfrm>
        </p:grpSpPr>
        <p:grpSp>
          <p:nvGrpSpPr>
            <p:cNvPr id="65" name="Group 10"/>
            <p:cNvGrpSpPr/>
            <p:nvPr/>
          </p:nvGrpSpPr>
          <p:grpSpPr>
            <a:xfrm>
              <a:off x="3276600" y="3649663"/>
              <a:ext cx="282575" cy="282575"/>
              <a:chExt cx="2494" cy="2494"/>
            </a:xfrm>
          </p:grpSpPr>
          <p:sp>
            <p:nvSpPr>
              <p:cNvPr id="67"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68"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66"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69" name="组合 68"/>
          <p:cNvGrpSpPr/>
          <p:nvPr/>
        </p:nvGrpSpPr>
        <p:grpSpPr>
          <a:xfrm>
            <a:off x="5209966" y="3458829"/>
            <a:ext cx="1352442" cy="338554"/>
            <a:chOff x="3276600" y="3624263"/>
            <a:chExt cx="1361058" cy="340580"/>
          </a:xfrm>
        </p:grpSpPr>
        <p:grpSp>
          <p:nvGrpSpPr>
            <p:cNvPr id="70" name="Group 10"/>
            <p:cNvGrpSpPr/>
            <p:nvPr/>
          </p:nvGrpSpPr>
          <p:grpSpPr>
            <a:xfrm>
              <a:off x="3276600" y="3649663"/>
              <a:ext cx="282575" cy="282575"/>
              <a:chExt cx="2494" cy="2494"/>
            </a:xfrm>
          </p:grpSpPr>
          <p:sp>
            <p:nvSpPr>
              <p:cNvPr id="72"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7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71"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74" name="组合 73"/>
          <p:cNvGrpSpPr/>
          <p:nvPr/>
        </p:nvGrpSpPr>
        <p:grpSpPr>
          <a:xfrm>
            <a:off x="6800091" y="2827790"/>
            <a:ext cx="1352442" cy="338554"/>
            <a:chOff x="3276600" y="3624263"/>
            <a:chExt cx="1361058" cy="340580"/>
          </a:xfrm>
        </p:grpSpPr>
        <p:grpSp>
          <p:nvGrpSpPr>
            <p:cNvPr id="75" name="Group 10"/>
            <p:cNvGrpSpPr/>
            <p:nvPr/>
          </p:nvGrpSpPr>
          <p:grpSpPr>
            <a:xfrm>
              <a:off x="3276600" y="3649663"/>
              <a:ext cx="282575" cy="282575"/>
              <a:chExt cx="2494" cy="2494"/>
            </a:xfrm>
          </p:grpSpPr>
          <p:sp>
            <p:nvSpPr>
              <p:cNvPr id="77"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78"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76"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79" name="组合 78"/>
          <p:cNvGrpSpPr/>
          <p:nvPr/>
        </p:nvGrpSpPr>
        <p:grpSpPr>
          <a:xfrm>
            <a:off x="6800091" y="3141177"/>
            <a:ext cx="1352442" cy="338554"/>
            <a:chOff x="3276600" y="3624263"/>
            <a:chExt cx="1361058" cy="340580"/>
          </a:xfrm>
        </p:grpSpPr>
        <p:grpSp>
          <p:nvGrpSpPr>
            <p:cNvPr id="80" name="Group 10"/>
            <p:cNvGrpSpPr/>
            <p:nvPr/>
          </p:nvGrpSpPr>
          <p:grpSpPr>
            <a:xfrm>
              <a:off x="3276600" y="3649663"/>
              <a:ext cx="282575" cy="282575"/>
              <a:chExt cx="2494" cy="2494"/>
            </a:xfrm>
          </p:grpSpPr>
          <p:sp>
            <p:nvSpPr>
              <p:cNvPr id="82"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83"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81"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grpSp>
        <p:nvGrpSpPr>
          <p:cNvPr id="84" name="组合 83"/>
          <p:cNvGrpSpPr/>
          <p:nvPr/>
        </p:nvGrpSpPr>
        <p:grpSpPr>
          <a:xfrm>
            <a:off x="6800092" y="3462149"/>
            <a:ext cx="1352442" cy="338554"/>
            <a:chOff x="3276600" y="3624263"/>
            <a:chExt cx="1361057" cy="340580"/>
          </a:xfrm>
        </p:grpSpPr>
        <p:grpSp>
          <p:nvGrpSpPr>
            <p:cNvPr id="85" name="Group 10"/>
            <p:cNvGrpSpPr/>
            <p:nvPr/>
          </p:nvGrpSpPr>
          <p:grpSpPr>
            <a:xfrm>
              <a:off x="3276600" y="3649663"/>
              <a:ext cx="282575" cy="282575"/>
              <a:chExt cx="2494" cy="2494"/>
            </a:xfrm>
          </p:grpSpPr>
          <p:sp>
            <p:nvSpPr>
              <p:cNvPr id="89"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sp>
            <p:nvSpPr>
              <p:cNvPr id="90"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sp>
          <p:nvSpPr>
            <p:cNvPr id="86"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时尚中黑简体" pitchFamily="2" charset="-122"/>
                  <a:ea typeface="时尚中黑简体" pitchFamily="2" charset="-122"/>
                </a:rPr>
                <a:t>文字标题</a:t>
              </a:r>
              <a:endParaRPr lang="zh-CN" altLang="en-US" sz="1600" kern="0">
                <a:solidFill>
                  <a:schemeClr val="tx1">
                    <a:lumMod val="65000"/>
                    <a:lumOff val="35000"/>
                  </a:schemeClr>
                </a:solidFill>
                <a:latin typeface="时尚中黑简体" pitchFamily="2" charset="-122"/>
                <a:ea typeface="时尚中黑简体" pitchFamily="2" charset="-122"/>
              </a:endParaRPr>
            </a:p>
          </p:txBody>
        </p:sp>
      </p:grpSp>
      <p:cxnSp>
        <p:nvCxnSpPr>
          <p:cNvPr id="91" name="直接连接符 90"/>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92" name="Group 41"/>
          <p:cNvGrpSpPr>
            <a:grpSpLocks noChangeAspect="1"/>
          </p:cNvGrpSpPr>
          <p:nvPr/>
        </p:nvGrpSpPr>
        <p:grpSpPr>
          <a:xfrm>
            <a:off x="3228330" y="1971301"/>
            <a:ext cx="789025" cy="949099"/>
            <a:chOff x="3783" y="2089"/>
            <a:chExt cx="116" cy="142"/>
          </a:xfrm>
          <a:solidFill>
            <a:srgbClr val="022E6E"/>
          </a:solidFill>
          <a:effectLst>
            <a:outerShdw blurRad="50800" dist="38100" dir="5400000" algn="t" rotWithShape="0">
              <a:prstClr val="black">
                <a:alpha val="40000"/>
              </a:prstClr>
            </a:outerShdw>
          </a:effectLst>
        </p:grpSpPr>
        <p:sp>
          <p:nvSpPr>
            <p:cNvPr id="93"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4"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5"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6"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7"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8"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99"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sp>
          <p:nvSpPr>
            <p:cNvPr id="100"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white"/>
                </a:solidFill>
              </a:endParaRPr>
            </a:p>
          </p:txBody>
        </p:sp>
      </p:grpSp>
      <p:sp>
        <p:nvSpPr>
          <p:cNvPr id="101"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a:solidFill>
                  <a:schemeClr val="bg1"/>
                </a:solidFill>
                <a:latin typeface="+mn-ea"/>
                <a:ea typeface="+mn-ea"/>
                <a:sym typeface="方正兰亭细黑_GBK" charset="-122"/>
              </a:rPr>
              <a:t>Part 5</a:t>
            </a:r>
            <a:endParaRPr lang="en-US" altLang="zh-CN" sz="2400">
              <a:solidFill>
                <a:schemeClr val="bg1"/>
              </a:solidFill>
              <a:latin typeface="+mn-ea"/>
              <a:ea typeface="+mn-ea"/>
              <a:sym typeface="方正兰亭细黑_GBK" charset="-122"/>
            </a:endParaRPr>
          </a:p>
        </p:txBody>
      </p:sp>
      <p:sp>
        <p:nvSpPr>
          <p:cNvPr id="102"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smtClean="0">
                <a:solidFill>
                  <a:schemeClr val="bg1"/>
                </a:solidFill>
                <a:latin typeface="方正兰亭粗黑_GBK" charset="-122"/>
                <a:ea typeface="微软雅黑" panose="020b0503020204020204" pitchFamily="34" charset="-122"/>
              </a:rPr>
              <a:t>第五部分</a:t>
            </a:r>
            <a:endParaRPr lang="zh-CN" altLang="zh-CN" sz="3800" b="1">
              <a:solidFill>
                <a:schemeClr val="bg1"/>
              </a:solidFill>
              <a:latin typeface="方正兰亭粗黑_GBK"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500" fill="hold"/>
                                        <p:tgtEl>
                                          <p:spTgt spid="56"/>
                                        </p:tgtEl>
                                        <p:attrNameLst>
                                          <p:attrName>ppt_x</p:attrName>
                                        </p:attrNameLst>
                                      </p:cBhvr>
                                      <p:tavLst>
                                        <p:tav tm="0">
                                          <p:val>
                                            <p:strVal val="0-#ppt_w/2"/>
                                          </p:val>
                                        </p:tav>
                                        <p:tav tm="100000">
                                          <p:val>
                                            <p:strVal val="#ppt_x"/>
                                          </p:val>
                                        </p:tav>
                                      </p:tavLst>
                                    </p:anim>
                                    <p:anim calcmode="lin" valueType="num">
                                      <p:cBhvr additive="base">
                                        <p:cTn id="8" dur="500" fill="hold"/>
                                        <p:tgtEl>
                                          <p:spTgt spid="5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102"/>
                                        </p:tgtEl>
                                        <p:attrNameLst>
                                          <p:attrName>style.visibility</p:attrName>
                                        </p:attrNameLst>
                                      </p:cBhvr>
                                      <p:to>
                                        <p:strVal val="visible"/>
                                      </p:to>
                                    </p:set>
                                    <p:anim calcmode="lin" valueType="num">
                                      <p:cBhvr>
                                        <p:cTn id="12" dur="500" fill="hold"/>
                                        <p:tgtEl>
                                          <p:spTgt spid="102"/>
                                        </p:tgtEl>
                                        <p:attrNameLst>
                                          <p:attrName>ppt_w</p:attrName>
                                        </p:attrNameLst>
                                      </p:cBhvr>
                                      <p:tavLst>
                                        <p:tav tm="0">
                                          <p:val>
                                            <p:fltVal val="0"/>
                                          </p:val>
                                        </p:tav>
                                        <p:tav tm="100000">
                                          <p:val>
                                            <p:strVal val="#ppt_w"/>
                                          </p:val>
                                        </p:tav>
                                      </p:tavLst>
                                    </p:anim>
                                    <p:anim calcmode="lin" valueType="num">
                                      <p:cBhvr>
                                        <p:cTn id="13" dur="500" fill="hold"/>
                                        <p:tgtEl>
                                          <p:spTgt spid="102"/>
                                        </p:tgtEl>
                                        <p:attrNameLst>
                                          <p:attrName>ppt_h</p:attrName>
                                        </p:attrNameLst>
                                      </p:cBhvr>
                                      <p:tavLst>
                                        <p:tav tm="0">
                                          <p:val>
                                            <p:fltVal val="0"/>
                                          </p:val>
                                        </p:tav>
                                        <p:tav tm="100000">
                                          <p:val>
                                            <p:strVal val="#ppt_h"/>
                                          </p:val>
                                        </p:tav>
                                      </p:tavLst>
                                    </p:anim>
                                    <p:anim calcmode="lin" valueType="num">
                                      <p:cBhvr>
                                        <p:cTn id="14" dur="500" fill="hold"/>
                                        <p:tgtEl>
                                          <p:spTgt spid="102"/>
                                        </p:tgtEl>
                                        <p:attrNameLst>
                                          <p:attrName>style.rotation</p:attrName>
                                        </p:attrNameLst>
                                      </p:cBhvr>
                                      <p:tavLst>
                                        <p:tav tm="0">
                                          <p:val>
                                            <p:fltVal val="360"/>
                                          </p:val>
                                        </p:tav>
                                        <p:tav tm="100000">
                                          <p:val>
                                            <p:fltVal val="0"/>
                                          </p:val>
                                        </p:tav>
                                      </p:tavLst>
                                    </p:anim>
                                    <p:animEffect transition="in" filter="fade">
                                      <p:cBhvr>
                                        <p:cTn id="15" dur="500"/>
                                        <p:tgtEl>
                                          <p:spTgt spid="102"/>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101"/>
                                        </p:tgtEl>
                                        <p:attrNameLst>
                                          <p:attrName>style.visibility</p:attrName>
                                        </p:attrNameLst>
                                      </p:cBhvr>
                                      <p:to>
                                        <p:strVal val="visible"/>
                                      </p:to>
                                    </p:set>
                                    <p:anim calcmode="lin" valueType="num">
                                      <p:cBhvr>
                                        <p:cTn id="19" dur="500" fill="hold"/>
                                        <p:tgtEl>
                                          <p:spTgt spid="101"/>
                                        </p:tgtEl>
                                        <p:attrNameLst>
                                          <p:attrName>ppt_w</p:attrName>
                                        </p:attrNameLst>
                                      </p:cBhvr>
                                      <p:tavLst>
                                        <p:tav tm="0">
                                          <p:val>
                                            <p:fltVal val="0"/>
                                          </p:val>
                                        </p:tav>
                                        <p:tav tm="100000">
                                          <p:val>
                                            <p:strVal val="#ppt_w"/>
                                          </p:val>
                                        </p:tav>
                                      </p:tavLst>
                                    </p:anim>
                                    <p:anim calcmode="lin" valueType="num">
                                      <p:cBhvr>
                                        <p:cTn id="20" dur="500" fill="hold"/>
                                        <p:tgtEl>
                                          <p:spTgt spid="101"/>
                                        </p:tgtEl>
                                        <p:attrNameLst>
                                          <p:attrName>ppt_h</p:attrName>
                                        </p:attrNameLst>
                                      </p:cBhvr>
                                      <p:tavLst>
                                        <p:tav tm="0">
                                          <p:val>
                                            <p:fltVal val="0"/>
                                          </p:val>
                                        </p:tav>
                                        <p:tav tm="100000">
                                          <p:val>
                                            <p:strVal val="#ppt_h"/>
                                          </p:val>
                                        </p:tav>
                                      </p:tavLst>
                                    </p:anim>
                                    <p:anim calcmode="lin" valueType="num">
                                      <p:cBhvr>
                                        <p:cTn id="21" dur="500" fill="hold"/>
                                        <p:tgtEl>
                                          <p:spTgt spid="101"/>
                                        </p:tgtEl>
                                        <p:attrNameLst>
                                          <p:attrName>style.rotation</p:attrName>
                                        </p:attrNameLst>
                                      </p:cBhvr>
                                      <p:tavLst>
                                        <p:tav tm="0">
                                          <p:val>
                                            <p:fltVal val="360"/>
                                          </p:val>
                                        </p:tav>
                                        <p:tav tm="100000">
                                          <p:val>
                                            <p:fltVal val="0"/>
                                          </p:val>
                                        </p:tav>
                                      </p:tavLst>
                                    </p:anim>
                                    <p:animEffect transition="in" filter="fade">
                                      <p:cBhvr>
                                        <p:cTn id="22" dur="500"/>
                                        <p:tgtEl>
                                          <p:spTgt spid="101"/>
                                        </p:tgtEl>
                                      </p:cBhvr>
                                    </p:animEffect>
                                  </p:childTnLst>
                                </p:cTn>
                              </p:par>
                            </p:childTnLst>
                          </p:cTn>
                        </p:par>
                        <p:par>
                          <p:cTn id="23" fill="hold" nodeType="afterGroup">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anim calcmode="lin" valueType="num">
                                      <p:cBhvr>
                                        <p:cTn id="27" dur="500" fill="hold"/>
                                        <p:tgtEl>
                                          <p:spTgt spid="57"/>
                                        </p:tgtEl>
                                        <p:attrNameLst>
                                          <p:attrName>ppt_x</p:attrName>
                                        </p:attrNameLst>
                                      </p:cBhvr>
                                      <p:tavLst>
                                        <p:tav tm="0">
                                          <p:val>
                                            <p:strVal val="#ppt_x"/>
                                          </p:val>
                                        </p:tav>
                                        <p:tav tm="100000">
                                          <p:val>
                                            <p:strVal val="#ppt_x"/>
                                          </p:val>
                                        </p:tav>
                                      </p:tavLst>
                                    </p:anim>
                                    <p:anim calcmode="lin" valueType="num">
                                      <p:cBhvr>
                                        <p:cTn id="28" dur="500" fill="hold"/>
                                        <p:tgtEl>
                                          <p:spTgt spid="5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58"/>
                                        </p:tgtEl>
                                        <p:attrNameLst>
                                          <p:attrName>ppt_y</p:attrName>
                                        </p:attrNameLst>
                                      </p:cBhvr>
                                      <p:tavLst>
                                        <p:tav tm="0">
                                          <p:val>
                                            <p:strVal val="#ppt_y"/>
                                          </p:val>
                                        </p:tav>
                                        <p:tav tm="100000">
                                          <p:val>
                                            <p:strVal val="#ppt_y"/>
                                          </p:val>
                                        </p:tav>
                                      </p:tavLst>
                                    </p:anim>
                                    <p:anim calcmode="lin" valueType="num">
                                      <p:cBhvr>
                                        <p:cTn id="34"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58"/>
                                        </p:tgtEl>
                                      </p:cBhvr>
                                    </p:animEffect>
                                  </p:childTnLst>
                                </p:cTn>
                              </p:par>
                            </p:childTnLst>
                          </p:cTn>
                        </p:par>
                        <p:par>
                          <p:cTn id="37" fill="hold" nodeType="afterGroup">
                            <p:stCondLst>
                              <p:cond delay="2500"/>
                            </p:stCondLst>
                            <p:childTnLst>
                              <p:par>
                                <p:cTn id="38" presetID="22" presetClass="entr" presetSubtype="8" fill="hold" nodeType="afterEffect">
                                  <p:stCondLst>
                                    <p:cond delay="0"/>
                                  </p:stCondLst>
                                  <p:childTnLst>
                                    <p:set>
                                      <p:cBhvr>
                                        <p:cTn id="39" dur="1" fill="hold">
                                          <p:stCondLst>
                                            <p:cond delay="0"/>
                                          </p:stCondLst>
                                        </p:cTn>
                                        <p:tgtEl>
                                          <p:spTgt spid="91"/>
                                        </p:tgtEl>
                                        <p:attrNameLst>
                                          <p:attrName>style.visibility</p:attrName>
                                        </p:attrNameLst>
                                      </p:cBhvr>
                                      <p:to>
                                        <p:strVal val="visible"/>
                                      </p:to>
                                    </p:set>
                                    <p:animEffect transition="in" filter="wipe(left)">
                                      <p:cBhvr>
                                        <p:cTn id="40" dur="500"/>
                                        <p:tgtEl>
                                          <p:spTgt spid="91"/>
                                        </p:tgtEl>
                                      </p:cBhvr>
                                    </p:animEffect>
                                  </p:childTnLst>
                                </p:cTn>
                              </p:par>
                            </p:childTnLst>
                          </p:cTn>
                        </p:par>
                        <p:par>
                          <p:cTn id="41" fill="hold" nodeType="afterGroup">
                            <p:stCondLst>
                              <p:cond delay="3000"/>
                            </p:stCondLst>
                            <p:childTnLst>
                              <p:par>
                                <p:cTn id="42" presetID="2" presetClass="entr" presetSubtype="12" fill="hold" nodeType="afterEffect">
                                  <p:stCondLst>
                                    <p:cond delay="0"/>
                                  </p:stCondLst>
                                  <p:childTnLst>
                                    <p:set>
                                      <p:cBhvr>
                                        <p:cTn id="43" dur="1" fill="hold">
                                          <p:stCondLst>
                                            <p:cond delay="0"/>
                                          </p:stCondLst>
                                        </p:cTn>
                                        <p:tgtEl>
                                          <p:spTgt spid="59"/>
                                        </p:tgtEl>
                                        <p:attrNameLst>
                                          <p:attrName>style.visibility</p:attrName>
                                        </p:attrNameLst>
                                      </p:cBhvr>
                                      <p:to>
                                        <p:strVal val="visible"/>
                                      </p:to>
                                    </p:set>
                                    <p:anim calcmode="lin" valueType="num">
                                      <p:cBhvr additive="base">
                                        <p:cTn id="44" dur="500" fill="hold"/>
                                        <p:tgtEl>
                                          <p:spTgt spid="59"/>
                                        </p:tgtEl>
                                        <p:attrNameLst>
                                          <p:attrName>ppt_x</p:attrName>
                                        </p:attrNameLst>
                                      </p:cBhvr>
                                      <p:tavLst>
                                        <p:tav tm="0">
                                          <p:val>
                                            <p:strVal val="0-#ppt_w/2"/>
                                          </p:val>
                                        </p:tav>
                                        <p:tav tm="100000">
                                          <p:val>
                                            <p:strVal val="#ppt_x"/>
                                          </p:val>
                                        </p:tav>
                                      </p:tavLst>
                                    </p:anim>
                                    <p:anim calcmode="lin" valueType="num">
                                      <p:cBhvr additive="base">
                                        <p:cTn id="45" dur="500" fill="hold"/>
                                        <p:tgtEl>
                                          <p:spTgt spid="59"/>
                                        </p:tgtEl>
                                        <p:attrNameLst>
                                          <p:attrName>ppt_y</p:attrName>
                                        </p:attrNameLst>
                                      </p:cBhvr>
                                      <p:tavLst>
                                        <p:tav tm="0">
                                          <p:val>
                                            <p:strVal val="1+#ppt_h/2"/>
                                          </p:val>
                                        </p:tav>
                                        <p:tav tm="100000">
                                          <p:val>
                                            <p:strVal val="#ppt_y"/>
                                          </p:val>
                                        </p:tav>
                                      </p:tavLst>
                                    </p:anim>
                                  </p:childTnLst>
                                </p:cTn>
                              </p:par>
                              <p:par>
                                <p:cTn id="46" presetID="2" presetClass="entr" presetSubtype="12" fill="hold" nodeType="withEffect">
                                  <p:stCondLst>
                                    <p:cond delay="100"/>
                                  </p:stCondLst>
                                  <p:childTnLst>
                                    <p:set>
                                      <p:cBhvr>
                                        <p:cTn id="47" dur="1" fill="hold">
                                          <p:stCondLst>
                                            <p:cond delay="0"/>
                                          </p:stCondLst>
                                        </p:cTn>
                                        <p:tgtEl>
                                          <p:spTgt spid="64"/>
                                        </p:tgtEl>
                                        <p:attrNameLst>
                                          <p:attrName>style.visibility</p:attrName>
                                        </p:attrNameLst>
                                      </p:cBhvr>
                                      <p:to>
                                        <p:strVal val="visible"/>
                                      </p:to>
                                    </p:set>
                                    <p:anim calcmode="lin" valueType="num">
                                      <p:cBhvr additive="base">
                                        <p:cTn id="48" dur="500" fill="hold"/>
                                        <p:tgtEl>
                                          <p:spTgt spid="64"/>
                                        </p:tgtEl>
                                        <p:attrNameLst>
                                          <p:attrName>ppt_x</p:attrName>
                                        </p:attrNameLst>
                                      </p:cBhvr>
                                      <p:tavLst>
                                        <p:tav tm="0">
                                          <p:val>
                                            <p:strVal val="0-#ppt_w/2"/>
                                          </p:val>
                                        </p:tav>
                                        <p:tav tm="100000">
                                          <p:val>
                                            <p:strVal val="#ppt_x"/>
                                          </p:val>
                                        </p:tav>
                                      </p:tavLst>
                                    </p:anim>
                                    <p:anim calcmode="lin" valueType="num">
                                      <p:cBhvr additive="base">
                                        <p:cTn id="49" dur="500" fill="hold"/>
                                        <p:tgtEl>
                                          <p:spTgt spid="64"/>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200"/>
                                  </p:stCondLst>
                                  <p:childTnLst>
                                    <p:set>
                                      <p:cBhvr>
                                        <p:cTn id="51" dur="1" fill="hold">
                                          <p:stCondLst>
                                            <p:cond delay="0"/>
                                          </p:stCondLst>
                                        </p:cTn>
                                        <p:tgtEl>
                                          <p:spTgt spid="69"/>
                                        </p:tgtEl>
                                        <p:attrNameLst>
                                          <p:attrName>style.visibility</p:attrName>
                                        </p:attrNameLst>
                                      </p:cBhvr>
                                      <p:to>
                                        <p:strVal val="visible"/>
                                      </p:to>
                                    </p:set>
                                    <p:anim calcmode="lin" valueType="num">
                                      <p:cBhvr additive="base">
                                        <p:cTn id="52" dur="500" fill="hold"/>
                                        <p:tgtEl>
                                          <p:spTgt spid="69"/>
                                        </p:tgtEl>
                                        <p:attrNameLst>
                                          <p:attrName>ppt_x</p:attrName>
                                        </p:attrNameLst>
                                      </p:cBhvr>
                                      <p:tavLst>
                                        <p:tav tm="0">
                                          <p:val>
                                            <p:strVal val="0-#ppt_w/2"/>
                                          </p:val>
                                        </p:tav>
                                        <p:tav tm="100000">
                                          <p:val>
                                            <p:strVal val="#ppt_x"/>
                                          </p:val>
                                        </p:tav>
                                      </p:tavLst>
                                    </p:anim>
                                    <p:anim calcmode="lin" valueType="num">
                                      <p:cBhvr additive="base">
                                        <p:cTn id="53" dur="500" fill="hold"/>
                                        <p:tgtEl>
                                          <p:spTgt spid="69"/>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300"/>
                                  </p:stCondLst>
                                  <p:childTnLst>
                                    <p:set>
                                      <p:cBhvr>
                                        <p:cTn id="55" dur="1" fill="hold">
                                          <p:stCondLst>
                                            <p:cond delay="0"/>
                                          </p:stCondLst>
                                        </p:cTn>
                                        <p:tgtEl>
                                          <p:spTgt spid="74"/>
                                        </p:tgtEl>
                                        <p:attrNameLst>
                                          <p:attrName>style.visibility</p:attrName>
                                        </p:attrNameLst>
                                      </p:cBhvr>
                                      <p:to>
                                        <p:strVal val="visible"/>
                                      </p:to>
                                    </p:set>
                                    <p:anim calcmode="lin" valueType="num">
                                      <p:cBhvr additive="base">
                                        <p:cTn id="56" dur="500" fill="hold"/>
                                        <p:tgtEl>
                                          <p:spTgt spid="74"/>
                                        </p:tgtEl>
                                        <p:attrNameLst>
                                          <p:attrName>ppt_x</p:attrName>
                                        </p:attrNameLst>
                                      </p:cBhvr>
                                      <p:tavLst>
                                        <p:tav tm="0">
                                          <p:val>
                                            <p:strVal val="0-#ppt_w/2"/>
                                          </p:val>
                                        </p:tav>
                                        <p:tav tm="100000">
                                          <p:val>
                                            <p:strVal val="#ppt_x"/>
                                          </p:val>
                                        </p:tav>
                                      </p:tavLst>
                                    </p:anim>
                                    <p:anim calcmode="lin" valueType="num">
                                      <p:cBhvr additive="base">
                                        <p:cTn id="57" dur="500" fill="hold"/>
                                        <p:tgtEl>
                                          <p:spTgt spid="74"/>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400"/>
                                  </p:stCondLst>
                                  <p:childTnLst>
                                    <p:set>
                                      <p:cBhvr>
                                        <p:cTn id="59" dur="1" fill="hold">
                                          <p:stCondLst>
                                            <p:cond delay="0"/>
                                          </p:stCondLst>
                                        </p:cTn>
                                        <p:tgtEl>
                                          <p:spTgt spid="79"/>
                                        </p:tgtEl>
                                        <p:attrNameLst>
                                          <p:attrName>style.visibility</p:attrName>
                                        </p:attrNameLst>
                                      </p:cBhvr>
                                      <p:to>
                                        <p:strVal val="visible"/>
                                      </p:to>
                                    </p:set>
                                    <p:anim calcmode="lin" valueType="num">
                                      <p:cBhvr additive="base">
                                        <p:cTn id="60" dur="500" fill="hold"/>
                                        <p:tgtEl>
                                          <p:spTgt spid="79"/>
                                        </p:tgtEl>
                                        <p:attrNameLst>
                                          <p:attrName>ppt_x</p:attrName>
                                        </p:attrNameLst>
                                      </p:cBhvr>
                                      <p:tavLst>
                                        <p:tav tm="0">
                                          <p:val>
                                            <p:strVal val="0-#ppt_w/2"/>
                                          </p:val>
                                        </p:tav>
                                        <p:tav tm="100000">
                                          <p:val>
                                            <p:strVal val="#ppt_x"/>
                                          </p:val>
                                        </p:tav>
                                      </p:tavLst>
                                    </p:anim>
                                    <p:anim calcmode="lin" valueType="num">
                                      <p:cBhvr additive="base">
                                        <p:cTn id="61" dur="500" fill="hold"/>
                                        <p:tgtEl>
                                          <p:spTgt spid="79"/>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50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0-#ppt_w/2"/>
                                          </p:val>
                                        </p:tav>
                                        <p:tav tm="100000">
                                          <p:val>
                                            <p:strVal val="#ppt_x"/>
                                          </p:val>
                                        </p:tav>
                                      </p:tavLst>
                                    </p:anim>
                                    <p:anim calcmode="lin" valueType="num">
                                      <p:cBhvr additive="base">
                                        <p:cTn id="65" dur="500" fill="hold"/>
                                        <p:tgtEl>
                                          <p:spTgt spid="84"/>
                                        </p:tgtEl>
                                        <p:attrNameLst>
                                          <p:attrName>ppt_y</p:attrName>
                                        </p:attrNameLst>
                                      </p:cBhvr>
                                      <p:tavLst>
                                        <p:tav tm="0">
                                          <p:val>
                                            <p:strVal val="1+#ppt_h/2"/>
                                          </p:val>
                                        </p:tav>
                                        <p:tav tm="100000">
                                          <p:val>
                                            <p:strVal val="#ppt_y"/>
                                          </p:val>
                                        </p:tav>
                                      </p:tavLst>
                                    </p:anim>
                                  </p:childTnLst>
                                </p:cTn>
                              </p:par>
                            </p:childTnLst>
                          </p:cTn>
                        </p:par>
                        <p:par>
                          <p:cTn id="66" fill="hold" nodeType="afterGroup">
                            <p:stCondLst>
                              <p:cond delay="4000"/>
                            </p:stCondLst>
                            <p:childTnLst>
                              <p:par>
                                <p:cTn id="67" presetID="2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Effect transition="in" filter="wipe(down)">
                                      <p:cBhvr>
                                        <p:cTn id="69"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8" grpId="0"/>
      <p:bldP spid="101" grpId="0"/>
      <p:bldP spid="102"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7" name="TextBox 8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grpSp>
        <p:nvGrpSpPr>
          <p:cNvPr id="88" name="组合 87"/>
          <p:cNvGrpSpPr/>
          <p:nvPr/>
        </p:nvGrpSpPr>
        <p:grpSpPr>
          <a:xfrm>
            <a:off x="1355190" y="1157153"/>
            <a:ext cx="1794946" cy="3343544"/>
            <a:chOff x="1806920" y="1333321"/>
            <a:chExt cx="2393261" cy="4458058"/>
          </a:xfrm>
        </p:grpSpPr>
        <p:sp>
          <p:nvSpPr>
            <p:cNvPr id="116" name="任意多边形 115"/>
            <p:cNvSpPr/>
            <p:nvPr/>
          </p:nvSpPr>
          <p:spPr>
            <a:xfrm rot="5400000">
              <a:off x="1806921" y="1333320"/>
              <a:ext cx="832730" cy="832731"/>
            </a:xfrm>
            <a:custGeom>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22E6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任意多边形 116"/>
            <p:cNvSpPr/>
            <p:nvPr/>
          </p:nvSpPr>
          <p:spPr>
            <a:xfrm rot="5400000" flipH="1" flipV="1">
              <a:off x="3367451" y="4958648"/>
              <a:ext cx="832730" cy="832731"/>
            </a:xfrm>
            <a:custGeom>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22E6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18" name="对角圆角矩形 117"/>
          <p:cNvSpPr/>
          <p:nvPr/>
        </p:nvSpPr>
        <p:spPr>
          <a:xfrm rot="5400000">
            <a:off x="701470" y="2054569"/>
            <a:ext cx="3100955" cy="1548620"/>
          </a:xfrm>
          <a:prstGeom prst="round2DiagRect">
            <a:avLst>
              <a:gd name="adj1" fmla="val 22105"/>
              <a:gd name="adj2" fmla="val 0"/>
            </a:avLst>
          </a:prstGeom>
          <a:pattFill prst="dkDnDiag">
            <a:fgClr>
              <a:srgbClr val="EEEEEE"/>
            </a:fgClr>
            <a:bgClr>
              <a:srgbClr val="F9F9F9"/>
            </a:bgClr>
          </a:pattFill>
          <a:ln w="15875">
            <a:gradFill flip="none" rotWithShape="1">
              <a:gsLst>
                <a:gs pos="0">
                  <a:schemeClr val="bg1"/>
                </a:gs>
                <a:gs pos="100000">
                  <a:srgbClr val="E2E2E2"/>
                </a:gs>
              </a:gsLst>
              <a:lin ang="2700000" scaled="1"/>
            </a:gradFill>
          </a:ln>
          <a:effectLst>
            <a:outerShdw blurRad="1905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19" name="组合 118"/>
          <p:cNvGrpSpPr/>
          <p:nvPr/>
        </p:nvGrpSpPr>
        <p:grpSpPr>
          <a:xfrm>
            <a:off x="1595818" y="1517908"/>
            <a:ext cx="1312260" cy="447632"/>
            <a:chOff x="1873440" y="1872194"/>
            <a:chExt cx="1749680" cy="596843"/>
          </a:xfrm>
        </p:grpSpPr>
        <p:pic>
          <p:nvPicPr>
            <p:cNvPr id="120" name="图片 119"/>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121" name="图片 120"/>
            <p:cNvPicPr>
              <a:picLocks noChangeAspect="1"/>
            </p:cNvPicPr>
            <p:nvPr/>
          </p:nvPicPr>
          <p:blipFill>
            <a:blip r:embed="rId5">
              <a:extLst>
                <a:ext uri="{BEBA8EAE-BF5A-486C-A8C5-ECC9F3942E4B}">
                  <a14:imgProps xmlns:a14="http://schemas.microsoft.com/office/drawing/2010/main">
                    <a14:imgLayer r:embed="rId4">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grpSp>
        <p:nvGrpSpPr>
          <p:cNvPr id="122" name="组合 121"/>
          <p:cNvGrpSpPr/>
          <p:nvPr/>
        </p:nvGrpSpPr>
        <p:grpSpPr>
          <a:xfrm>
            <a:off x="1595818" y="3652333"/>
            <a:ext cx="1312260" cy="447632"/>
            <a:chOff x="1873440" y="1872194"/>
            <a:chExt cx="1749680" cy="596843"/>
          </a:xfrm>
        </p:grpSpPr>
        <p:pic>
          <p:nvPicPr>
            <p:cNvPr id="123" name="图片 122"/>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124" name="图片 123"/>
            <p:cNvPicPr>
              <a:picLocks noChangeAspect="1"/>
            </p:cNvPicPr>
            <p:nvPr/>
          </p:nvPicPr>
          <p:blipFill>
            <a:blip r:embed="rId5">
              <a:extLst>
                <a:ext uri="{BEBA8EAE-BF5A-486C-A8C5-ECC9F3942E4B}">
                  <a14:imgProps xmlns:a14="http://schemas.microsoft.com/office/drawing/2010/main">
                    <a14:imgLayer r:embed="rId4">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sp>
        <p:nvSpPr>
          <p:cNvPr id="125" name="文本框 21"/>
          <p:cNvSpPr txBox="1"/>
          <p:nvPr/>
        </p:nvSpPr>
        <p:spPr>
          <a:xfrm>
            <a:off x="2011997" y="1526959"/>
            <a:ext cx="479901" cy="438581"/>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01</a:t>
            </a:r>
            <a:endParaRPr lang="zh-CN" altLang="en-US" sz="2400">
              <a:solidFill>
                <a:srgbClr val="022E6E"/>
              </a:solidFill>
              <a:latin typeface="Impact" panose="020b0806030902050204" pitchFamily="34" charset="0"/>
            </a:endParaRPr>
          </a:p>
        </p:txBody>
      </p:sp>
      <p:grpSp>
        <p:nvGrpSpPr>
          <p:cNvPr id="126" name="组合 125"/>
          <p:cNvGrpSpPr/>
          <p:nvPr/>
        </p:nvGrpSpPr>
        <p:grpSpPr>
          <a:xfrm>
            <a:off x="3674529" y="1157153"/>
            <a:ext cx="1794946" cy="3343544"/>
            <a:chOff x="4899371" y="1333321"/>
            <a:chExt cx="2393261" cy="4458058"/>
          </a:xfrm>
        </p:grpSpPr>
        <p:sp>
          <p:nvSpPr>
            <p:cNvPr id="127" name="任意多边形 126"/>
            <p:cNvSpPr/>
            <p:nvPr/>
          </p:nvSpPr>
          <p:spPr>
            <a:xfrm rot="5400000">
              <a:off x="4899372" y="1333320"/>
              <a:ext cx="832730" cy="832731"/>
            </a:xfrm>
            <a:custGeom>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22E6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128" name="任意多边形 127"/>
            <p:cNvSpPr/>
            <p:nvPr/>
          </p:nvSpPr>
          <p:spPr>
            <a:xfrm rot="5400000" flipH="1" flipV="1">
              <a:off x="6459902" y="4958648"/>
              <a:ext cx="832730" cy="832731"/>
            </a:xfrm>
            <a:custGeom>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22E6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grpSp>
      <p:sp>
        <p:nvSpPr>
          <p:cNvPr id="129" name="对角圆角矩形 128"/>
          <p:cNvSpPr/>
          <p:nvPr/>
        </p:nvSpPr>
        <p:spPr>
          <a:xfrm rot="5400000">
            <a:off x="3020809" y="2054569"/>
            <a:ext cx="3100955" cy="1548620"/>
          </a:xfrm>
          <a:prstGeom prst="round2DiagRect">
            <a:avLst>
              <a:gd name="adj1" fmla="val 22105"/>
              <a:gd name="adj2" fmla="val 0"/>
            </a:avLst>
          </a:prstGeom>
          <a:pattFill prst="dkDnDiag">
            <a:fgClr>
              <a:srgbClr val="EEEEEE"/>
            </a:fgClr>
            <a:bgClr>
              <a:srgbClr val="F9F9F9"/>
            </a:bgClr>
          </a:pattFill>
          <a:ln w="15875">
            <a:gradFill flip="none" rotWithShape="1">
              <a:gsLst>
                <a:gs pos="0">
                  <a:schemeClr val="bg1"/>
                </a:gs>
                <a:gs pos="100000">
                  <a:srgbClr val="E2E2E2"/>
                </a:gs>
              </a:gsLst>
              <a:lin ang="2700000" scaled="1"/>
            </a:gradFill>
          </a:ln>
          <a:effectLst>
            <a:outerShdw blurRad="1905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30" name="组合 129"/>
          <p:cNvGrpSpPr/>
          <p:nvPr/>
        </p:nvGrpSpPr>
        <p:grpSpPr>
          <a:xfrm>
            <a:off x="3915156" y="1517908"/>
            <a:ext cx="1312260" cy="447632"/>
            <a:chOff x="1873440" y="1872194"/>
            <a:chExt cx="1749680" cy="596843"/>
          </a:xfrm>
        </p:grpSpPr>
        <p:pic>
          <p:nvPicPr>
            <p:cNvPr id="131" name="图片 130"/>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132" name="图片 131"/>
            <p:cNvPicPr>
              <a:picLocks noChangeAspect="1"/>
            </p:cNvPicPr>
            <p:nvPr/>
          </p:nvPicPr>
          <p:blipFill>
            <a:blip r:embed="rId5">
              <a:extLst>
                <a:ext uri="{BEBA8EAE-BF5A-486C-A8C5-ECC9F3942E4B}">
                  <a14:imgProps xmlns:a14="http://schemas.microsoft.com/office/drawing/2010/main">
                    <a14:imgLayer r:embed="rId4">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grpSp>
        <p:nvGrpSpPr>
          <p:cNvPr id="133" name="组合 132"/>
          <p:cNvGrpSpPr/>
          <p:nvPr/>
        </p:nvGrpSpPr>
        <p:grpSpPr>
          <a:xfrm>
            <a:off x="3915156" y="3652333"/>
            <a:ext cx="1312260" cy="447632"/>
            <a:chOff x="1873440" y="1872194"/>
            <a:chExt cx="1749680" cy="596843"/>
          </a:xfrm>
        </p:grpSpPr>
        <p:pic>
          <p:nvPicPr>
            <p:cNvPr id="134" name="图片 133"/>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135" name="图片 134"/>
            <p:cNvPicPr>
              <a:picLocks noChangeAspect="1"/>
            </p:cNvPicPr>
            <p:nvPr/>
          </p:nvPicPr>
          <p:blipFill>
            <a:blip r:embed="rId5">
              <a:extLst>
                <a:ext uri="{BEBA8EAE-BF5A-486C-A8C5-ECC9F3942E4B}">
                  <a14:imgProps xmlns:a14="http://schemas.microsoft.com/office/drawing/2010/main">
                    <a14:imgLayer r:embed="rId4">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sp>
        <p:nvSpPr>
          <p:cNvPr id="136" name="文本框 30"/>
          <p:cNvSpPr txBox="1"/>
          <p:nvPr/>
        </p:nvSpPr>
        <p:spPr>
          <a:xfrm>
            <a:off x="4331336" y="1526959"/>
            <a:ext cx="479901" cy="438581"/>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02</a:t>
            </a:r>
            <a:endParaRPr lang="zh-CN" altLang="en-US" sz="2400">
              <a:solidFill>
                <a:srgbClr val="022E6E"/>
              </a:solidFill>
              <a:latin typeface="Impact" panose="020b0806030902050204" pitchFamily="34" charset="0"/>
            </a:endParaRPr>
          </a:p>
        </p:txBody>
      </p:sp>
      <p:grpSp>
        <p:nvGrpSpPr>
          <p:cNvPr id="137" name="组合 136"/>
          <p:cNvGrpSpPr/>
          <p:nvPr/>
        </p:nvGrpSpPr>
        <p:grpSpPr>
          <a:xfrm>
            <a:off x="5993865" y="1157153"/>
            <a:ext cx="1794946" cy="3343544"/>
            <a:chOff x="7991820" y="1333321"/>
            <a:chExt cx="2393261" cy="4458058"/>
          </a:xfrm>
        </p:grpSpPr>
        <p:sp>
          <p:nvSpPr>
            <p:cNvPr id="138" name="任意多边形 137"/>
            <p:cNvSpPr/>
            <p:nvPr/>
          </p:nvSpPr>
          <p:spPr>
            <a:xfrm rot="5400000">
              <a:off x="7991821" y="1333320"/>
              <a:ext cx="832730" cy="832731"/>
            </a:xfrm>
            <a:custGeom>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22E6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9" name="任意多边形 138"/>
            <p:cNvSpPr/>
            <p:nvPr/>
          </p:nvSpPr>
          <p:spPr>
            <a:xfrm rot="5400000" flipH="1" flipV="1">
              <a:off x="9552351" y="4958648"/>
              <a:ext cx="832730" cy="832731"/>
            </a:xfrm>
            <a:custGeom>
              <a:gdLst>
                <a:gd name="connsiteX0" fmla="*/ 0 w 1219200"/>
                <a:gd name="connsiteY0" fmla="*/ 1219200 h 1219200"/>
                <a:gd name="connsiteX1" fmla="*/ 0 w 1219200"/>
                <a:gd name="connsiteY1" fmla="*/ 1016000 h 1219200"/>
                <a:gd name="connsiteX2" fmla="*/ 0 w 1219200"/>
                <a:gd name="connsiteY2" fmla="*/ 101600 h 1219200"/>
                <a:gd name="connsiteX3" fmla="*/ 101600 w 1219200"/>
                <a:gd name="connsiteY3" fmla="*/ 0 h 1219200"/>
                <a:gd name="connsiteX4" fmla="*/ 203200 w 1219200"/>
                <a:gd name="connsiteY4" fmla="*/ 101600 h 1219200"/>
                <a:gd name="connsiteX5" fmla="*/ 203200 w 1219200"/>
                <a:gd name="connsiteY5" fmla="*/ 1016000 h 1219200"/>
                <a:gd name="connsiteX6" fmla="*/ 1117600 w 1219200"/>
                <a:gd name="connsiteY6" fmla="*/ 1016000 h 1219200"/>
                <a:gd name="connsiteX7" fmla="*/ 1219200 w 1219200"/>
                <a:gd name="connsiteY7" fmla="*/ 1117600 h 1219200"/>
                <a:gd name="connsiteX8" fmla="*/ 1117600 w 1219200"/>
                <a:gd name="connsiteY8" fmla="*/ 1219200 h 1219200"/>
                <a:gd name="connsiteX9" fmla="*/ 203200 w 1219200"/>
                <a:gd name="connsiteY9" fmla="*/ 1219200 h 1219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 h="1219200">
                  <a:moveTo>
                    <a:pt x="0" y="1219200"/>
                  </a:moveTo>
                  <a:lnTo>
                    <a:pt x="0" y="1016000"/>
                  </a:lnTo>
                  <a:lnTo>
                    <a:pt x="0" y="101600"/>
                  </a:lnTo>
                  <a:cubicBezTo>
                    <a:pt x="0" y="45488"/>
                    <a:pt x="45488" y="0"/>
                    <a:pt x="101600" y="0"/>
                  </a:cubicBezTo>
                  <a:cubicBezTo>
                    <a:pt x="157712" y="0"/>
                    <a:pt x="203200" y="45488"/>
                    <a:pt x="203200" y="101600"/>
                  </a:cubicBezTo>
                  <a:lnTo>
                    <a:pt x="203200" y="1016000"/>
                  </a:lnTo>
                  <a:lnTo>
                    <a:pt x="1117600" y="1016000"/>
                  </a:lnTo>
                  <a:cubicBezTo>
                    <a:pt x="1173712" y="1016000"/>
                    <a:pt x="1219200" y="1061488"/>
                    <a:pt x="1219200" y="1117600"/>
                  </a:cubicBezTo>
                  <a:cubicBezTo>
                    <a:pt x="1219200" y="1173712"/>
                    <a:pt x="1173712" y="1219200"/>
                    <a:pt x="1117600" y="1219200"/>
                  </a:cubicBezTo>
                  <a:lnTo>
                    <a:pt x="203200" y="1219200"/>
                  </a:lnTo>
                  <a:close/>
                </a:path>
              </a:pathLst>
            </a:custGeom>
            <a:solidFill>
              <a:srgbClr val="022E6E"/>
            </a:solidFill>
            <a:ln>
              <a:noFill/>
            </a:ln>
            <a:effectLst>
              <a:outerShdw blurRad="139700" dist="635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0" name="对角圆角矩形 139"/>
          <p:cNvSpPr/>
          <p:nvPr/>
        </p:nvSpPr>
        <p:spPr>
          <a:xfrm rot="5400000">
            <a:off x="5340145" y="2054569"/>
            <a:ext cx="3100955" cy="1548620"/>
          </a:xfrm>
          <a:prstGeom prst="round2DiagRect">
            <a:avLst>
              <a:gd name="adj1" fmla="val 22105"/>
              <a:gd name="adj2" fmla="val 0"/>
            </a:avLst>
          </a:prstGeom>
          <a:pattFill prst="dkDnDiag">
            <a:fgClr>
              <a:srgbClr val="EEEEEE"/>
            </a:fgClr>
            <a:bgClr>
              <a:srgbClr val="F9F9F9"/>
            </a:bgClr>
          </a:pattFill>
          <a:ln w="15875">
            <a:gradFill flip="none" rotWithShape="1">
              <a:gsLst>
                <a:gs pos="0">
                  <a:schemeClr val="bg1"/>
                </a:gs>
                <a:gs pos="100000">
                  <a:srgbClr val="E2E2E2"/>
                </a:gs>
              </a:gsLst>
              <a:lin ang="2700000" scaled="1"/>
            </a:gradFill>
          </a:ln>
          <a:effectLst>
            <a:outerShdw blurRad="190500" dist="76200" dir="8100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41" name="组合 140"/>
          <p:cNvGrpSpPr/>
          <p:nvPr/>
        </p:nvGrpSpPr>
        <p:grpSpPr>
          <a:xfrm>
            <a:off x="6234493" y="1517908"/>
            <a:ext cx="1312260" cy="447632"/>
            <a:chOff x="1873440" y="1872194"/>
            <a:chExt cx="1749680" cy="596843"/>
          </a:xfrm>
        </p:grpSpPr>
        <p:pic>
          <p:nvPicPr>
            <p:cNvPr id="142" name="图片 141"/>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143" name="图片 142"/>
            <p:cNvPicPr>
              <a:picLocks noChangeAspect="1"/>
            </p:cNvPicPr>
            <p:nvPr/>
          </p:nvPicPr>
          <p:blipFill>
            <a:blip r:embed="rId5">
              <a:extLst>
                <a:ext uri="{BEBA8EAE-BF5A-486C-A8C5-ECC9F3942E4B}">
                  <a14:imgProps xmlns:a14="http://schemas.microsoft.com/office/drawing/2010/main">
                    <a14:imgLayer r:embed="rId4">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grpSp>
        <p:nvGrpSpPr>
          <p:cNvPr id="144" name="组合 143"/>
          <p:cNvGrpSpPr/>
          <p:nvPr/>
        </p:nvGrpSpPr>
        <p:grpSpPr>
          <a:xfrm>
            <a:off x="6234493" y="3652333"/>
            <a:ext cx="1312260" cy="447632"/>
            <a:chOff x="1873440" y="1872194"/>
            <a:chExt cx="1749680" cy="596843"/>
          </a:xfrm>
        </p:grpSpPr>
        <p:pic>
          <p:nvPicPr>
            <p:cNvPr id="145" name="图片 144"/>
            <p:cNvPicPr>
              <a:picLocks noChangeAspect="1"/>
            </p:cNvPicPr>
            <p:nvPr/>
          </p:nvPicPr>
          <p:blipFill>
            <a:blip r:embed="rId3">
              <a:grayscl/>
              <a:extLst>
                <a:ext uri="{BEBA8EAE-BF5A-486C-A8C5-ECC9F3942E4B}">
                  <a14:imgProps xmlns:a14="http://schemas.microsoft.com/office/drawing/2010/main">
                    <a14:imgLayer r:embed="rId4">
                      <a14:imgEffect>
                        <a14:brightnessContrast bright="20000"/>
                      </a14:imgEffect>
                      <a14:imgEffect>
                        <a14:colorTemperature colorTemp="1500"/>
                      </a14:imgEffect>
                      <a14:imgEffect>
                        <a14:saturation sat="0"/>
                      </a14:imgEffect>
                    </a14:imgLayer>
                  </a14:imgProps>
                </a:ext>
              </a:extLst>
            </a:blip>
            <a:srcRect b="72279"/>
            <a:stretch>
              <a:fillRect/>
            </a:stretch>
          </p:blipFill>
          <p:spPr>
            <a:xfrm flipH="1">
              <a:off x="1873440" y="1872194"/>
              <a:ext cx="1749680" cy="92018"/>
            </a:xfrm>
            <a:prstGeom prst="rect">
              <a:avLst/>
            </a:prstGeom>
          </p:spPr>
        </p:pic>
        <p:pic>
          <p:nvPicPr>
            <p:cNvPr id="146" name="图片 145"/>
            <p:cNvPicPr>
              <a:picLocks noChangeAspect="1"/>
            </p:cNvPicPr>
            <p:nvPr/>
          </p:nvPicPr>
          <p:blipFill>
            <a:blip r:embed="rId5">
              <a:extLst>
                <a:ext uri="{BEBA8EAE-BF5A-486C-A8C5-ECC9F3942E4B}">
                  <a14:imgProps xmlns:a14="http://schemas.microsoft.com/office/drawing/2010/main">
                    <a14:imgLayer r:embed="rId4">
                      <a14:imgEffect>
                        <a14:brightnessContrast bright="20000"/>
                      </a14:imgEffect>
                      <a14:imgEffect>
                        <a14:colorTemperature colorTemp="2000"/>
                      </a14:imgEffect>
                      <a14:imgEffect>
                        <a14:saturation sat="0"/>
                      </a14:imgEffect>
                    </a14:imgLayer>
                  </a14:imgProps>
                </a:ext>
              </a:extLst>
            </a:blip>
            <a:srcRect b="72279"/>
            <a:stretch>
              <a:fillRect/>
            </a:stretch>
          </p:blipFill>
          <p:spPr>
            <a:xfrm flipH="1" flipV="1">
              <a:off x="1873440" y="2377019"/>
              <a:ext cx="1749680" cy="92018"/>
            </a:xfrm>
            <a:prstGeom prst="rect">
              <a:avLst/>
            </a:prstGeom>
          </p:spPr>
        </p:pic>
      </p:grpSp>
      <p:sp>
        <p:nvSpPr>
          <p:cNvPr id="147" name="文本框 41"/>
          <p:cNvSpPr txBox="1"/>
          <p:nvPr/>
        </p:nvSpPr>
        <p:spPr>
          <a:xfrm>
            <a:off x="6650672" y="1526959"/>
            <a:ext cx="479901" cy="438581"/>
          </a:xfrm>
          <a:prstGeom prst="rect">
            <a:avLst/>
          </a:prstGeom>
          <a:noFill/>
        </p:spPr>
        <p:txBody>
          <a:bodyPr wrap="square" lIns="68580" tIns="34290" rIns="68580" bIns="34290" rtlCol="0">
            <a:spAutoFit/>
          </a:bodyPr>
          <a:lstStyle/>
          <a:p>
            <a:pPr algn="ctr"/>
            <a:r>
              <a:rPr lang="en-US" altLang="zh-CN" sz="2400">
                <a:solidFill>
                  <a:srgbClr val="022E6E"/>
                </a:solidFill>
                <a:latin typeface="Impact" panose="020b0806030902050204" pitchFamily="34" charset="0"/>
              </a:rPr>
              <a:t>03</a:t>
            </a:r>
            <a:endParaRPr lang="zh-CN" altLang="en-US" sz="2400">
              <a:solidFill>
                <a:srgbClr val="022E6E"/>
              </a:solidFill>
              <a:latin typeface="Impact" panose="020b0806030902050204" pitchFamily="34" charset="0"/>
            </a:endParaRPr>
          </a:p>
        </p:txBody>
      </p:sp>
      <p:grpSp>
        <p:nvGrpSpPr>
          <p:cNvPr id="148" name="组合 147"/>
          <p:cNvGrpSpPr/>
          <p:nvPr/>
        </p:nvGrpSpPr>
        <p:grpSpPr>
          <a:xfrm>
            <a:off x="1591778" y="2328220"/>
            <a:ext cx="1335350" cy="955011"/>
            <a:chOff x="223455" y="2735579"/>
            <a:chExt cx="1780467" cy="1273348"/>
          </a:xfrm>
        </p:grpSpPr>
        <p:sp>
          <p:nvSpPr>
            <p:cNvPr id="149" name="文本框 49"/>
            <p:cNvSpPr txBox="1"/>
            <p:nvPr/>
          </p:nvSpPr>
          <p:spPr>
            <a:xfrm>
              <a:off x="223455" y="2735579"/>
              <a:ext cx="1780467" cy="430887"/>
            </a:xfrm>
            <a:prstGeom prst="rect">
              <a:avLst/>
            </a:prstGeom>
            <a:noFill/>
          </p:spPr>
          <p:txBody>
            <a:bodyPr wrap="square" rtlCol="0">
              <a:spAutoFit/>
            </a:bodyPr>
            <a:lstStyle/>
            <a:p>
              <a:r>
                <a:rPr lang="zh-CN" altLang="en-US" sz="1500">
                  <a:solidFill>
                    <a:srgbClr val="022E6E"/>
                  </a:solidFill>
                  <a:latin typeface="时尚中黑简体" pitchFamily="2" charset="-122"/>
                  <a:ea typeface="时尚中黑简体" pitchFamily="2" charset="-122"/>
                </a:rPr>
                <a:t>在此添加标题</a:t>
              </a:r>
              <a:endParaRPr lang="zh-CN" altLang="en-US" sz="1500">
                <a:solidFill>
                  <a:srgbClr val="022E6E"/>
                </a:solidFill>
                <a:latin typeface="时尚中黑简体" pitchFamily="2" charset="-122"/>
                <a:ea typeface="时尚中黑简体" pitchFamily="2" charset="-122"/>
              </a:endParaRPr>
            </a:p>
          </p:txBody>
        </p:sp>
        <p:sp>
          <p:nvSpPr>
            <p:cNvPr id="150" name="文本框 50"/>
            <p:cNvSpPr txBox="1"/>
            <p:nvPr/>
          </p:nvSpPr>
          <p:spPr>
            <a:xfrm>
              <a:off x="241791" y="3054819"/>
              <a:ext cx="1686322" cy="954108"/>
            </a:xfrm>
            <a:prstGeom prst="rect">
              <a:avLst/>
            </a:prstGeom>
            <a:noFill/>
          </p:spPr>
          <p:txBody>
            <a:bodyPr wrap="square" rtlCol="0">
              <a:spAutoFit/>
            </a:bodyPr>
            <a:lstStyle/>
            <a:p>
              <a:pPr>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1" name="组合 150"/>
          <p:cNvGrpSpPr/>
          <p:nvPr/>
        </p:nvGrpSpPr>
        <p:grpSpPr>
          <a:xfrm>
            <a:off x="3900130" y="2328220"/>
            <a:ext cx="1335350" cy="955011"/>
            <a:chOff x="223455" y="2735579"/>
            <a:chExt cx="1780467" cy="1273348"/>
          </a:xfrm>
        </p:grpSpPr>
        <p:sp>
          <p:nvSpPr>
            <p:cNvPr id="152" name="文本框 52"/>
            <p:cNvSpPr txBox="1"/>
            <p:nvPr/>
          </p:nvSpPr>
          <p:spPr>
            <a:xfrm>
              <a:off x="223455" y="2735579"/>
              <a:ext cx="1780467" cy="430887"/>
            </a:xfrm>
            <a:prstGeom prst="rect">
              <a:avLst/>
            </a:prstGeom>
            <a:noFill/>
          </p:spPr>
          <p:txBody>
            <a:bodyPr wrap="square" rtlCol="0">
              <a:spAutoFit/>
            </a:bodyPr>
            <a:lstStyle/>
            <a:p>
              <a:r>
                <a:rPr lang="zh-CN" altLang="en-US" sz="1500">
                  <a:solidFill>
                    <a:srgbClr val="022E6E"/>
                  </a:solidFill>
                  <a:latin typeface="时尚中黑简体" pitchFamily="2" charset="-122"/>
                  <a:ea typeface="时尚中黑简体" pitchFamily="2" charset="-122"/>
                </a:rPr>
                <a:t>在此添加标题</a:t>
              </a:r>
              <a:endParaRPr lang="zh-CN" altLang="en-US" sz="1500">
                <a:solidFill>
                  <a:srgbClr val="022E6E"/>
                </a:solidFill>
                <a:latin typeface="时尚中黑简体" pitchFamily="2" charset="-122"/>
                <a:ea typeface="时尚中黑简体" pitchFamily="2" charset="-122"/>
              </a:endParaRPr>
            </a:p>
          </p:txBody>
        </p:sp>
        <p:sp>
          <p:nvSpPr>
            <p:cNvPr id="153" name="文本框 53"/>
            <p:cNvSpPr txBox="1"/>
            <p:nvPr/>
          </p:nvSpPr>
          <p:spPr>
            <a:xfrm>
              <a:off x="241791" y="3054819"/>
              <a:ext cx="1686322" cy="954108"/>
            </a:xfrm>
            <a:prstGeom prst="rect">
              <a:avLst/>
            </a:prstGeom>
            <a:noFill/>
          </p:spPr>
          <p:txBody>
            <a:bodyPr wrap="square" rtlCol="0">
              <a:spAutoFit/>
            </a:bodyPr>
            <a:lstStyle/>
            <a:p>
              <a:pPr>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4" name="组合 153"/>
          <p:cNvGrpSpPr/>
          <p:nvPr/>
        </p:nvGrpSpPr>
        <p:grpSpPr>
          <a:xfrm>
            <a:off x="6222948" y="2328220"/>
            <a:ext cx="1335350" cy="955011"/>
            <a:chOff x="223455" y="2735579"/>
            <a:chExt cx="1780467" cy="1273348"/>
          </a:xfrm>
        </p:grpSpPr>
        <p:sp>
          <p:nvSpPr>
            <p:cNvPr id="155" name="文本框 55"/>
            <p:cNvSpPr txBox="1"/>
            <p:nvPr/>
          </p:nvSpPr>
          <p:spPr>
            <a:xfrm>
              <a:off x="223455" y="2735579"/>
              <a:ext cx="1780467" cy="430887"/>
            </a:xfrm>
            <a:prstGeom prst="rect">
              <a:avLst/>
            </a:prstGeom>
            <a:noFill/>
          </p:spPr>
          <p:txBody>
            <a:bodyPr wrap="square" rtlCol="0">
              <a:spAutoFit/>
            </a:bodyPr>
            <a:lstStyle/>
            <a:p>
              <a:r>
                <a:rPr lang="zh-CN" altLang="en-US" sz="1500">
                  <a:solidFill>
                    <a:srgbClr val="022E6E"/>
                  </a:solidFill>
                  <a:latin typeface="时尚中黑简体" pitchFamily="2" charset="-122"/>
                  <a:ea typeface="时尚中黑简体" pitchFamily="2" charset="-122"/>
                </a:rPr>
                <a:t>在此添加标题</a:t>
              </a:r>
              <a:endParaRPr lang="zh-CN" altLang="en-US" sz="1500">
                <a:solidFill>
                  <a:srgbClr val="022E6E"/>
                </a:solidFill>
                <a:latin typeface="时尚中黑简体" pitchFamily="2" charset="-122"/>
                <a:ea typeface="时尚中黑简体" pitchFamily="2" charset="-122"/>
              </a:endParaRPr>
            </a:p>
          </p:txBody>
        </p:sp>
        <p:sp>
          <p:nvSpPr>
            <p:cNvPr id="156" name="文本框 56"/>
            <p:cNvSpPr txBox="1"/>
            <p:nvPr/>
          </p:nvSpPr>
          <p:spPr>
            <a:xfrm>
              <a:off x="241791" y="3054819"/>
              <a:ext cx="1686322" cy="954108"/>
            </a:xfrm>
            <a:prstGeom prst="rect">
              <a:avLst/>
            </a:prstGeom>
            <a:noFill/>
          </p:spPr>
          <p:txBody>
            <a:bodyPr wrap="square" rtlCol="0">
              <a:spAutoFit/>
            </a:bodyPr>
            <a:lstStyle/>
            <a:p>
              <a:pPr>
                <a:lnSpc>
                  <a:spcPct val="150000"/>
                </a:lnSpc>
              </a:pPr>
              <a:r>
                <a:rPr lang="zh-CN" altLang="en-US" sz="900">
                  <a:solidFill>
                    <a:prstClr val="black">
                      <a:lumMod val="50000"/>
                      <a:lumOff val="50000"/>
                    </a:prstClr>
                  </a:solidFill>
                  <a:latin typeface="微软雅黑" panose="020b0503020204020204" pitchFamily="34" charset="-122"/>
                  <a:ea typeface="微软雅黑" panose="020b0503020204020204" pitchFamily="34" charset="-122"/>
                </a:rPr>
                <a:t>点击添加文字说明或复制文本黏贴自此内容要言简意赅</a:t>
              </a:r>
              <a:endParaRPr lang="zh-CN" altLang="en-US" sz="900">
                <a:solidFill>
                  <a:prstClr val="black">
                    <a:lumMod val="50000"/>
                    <a:lumOff val="50000"/>
                  </a:prstClr>
                </a:solidFill>
                <a:latin typeface="微软雅黑" panose="020b0503020204020204" pitchFamily="34" charset="-122"/>
                <a:ea typeface="微软雅黑" panose="020b0503020204020204" pitchFamily="34" charset="-122"/>
              </a:endParaRPr>
            </a:p>
          </p:txBody>
        </p:sp>
      </p:grpSp>
      <p:grpSp>
        <p:nvGrpSpPr>
          <p:cNvPr id="157" name="Group 8"/>
          <p:cNvGrpSpPr>
            <a:grpSpLocks noChangeAspect="1"/>
          </p:cNvGrpSpPr>
          <p:nvPr/>
        </p:nvGrpSpPr>
        <p:grpSpPr>
          <a:xfrm>
            <a:off x="2116949" y="3763565"/>
            <a:ext cx="223803" cy="226220"/>
            <a:chOff x="4313" y="1262"/>
            <a:chExt cx="463" cy="468"/>
          </a:xfrm>
          <a:solidFill>
            <a:srgbClr val="022E6E"/>
          </a:solidFill>
        </p:grpSpPr>
        <p:sp>
          <p:nvSpPr>
            <p:cNvPr id="158" name="Rectangle 9"/>
            <p:cNvSpPr>
              <a:spLocks noChangeArrowheads="1"/>
            </p:cNvSpPr>
            <p:nvPr/>
          </p:nvSpPr>
          <p:spPr bwMode="auto">
            <a:xfrm>
              <a:off x="4603" y="1387"/>
              <a:ext cx="77" cy="34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59" name="Rectangle 10"/>
            <p:cNvSpPr>
              <a:spLocks noChangeArrowheads="1"/>
            </p:cNvSpPr>
            <p:nvPr/>
          </p:nvSpPr>
          <p:spPr bwMode="auto">
            <a:xfrm>
              <a:off x="4699" y="1349"/>
              <a:ext cx="77" cy="38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0" name="Rectangle 11"/>
            <p:cNvSpPr>
              <a:spLocks noChangeArrowheads="1"/>
            </p:cNvSpPr>
            <p:nvPr/>
          </p:nvSpPr>
          <p:spPr bwMode="auto">
            <a:xfrm>
              <a:off x="4515" y="1447"/>
              <a:ext cx="76" cy="2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1" name="Rectangle 12"/>
            <p:cNvSpPr>
              <a:spLocks noChangeArrowheads="1"/>
            </p:cNvSpPr>
            <p:nvPr/>
          </p:nvSpPr>
          <p:spPr bwMode="auto">
            <a:xfrm>
              <a:off x="4423" y="1486"/>
              <a:ext cx="80" cy="24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2" name="Rectangle 13"/>
            <p:cNvSpPr>
              <a:spLocks noChangeArrowheads="1"/>
            </p:cNvSpPr>
            <p:nvPr/>
          </p:nvSpPr>
          <p:spPr bwMode="auto">
            <a:xfrm>
              <a:off x="4335" y="1565"/>
              <a:ext cx="76" cy="16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3" name="Freeform 14"/>
            <p:cNvSpPr/>
            <p:nvPr/>
          </p:nvSpPr>
          <p:spPr bwMode="auto">
            <a:xfrm>
              <a:off x="4313" y="1277"/>
              <a:ext cx="298" cy="247"/>
            </a:xfrm>
            <a:custGeom>
              <a:gdLst>
                <a:gd name="T0" fmla="*/ 0 w 298"/>
                <a:gd name="T1" fmla="*/ 240 h 247"/>
                <a:gd name="T2" fmla="*/ 290 w 298"/>
                <a:gd name="T3" fmla="*/ 0 h 247"/>
                <a:gd name="T4" fmla="*/ 298 w 298"/>
                <a:gd name="T5" fmla="*/ 7 h 247"/>
                <a:gd name="T6" fmla="*/ 7 w 298"/>
                <a:gd name="T7" fmla="*/ 247 h 247"/>
                <a:gd name="T8" fmla="*/ 0 w 298"/>
                <a:gd name="T9" fmla="*/ 240 h 247"/>
                <a:gd name="T10" fmla="*/ 0 w 298"/>
                <a:gd name="T11" fmla="*/ 240 h 247"/>
              </a:gdLst>
              <a:cxnLst>
                <a:cxn ang="0">
                  <a:pos x="T0" y="T1"/>
                </a:cxn>
                <a:cxn ang="0">
                  <a:pos x="T2" y="T3"/>
                </a:cxn>
                <a:cxn ang="0">
                  <a:pos x="T4" y="T5"/>
                </a:cxn>
                <a:cxn ang="0">
                  <a:pos x="T6" y="T7"/>
                </a:cxn>
                <a:cxn ang="0">
                  <a:pos x="T8" y="T9"/>
                </a:cxn>
                <a:cxn ang="0">
                  <a:pos x="T10" y="T11"/>
                </a:cxn>
              </a:cxnLst>
              <a:rect l="0" t="0" r="r" b="b"/>
              <a:pathLst>
                <a:path w="298" h="246">
                  <a:moveTo>
                    <a:pt x="0" y="240"/>
                  </a:moveTo>
                  <a:lnTo>
                    <a:pt x="290" y="0"/>
                  </a:lnTo>
                  <a:lnTo>
                    <a:pt x="298" y="7"/>
                  </a:lnTo>
                  <a:lnTo>
                    <a:pt x="7" y="247"/>
                  </a:lnTo>
                  <a:lnTo>
                    <a:pt x="0" y="240"/>
                  </a:lnTo>
                  <a:lnTo>
                    <a:pt x="0" y="24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5"/>
            <p:cNvSpPr/>
            <p:nvPr/>
          </p:nvSpPr>
          <p:spPr bwMode="auto">
            <a:xfrm>
              <a:off x="4567" y="1262"/>
              <a:ext cx="65" cy="58"/>
            </a:xfrm>
            <a:custGeom>
              <a:gdLst>
                <a:gd name="T0" fmla="*/ 0 w 65"/>
                <a:gd name="T1" fmla="*/ 3 h 58"/>
                <a:gd name="T2" fmla="*/ 65 w 65"/>
                <a:gd name="T3" fmla="*/ 0 h 58"/>
                <a:gd name="T4" fmla="*/ 36 w 65"/>
                <a:gd name="T5" fmla="*/ 58 h 58"/>
                <a:gd name="T6" fmla="*/ 0 w 65"/>
                <a:gd name="T7" fmla="*/ 3 h 58"/>
              </a:gdLst>
              <a:cxnLst>
                <a:cxn ang="0">
                  <a:pos x="T0" y="T1"/>
                </a:cxn>
                <a:cxn ang="0">
                  <a:pos x="T2" y="T3"/>
                </a:cxn>
                <a:cxn ang="0">
                  <a:pos x="T4" y="T5"/>
                </a:cxn>
                <a:cxn ang="0">
                  <a:pos x="T6" y="T7"/>
                </a:cxn>
              </a:cxnLst>
              <a:rect l="0" t="0" r="r" b="b"/>
              <a:pathLst>
                <a:path w="65" h="57">
                  <a:moveTo>
                    <a:pt x="0" y="3"/>
                  </a:moveTo>
                  <a:lnTo>
                    <a:pt x="65" y="0"/>
                  </a:lnTo>
                  <a:lnTo>
                    <a:pt x="36" y="58"/>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5" name="Freeform 19"/>
          <p:cNvSpPr/>
          <p:nvPr/>
        </p:nvSpPr>
        <p:spPr bwMode="auto">
          <a:xfrm>
            <a:off x="4501487" y="3729342"/>
            <a:ext cx="150551" cy="294666"/>
          </a:xfrm>
          <a:custGeom>
            <a:gdLst>
              <a:gd name="T0" fmla="*/ 38 w 96"/>
              <a:gd name="T1" fmla="*/ 191 h 191"/>
              <a:gd name="T2" fmla="*/ 38 w 96"/>
              <a:gd name="T3" fmla="*/ 168 h 191"/>
              <a:gd name="T4" fmla="*/ 0 w 96"/>
              <a:gd name="T5" fmla="*/ 158 h 191"/>
              <a:gd name="T6" fmla="*/ 6 w 96"/>
              <a:gd name="T7" fmla="*/ 136 h 191"/>
              <a:gd name="T8" fmla="*/ 43 w 96"/>
              <a:gd name="T9" fmla="*/ 146 h 191"/>
              <a:gd name="T10" fmla="*/ 67 w 96"/>
              <a:gd name="T11" fmla="*/ 128 h 191"/>
              <a:gd name="T12" fmla="*/ 42 w 96"/>
              <a:gd name="T13" fmla="*/ 104 h 191"/>
              <a:gd name="T14" fmla="*/ 2 w 96"/>
              <a:gd name="T15" fmla="*/ 63 h 191"/>
              <a:gd name="T16" fmla="*/ 39 w 96"/>
              <a:gd name="T17" fmla="*/ 23 h 191"/>
              <a:gd name="T18" fmla="*/ 39 w 96"/>
              <a:gd name="T19" fmla="*/ 0 h 191"/>
              <a:gd name="T20" fmla="*/ 58 w 96"/>
              <a:gd name="T21" fmla="*/ 0 h 191"/>
              <a:gd name="T22" fmla="*/ 58 w 96"/>
              <a:gd name="T23" fmla="*/ 22 h 191"/>
              <a:gd name="T24" fmla="*/ 90 w 96"/>
              <a:gd name="T25" fmla="*/ 30 h 191"/>
              <a:gd name="T26" fmla="*/ 84 w 96"/>
              <a:gd name="T27" fmla="*/ 51 h 191"/>
              <a:gd name="T28" fmla="*/ 52 w 96"/>
              <a:gd name="T29" fmla="*/ 43 h 191"/>
              <a:gd name="T30" fmla="*/ 30 w 96"/>
              <a:gd name="T31" fmla="*/ 59 h 191"/>
              <a:gd name="T32" fmla="*/ 59 w 96"/>
              <a:gd name="T33" fmla="*/ 82 h 191"/>
              <a:gd name="T34" fmla="*/ 96 w 96"/>
              <a:gd name="T35" fmla="*/ 125 h 191"/>
              <a:gd name="T36" fmla="*/ 57 w 96"/>
              <a:gd name="T37" fmla="*/ 167 h 191"/>
              <a:gd name="T38" fmla="*/ 57 w 96"/>
              <a:gd name="T39" fmla="*/ 191 h 191"/>
              <a:gd name="T40" fmla="*/ 38 w 96"/>
              <a:gd name="T41" fmla="*/ 191 h 19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191">
                <a:moveTo>
                  <a:pt x="38" y="191"/>
                </a:moveTo>
                <a:cubicBezTo>
                  <a:pt x="38" y="168"/>
                  <a:pt x="38" y="168"/>
                  <a:pt x="38" y="168"/>
                </a:cubicBezTo>
                <a:cubicBezTo>
                  <a:pt x="23" y="168"/>
                  <a:pt x="9" y="163"/>
                  <a:pt x="0" y="158"/>
                </a:cubicBezTo>
                <a:cubicBezTo>
                  <a:pt x="6" y="136"/>
                  <a:pt x="6" y="136"/>
                  <a:pt x="6" y="136"/>
                </a:cubicBezTo>
                <a:cubicBezTo>
                  <a:pt x="16" y="141"/>
                  <a:pt x="29" y="146"/>
                  <a:pt x="43" y="146"/>
                </a:cubicBezTo>
                <a:cubicBezTo>
                  <a:pt x="57" y="146"/>
                  <a:pt x="67" y="139"/>
                  <a:pt x="67" y="128"/>
                </a:cubicBezTo>
                <a:cubicBezTo>
                  <a:pt x="67" y="117"/>
                  <a:pt x="59" y="111"/>
                  <a:pt x="42" y="104"/>
                </a:cubicBezTo>
                <a:cubicBezTo>
                  <a:pt x="18" y="95"/>
                  <a:pt x="2" y="84"/>
                  <a:pt x="2" y="63"/>
                </a:cubicBezTo>
                <a:cubicBezTo>
                  <a:pt x="2" y="43"/>
                  <a:pt x="16" y="27"/>
                  <a:pt x="39" y="23"/>
                </a:cubicBezTo>
                <a:cubicBezTo>
                  <a:pt x="39" y="0"/>
                  <a:pt x="39" y="0"/>
                  <a:pt x="39" y="0"/>
                </a:cubicBezTo>
                <a:cubicBezTo>
                  <a:pt x="58" y="0"/>
                  <a:pt x="58" y="0"/>
                  <a:pt x="58" y="0"/>
                </a:cubicBezTo>
                <a:cubicBezTo>
                  <a:pt x="58" y="22"/>
                  <a:pt x="58" y="22"/>
                  <a:pt x="58" y="22"/>
                </a:cubicBezTo>
                <a:cubicBezTo>
                  <a:pt x="73" y="22"/>
                  <a:pt x="83" y="26"/>
                  <a:pt x="90" y="30"/>
                </a:cubicBezTo>
                <a:cubicBezTo>
                  <a:pt x="84" y="51"/>
                  <a:pt x="84" y="51"/>
                  <a:pt x="84" y="51"/>
                </a:cubicBezTo>
                <a:cubicBezTo>
                  <a:pt x="79" y="49"/>
                  <a:pt x="68" y="43"/>
                  <a:pt x="52" y="43"/>
                </a:cubicBezTo>
                <a:cubicBezTo>
                  <a:pt x="36" y="43"/>
                  <a:pt x="30" y="52"/>
                  <a:pt x="30" y="59"/>
                </a:cubicBezTo>
                <a:cubicBezTo>
                  <a:pt x="30" y="69"/>
                  <a:pt x="39" y="74"/>
                  <a:pt x="59" y="82"/>
                </a:cubicBezTo>
                <a:cubicBezTo>
                  <a:pt x="85" y="92"/>
                  <a:pt x="96" y="105"/>
                  <a:pt x="96" y="125"/>
                </a:cubicBezTo>
                <a:cubicBezTo>
                  <a:pt x="96" y="145"/>
                  <a:pt x="83" y="162"/>
                  <a:pt x="57" y="167"/>
                </a:cubicBezTo>
                <a:cubicBezTo>
                  <a:pt x="57" y="191"/>
                  <a:pt x="57" y="191"/>
                  <a:pt x="57" y="191"/>
                </a:cubicBezTo>
                <a:lnTo>
                  <a:pt x="38" y="191"/>
                </a:lnTo>
                <a:close/>
              </a:path>
            </a:pathLst>
          </a:custGeom>
          <a:solidFill>
            <a:srgbClr val="022E6E"/>
          </a:solidFill>
          <a:ln>
            <a:noFill/>
          </a:ln>
        </p:spPr>
        <p:txBody>
          <a:bodyPr vert="horz" wrap="square" lIns="68580" tIns="34290" rIns="68580" bIns="34290" numCol="1" anchor="t" anchorCtr="0" compatLnSpc="1"/>
          <a:lstStyle/>
          <a:p>
            <a:endParaRPr lang="zh-CN" altLang="en-US"/>
          </a:p>
        </p:txBody>
      </p:sp>
      <p:grpSp>
        <p:nvGrpSpPr>
          <p:cNvPr id="166" name="Group 22"/>
          <p:cNvGrpSpPr>
            <a:grpSpLocks noChangeAspect="1"/>
          </p:cNvGrpSpPr>
          <p:nvPr/>
        </p:nvGrpSpPr>
        <p:grpSpPr>
          <a:xfrm>
            <a:off x="6816882" y="3768882"/>
            <a:ext cx="215586" cy="215586"/>
            <a:chOff x="3617" y="1935"/>
            <a:chExt cx="446" cy="446"/>
          </a:xfrm>
          <a:solidFill>
            <a:srgbClr val="022E6E"/>
          </a:solidFill>
        </p:grpSpPr>
        <p:sp>
          <p:nvSpPr>
            <p:cNvPr id="167" name="Freeform 23"/>
            <p:cNvSpPr>
              <a:spLocks noEditPoints="1"/>
            </p:cNvSpPr>
            <p:nvPr/>
          </p:nvSpPr>
          <p:spPr bwMode="auto">
            <a:xfrm>
              <a:off x="3617" y="1935"/>
              <a:ext cx="446" cy="446"/>
            </a:xfrm>
            <a:custGeom>
              <a:gdLst>
                <a:gd name="T0" fmla="*/ 93 w 186"/>
                <a:gd name="T1" fmla="*/ 0 h 186"/>
                <a:gd name="T2" fmla="*/ 0 w 186"/>
                <a:gd name="T3" fmla="*/ 93 h 186"/>
                <a:gd name="T4" fmla="*/ 93 w 186"/>
                <a:gd name="T5" fmla="*/ 186 h 186"/>
                <a:gd name="T6" fmla="*/ 186 w 186"/>
                <a:gd name="T7" fmla="*/ 93 h 186"/>
                <a:gd name="T8" fmla="*/ 93 w 186"/>
                <a:gd name="T9" fmla="*/ 0 h 186"/>
                <a:gd name="T10" fmla="*/ 93 w 186"/>
                <a:gd name="T11" fmla="*/ 169 h 186"/>
                <a:gd name="T12" fmla="*/ 18 w 186"/>
                <a:gd name="T13" fmla="*/ 93 h 186"/>
                <a:gd name="T14" fmla="*/ 93 w 186"/>
                <a:gd name="T15" fmla="*/ 18 h 186"/>
                <a:gd name="T16" fmla="*/ 169 w 186"/>
                <a:gd name="T17" fmla="*/ 93 h 186"/>
                <a:gd name="T18" fmla="*/ 93 w 186"/>
                <a:gd name="T19" fmla="*/ 169 h 18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6" h="186">
                  <a:moveTo>
                    <a:pt x="93" y="0"/>
                  </a:moveTo>
                  <a:cubicBezTo>
                    <a:pt x="42" y="0"/>
                    <a:pt x="0" y="42"/>
                    <a:pt x="0" y="93"/>
                  </a:cubicBezTo>
                  <a:cubicBezTo>
                    <a:pt x="0" y="145"/>
                    <a:pt x="42" y="186"/>
                    <a:pt x="93" y="186"/>
                  </a:cubicBezTo>
                  <a:cubicBezTo>
                    <a:pt x="144" y="186"/>
                    <a:pt x="186" y="145"/>
                    <a:pt x="186" y="93"/>
                  </a:cubicBezTo>
                  <a:cubicBezTo>
                    <a:pt x="186" y="42"/>
                    <a:pt x="144" y="0"/>
                    <a:pt x="93" y="0"/>
                  </a:cubicBezTo>
                  <a:close/>
                  <a:moveTo>
                    <a:pt x="93" y="169"/>
                  </a:moveTo>
                  <a:cubicBezTo>
                    <a:pt x="52" y="169"/>
                    <a:pt x="18" y="135"/>
                    <a:pt x="18" y="93"/>
                  </a:cubicBezTo>
                  <a:cubicBezTo>
                    <a:pt x="18" y="52"/>
                    <a:pt x="52" y="18"/>
                    <a:pt x="93" y="18"/>
                  </a:cubicBezTo>
                  <a:cubicBezTo>
                    <a:pt x="135" y="18"/>
                    <a:pt x="169" y="52"/>
                    <a:pt x="169" y="93"/>
                  </a:cubicBezTo>
                  <a:cubicBezTo>
                    <a:pt x="169" y="135"/>
                    <a:pt x="135" y="169"/>
                    <a:pt x="93" y="1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24"/>
            <p:cNvSpPr/>
            <p:nvPr/>
          </p:nvSpPr>
          <p:spPr bwMode="auto">
            <a:xfrm>
              <a:off x="3823" y="1990"/>
              <a:ext cx="175" cy="184"/>
            </a:xfrm>
            <a:custGeom>
              <a:gdLst>
                <a:gd name="T0" fmla="*/ 34 w 175"/>
                <a:gd name="T1" fmla="*/ 151 h 184"/>
                <a:gd name="T2" fmla="*/ 34 w 175"/>
                <a:gd name="T3" fmla="*/ 0 h 184"/>
                <a:gd name="T4" fmla="*/ 0 w 175"/>
                <a:gd name="T5" fmla="*/ 0 h 184"/>
                <a:gd name="T6" fmla="*/ 0 w 175"/>
                <a:gd name="T7" fmla="*/ 184 h 184"/>
                <a:gd name="T8" fmla="*/ 22 w 175"/>
                <a:gd name="T9" fmla="*/ 184 h 184"/>
                <a:gd name="T10" fmla="*/ 34 w 175"/>
                <a:gd name="T11" fmla="*/ 184 h 184"/>
                <a:gd name="T12" fmla="*/ 175 w 175"/>
                <a:gd name="T13" fmla="*/ 184 h 184"/>
                <a:gd name="T14" fmla="*/ 175 w 175"/>
                <a:gd name="T15" fmla="*/ 151 h 184"/>
                <a:gd name="T16" fmla="*/ 34 w 175"/>
                <a:gd name="T17" fmla="*/ 151 h 18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5" h="184">
                  <a:moveTo>
                    <a:pt x="34" y="151"/>
                  </a:moveTo>
                  <a:lnTo>
                    <a:pt x="34" y="0"/>
                  </a:lnTo>
                  <a:lnTo>
                    <a:pt x="0" y="0"/>
                  </a:lnTo>
                  <a:lnTo>
                    <a:pt x="0" y="184"/>
                  </a:lnTo>
                  <a:lnTo>
                    <a:pt x="22" y="184"/>
                  </a:lnTo>
                  <a:lnTo>
                    <a:pt x="34" y="184"/>
                  </a:lnTo>
                  <a:lnTo>
                    <a:pt x="175" y="184"/>
                  </a:lnTo>
                  <a:lnTo>
                    <a:pt x="175" y="151"/>
                  </a:lnTo>
                  <a:lnTo>
                    <a:pt x="34" y="1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18"/>
                                        </p:tgtEl>
                                        <p:attrNameLst>
                                          <p:attrName>style.visibility</p:attrName>
                                        </p:attrNameLst>
                                      </p:cBhvr>
                                      <p:to>
                                        <p:strVal val="visible"/>
                                      </p:to>
                                    </p:set>
                                    <p:animEffect transition="in" filter="fade">
                                      <p:cBhvr>
                                        <p:cTn id="11" dur="1000"/>
                                        <p:tgtEl>
                                          <p:spTgt spid="118"/>
                                        </p:tgtEl>
                                      </p:cBhvr>
                                    </p:animEffect>
                                    <p:anim calcmode="lin" valueType="num">
                                      <p:cBhvr>
                                        <p:cTn id="12" dur="1000" fill="hold"/>
                                        <p:tgtEl>
                                          <p:spTgt spid="118"/>
                                        </p:tgtEl>
                                        <p:attrNameLst>
                                          <p:attrName>ppt_x</p:attrName>
                                        </p:attrNameLst>
                                      </p:cBhvr>
                                      <p:tavLst>
                                        <p:tav tm="0">
                                          <p:val>
                                            <p:strVal val="#ppt_x"/>
                                          </p:val>
                                        </p:tav>
                                        <p:tav tm="100000">
                                          <p:val>
                                            <p:strVal val="#ppt_x"/>
                                          </p:val>
                                        </p:tav>
                                      </p:tavLst>
                                    </p:anim>
                                    <p:anim calcmode="lin" valueType="num">
                                      <p:cBhvr>
                                        <p:cTn id="13" dur="1000" fill="hold"/>
                                        <p:tgtEl>
                                          <p:spTgt spid="1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50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1000"/>
                                        <p:tgtEl>
                                          <p:spTgt spid="129"/>
                                        </p:tgtEl>
                                      </p:cBhvr>
                                    </p:animEffect>
                                    <p:anim calcmode="lin" valueType="num">
                                      <p:cBhvr>
                                        <p:cTn id="17" dur="1000" fill="hold"/>
                                        <p:tgtEl>
                                          <p:spTgt spid="129"/>
                                        </p:tgtEl>
                                        <p:attrNameLst>
                                          <p:attrName>ppt_x</p:attrName>
                                        </p:attrNameLst>
                                      </p:cBhvr>
                                      <p:tavLst>
                                        <p:tav tm="0">
                                          <p:val>
                                            <p:strVal val="#ppt_x"/>
                                          </p:val>
                                        </p:tav>
                                        <p:tav tm="100000">
                                          <p:val>
                                            <p:strVal val="#ppt_x"/>
                                          </p:val>
                                        </p:tav>
                                      </p:tavLst>
                                    </p:anim>
                                    <p:anim calcmode="lin" valueType="num">
                                      <p:cBhvr>
                                        <p:cTn id="18" dur="1000" fill="hold"/>
                                        <p:tgtEl>
                                          <p:spTgt spid="12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1000"/>
                                  </p:stCondLst>
                                  <p:childTnLst>
                                    <p:set>
                                      <p:cBhvr>
                                        <p:cTn id="20" dur="1" fill="hold">
                                          <p:stCondLst>
                                            <p:cond delay="0"/>
                                          </p:stCondLst>
                                        </p:cTn>
                                        <p:tgtEl>
                                          <p:spTgt spid="140"/>
                                        </p:tgtEl>
                                        <p:attrNameLst>
                                          <p:attrName>style.visibility</p:attrName>
                                        </p:attrNameLst>
                                      </p:cBhvr>
                                      <p:to>
                                        <p:strVal val="visible"/>
                                      </p:to>
                                    </p:set>
                                    <p:animEffect transition="in" filter="fade">
                                      <p:cBhvr>
                                        <p:cTn id="21" dur="1000"/>
                                        <p:tgtEl>
                                          <p:spTgt spid="140"/>
                                        </p:tgtEl>
                                      </p:cBhvr>
                                    </p:animEffect>
                                    <p:anim calcmode="lin" valueType="num">
                                      <p:cBhvr>
                                        <p:cTn id="22" dur="1000" fill="hold"/>
                                        <p:tgtEl>
                                          <p:spTgt spid="140"/>
                                        </p:tgtEl>
                                        <p:attrNameLst>
                                          <p:attrName>ppt_x</p:attrName>
                                        </p:attrNameLst>
                                      </p:cBhvr>
                                      <p:tavLst>
                                        <p:tav tm="0">
                                          <p:val>
                                            <p:strVal val="#ppt_x"/>
                                          </p:val>
                                        </p:tav>
                                        <p:tav tm="100000">
                                          <p:val>
                                            <p:strVal val="#ppt_x"/>
                                          </p:val>
                                        </p:tav>
                                      </p:tavLst>
                                    </p:anim>
                                    <p:anim calcmode="lin" valueType="num">
                                      <p:cBhvr>
                                        <p:cTn id="23" dur="1000" fill="hold"/>
                                        <p:tgtEl>
                                          <p:spTgt spid="140"/>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500"/>
                            </p:stCondLst>
                            <p:childTnLst>
                              <p:par>
                                <p:cTn id="25" presetID="53" presetClass="entr" presetSubtype="16" fill="hold" nodeType="afterEffect">
                                  <p:stCondLst>
                                    <p:cond delay="0"/>
                                  </p:stCondLst>
                                  <p:childTnLst>
                                    <p:set>
                                      <p:cBhvr>
                                        <p:cTn id="26" dur="1" fill="hold">
                                          <p:stCondLst>
                                            <p:cond delay="0"/>
                                          </p:stCondLst>
                                        </p:cTn>
                                        <p:tgtEl>
                                          <p:spTgt spid="88"/>
                                        </p:tgtEl>
                                        <p:attrNameLst>
                                          <p:attrName>style.visibility</p:attrName>
                                        </p:attrNameLst>
                                      </p:cBhvr>
                                      <p:to>
                                        <p:strVal val="visible"/>
                                      </p:to>
                                    </p:set>
                                    <p:anim calcmode="lin" valueType="num">
                                      <p:cBhvr>
                                        <p:cTn id="27" dur="750" fill="hold"/>
                                        <p:tgtEl>
                                          <p:spTgt spid="88"/>
                                        </p:tgtEl>
                                        <p:attrNameLst>
                                          <p:attrName>ppt_w</p:attrName>
                                        </p:attrNameLst>
                                      </p:cBhvr>
                                      <p:tavLst>
                                        <p:tav tm="0">
                                          <p:val>
                                            <p:fltVal val="0"/>
                                          </p:val>
                                        </p:tav>
                                        <p:tav tm="100000">
                                          <p:val>
                                            <p:strVal val="#ppt_w"/>
                                          </p:val>
                                        </p:tav>
                                      </p:tavLst>
                                    </p:anim>
                                    <p:anim calcmode="lin" valueType="num">
                                      <p:cBhvr>
                                        <p:cTn id="28" dur="750" fill="hold"/>
                                        <p:tgtEl>
                                          <p:spTgt spid="88"/>
                                        </p:tgtEl>
                                        <p:attrNameLst>
                                          <p:attrName>ppt_h</p:attrName>
                                        </p:attrNameLst>
                                      </p:cBhvr>
                                      <p:tavLst>
                                        <p:tav tm="0">
                                          <p:val>
                                            <p:fltVal val="0"/>
                                          </p:val>
                                        </p:tav>
                                        <p:tav tm="100000">
                                          <p:val>
                                            <p:strVal val="#ppt_h"/>
                                          </p:val>
                                        </p:tav>
                                      </p:tavLst>
                                    </p:anim>
                                    <p:animEffect transition="in" filter="fade">
                                      <p:cBhvr>
                                        <p:cTn id="29" dur="750"/>
                                        <p:tgtEl>
                                          <p:spTgt spid="88"/>
                                        </p:tgtEl>
                                      </p:cBhvr>
                                    </p:animEffect>
                                  </p:childTnLst>
                                </p:cTn>
                              </p:par>
                            </p:childTnLst>
                          </p:cTn>
                        </p:par>
                        <p:par>
                          <p:cTn id="30" fill="hold" nodeType="afterGroup">
                            <p:stCondLst>
                              <p:cond delay="3250"/>
                            </p:stCondLst>
                            <p:childTnLst>
                              <p:par>
                                <p:cTn id="31" presetID="53" presetClass="entr" presetSubtype="16"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p:cTn id="33" dur="750" fill="hold"/>
                                        <p:tgtEl>
                                          <p:spTgt spid="126"/>
                                        </p:tgtEl>
                                        <p:attrNameLst>
                                          <p:attrName>ppt_w</p:attrName>
                                        </p:attrNameLst>
                                      </p:cBhvr>
                                      <p:tavLst>
                                        <p:tav tm="0">
                                          <p:val>
                                            <p:fltVal val="0"/>
                                          </p:val>
                                        </p:tav>
                                        <p:tav tm="100000">
                                          <p:val>
                                            <p:strVal val="#ppt_w"/>
                                          </p:val>
                                        </p:tav>
                                      </p:tavLst>
                                    </p:anim>
                                    <p:anim calcmode="lin" valueType="num">
                                      <p:cBhvr>
                                        <p:cTn id="34" dur="750" fill="hold"/>
                                        <p:tgtEl>
                                          <p:spTgt spid="126"/>
                                        </p:tgtEl>
                                        <p:attrNameLst>
                                          <p:attrName>ppt_h</p:attrName>
                                        </p:attrNameLst>
                                      </p:cBhvr>
                                      <p:tavLst>
                                        <p:tav tm="0">
                                          <p:val>
                                            <p:fltVal val="0"/>
                                          </p:val>
                                        </p:tav>
                                        <p:tav tm="100000">
                                          <p:val>
                                            <p:strVal val="#ppt_h"/>
                                          </p:val>
                                        </p:tav>
                                      </p:tavLst>
                                    </p:anim>
                                    <p:animEffect transition="in" filter="fade">
                                      <p:cBhvr>
                                        <p:cTn id="35" dur="750"/>
                                        <p:tgtEl>
                                          <p:spTgt spid="126"/>
                                        </p:tgtEl>
                                      </p:cBhvr>
                                    </p:animEffect>
                                  </p:childTnLst>
                                </p:cTn>
                              </p:par>
                            </p:childTnLst>
                          </p:cTn>
                        </p:par>
                        <p:par>
                          <p:cTn id="36" fill="hold" nodeType="afterGroup">
                            <p:stCondLst>
                              <p:cond delay="4000"/>
                            </p:stCondLst>
                            <p:childTnLst>
                              <p:par>
                                <p:cTn id="37" presetID="53" presetClass="entr" presetSubtype="16" fill="hold" nodeType="afterEffect">
                                  <p:stCondLst>
                                    <p:cond delay="0"/>
                                  </p:stCondLst>
                                  <p:childTnLst>
                                    <p:set>
                                      <p:cBhvr>
                                        <p:cTn id="38" dur="1" fill="hold">
                                          <p:stCondLst>
                                            <p:cond delay="0"/>
                                          </p:stCondLst>
                                        </p:cTn>
                                        <p:tgtEl>
                                          <p:spTgt spid="137"/>
                                        </p:tgtEl>
                                        <p:attrNameLst>
                                          <p:attrName>style.visibility</p:attrName>
                                        </p:attrNameLst>
                                      </p:cBhvr>
                                      <p:to>
                                        <p:strVal val="visible"/>
                                      </p:to>
                                    </p:set>
                                    <p:anim calcmode="lin" valueType="num">
                                      <p:cBhvr>
                                        <p:cTn id="39" dur="750" fill="hold"/>
                                        <p:tgtEl>
                                          <p:spTgt spid="137"/>
                                        </p:tgtEl>
                                        <p:attrNameLst>
                                          <p:attrName>ppt_w</p:attrName>
                                        </p:attrNameLst>
                                      </p:cBhvr>
                                      <p:tavLst>
                                        <p:tav tm="0">
                                          <p:val>
                                            <p:fltVal val="0"/>
                                          </p:val>
                                        </p:tav>
                                        <p:tav tm="100000">
                                          <p:val>
                                            <p:strVal val="#ppt_w"/>
                                          </p:val>
                                        </p:tav>
                                      </p:tavLst>
                                    </p:anim>
                                    <p:anim calcmode="lin" valueType="num">
                                      <p:cBhvr>
                                        <p:cTn id="40" dur="750" fill="hold"/>
                                        <p:tgtEl>
                                          <p:spTgt spid="137"/>
                                        </p:tgtEl>
                                        <p:attrNameLst>
                                          <p:attrName>ppt_h</p:attrName>
                                        </p:attrNameLst>
                                      </p:cBhvr>
                                      <p:tavLst>
                                        <p:tav tm="0">
                                          <p:val>
                                            <p:fltVal val="0"/>
                                          </p:val>
                                        </p:tav>
                                        <p:tav tm="100000">
                                          <p:val>
                                            <p:strVal val="#ppt_h"/>
                                          </p:val>
                                        </p:tav>
                                      </p:tavLst>
                                    </p:anim>
                                    <p:animEffect transition="in" filter="fade">
                                      <p:cBhvr>
                                        <p:cTn id="41" dur="750"/>
                                        <p:tgtEl>
                                          <p:spTgt spid="137"/>
                                        </p:tgtEl>
                                      </p:cBhvr>
                                    </p:animEffect>
                                  </p:childTnLst>
                                </p:cTn>
                              </p:par>
                            </p:childTnLst>
                          </p:cTn>
                        </p:par>
                        <p:par>
                          <p:cTn id="42" fill="hold" nodeType="afterGroup">
                            <p:stCondLst>
                              <p:cond delay="4750"/>
                            </p:stCondLst>
                            <p:childTnLst>
                              <p:par>
                                <p:cTn id="43" presetID="16" presetClass="entr" presetSubtype="37" fill="hold" nodeType="afterEffect">
                                  <p:stCondLst>
                                    <p:cond delay="0"/>
                                  </p:stCondLst>
                                  <p:childTnLst>
                                    <p:set>
                                      <p:cBhvr>
                                        <p:cTn id="44" dur="1" fill="hold">
                                          <p:stCondLst>
                                            <p:cond delay="0"/>
                                          </p:stCondLst>
                                        </p:cTn>
                                        <p:tgtEl>
                                          <p:spTgt spid="119"/>
                                        </p:tgtEl>
                                        <p:attrNameLst>
                                          <p:attrName>style.visibility</p:attrName>
                                        </p:attrNameLst>
                                      </p:cBhvr>
                                      <p:to>
                                        <p:strVal val="visible"/>
                                      </p:to>
                                    </p:set>
                                    <p:animEffect transition="in" filter="barn(outVertical)">
                                      <p:cBhvr>
                                        <p:cTn id="45" dur="500"/>
                                        <p:tgtEl>
                                          <p:spTgt spid="119"/>
                                        </p:tgtEl>
                                      </p:cBhvr>
                                    </p:animEffect>
                                  </p:childTnLst>
                                </p:cTn>
                              </p:par>
                              <p:par>
                                <p:cTn id="46" presetID="16" presetClass="entr" presetSubtype="37" fill="hold" nodeType="withEffect">
                                  <p:stCondLst>
                                    <p:cond delay="0"/>
                                  </p:stCondLst>
                                  <p:childTnLst>
                                    <p:set>
                                      <p:cBhvr>
                                        <p:cTn id="47" dur="1" fill="hold">
                                          <p:stCondLst>
                                            <p:cond delay="0"/>
                                          </p:stCondLst>
                                        </p:cTn>
                                        <p:tgtEl>
                                          <p:spTgt spid="130"/>
                                        </p:tgtEl>
                                        <p:attrNameLst>
                                          <p:attrName>style.visibility</p:attrName>
                                        </p:attrNameLst>
                                      </p:cBhvr>
                                      <p:to>
                                        <p:strVal val="visible"/>
                                      </p:to>
                                    </p:set>
                                    <p:animEffect transition="in" filter="barn(outVertical)">
                                      <p:cBhvr>
                                        <p:cTn id="48" dur="500"/>
                                        <p:tgtEl>
                                          <p:spTgt spid="130"/>
                                        </p:tgtEl>
                                      </p:cBhvr>
                                    </p:animEffect>
                                  </p:childTnLst>
                                </p:cTn>
                              </p:par>
                              <p:par>
                                <p:cTn id="49" presetID="16" presetClass="entr" presetSubtype="37" fill="hold" nodeType="with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barn(outVertical)">
                                      <p:cBhvr>
                                        <p:cTn id="51" dur="500"/>
                                        <p:tgtEl>
                                          <p:spTgt spid="141"/>
                                        </p:tgtEl>
                                      </p:cBhvr>
                                    </p:animEffect>
                                  </p:childTnLst>
                                </p:cTn>
                              </p:par>
                              <p:par>
                                <p:cTn id="52" presetID="16" presetClass="entr" presetSubtype="37" fill="hold" nodeType="withEffect">
                                  <p:stCondLst>
                                    <p:cond delay="0"/>
                                  </p:stCondLst>
                                  <p:childTnLst>
                                    <p:set>
                                      <p:cBhvr>
                                        <p:cTn id="53" dur="1" fill="hold">
                                          <p:stCondLst>
                                            <p:cond delay="0"/>
                                          </p:stCondLst>
                                        </p:cTn>
                                        <p:tgtEl>
                                          <p:spTgt spid="122"/>
                                        </p:tgtEl>
                                        <p:attrNameLst>
                                          <p:attrName>style.visibility</p:attrName>
                                        </p:attrNameLst>
                                      </p:cBhvr>
                                      <p:to>
                                        <p:strVal val="visible"/>
                                      </p:to>
                                    </p:set>
                                    <p:animEffect transition="in" filter="barn(outVertical)">
                                      <p:cBhvr>
                                        <p:cTn id="54" dur="500"/>
                                        <p:tgtEl>
                                          <p:spTgt spid="122"/>
                                        </p:tgtEl>
                                      </p:cBhvr>
                                    </p:animEffect>
                                  </p:childTnLst>
                                </p:cTn>
                              </p:par>
                              <p:par>
                                <p:cTn id="55" presetID="16" presetClass="entr" presetSubtype="37" fill="hold" nodeType="withEffect">
                                  <p:stCondLst>
                                    <p:cond delay="0"/>
                                  </p:stCondLst>
                                  <p:childTnLst>
                                    <p:set>
                                      <p:cBhvr>
                                        <p:cTn id="56" dur="1" fill="hold">
                                          <p:stCondLst>
                                            <p:cond delay="0"/>
                                          </p:stCondLst>
                                        </p:cTn>
                                        <p:tgtEl>
                                          <p:spTgt spid="133"/>
                                        </p:tgtEl>
                                        <p:attrNameLst>
                                          <p:attrName>style.visibility</p:attrName>
                                        </p:attrNameLst>
                                      </p:cBhvr>
                                      <p:to>
                                        <p:strVal val="visible"/>
                                      </p:to>
                                    </p:set>
                                    <p:animEffect transition="in" filter="barn(outVertical)">
                                      <p:cBhvr>
                                        <p:cTn id="57" dur="500"/>
                                        <p:tgtEl>
                                          <p:spTgt spid="133"/>
                                        </p:tgtEl>
                                      </p:cBhvr>
                                    </p:animEffect>
                                  </p:childTnLst>
                                </p:cTn>
                              </p:par>
                              <p:par>
                                <p:cTn id="58" presetID="16" presetClass="entr" presetSubtype="37" fill="hold" nodeType="withEffect">
                                  <p:stCondLst>
                                    <p:cond delay="0"/>
                                  </p:stCondLst>
                                  <p:childTnLst>
                                    <p:set>
                                      <p:cBhvr>
                                        <p:cTn id="59" dur="1" fill="hold">
                                          <p:stCondLst>
                                            <p:cond delay="0"/>
                                          </p:stCondLst>
                                        </p:cTn>
                                        <p:tgtEl>
                                          <p:spTgt spid="144"/>
                                        </p:tgtEl>
                                        <p:attrNameLst>
                                          <p:attrName>style.visibility</p:attrName>
                                        </p:attrNameLst>
                                      </p:cBhvr>
                                      <p:to>
                                        <p:strVal val="visible"/>
                                      </p:to>
                                    </p:set>
                                    <p:animEffect transition="in" filter="barn(outVertical)">
                                      <p:cBhvr>
                                        <p:cTn id="60" dur="500"/>
                                        <p:tgtEl>
                                          <p:spTgt spid="144"/>
                                        </p:tgtEl>
                                      </p:cBhvr>
                                    </p:animEffect>
                                  </p:childTnLst>
                                </p:cTn>
                              </p:par>
                            </p:childTnLst>
                          </p:cTn>
                        </p:par>
                        <p:par>
                          <p:cTn id="61" fill="hold" nodeType="afterGroup">
                            <p:stCondLst>
                              <p:cond delay="5250"/>
                            </p:stCondLst>
                            <p:childTnLst>
                              <p:par>
                                <p:cTn id="62" presetID="14" presetClass="entr" presetSubtype="10" fill="hold" grpId="0" nodeType="afterEffect">
                                  <p:stCondLst>
                                    <p:cond delay="0"/>
                                  </p:stCondLst>
                                  <p:childTnLst>
                                    <p:set>
                                      <p:cBhvr>
                                        <p:cTn id="63" dur="1" fill="hold">
                                          <p:stCondLst>
                                            <p:cond delay="0"/>
                                          </p:stCondLst>
                                        </p:cTn>
                                        <p:tgtEl>
                                          <p:spTgt spid="125"/>
                                        </p:tgtEl>
                                        <p:attrNameLst>
                                          <p:attrName>style.visibility</p:attrName>
                                        </p:attrNameLst>
                                      </p:cBhvr>
                                      <p:to>
                                        <p:strVal val="visible"/>
                                      </p:to>
                                    </p:set>
                                    <p:animEffect transition="in" filter="randombar(horizontal)">
                                      <p:cBhvr>
                                        <p:cTn id="64" dur="500"/>
                                        <p:tgtEl>
                                          <p:spTgt spid="125"/>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136"/>
                                        </p:tgtEl>
                                        <p:attrNameLst>
                                          <p:attrName>style.visibility</p:attrName>
                                        </p:attrNameLst>
                                      </p:cBhvr>
                                      <p:to>
                                        <p:strVal val="visible"/>
                                      </p:to>
                                    </p:set>
                                    <p:animEffect transition="in" filter="randombar(horizontal)">
                                      <p:cBhvr>
                                        <p:cTn id="67" dur="500"/>
                                        <p:tgtEl>
                                          <p:spTgt spid="136"/>
                                        </p:tgtEl>
                                      </p:cBhvr>
                                    </p:animEffect>
                                  </p:childTnLst>
                                </p:cTn>
                              </p:par>
                              <p:par>
                                <p:cTn id="68" presetID="14" presetClass="entr" presetSubtype="10" fill="hold" grpId="0" nodeType="withEffect">
                                  <p:stCondLst>
                                    <p:cond delay="0"/>
                                  </p:stCondLst>
                                  <p:childTnLst>
                                    <p:set>
                                      <p:cBhvr>
                                        <p:cTn id="69" dur="1" fill="hold">
                                          <p:stCondLst>
                                            <p:cond delay="0"/>
                                          </p:stCondLst>
                                        </p:cTn>
                                        <p:tgtEl>
                                          <p:spTgt spid="147"/>
                                        </p:tgtEl>
                                        <p:attrNameLst>
                                          <p:attrName>style.visibility</p:attrName>
                                        </p:attrNameLst>
                                      </p:cBhvr>
                                      <p:to>
                                        <p:strVal val="visible"/>
                                      </p:to>
                                    </p:set>
                                    <p:animEffect transition="in" filter="randombar(horizontal)">
                                      <p:cBhvr>
                                        <p:cTn id="70" dur="500"/>
                                        <p:tgtEl>
                                          <p:spTgt spid="147"/>
                                        </p:tgtEl>
                                      </p:cBhvr>
                                    </p:animEffect>
                                  </p:childTnLst>
                                </p:cTn>
                              </p:par>
                              <p:par>
                                <p:cTn id="71" presetID="14" presetClass="entr" presetSubtype="10" fill="hold" nodeType="withEffect">
                                  <p:stCondLst>
                                    <p:cond delay="0"/>
                                  </p:stCondLst>
                                  <p:childTnLst>
                                    <p:set>
                                      <p:cBhvr>
                                        <p:cTn id="72" dur="1" fill="hold">
                                          <p:stCondLst>
                                            <p:cond delay="0"/>
                                          </p:stCondLst>
                                        </p:cTn>
                                        <p:tgtEl>
                                          <p:spTgt spid="166"/>
                                        </p:tgtEl>
                                        <p:attrNameLst>
                                          <p:attrName>style.visibility</p:attrName>
                                        </p:attrNameLst>
                                      </p:cBhvr>
                                      <p:to>
                                        <p:strVal val="visible"/>
                                      </p:to>
                                    </p:set>
                                    <p:animEffect transition="in" filter="randombar(horizontal)">
                                      <p:cBhvr>
                                        <p:cTn id="73" dur="500"/>
                                        <p:tgtEl>
                                          <p:spTgt spid="166"/>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165"/>
                                        </p:tgtEl>
                                        <p:attrNameLst>
                                          <p:attrName>style.visibility</p:attrName>
                                        </p:attrNameLst>
                                      </p:cBhvr>
                                      <p:to>
                                        <p:strVal val="visible"/>
                                      </p:to>
                                    </p:set>
                                    <p:animEffect transition="in" filter="randombar(horizontal)">
                                      <p:cBhvr>
                                        <p:cTn id="76" dur="500"/>
                                        <p:tgtEl>
                                          <p:spTgt spid="165"/>
                                        </p:tgtEl>
                                      </p:cBhvr>
                                    </p:animEffect>
                                  </p:childTnLst>
                                </p:cTn>
                              </p:par>
                              <p:par>
                                <p:cTn id="77" presetID="14" presetClass="entr" presetSubtype="10" fill="hold" nodeType="withEffect">
                                  <p:stCondLst>
                                    <p:cond delay="0"/>
                                  </p:stCondLst>
                                  <p:childTnLst>
                                    <p:set>
                                      <p:cBhvr>
                                        <p:cTn id="78" dur="1" fill="hold">
                                          <p:stCondLst>
                                            <p:cond delay="0"/>
                                          </p:stCondLst>
                                        </p:cTn>
                                        <p:tgtEl>
                                          <p:spTgt spid="157"/>
                                        </p:tgtEl>
                                        <p:attrNameLst>
                                          <p:attrName>style.visibility</p:attrName>
                                        </p:attrNameLst>
                                      </p:cBhvr>
                                      <p:to>
                                        <p:strVal val="visible"/>
                                      </p:to>
                                    </p:set>
                                    <p:animEffect transition="in" filter="randombar(horizontal)">
                                      <p:cBhvr>
                                        <p:cTn id="79" dur="500"/>
                                        <p:tgtEl>
                                          <p:spTgt spid="157"/>
                                        </p:tgtEl>
                                      </p:cBhvr>
                                    </p:animEffect>
                                  </p:childTnLst>
                                </p:cTn>
                              </p:par>
                            </p:childTnLst>
                          </p:cTn>
                        </p:par>
                        <p:par>
                          <p:cTn id="80" fill="hold" nodeType="afterGroup">
                            <p:stCondLst>
                              <p:cond delay="5750"/>
                            </p:stCondLst>
                            <p:childTnLst>
                              <p:par>
                                <p:cTn id="81" presetID="22" presetClass="entr" presetSubtype="1" fill="hold" nodeType="afterEffect">
                                  <p:stCondLst>
                                    <p:cond delay="0"/>
                                  </p:stCondLst>
                                  <p:childTnLst>
                                    <p:set>
                                      <p:cBhvr>
                                        <p:cTn id="82" dur="1" fill="hold">
                                          <p:stCondLst>
                                            <p:cond delay="0"/>
                                          </p:stCondLst>
                                        </p:cTn>
                                        <p:tgtEl>
                                          <p:spTgt spid="148"/>
                                        </p:tgtEl>
                                        <p:attrNameLst>
                                          <p:attrName>style.visibility</p:attrName>
                                        </p:attrNameLst>
                                      </p:cBhvr>
                                      <p:to>
                                        <p:strVal val="visible"/>
                                      </p:to>
                                    </p:set>
                                    <p:animEffect transition="in" filter="wipe(up)">
                                      <p:cBhvr>
                                        <p:cTn id="83" dur="500"/>
                                        <p:tgtEl>
                                          <p:spTgt spid="148"/>
                                        </p:tgtEl>
                                      </p:cBhvr>
                                    </p:animEffect>
                                  </p:childTnLst>
                                </p:cTn>
                              </p:par>
                            </p:childTnLst>
                          </p:cTn>
                        </p:par>
                        <p:par>
                          <p:cTn id="84" fill="hold" nodeType="afterGroup">
                            <p:stCondLst>
                              <p:cond delay="6250"/>
                            </p:stCondLst>
                            <p:childTnLst>
                              <p:par>
                                <p:cTn id="85" presetID="22" presetClass="entr" presetSubtype="1" fill="hold" nodeType="afterEffect">
                                  <p:stCondLst>
                                    <p:cond delay="0"/>
                                  </p:stCondLst>
                                  <p:childTnLst>
                                    <p:set>
                                      <p:cBhvr>
                                        <p:cTn id="86" dur="1" fill="hold">
                                          <p:stCondLst>
                                            <p:cond delay="0"/>
                                          </p:stCondLst>
                                        </p:cTn>
                                        <p:tgtEl>
                                          <p:spTgt spid="151"/>
                                        </p:tgtEl>
                                        <p:attrNameLst>
                                          <p:attrName>style.visibility</p:attrName>
                                        </p:attrNameLst>
                                      </p:cBhvr>
                                      <p:to>
                                        <p:strVal val="visible"/>
                                      </p:to>
                                    </p:set>
                                    <p:animEffect transition="in" filter="wipe(up)">
                                      <p:cBhvr>
                                        <p:cTn id="87" dur="500"/>
                                        <p:tgtEl>
                                          <p:spTgt spid="151"/>
                                        </p:tgtEl>
                                      </p:cBhvr>
                                    </p:animEffect>
                                  </p:childTnLst>
                                </p:cTn>
                              </p:par>
                            </p:childTnLst>
                          </p:cTn>
                        </p:par>
                        <p:par>
                          <p:cTn id="88" fill="hold" nodeType="afterGroup">
                            <p:stCondLst>
                              <p:cond delay="6750"/>
                            </p:stCondLst>
                            <p:childTnLst>
                              <p:par>
                                <p:cTn id="89" presetID="22" presetClass="entr" presetSubtype="1" fill="hold" nodeType="afterEffect">
                                  <p:stCondLst>
                                    <p:cond delay="0"/>
                                  </p:stCondLst>
                                  <p:childTnLst>
                                    <p:set>
                                      <p:cBhvr>
                                        <p:cTn id="90" dur="1" fill="hold">
                                          <p:stCondLst>
                                            <p:cond delay="0"/>
                                          </p:stCondLst>
                                        </p:cTn>
                                        <p:tgtEl>
                                          <p:spTgt spid="154"/>
                                        </p:tgtEl>
                                        <p:attrNameLst>
                                          <p:attrName>style.visibility</p:attrName>
                                        </p:attrNameLst>
                                      </p:cBhvr>
                                      <p:to>
                                        <p:strVal val="visible"/>
                                      </p:to>
                                    </p:set>
                                    <p:animEffect transition="in" filter="wipe(up)">
                                      <p:cBhvr>
                                        <p:cTn id="91" dur="5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118" grpId="0" animBg="1"/>
      <p:bldP spid="125" grpId="0"/>
      <p:bldP spid="129" grpId="0" animBg="1"/>
      <p:bldP spid="136" grpId="0"/>
      <p:bldP spid="140" grpId="0" animBg="1"/>
      <p:bldP spid="147" grpId="0"/>
      <p:bldP spid="165" grpId="0" animBg="1"/>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6" name="椭圆 85"/>
          <p:cNvSpPr/>
          <p:nvPr/>
        </p:nvSpPr>
        <p:spPr>
          <a:xfrm>
            <a:off x="913525" y="1877684"/>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89" name="椭圆 88"/>
          <p:cNvSpPr/>
          <p:nvPr/>
        </p:nvSpPr>
        <p:spPr>
          <a:xfrm>
            <a:off x="2085100" y="1701628"/>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0" name="椭圆 89"/>
          <p:cNvSpPr/>
          <p:nvPr/>
        </p:nvSpPr>
        <p:spPr>
          <a:xfrm flipH="1">
            <a:off x="7150673" y="1877684"/>
            <a:ext cx="934206" cy="934206"/>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91" name="椭圆 90"/>
          <p:cNvSpPr/>
          <p:nvPr/>
        </p:nvSpPr>
        <p:spPr>
          <a:xfrm flipH="1">
            <a:off x="5646205" y="1701628"/>
            <a:ext cx="1267101" cy="1267101"/>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cxnSp>
        <p:nvCxnSpPr>
          <p:cNvPr id="92" name="直接连接符 91"/>
          <p:cNvCxnSpPr/>
          <p:nvPr/>
        </p:nvCxnSpPr>
        <p:spPr>
          <a:xfrm>
            <a:off x="1211113" y="4000654"/>
            <a:ext cx="6578716" cy="0"/>
          </a:xfrm>
          <a:prstGeom prst="line">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93" name="组合 92"/>
          <p:cNvGrpSpPr/>
          <p:nvPr/>
        </p:nvGrpSpPr>
        <p:grpSpPr>
          <a:xfrm>
            <a:off x="3665250" y="1494352"/>
            <a:ext cx="1670736" cy="1670736"/>
            <a:chOff x="4982374" y="2208496"/>
            <a:chExt cx="2227648" cy="2227648"/>
          </a:xfrm>
          <a:effectLst>
            <a:outerShdw blurRad="101600" dist="50800" dir="2700000" algn="tl" rotWithShape="0">
              <a:prstClr val="black">
                <a:alpha val="40000"/>
              </a:prstClr>
            </a:outerShdw>
          </a:effectLst>
        </p:grpSpPr>
        <p:sp>
          <p:nvSpPr>
            <p:cNvPr id="94" name="椭圆 93"/>
            <p:cNvSpPr/>
            <p:nvPr/>
          </p:nvSpPr>
          <p:spPr>
            <a:xfrm>
              <a:off x="4982374" y="2208496"/>
              <a:ext cx="2227648" cy="2227648"/>
            </a:xfrm>
            <a:prstGeom prst="ellipse">
              <a:avLst/>
            </a:prstGeom>
            <a:gradFill>
              <a:gsLst>
                <a:gs pos="0">
                  <a:schemeClr val="bg1">
                    <a:lumMod val="97000"/>
                  </a:schemeClr>
                </a:gs>
                <a:gs pos="100000">
                  <a:schemeClr val="bg1">
                    <a:lumMod val="76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5" name="Group 35"/>
            <p:cNvGrpSpPr>
              <a:grpSpLocks noChangeAspect="1"/>
            </p:cNvGrpSpPr>
            <p:nvPr/>
          </p:nvGrpSpPr>
          <p:grpSpPr>
            <a:xfrm>
              <a:off x="5112459" y="2218471"/>
              <a:ext cx="2017983" cy="1955861"/>
              <a:chOff x="3477" y="1809"/>
              <a:chExt cx="726" cy="704"/>
            </a:xfrm>
            <a:noFill/>
          </p:grpSpPr>
          <p:sp>
            <p:nvSpPr>
              <p:cNvPr id="96" name="Freeform 36"/>
              <p:cNvSpPr/>
              <p:nvPr/>
            </p:nvSpPr>
            <p:spPr bwMode="auto">
              <a:xfrm>
                <a:off x="3928" y="1833"/>
                <a:ext cx="15" cy="12"/>
              </a:xfrm>
              <a:custGeom>
                <a:gdLst>
                  <a:gd name="T0" fmla="*/ 5 w 6"/>
                  <a:gd name="T1" fmla="*/ 0 h 5"/>
                  <a:gd name="T2" fmla="*/ 0 w 6"/>
                  <a:gd name="T3" fmla="*/ 0 h 5"/>
                  <a:gd name="T4" fmla="*/ 0 w 6"/>
                  <a:gd name="T5" fmla="*/ 3 h 5"/>
                  <a:gd name="T6" fmla="*/ 0 w 6"/>
                  <a:gd name="T7" fmla="*/ 4 h 5"/>
                  <a:gd name="T8" fmla="*/ 0 w 6"/>
                  <a:gd name="T9" fmla="*/ 5 h 5"/>
                  <a:gd name="T10" fmla="*/ 1 w 6"/>
                  <a:gd name="T11" fmla="*/ 5 h 5"/>
                  <a:gd name="T12" fmla="*/ 5 w 6"/>
                  <a:gd name="T13" fmla="*/ 5 h 5"/>
                  <a:gd name="T14" fmla="*/ 6 w 6"/>
                  <a:gd name="T15" fmla="*/ 5 h 5"/>
                  <a:gd name="T16" fmla="*/ 6 w 6"/>
                  <a:gd name="T17" fmla="*/ 5 h 5"/>
                  <a:gd name="T18" fmla="*/ 6 w 6"/>
                  <a:gd name="T19" fmla="*/ 5 h 5"/>
                  <a:gd name="T20" fmla="*/ 6 w 6"/>
                  <a:gd name="T21" fmla="*/ 4 h 5"/>
                  <a:gd name="T22" fmla="*/ 6 w 6"/>
                  <a:gd name="T23" fmla="*/ 3 h 5"/>
                  <a:gd name="T24" fmla="*/ 6 w 6"/>
                  <a:gd name="T25" fmla="*/ 3 h 5"/>
                  <a:gd name="T26" fmla="*/ 5 w 6"/>
                  <a:gd name="T27" fmla="*/ 2 h 5"/>
                  <a:gd name="T28" fmla="*/ 5 w 6"/>
                  <a:gd name="T29" fmla="*/ 2 h 5"/>
                  <a:gd name="T30" fmla="*/ 5 w 6"/>
                  <a:gd name="T31" fmla="*/ 1 h 5"/>
                  <a:gd name="T32" fmla="*/ 5 w 6"/>
                  <a:gd name="T33" fmla="*/ 0 h 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 h="5">
                    <a:moveTo>
                      <a:pt x="5" y="0"/>
                    </a:moveTo>
                    <a:cubicBezTo>
                      <a:pt x="0" y="0"/>
                      <a:pt x="0" y="0"/>
                      <a:pt x="0" y="0"/>
                    </a:cubicBezTo>
                    <a:cubicBezTo>
                      <a:pt x="0" y="3"/>
                      <a:pt x="0" y="3"/>
                      <a:pt x="0" y="3"/>
                    </a:cubicBezTo>
                    <a:cubicBezTo>
                      <a:pt x="0" y="4"/>
                      <a:pt x="0" y="4"/>
                      <a:pt x="0" y="4"/>
                    </a:cubicBezTo>
                    <a:cubicBezTo>
                      <a:pt x="0" y="4"/>
                      <a:pt x="0" y="4"/>
                      <a:pt x="0" y="5"/>
                    </a:cubicBezTo>
                    <a:cubicBezTo>
                      <a:pt x="1" y="5"/>
                      <a:pt x="1" y="5"/>
                      <a:pt x="1" y="5"/>
                    </a:cubicBezTo>
                    <a:cubicBezTo>
                      <a:pt x="5" y="5"/>
                      <a:pt x="5" y="5"/>
                      <a:pt x="5" y="5"/>
                    </a:cubicBezTo>
                    <a:cubicBezTo>
                      <a:pt x="6" y="5"/>
                      <a:pt x="6" y="5"/>
                      <a:pt x="6" y="5"/>
                    </a:cubicBezTo>
                    <a:cubicBezTo>
                      <a:pt x="6" y="5"/>
                      <a:pt x="6" y="5"/>
                      <a:pt x="6" y="5"/>
                    </a:cubicBezTo>
                    <a:cubicBezTo>
                      <a:pt x="6" y="5"/>
                      <a:pt x="6" y="5"/>
                      <a:pt x="6" y="5"/>
                    </a:cubicBezTo>
                    <a:cubicBezTo>
                      <a:pt x="6" y="4"/>
                      <a:pt x="6" y="4"/>
                      <a:pt x="6" y="4"/>
                    </a:cubicBezTo>
                    <a:cubicBezTo>
                      <a:pt x="6" y="4"/>
                      <a:pt x="6" y="4"/>
                      <a:pt x="6" y="3"/>
                    </a:cubicBezTo>
                    <a:cubicBezTo>
                      <a:pt x="6" y="3"/>
                      <a:pt x="6" y="3"/>
                      <a:pt x="6" y="3"/>
                    </a:cubicBezTo>
                    <a:cubicBezTo>
                      <a:pt x="6" y="3"/>
                      <a:pt x="6" y="3"/>
                      <a:pt x="5" y="2"/>
                    </a:cubicBezTo>
                    <a:cubicBezTo>
                      <a:pt x="5" y="2"/>
                      <a:pt x="5" y="2"/>
                      <a:pt x="5" y="2"/>
                    </a:cubicBezTo>
                    <a:cubicBezTo>
                      <a:pt x="5" y="1"/>
                      <a:pt x="5" y="1"/>
                      <a:pt x="5" y="1"/>
                    </a:cubicBezTo>
                    <a:cubicBezTo>
                      <a:pt x="5" y="0"/>
                      <a:pt x="5" y="0"/>
                      <a:pt x="5"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97" name="Freeform 37"/>
              <p:cNvSpPr/>
              <p:nvPr/>
            </p:nvSpPr>
            <p:spPr bwMode="auto">
              <a:xfrm>
                <a:off x="3928" y="1840"/>
                <a:ext cx="34" cy="33"/>
              </a:xfrm>
              <a:custGeom>
                <a:gdLst>
                  <a:gd name="T0" fmla="*/ 7 w 14"/>
                  <a:gd name="T1" fmla="*/ 0 h 14"/>
                  <a:gd name="T2" fmla="*/ 6 w 14"/>
                  <a:gd name="T3" fmla="*/ 0 h 14"/>
                  <a:gd name="T4" fmla="*/ 6 w 14"/>
                  <a:gd name="T5" fmla="*/ 1 h 14"/>
                  <a:gd name="T6" fmla="*/ 6 w 14"/>
                  <a:gd name="T7" fmla="*/ 2 h 14"/>
                  <a:gd name="T8" fmla="*/ 6 w 14"/>
                  <a:gd name="T9" fmla="*/ 2 h 14"/>
                  <a:gd name="T10" fmla="*/ 6 w 14"/>
                  <a:gd name="T11" fmla="*/ 2 h 14"/>
                  <a:gd name="T12" fmla="*/ 5 w 14"/>
                  <a:gd name="T13" fmla="*/ 3 h 14"/>
                  <a:gd name="T14" fmla="*/ 5 w 14"/>
                  <a:gd name="T15" fmla="*/ 3 h 14"/>
                  <a:gd name="T16" fmla="*/ 4 w 14"/>
                  <a:gd name="T17" fmla="*/ 3 h 14"/>
                  <a:gd name="T18" fmla="*/ 4 w 14"/>
                  <a:gd name="T19" fmla="*/ 3 h 14"/>
                  <a:gd name="T20" fmla="*/ 3 w 14"/>
                  <a:gd name="T21" fmla="*/ 3 h 14"/>
                  <a:gd name="T22" fmla="*/ 3 w 14"/>
                  <a:gd name="T23" fmla="*/ 4 h 14"/>
                  <a:gd name="T24" fmla="*/ 3 w 14"/>
                  <a:gd name="T25" fmla="*/ 4 h 14"/>
                  <a:gd name="T26" fmla="*/ 3 w 14"/>
                  <a:gd name="T27" fmla="*/ 4 h 14"/>
                  <a:gd name="T28" fmla="*/ 3 w 14"/>
                  <a:gd name="T29" fmla="*/ 4 h 14"/>
                  <a:gd name="T30" fmla="*/ 2 w 14"/>
                  <a:gd name="T31" fmla="*/ 4 h 14"/>
                  <a:gd name="T32" fmla="*/ 1 w 14"/>
                  <a:gd name="T33" fmla="*/ 4 h 14"/>
                  <a:gd name="T34" fmla="*/ 0 w 14"/>
                  <a:gd name="T35" fmla="*/ 5 h 14"/>
                  <a:gd name="T36" fmla="*/ 0 w 14"/>
                  <a:gd name="T37" fmla="*/ 6 h 14"/>
                  <a:gd name="T38" fmla="*/ 0 w 14"/>
                  <a:gd name="T39" fmla="*/ 6 h 14"/>
                  <a:gd name="T40" fmla="*/ 0 w 14"/>
                  <a:gd name="T41" fmla="*/ 9 h 14"/>
                  <a:gd name="T42" fmla="*/ 1 w 14"/>
                  <a:gd name="T43" fmla="*/ 9 h 14"/>
                  <a:gd name="T44" fmla="*/ 1 w 14"/>
                  <a:gd name="T45" fmla="*/ 9 h 14"/>
                  <a:gd name="T46" fmla="*/ 1 w 14"/>
                  <a:gd name="T47" fmla="*/ 9 h 14"/>
                  <a:gd name="T48" fmla="*/ 1 w 14"/>
                  <a:gd name="T49" fmla="*/ 9 h 14"/>
                  <a:gd name="T50" fmla="*/ 1 w 14"/>
                  <a:gd name="T51" fmla="*/ 11 h 14"/>
                  <a:gd name="T52" fmla="*/ 2 w 14"/>
                  <a:gd name="T53" fmla="*/ 11 h 14"/>
                  <a:gd name="T54" fmla="*/ 3 w 14"/>
                  <a:gd name="T55" fmla="*/ 11 h 14"/>
                  <a:gd name="T56" fmla="*/ 3 w 14"/>
                  <a:gd name="T57" fmla="*/ 11 h 14"/>
                  <a:gd name="T58" fmla="*/ 3 w 14"/>
                  <a:gd name="T59" fmla="*/ 11 h 14"/>
                  <a:gd name="T60" fmla="*/ 3 w 14"/>
                  <a:gd name="T61" fmla="*/ 13 h 14"/>
                  <a:gd name="T62" fmla="*/ 5 w 14"/>
                  <a:gd name="T63" fmla="*/ 13 h 14"/>
                  <a:gd name="T64" fmla="*/ 6 w 14"/>
                  <a:gd name="T65" fmla="*/ 14 h 14"/>
                  <a:gd name="T66" fmla="*/ 7 w 14"/>
                  <a:gd name="T67" fmla="*/ 14 h 14"/>
                  <a:gd name="T68" fmla="*/ 9 w 14"/>
                  <a:gd name="T69" fmla="*/ 13 h 14"/>
                  <a:gd name="T70" fmla="*/ 10 w 14"/>
                  <a:gd name="T71" fmla="*/ 13 h 14"/>
                  <a:gd name="T72" fmla="*/ 10 w 14"/>
                  <a:gd name="T73" fmla="*/ 12 h 14"/>
                  <a:gd name="T74" fmla="*/ 11 w 14"/>
                  <a:gd name="T75" fmla="*/ 12 h 14"/>
                  <a:gd name="T76" fmla="*/ 12 w 14"/>
                  <a:gd name="T77" fmla="*/ 12 h 14"/>
                  <a:gd name="T78" fmla="*/ 13 w 14"/>
                  <a:gd name="T79" fmla="*/ 8 h 14"/>
                  <a:gd name="T80" fmla="*/ 13 w 14"/>
                  <a:gd name="T81" fmla="*/ 7 h 14"/>
                  <a:gd name="T82" fmla="*/ 12 w 14"/>
                  <a:gd name="T83" fmla="*/ 5 h 14"/>
                  <a:gd name="T84" fmla="*/ 12 w 14"/>
                  <a:gd name="T85" fmla="*/ 5 h 14"/>
                  <a:gd name="T86" fmla="*/ 12 w 14"/>
                  <a:gd name="T87" fmla="*/ 5 h 14"/>
                  <a:gd name="T88" fmla="*/ 13 w 14"/>
                  <a:gd name="T89" fmla="*/ 4 h 14"/>
                  <a:gd name="T90" fmla="*/ 13 w 14"/>
                  <a:gd name="T91" fmla="*/ 2 h 14"/>
                  <a:gd name="T92" fmla="*/ 13 w 14"/>
                  <a:gd name="T93" fmla="*/ 2 h 14"/>
                  <a:gd name="T94" fmla="*/ 12 w 14"/>
                  <a:gd name="T95" fmla="*/ 2 h 14"/>
                  <a:gd name="T96" fmla="*/ 12 w 14"/>
                  <a:gd name="T97" fmla="*/ 1 h 14"/>
                  <a:gd name="T98" fmla="*/ 11 w 14"/>
                  <a:gd name="T99" fmla="*/ 1 h 14"/>
                  <a:gd name="T100" fmla="*/ 8 w 14"/>
                  <a:gd name="T101" fmla="*/ 0 h 14"/>
                  <a:gd name="T102" fmla="*/ 8 w 14"/>
                  <a:gd name="T103" fmla="*/ 0 h 14"/>
                  <a:gd name="T104" fmla="*/ 7 w 14"/>
                  <a:gd name="T105" fmla="*/ 0 h 14"/>
                  <a:gd name="T106" fmla="*/ 7 w 14"/>
                  <a:gd name="T107" fmla="*/ 0 h 14"/>
                  <a:gd name="T108" fmla="*/ 7 w 14"/>
                  <a:gd name="T109" fmla="*/ 0 h 1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 h="14">
                    <a:moveTo>
                      <a:pt x="7" y="0"/>
                    </a:moveTo>
                    <a:cubicBezTo>
                      <a:pt x="7" y="0"/>
                      <a:pt x="6" y="0"/>
                      <a:pt x="6" y="0"/>
                    </a:cubicBezTo>
                    <a:cubicBezTo>
                      <a:pt x="6" y="1"/>
                      <a:pt x="6" y="1"/>
                      <a:pt x="6" y="1"/>
                    </a:cubicBezTo>
                    <a:cubicBezTo>
                      <a:pt x="6" y="2"/>
                      <a:pt x="6" y="2"/>
                      <a:pt x="6" y="2"/>
                    </a:cubicBezTo>
                    <a:cubicBezTo>
                      <a:pt x="6" y="2"/>
                      <a:pt x="6" y="2"/>
                      <a:pt x="6" y="2"/>
                    </a:cubicBezTo>
                    <a:cubicBezTo>
                      <a:pt x="6" y="2"/>
                      <a:pt x="6" y="2"/>
                      <a:pt x="6" y="2"/>
                    </a:cubicBezTo>
                    <a:cubicBezTo>
                      <a:pt x="5" y="3"/>
                      <a:pt x="5" y="3"/>
                      <a:pt x="5" y="3"/>
                    </a:cubicBezTo>
                    <a:cubicBezTo>
                      <a:pt x="5" y="3"/>
                      <a:pt x="5" y="3"/>
                      <a:pt x="5" y="3"/>
                    </a:cubicBezTo>
                    <a:cubicBezTo>
                      <a:pt x="4" y="3"/>
                      <a:pt x="4" y="3"/>
                      <a:pt x="4" y="3"/>
                    </a:cubicBezTo>
                    <a:cubicBezTo>
                      <a:pt x="4" y="3"/>
                      <a:pt x="4" y="3"/>
                      <a:pt x="4" y="3"/>
                    </a:cubicBezTo>
                    <a:cubicBezTo>
                      <a:pt x="3" y="3"/>
                      <a:pt x="3" y="3"/>
                      <a:pt x="3" y="3"/>
                    </a:cubicBezTo>
                    <a:cubicBezTo>
                      <a:pt x="3" y="4"/>
                      <a:pt x="3" y="4"/>
                      <a:pt x="3" y="4"/>
                    </a:cubicBezTo>
                    <a:cubicBezTo>
                      <a:pt x="3" y="4"/>
                      <a:pt x="3" y="4"/>
                      <a:pt x="3" y="4"/>
                    </a:cubicBezTo>
                    <a:cubicBezTo>
                      <a:pt x="3" y="4"/>
                      <a:pt x="3" y="4"/>
                      <a:pt x="3" y="4"/>
                    </a:cubicBezTo>
                    <a:cubicBezTo>
                      <a:pt x="3" y="4"/>
                      <a:pt x="3" y="4"/>
                      <a:pt x="3" y="4"/>
                    </a:cubicBezTo>
                    <a:cubicBezTo>
                      <a:pt x="2" y="4"/>
                      <a:pt x="2" y="4"/>
                      <a:pt x="2" y="4"/>
                    </a:cubicBezTo>
                    <a:cubicBezTo>
                      <a:pt x="1" y="4"/>
                      <a:pt x="1" y="4"/>
                      <a:pt x="1" y="4"/>
                    </a:cubicBezTo>
                    <a:cubicBezTo>
                      <a:pt x="1" y="4"/>
                      <a:pt x="1" y="4"/>
                      <a:pt x="0" y="5"/>
                    </a:cubicBezTo>
                    <a:cubicBezTo>
                      <a:pt x="0" y="5"/>
                      <a:pt x="0" y="6"/>
                      <a:pt x="0" y="6"/>
                    </a:cubicBezTo>
                    <a:cubicBezTo>
                      <a:pt x="0" y="6"/>
                      <a:pt x="0" y="6"/>
                      <a:pt x="0" y="6"/>
                    </a:cubicBezTo>
                    <a:cubicBezTo>
                      <a:pt x="0" y="9"/>
                      <a:pt x="0" y="9"/>
                      <a:pt x="0" y="9"/>
                    </a:cubicBezTo>
                    <a:cubicBezTo>
                      <a:pt x="1" y="9"/>
                      <a:pt x="1" y="9"/>
                      <a:pt x="1" y="9"/>
                    </a:cubicBezTo>
                    <a:cubicBezTo>
                      <a:pt x="1" y="9"/>
                      <a:pt x="1" y="9"/>
                      <a:pt x="1" y="9"/>
                    </a:cubicBezTo>
                    <a:cubicBezTo>
                      <a:pt x="1" y="9"/>
                      <a:pt x="1" y="9"/>
                      <a:pt x="1" y="9"/>
                    </a:cubicBezTo>
                    <a:cubicBezTo>
                      <a:pt x="1" y="9"/>
                      <a:pt x="1" y="9"/>
                      <a:pt x="1" y="9"/>
                    </a:cubicBezTo>
                    <a:cubicBezTo>
                      <a:pt x="1" y="11"/>
                      <a:pt x="1" y="11"/>
                      <a:pt x="1" y="11"/>
                    </a:cubicBezTo>
                    <a:cubicBezTo>
                      <a:pt x="2" y="11"/>
                      <a:pt x="2" y="11"/>
                      <a:pt x="2" y="11"/>
                    </a:cubicBezTo>
                    <a:cubicBezTo>
                      <a:pt x="3" y="11"/>
                      <a:pt x="3" y="11"/>
                      <a:pt x="3" y="11"/>
                    </a:cubicBezTo>
                    <a:cubicBezTo>
                      <a:pt x="3" y="11"/>
                      <a:pt x="3" y="11"/>
                      <a:pt x="3" y="11"/>
                    </a:cubicBezTo>
                    <a:cubicBezTo>
                      <a:pt x="3" y="11"/>
                      <a:pt x="3" y="11"/>
                      <a:pt x="3" y="11"/>
                    </a:cubicBezTo>
                    <a:cubicBezTo>
                      <a:pt x="3" y="12"/>
                      <a:pt x="3" y="12"/>
                      <a:pt x="3" y="13"/>
                    </a:cubicBezTo>
                    <a:cubicBezTo>
                      <a:pt x="4" y="13"/>
                      <a:pt x="5" y="13"/>
                      <a:pt x="5" y="13"/>
                    </a:cubicBezTo>
                    <a:cubicBezTo>
                      <a:pt x="6" y="14"/>
                      <a:pt x="6" y="14"/>
                      <a:pt x="6" y="14"/>
                    </a:cubicBezTo>
                    <a:cubicBezTo>
                      <a:pt x="7" y="14"/>
                      <a:pt x="7" y="14"/>
                      <a:pt x="7" y="14"/>
                    </a:cubicBezTo>
                    <a:cubicBezTo>
                      <a:pt x="8" y="14"/>
                      <a:pt x="9" y="13"/>
                      <a:pt x="9" y="13"/>
                    </a:cubicBezTo>
                    <a:cubicBezTo>
                      <a:pt x="10" y="13"/>
                      <a:pt x="10" y="13"/>
                      <a:pt x="10" y="13"/>
                    </a:cubicBezTo>
                    <a:cubicBezTo>
                      <a:pt x="10" y="12"/>
                      <a:pt x="10" y="12"/>
                      <a:pt x="10" y="12"/>
                    </a:cubicBezTo>
                    <a:cubicBezTo>
                      <a:pt x="11" y="12"/>
                      <a:pt x="11" y="12"/>
                      <a:pt x="11" y="12"/>
                    </a:cubicBezTo>
                    <a:cubicBezTo>
                      <a:pt x="12" y="12"/>
                      <a:pt x="12" y="12"/>
                      <a:pt x="12" y="12"/>
                    </a:cubicBezTo>
                    <a:cubicBezTo>
                      <a:pt x="13" y="11"/>
                      <a:pt x="14" y="9"/>
                      <a:pt x="13" y="8"/>
                    </a:cubicBezTo>
                    <a:cubicBezTo>
                      <a:pt x="13" y="7"/>
                      <a:pt x="13" y="7"/>
                      <a:pt x="13" y="7"/>
                    </a:cubicBezTo>
                    <a:cubicBezTo>
                      <a:pt x="12" y="6"/>
                      <a:pt x="12" y="6"/>
                      <a:pt x="12" y="5"/>
                    </a:cubicBezTo>
                    <a:cubicBezTo>
                      <a:pt x="12" y="5"/>
                      <a:pt x="12" y="5"/>
                      <a:pt x="12" y="5"/>
                    </a:cubicBezTo>
                    <a:cubicBezTo>
                      <a:pt x="12" y="5"/>
                      <a:pt x="12" y="5"/>
                      <a:pt x="12" y="5"/>
                    </a:cubicBezTo>
                    <a:cubicBezTo>
                      <a:pt x="13" y="5"/>
                      <a:pt x="13" y="5"/>
                      <a:pt x="13" y="4"/>
                    </a:cubicBezTo>
                    <a:cubicBezTo>
                      <a:pt x="13" y="2"/>
                      <a:pt x="13" y="2"/>
                      <a:pt x="13" y="2"/>
                    </a:cubicBezTo>
                    <a:cubicBezTo>
                      <a:pt x="13" y="2"/>
                      <a:pt x="13" y="2"/>
                      <a:pt x="13" y="2"/>
                    </a:cubicBezTo>
                    <a:cubicBezTo>
                      <a:pt x="12" y="2"/>
                      <a:pt x="12" y="2"/>
                      <a:pt x="12" y="2"/>
                    </a:cubicBezTo>
                    <a:cubicBezTo>
                      <a:pt x="12" y="1"/>
                      <a:pt x="12" y="1"/>
                      <a:pt x="12" y="1"/>
                    </a:cubicBezTo>
                    <a:cubicBezTo>
                      <a:pt x="11" y="1"/>
                      <a:pt x="11" y="1"/>
                      <a:pt x="11" y="1"/>
                    </a:cubicBezTo>
                    <a:cubicBezTo>
                      <a:pt x="10" y="0"/>
                      <a:pt x="9" y="0"/>
                      <a:pt x="8" y="0"/>
                    </a:cubicBezTo>
                    <a:cubicBezTo>
                      <a:pt x="8" y="0"/>
                      <a:pt x="8" y="0"/>
                      <a:pt x="8" y="0"/>
                    </a:cubicBezTo>
                    <a:cubicBezTo>
                      <a:pt x="7" y="0"/>
                      <a:pt x="7" y="0"/>
                      <a:pt x="7" y="0"/>
                    </a:cubicBezTo>
                    <a:cubicBezTo>
                      <a:pt x="7" y="0"/>
                      <a:pt x="7" y="0"/>
                      <a:pt x="7" y="0"/>
                    </a:cubicBezTo>
                    <a:cubicBezTo>
                      <a:pt x="7" y="0"/>
                      <a:pt x="7" y="0"/>
                      <a:pt x="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98" name="Freeform 38"/>
              <p:cNvSpPr/>
              <p:nvPr/>
            </p:nvSpPr>
            <p:spPr bwMode="auto">
              <a:xfrm>
                <a:off x="3959" y="1847"/>
                <a:ext cx="22" cy="19"/>
              </a:xfrm>
              <a:custGeom>
                <a:gdLst>
                  <a:gd name="T0" fmla="*/ 4 w 9"/>
                  <a:gd name="T1" fmla="*/ 0 h 8"/>
                  <a:gd name="T2" fmla="*/ 0 w 9"/>
                  <a:gd name="T3" fmla="*/ 1 h 8"/>
                  <a:gd name="T4" fmla="*/ 0 w 9"/>
                  <a:gd name="T5" fmla="*/ 2 h 8"/>
                  <a:gd name="T6" fmla="*/ 1 w 9"/>
                  <a:gd name="T7" fmla="*/ 3 h 8"/>
                  <a:gd name="T8" fmla="*/ 2 w 9"/>
                  <a:gd name="T9" fmla="*/ 4 h 8"/>
                  <a:gd name="T10" fmla="*/ 3 w 9"/>
                  <a:gd name="T11" fmla="*/ 5 h 8"/>
                  <a:gd name="T12" fmla="*/ 3 w 9"/>
                  <a:gd name="T13" fmla="*/ 6 h 8"/>
                  <a:gd name="T14" fmla="*/ 4 w 9"/>
                  <a:gd name="T15" fmla="*/ 6 h 8"/>
                  <a:gd name="T16" fmla="*/ 4 w 9"/>
                  <a:gd name="T17" fmla="*/ 6 h 8"/>
                  <a:gd name="T18" fmla="*/ 4 w 9"/>
                  <a:gd name="T19" fmla="*/ 7 h 8"/>
                  <a:gd name="T20" fmla="*/ 4 w 9"/>
                  <a:gd name="T21" fmla="*/ 7 h 8"/>
                  <a:gd name="T22" fmla="*/ 6 w 9"/>
                  <a:gd name="T23" fmla="*/ 7 h 8"/>
                  <a:gd name="T24" fmla="*/ 6 w 9"/>
                  <a:gd name="T25" fmla="*/ 8 h 8"/>
                  <a:gd name="T26" fmla="*/ 9 w 9"/>
                  <a:gd name="T27" fmla="*/ 6 h 8"/>
                  <a:gd name="T28" fmla="*/ 9 w 9"/>
                  <a:gd name="T29" fmla="*/ 3 h 8"/>
                  <a:gd name="T30" fmla="*/ 9 w 9"/>
                  <a:gd name="T31" fmla="*/ 2 h 8"/>
                  <a:gd name="T32" fmla="*/ 9 w 9"/>
                  <a:gd name="T33" fmla="*/ 1 h 8"/>
                  <a:gd name="T34" fmla="*/ 8 w 9"/>
                  <a:gd name="T35" fmla="*/ 1 h 8"/>
                  <a:gd name="T36" fmla="*/ 7 w 9"/>
                  <a:gd name="T37" fmla="*/ 1 h 8"/>
                  <a:gd name="T38" fmla="*/ 7 w 9"/>
                  <a:gd name="T39" fmla="*/ 1 h 8"/>
                  <a:gd name="T40" fmla="*/ 7 w 9"/>
                  <a:gd name="T41" fmla="*/ 1 h 8"/>
                  <a:gd name="T42" fmla="*/ 8 w 9"/>
                  <a:gd name="T43" fmla="*/ 0 h 8"/>
                  <a:gd name="T44" fmla="*/ 7 w 9"/>
                  <a:gd name="T45" fmla="*/ 0 h 8"/>
                  <a:gd name="T46" fmla="*/ 5 w 9"/>
                  <a:gd name="T47" fmla="*/ 0 h 8"/>
                  <a:gd name="T48" fmla="*/ 4 w 9"/>
                  <a:gd name="T49" fmla="*/ 0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 h="8">
                    <a:moveTo>
                      <a:pt x="4" y="0"/>
                    </a:moveTo>
                    <a:cubicBezTo>
                      <a:pt x="3" y="0"/>
                      <a:pt x="1" y="0"/>
                      <a:pt x="0" y="1"/>
                    </a:cubicBezTo>
                    <a:cubicBezTo>
                      <a:pt x="0" y="1"/>
                      <a:pt x="0" y="2"/>
                      <a:pt x="0" y="2"/>
                    </a:cubicBezTo>
                    <a:cubicBezTo>
                      <a:pt x="0" y="3"/>
                      <a:pt x="0" y="3"/>
                      <a:pt x="1" y="3"/>
                    </a:cubicBezTo>
                    <a:cubicBezTo>
                      <a:pt x="2" y="4"/>
                      <a:pt x="2" y="4"/>
                      <a:pt x="2" y="4"/>
                    </a:cubicBezTo>
                    <a:cubicBezTo>
                      <a:pt x="2" y="4"/>
                      <a:pt x="3" y="5"/>
                      <a:pt x="3" y="5"/>
                    </a:cubicBezTo>
                    <a:cubicBezTo>
                      <a:pt x="3" y="6"/>
                      <a:pt x="3" y="6"/>
                      <a:pt x="3" y="6"/>
                    </a:cubicBezTo>
                    <a:cubicBezTo>
                      <a:pt x="4" y="6"/>
                      <a:pt x="4" y="6"/>
                      <a:pt x="4" y="6"/>
                    </a:cubicBezTo>
                    <a:cubicBezTo>
                      <a:pt x="4" y="6"/>
                      <a:pt x="4" y="6"/>
                      <a:pt x="4" y="6"/>
                    </a:cubicBezTo>
                    <a:cubicBezTo>
                      <a:pt x="4" y="6"/>
                      <a:pt x="4" y="6"/>
                      <a:pt x="4" y="7"/>
                    </a:cubicBezTo>
                    <a:cubicBezTo>
                      <a:pt x="4" y="7"/>
                      <a:pt x="4" y="7"/>
                      <a:pt x="4" y="7"/>
                    </a:cubicBezTo>
                    <a:cubicBezTo>
                      <a:pt x="6" y="7"/>
                      <a:pt x="6" y="7"/>
                      <a:pt x="6" y="7"/>
                    </a:cubicBezTo>
                    <a:cubicBezTo>
                      <a:pt x="6" y="8"/>
                      <a:pt x="6" y="8"/>
                      <a:pt x="6" y="8"/>
                    </a:cubicBezTo>
                    <a:cubicBezTo>
                      <a:pt x="7" y="8"/>
                      <a:pt x="8" y="7"/>
                      <a:pt x="9" y="6"/>
                    </a:cubicBezTo>
                    <a:cubicBezTo>
                      <a:pt x="9" y="5"/>
                      <a:pt x="9" y="4"/>
                      <a:pt x="9" y="3"/>
                    </a:cubicBezTo>
                    <a:cubicBezTo>
                      <a:pt x="9" y="2"/>
                      <a:pt x="9" y="2"/>
                      <a:pt x="9" y="2"/>
                    </a:cubicBezTo>
                    <a:cubicBezTo>
                      <a:pt x="9" y="1"/>
                      <a:pt x="9" y="1"/>
                      <a:pt x="9" y="1"/>
                    </a:cubicBezTo>
                    <a:cubicBezTo>
                      <a:pt x="8" y="1"/>
                      <a:pt x="8" y="1"/>
                      <a:pt x="8" y="1"/>
                    </a:cubicBezTo>
                    <a:cubicBezTo>
                      <a:pt x="8" y="1"/>
                      <a:pt x="8" y="1"/>
                      <a:pt x="7" y="1"/>
                    </a:cubicBezTo>
                    <a:cubicBezTo>
                      <a:pt x="7" y="1"/>
                      <a:pt x="7" y="1"/>
                      <a:pt x="7" y="1"/>
                    </a:cubicBezTo>
                    <a:cubicBezTo>
                      <a:pt x="7" y="1"/>
                      <a:pt x="7" y="1"/>
                      <a:pt x="7" y="1"/>
                    </a:cubicBezTo>
                    <a:cubicBezTo>
                      <a:pt x="8" y="0"/>
                      <a:pt x="8" y="0"/>
                      <a:pt x="8" y="0"/>
                    </a:cubicBezTo>
                    <a:cubicBezTo>
                      <a:pt x="7" y="0"/>
                      <a:pt x="7" y="0"/>
                      <a:pt x="7" y="0"/>
                    </a:cubicBezTo>
                    <a:cubicBezTo>
                      <a:pt x="6" y="0"/>
                      <a:pt x="6" y="0"/>
                      <a:pt x="5" y="0"/>
                    </a:cubicBezTo>
                    <a:cubicBezTo>
                      <a:pt x="5" y="0"/>
                      <a:pt x="4" y="0"/>
                      <a:pt x="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99" name="Freeform 39"/>
              <p:cNvSpPr/>
              <p:nvPr/>
            </p:nvSpPr>
            <p:spPr bwMode="auto">
              <a:xfrm>
                <a:off x="3959" y="1864"/>
                <a:ext cx="22" cy="14"/>
              </a:xfrm>
              <a:custGeom>
                <a:gdLst>
                  <a:gd name="T0" fmla="*/ 6 w 9"/>
                  <a:gd name="T1" fmla="*/ 0 h 6"/>
                  <a:gd name="T2" fmla="*/ 4 w 9"/>
                  <a:gd name="T3" fmla="*/ 0 h 6"/>
                  <a:gd name="T4" fmla="*/ 1 w 9"/>
                  <a:gd name="T5" fmla="*/ 0 h 6"/>
                  <a:gd name="T6" fmla="*/ 0 w 9"/>
                  <a:gd name="T7" fmla="*/ 1 h 6"/>
                  <a:gd name="T8" fmla="*/ 0 w 9"/>
                  <a:gd name="T9" fmla="*/ 2 h 6"/>
                  <a:gd name="T10" fmla="*/ 0 w 9"/>
                  <a:gd name="T11" fmla="*/ 2 h 6"/>
                  <a:gd name="T12" fmla="*/ 0 w 9"/>
                  <a:gd name="T13" fmla="*/ 5 h 6"/>
                  <a:gd name="T14" fmla="*/ 3 w 9"/>
                  <a:gd name="T15" fmla="*/ 5 h 6"/>
                  <a:gd name="T16" fmla="*/ 3 w 9"/>
                  <a:gd name="T17" fmla="*/ 6 h 6"/>
                  <a:gd name="T18" fmla="*/ 8 w 9"/>
                  <a:gd name="T19" fmla="*/ 6 h 6"/>
                  <a:gd name="T20" fmla="*/ 8 w 9"/>
                  <a:gd name="T21" fmla="*/ 6 h 6"/>
                  <a:gd name="T22" fmla="*/ 9 w 9"/>
                  <a:gd name="T23" fmla="*/ 6 h 6"/>
                  <a:gd name="T24" fmla="*/ 9 w 9"/>
                  <a:gd name="T25" fmla="*/ 5 h 6"/>
                  <a:gd name="T26" fmla="*/ 9 w 9"/>
                  <a:gd name="T27" fmla="*/ 5 h 6"/>
                  <a:gd name="T28" fmla="*/ 9 w 9"/>
                  <a:gd name="T29" fmla="*/ 3 h 6"/>
                  <a:gd name="T30" fmla="*/ 7 w 9"/>
                  <a:gd name="T31" fmla="*/ 2 h 6"/>
                  <a:gd name="T32" fmla="*/ 7 w 9"/>
                  <a:gd name="T33" fmla="*/ 2 h 6"/>
                  <a:gd name="T34" fmla="*/ 7 w 9"/>
                  <a:gd name="T35" fmla="*/ 2 h 6"/>
                  <a:gd name="T36" fmla="*/ 6 w 9"/>
                  <a:gd name="T37" fmla="*/ 2 h 6"/>
                  <a:gd name="T38" fmla="*/ 6 w 9"/>
                  <a:gd name="T39" fmla="*/ 1 h 6"/>
                  <a:gd name="T40" fmla="*/ 6 w 9"/>
                  <a:gd name="T41" fmla="*/ 1 h 6"/>
                  <a:gd name="T42" fmla="*/ 6 w 9"/>
                  <a:gd name="T43" fmla="*/ 0 h 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 h="6">
                    <a:moveTo>
                      <a:pt x="6" y="0"/>
                    </a:moveTo>
                    <a:cubicBezTo>
                      <a:pt x="4" y="0"/>
                      <a:pt x="4" y="0"/>
                      <a:pt x="4" y="0"/>
                    </a:cubicBezTo>
                    <a:cubicBezTo>
                      <a:pt x="1" y="0"/>
                      <a:pt x="1" y="0"/>
                      <a:pt x="1" y="0"/>
                    </a:cubicBezTo>
                    <a:cubicBezTo>
                      <a:pt x="1" y="0"/>
                      <a:pt x="0" y="0"/>
                      <a:pt x="0" y="1"/>
                    </a:cubicBezTo>
                    <a:cubicBezTo>
                      <a:pt x="0" y="1"/>
                      <a:pt x="0" y="1"/>
                      <a:pt x="0" y="2"/>
                    </a:cubicBezTo>
                    <a:cubicBezTo>
                      <a:pt x="0" y="2"/>
                      <a:pt x="0" y="2"/>
                      <a:pt x="0" y="2"/>
                    </a:cubicBezTo>
                    <a:cubicBezTo>
                      <a:pt x="0" y="5"/>
                      <a:pt x="0" y="5"/>
                      <a:pt x="0" y="5"/>
                    </a:cubicBezTo>
                    <a:cubicBezTo>
                      <a:pt x="3" y="5"/>
                      <a:pt x="3" y="5"/>
                      <a:pt x="3" y="5"/>
                    </a:cubicBezTo>
                    <a:cubicBezTo>
                      <a:pt x="3" y="6"/>
                      <a:pt x="3" y="6"/>
                      <a:pt x="3" y="6"/>
                    </a:cubicBezTo>
                    <a:cubicBezTo>
                      <a:pt x="8" y="6"/>
                      <a:pt x="8" y="6"/>
                      <a:pt x="8" y="6"/>
                    </a:cubicBezTo>
                    <a:cubicBezTo>
                      <a:pt x="8" y="6"/>
                      <a:pt x="8" y="6"/>
                      <a:pt x="8" y="6"/>
                    </a:cubicBezTo>
                    <a:cubicBezTo>
                      <a:pt x="8" y="6"/>
                      <a:pt x="9" y="6"/>
                      <a:pt x="9" y="6"/>
                    </a:cubicBezTo>
                    <a:cubicBezTo>
                      <a:pt x="9" y="6"/>
                      <a:pt x="9" y="5"/>
                      <a:pt x="9" y="5"/>
                    </a:cubicBezTo>
                    <a:cubicBezTo>
                      <a:pt x="9" y="5"/>
                      <a:pt x="9" y="5"/>
                      <a:pt x="9" y="5"/>
                    </a:cubicBezTo>
                    <a:cubicBezTo>
                      <a:pt x="9" y="4"/>
                      <a:pt x="9" y="4"/>
                      <a:pt x="9" y="3"/>
                    </a:cubicBezTo>
                    <a:cubicBezTo>
                      <a:pt x="9" y="2"/>
                      <a:pt x="8" y="2"/>
                      <a:pt x="7" y="2"/>
                    </a:cubicBezTo>
                    <a:cubicBezTo>
                      <a:pt x="7" y="2"/>
                      <a:pt x="7" y="2"/>
                      <a:pt x="7" y="2"/>
                    </a:cubicBezTo>
                    <a:cubicBezTo>
                      <a:pt x="7" y="2"/>
                      <a:pt x="7" y="2"/>
                      <a:pt x="7" y="2"/>
                    </a:cubicBezTo>
                    <a:cubicBezTo>
                      <a:pt x="6" y="2"/>
                      <a:pt x="6" y="2"/>
                      <a:pt x="6" y="2"/>
                    </a:cubicBezTo>
                    <a:cubicBezTo>
                      <a:pt x="6" y="1"/>
                      <a:pt x="6" y="1"/>
                      <a:pt x="6" y="1"/>
                    </a:cubicBezTo>
                    <a:cubicBezTo>
                      <a:pt x="6" y="1"/>
                      <a:pt x="6" y="1"/>
                      <a:pt x="6" y="1"/>
                    </a:cubicBezTo>
                    <a:cubicBezTo>
                      <a:pt x="6" y="0"/>
                      <a:pt x="6" y="0"/>
                      <a:pt x="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100" name="Freeform 40"/>
              <p:cNvSpPr/>
              <p:nvPr/>
            </p:nvSpPr>
            <p:spPr bwMode="auto">
              <a:xfrm>
                <a:off x="3764" y="1809"/>
                <a:ext cx="81" cy="57"/>
              </a:xfrm>
              <a:custGeom>
                <a:gdLst>
                  <a:gd name="T0" fmla="*/ 14 w 34"/>
                  <a:gd name="T1" fmla="*/ 1 h 24"/>
                  <a:gd name="T2" fmla="*/ 2 w 34"/>
                  <a:gd name="T3" fmla="*/ 2 h 24"/>
                  <a:gd name="T4" fmla="*/ 2 w 34"/>
                  <a:gd name="T5" fmla="*/ 5 h 24"/>
                  <a:gd name="T6" fmla="*/ 4 w 34"/>
                  <a:gd name="T7" fmla="*/ 6 h 24"/>
                  <a:gd name="T8" fmla="*/ 4 w 34"/>
                  <a:gd name="T9" fmla="*/ 9 h 24"/>
                  <a:gd name="T10" fmla="*/ 4 w 34"/>
                  <a:gd name="T11" fmla="*/ 12 h 24"/>
                  <a:gd name="T12" fmla="*/ 3 w 34"/>
                  <a:gd name="T13" fmla="*/ 13 h 24"/>
                  <a:gd name="T14" fmla="*/ 0 w 34"/>
                  <a:gd name="T15" fmla="*/ 15 h 24"/>
                  <a:gd name="T16" fmla="*/ 0 w 34"/>
                  <a:gd name="T17" fmla="*/ 18 h 24"/>
                  <a:gd name="T18" fmla="*/ 2 w 34"/>
                  <a:gd name="T19" fmla="*/ 20 h 24"/>
                  <a:gd name="T20" fmla="*/ 5 w 34"/>
                  <a:gd name="T21" fmla="*/ 24 h 24"/>
                  <a:gd name="T22" fmla="*/ 11 w 34"/>
                  <a:gd name="T23" fmla="*/ 24 h 24"/>
                  <a:gd name="T24" fmla="*/ 13 w 34"/>
                  <a:gd name="T25" fmla="*/ 22 h 24"/>
                  <a:gd name="T26" fmla="*/ 14 w 34"/>
                  <a:gd name="T27" fmla="*/ 19 h 24"/>
                  <a:gd name="T28" fmla="*/ 15 w 34"/>
                  <a:gd name="T29" fmla="*/ 18 h 24"/>
                  <a:gd name="T30" fmla="*/ 16 w 34"/>
                  <a:gd name="T31" fmla="*/ 18 h 24"/>
                  <a:gd name="T32" fmla="*/ 17 w 34"/>
                  <a:gd name="T33" fmla="*/ 18 h 24"/>
                  <a:gd name="T34" fmla="*/ 21 w 34"/>
                  <a:gd name="T35" fmla="*/ 17 h 24"/>
                  <a:gd name="T36" fmla="*/ 21 w 34"/>
                  <a:gd name="T37" fmla="*/ 16 h 24"/>
                  <a:gd name="T38" fmla="*/ 22 w 34"/>
                  <a:gd name="T39" fmla="*/ 16 h 24"/>
                  <a:gd name="T40" fmla="*/ 25 w 34"/>
                  <a:gd name="T41" fmla="*/ 14 h 24"/>
                  <a:gd name="T42" fmla="*/ 28 w 34"/>
                  <a:gd name="T43" fmla="*/ 14 h 24"/>
                  <a:gd name="T44" fmla="*/ 29 w 34"/>
                  <a:gd name="T45" fmla="*/ 12 h 24"/>
                  <a:gd name="T46" fmla="*/ 29 w 34"/>
                  <a:gd name="T47" fmla="*/ 12 h 24"/>
                  <a:gd name="T48" fmla="*/ 31 w 34"/>
                  <a:gd name="T49" fmla="*/ 11 h 24"/>
                  <a:gd name="T50" fmla="*/ 31 w 34"/>
                  <a:gd name="T51" fmla="*/ 9 h 24"/>
                  <a:gd name="T52" fmla="*/ 31 w 34"/>
                  <a:gd name="T53" fmla="*/ 7 h 24"/>
                  <a:gd name="T54" fmla="*/ 33 w 34"/>
                  <a:gd name="T55" fmla="*/ 5 h 24"/>
                  <a:gd name="T56" fmla="*/ 34 w 34"/>
                  <a:gd name="T57" fmla="*/ 3 h 24"/>
                  <a:gd name="T58" fmla="*/ 34 w 34"/>
                  <a:gd name="T59" fmla="*/ 2 h 24"/>
                  <a:gd name="T60" fmla="*/ 32 w 34"/>
                  <a:gd name="T61" fmla="*/ 0 h 24"/>
                  <a:gd name="T62" fmla="*/ 27 w 34"/>
                  <a:gd name="T63" fmla="*/ 0 h 2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 h="24">
                    <a:moveTo>
                      <a:pt x="27" y="0"/>
                    </a:moveTo>
                    <a:cubicBezTo>
                      <a:pt x="23" y="0"/>
                      <a:pt x="18" y="0"/>
                      <a:pt x="14" y="1"/>
                    </a:cubicBezTo>
                    <a:cubicBezTo>
                      <a:pt x="10" y="1"/>
                      <a:pt x="6" y="2"/>
                      <a:pt x="3" y="2"/>
                    </a:cubicBezTo>
                    <a:cubicBezTo>
                      <a:pt x="2" y="2"/>
                      <a:pt x="2" y="2"/>
                      <a:pt x="2" y="2"/>
                    </a:cubicBezTo>
                    <a:cubicBezTo>
                      <a:pt x="2" y="4"/>
                      <a:pt x="2" y="4"/>
                      <a:pt x="2" y="4"/>
                    </a:cubicBezTo>
                    <a:cubicBezTo>
                      <a:pt x="2" y="4"/>
                      <a:pt x="2" y="5"/>
                      <a:pt x="2" y="5"/>
                    </a:cubicBezTo>
                    <a:cubicBezTo>
                      <a:pt x="3" y="5"/>
                      <a:pt x="3" y="5"/>
                      <a:pt x="3" y="5"/>
                    </a:cubicBezTo>
                    <a:cubicBezTo>
                      <a:pt x="3" y="5"/>
                      <a:pt x="3" y="5"/>
                      <a:pt x="4" y="6"/>
                    </a:cubicBezTo>
                    <a:cubicBezTo>
                      <a:pt x="4" y="6"/>
                      <a:pt x="4" y="7"/>
                      <a:pt x="4" y="8"/>
                    </a:cubicBezTo>
                    <a:cubicBezTo>
                      <a:pt x="4" y="9"/>
                      <a:pt x="4" y="9"/>
                      <a:pt x="4" y="9"/>
                    </a:cubicBezTo>
                    <a:cubicBezTo>
                      <a:pt x="5" y="10"/>
                      <a:pt x="5" y="11"/>
                      <a:pt x="4" y="12"/>
                    </a:cubicBezTo>
                    <a:cubicBezTo>
                      <a:pt x="4" y="12"/>
                      <a:pt x="4" y="12"/>
                      <a:pt x="4" y="12"/>
                    </a:cubicBezTo>
                    <a:cubicBezTo>
                      <a:pt x="4" y="12"/>
                      <a:pt x="3" y="12"/>
                      <a:pt x="3" y="12"/>
                    </a:cubicBezTo>
                    <a:cubicBezTo>
                      <a:pt x="3" y="13"/>
                      <a:pt x="3" y="13"/>
                      <a:pt x="3" y="13"/>
                    </a:cubicBezTo>
                    <a:cubicBezTo>
                      <a:pt x="2" y="14"/>
                      <a:pt x="2" y="14"/>
                      <a:pt x="1" y="15"/>
                    </a:cubicBezTo>
                    <a:cubicBezTo>
                      <a:pt x="0" y="15"/>
                      <a:pt x="0" y="15"/>
                      <a:pt x="0" y="15"/>
                    </a:cubicBezTo>
                    <a:cubicBezTo>
                      <a:pt x="0" y="18"/>
                      <a:pt x="0" y="18"/>
                      <a:pt x="0" y="18"/>
                    </a:cubicBezTo>
                    <a:cubicBezTo>
                      <a:pt x="0" y="18"/>
                      <a:pt x="0" y="18"/>
                      <a:pt x="0" y="18"/>
                    </a:cubicBezTo>
                    <a:cubicBezTo>
                      <a:pt x="0" y="18"/>
                      <a:pt x="0" y="19"/>
                      <a:pt x="1" y="19"/>
                    </a:cubicBezTo>
                    <a:cubicBezTo>
                      <a:pt x="2" y="20"/>
                      <a:pt x="2" y="20"/>
                      <a:pt x="2" y="20"/>
                    </a:cubicBezTo>
                    <a:cubicBezTo>
                      <a:pt x="3" y="21"/>
                      <a:pt x="4" y="22"/>
                      <a:pt x="5" y="23"/>
                    </a:cubicBezTo>
                    <a:cubicBezTo>
                      <a:pt x="5" y="24"/>
                      <a:pt x="5" y="24"/>
                      <a:pt x="5" y="24"/>
                    </a:cubicBezTo>
                    <a:cubicBezTo>
                      <a:pt x="10" y="24"/>
                      <a:pt x="10" y="24"/>
                      <a:pt x="10" y="24"/>
                    </a:cubicBezTo>
                    <a:cubicBezTo>
                      <a:pt x="11" y="24"/>
                      <a:pt x="11" y="24"/>
                      <a:pt x="11" y="24"/>
                    </a:cubicBezTo>
                    <a:cubicBezTo>
                      <a:pt x="11" y="24"/>
                      <a:pt x="11" y="24"/>
                      <a:pt x="11" y="24"/>
                    </a:cubicBezTo>
                    <a:cubicBezTo>
                      <a:pt x="13" y="24"/>
                      <a:pt x="13" y="23"/>
                      <a:pt x="13" y="22"/>
                    </a:cubicBezTo>
                    <a:cubicBezTo>
                      <a:pt x="13" y="22"/>
                      <a:pt x="14" y="21"/>
                      <a:pt x="14" y="21"/>
                    </a:cubicBezTo>
                    <a:cubicBezTo>
                      <a:pt x="14" y="20"/>
                      <a:pt x="14" y="20"/>
                      <a:pt x="14" y="19"/>
                    </a:cubicBezTo>
                    <a:cubicBezTo>
                      <a:pt x="14" y="19"/>
                      <a:pt x="14" y="19"/>
                      <a:pt x="14" y="19"/>
                    </a:cubicBezTo>
                    <a:cubicBezTo>
                      <a:pt x="15" y="19"/>
                      <a:pt x="15" y="19"/>
                      <a:pt x="15" y="18"/>
                    </a:cubicBezTo>
                    <a:cubicBezTo>
                      <a:pt x="15" y="18"/>
                      <a:pt x="15" y="18"/>
                      <a:pt x="15" y="18"/>
                    </a:cubicBezTo>
                    <a:cubicBezTo>
                      <a:pt x="15" y="18"/>
                      <a:pt x="15" y="18"/>
                      <a:pt x="16" y="18"/>
                    </a:cubicBezTo>
                    <a:cubicBezTo>
                      <a:pt x="16" y="18"/>
                      <a:pt x="16" y="18"/>
                      <a:pt x="16" y="18"/>
                    </a:cubicBezTo>
                    <a:cubicBezTo>
                      <a:pt x="17" y="18"/>
                      <a:pt x="17" y="18"/>
                      <a:pt x="17" y="18"/>
                    </a:cubicBezTo>
                    <a:cubicBezTo>
                      <a:pt x="19" y="18"/>
                      <a:pt x="19" y="18"/>
                      <a:pt x="19" y="18"/>
                    </a:cubicBezTo>
                    <a:cubicBezTo>
                      <a:pt x="20" y="18"/>
                      <a:pt x="21" y="18"/>
                      <a:pt x="21" y="17"/>
                    </a:cubicBezTo>
                    <a:cubicBezTo>
                      <a:pt x="21" y="16"/>
                      <a:pt x="21" y="16"/>
                      <a:pt x="21" y="16"/>
                    </a:cubicBezTo>
                    <a:cubicBezTo>
                      <a:pt x="21" y="16"/>
                      <a:pt x="21" y="16"/>
                      <a:pt x="21" y="16"/>
                    </a:cubicBezTo>
                    <a:cubicBezTo>
                      <a:pt x="21" y="16"/>
                      <a:pt x="22" y="16"/>
                      <a:pt x="22" y="16"/>
                    </a:cubicBezTo>
                    <a:cubicBezTo>
                      <a:pt x="22" y="16"/>
                      <a:pt x="22" y="16"/>
                      <a:pt x="22" y="16"/>
                    </a:cubicBezTo>
                    <a:cubicBezTo>
                      <a:pt x="23" y="16"/>
                      <a:pt x="23" y="16"/>
                      <a:pt x="24" y="15"/>
                    </a:cubicBezTo>
                    <a:cubicBezTo>
                      <a:pt x="24" y="15"/>
                      <a:pt x="25" y="14"/>
                      <a:pt x="25" y="14"/>
                    </a:cubicBezTo>
                    <a:cubicBezTo>
                      <a:pt x="25" y="14"/>
                      <a:pt x="26" y="14"/>
                      <a:pt x="26" y="14"/>
                    </a:cubicBezTo>
                    <a:cubicBezTo>
                      <a:pt x="28" y="14"/>
                      <a:pt x="28" y="14"/>
                      <a:pt x="28" y="14"/>
                    </a:cubicBezTo>
                    <a:cubicBezTo>
                      <a:pt x="28" y="14"/>
                      <a:pt x="28" y="14"/>
                      <a:pt x="28" y="14"/>
                    </a:cubicBezTo>
                    <a:cubicBezTo>
                      <a:pt x="29" y="14"/>
                      <a:pt x="29" y="13"/>
                      <a:pt x="29" y="12"/>
                    </a:cubicBezTo>
                    <a:cubicBezTo>
                      <a:pt x="29" y="12"/>
                      <a:pt x="29" y="12"/>
                      <a:pt x="29" y="12"/>
                    </a:cubicBezTo>
                    <a:cubicBezTo>
                      <a:pt x="29" y="12"/>
                      <a:pt x="29" y="12"/>
                      <a:pt x="29" y="12"/>
                    </a:cubicBezTo>
                    <a:cubicBezTo>
                      <a:pt x="30" y="12"/>
                      <a:pt x="30" y="12"/>
                      <a:pt x="30" y="12"/>
                    </a:cubicBezTo>
                    <a:cubicBezTo>
                      <a:pt x="30" y="12"/>
                      <a:pt x="31" y="12"/>
                      <a:pt x="31" y="11"/>
                    </a:cubicBezTo>
                    <a:cubicBezTo>
                      <a:pt x="32" y="11"/>
                      <a:pt x="32" y="10"/>
                      <a:pt x="31" y="10"/>
                    </a:cubicBezTo>
                    <a:cubicBezTo>
                      <a:pt x="31" y="9"/>
                      <a:pt x="31" y="9"/>
                      <a:pt x="31" y="9"/>
                    </a:cubicBezTo>
                    <a:cubicBezTo>
                      <a:pt x="31" y="9"/>
                      <a:pt x="31" y="9"/>
                      <a:pt x="31" y="9"/>
                    </a:cubicBezTo>
                    <a:cubicBezTo>
                      <a:pt x="31" y="8"/>
                      <a:pt x="31" y="7"/>
                      <a:pt x="31" y="7"/>
                    </a:cubicBezTo>
                    <a:cubicBezTo>
                      <a:pt x="31" y="6"/>
                      <a:pt x="31" y="6"/>
                      <a:pt x="32" y="5"/>
                    </a:cubicBezTo>
                    <a:cubicBezTo>
                      <a:pt x="33" y="5"/>
                      <a:pt x="33" y="5"/>
                      <a:pt x="33" y="5"/>
                    </a:cubicBezTo>
                    <a:cubicBezTo>
                      <a:pt x="34" y="5"/>
                      <a:pt x="34" y="3"/>
                      <a:pt x="34" y="3"/>
                    </a:cubicBezTo>
                    <a:cubicBezTo>
                      <a:pt x="34" y="3"/>
                      <a:pt x="34" y="3"/>
                      <a:pt x="34" y="3"/>
                    </a:cubicBezTo>
                    <a:cubicBezTo>
                      <a:pt x="34" y="2"/>
                      <a:pt x="34" y="2"/>
                      <a:pt x="34" y="2"/>
                    </a:cubicBezTo>
                    <a:cubicBezTo>
                      <a:pt x="34" y="2"/>
                      <a:pt x="34" y="2"/>
                      <a:pt x="34" y="2"/>
                    </a:cubicBezTo>
                    <a:cubicBezTo>
                      <a:pt x="34" y="1"/>
                      <a:pt x="34" y="1"/>
                      <a:pt x="33" y="1"/>
                    </a:cubicBezTo>
                    <a:cubicBezTo>
                      <a:pt x="33" y="0"/>
                      <a:pt x="33" y="0"/>
                      <a:pt x="32" y="0"/>
                    </a:cubicBezTo>
                    <a:cubicBezTo>
                      <a:pt x="32" y="0"/>
                      <a:pt x="31" y="0"/>
                      <a:pt x="31" y="0"/>
                    </a:cubicBezTo>
                    <a:cubicBezTo>
                      <a:pt x="29" y="0"/>
                      <a:pt x="28" y="0"/>
                      <a:pt x="27"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101" name="Freeform 41"/>
              <p:cNvSpPr>
                <a:spLocks noEditPoints="1"/>
              </p:cNvSpPr>
              <p:nvPr/>
            </p:nvSpPr>
            <p:spPr bwMode="auto">
              <a:xfrm>
                <a:off x="3902" y="1838"/>
                <a:ext cx="301" cy="585"/>
              </a:xfrm>
              <a:custGeom>
                <a:gdLst>
                  <a:gd name="T0" fmla="*/ 51 w 126"/>
                  <a:gd name="T1" fmla="*/ 38 h 245"/>
                  <a:gd name="T2" fmla="*/ 34 w 126"/>
                  <a:gd name="T3" fmla="*/ 3 h 245"/>
                  <a:gd name="T4" fmla="*/ 35 w 126"/>
                  <a:gd name="T5" fmla="*/ 9 h 245"/>
                  <a:gd name="T6" fmla="*/ 34 w 126"/>
                  <a:gd name="T7" fmla="*/ 18 h 245"/>
                  <a:gd name="T8" fmla="*/ 22 w 126"/>
                  <a:gd name="T9" fmla="*/ 26 h 245"/>
                  <a:gd name="T10" fmla="*/ 39 w 126"/>
                  <a:gd name="T11" fmla="*/ 42 h 245"/>
                  <a:gd name="T12" fmla="*/ 48 w 126"/>
                  <a:gd name="T13" fmla="*/ 45 h 245"/>
                  <a:gd name="T14" fmla="*/ 59 w 126"/>
                  <a:gd name="T15" fmla="*/ 54 h 245"/>
                  <a:gd name="T16" fmla="*/ 58 w 126"/>
                  <a:gd name="T17" fmla="*/ 43 h 245"/>
                  <a:gd name="T18" fmla="*/ 65 w 126"/>
                  <a:gd name="T19" fmla="*/ 49 h 245"/>
                  <a:gd name="T20" fmla="*/ 67 w 126"/>
                  <a:gd name="T21" fmla="*/ 34 h 245"/>
                  <a:gd name="T22" fmla="*/ 74 w 126"/>
                  <a:gd name="T23" fmla="*/ 44 h 245"/>
                  <a:gd name="T24" fmla="*/ 78 w 126"/>
                  <a:gd name="T25" fmla="*/ 55 h 245"/>
                  <a:gd name="T26" fmla="*/ 85 w 126"/>
                  <a:gd name="T27" fmla="*/ 56 h 245"/>
                  <a:gd name="T28" fmla="*/ 90 w 126"/>
                  <a:gd name="T29" fmla="*/ 63 h 245"/>
                  <a:gd name="T30" fmla="*/ 80 w 126"/>
                  <a:gd name="T31" fmla="*/ 65 h 245"/>
                  <a:gd name="T32" fmla="*/ 71 w 126"/>
                  <a:gd name="T33" fmla="*/ 66 h 245"/>
                  <a:gd name="T34" fmla="*/ 64 w 126"/>
                  <a:gd name="T35" fmla="*/ 63 h 245"/>
                  <a:gd name="T36" fmla="*/ 56 w 126"/>
                  <a:gd name="T37" fmla="*/ 58 h 245"/>
                  <a:gd name="T38" fmla="*/ 48 w 126"/>
                  <a:gd name="T39" fmla="*/ 53 h 245"/>
                  <a:gd name="T40" fmla="*/ 32 w 126"/>
                  <a:gd name="T41" fmla="*/ 54 h 245"/>
                  <a:gd name="T42" fmla="*/ 24 w 126"/>
                  <a:gd name="T43" fmla="*/ 58 h 245"/>
                  <a:gd name="T44" fmla="*/ 14 w 126"/>
                  <a:gd name="T45" fmla="*/ 72 h 245"/>
                  <a:gd name="T46" fmla="*/ 6 w 126"/>
                  <a:gd name="T47" fmla="*/ 80 h 245"/>
                  <a:gd name="T48" fmla="*/ 1 w 126"/>
                  <a:gd name="T49" fmla="*/ 96 h 245"/>
                  <a:gd name="T50" fmla="*/ 1 w 126"/>
                  <a:gd name="T51" fmla="*/ 109 h 245"/>
                  <a:gd name="T52" fmla="*/ 9 w 126"/>
                  <a:gd name="T53" fmla="*/ 120 h 245"/>
                  <a:gd name="T54" fmla="*/ 21 w 126"/>
                  <a:gd name="T55" fmla="*/ 132 h 245"/>
                  <a:gd name="T56" fmla="*/ 33 w 126"/>
                  <a:gd name="T57" fmla="*/ 138 h 245"/>
                  <a:gd name="T58" fmla="*/ 43 w 126"/>
                  <a:gd name="T59" fmla="*/ 139 h 245"/>
                  <a:gd name="T60" fmla="*/ 57 w 126"/>
                  <a:gd name="T61" fmla="*/ 135 h 245"/>
                  <a:gd name="T62" fmla="*/ 67 w 126"/>
                  <a:gd name="T63" fmla="*/ 140 h 245"/>
                  <a:gd name="T64" fmla="*/ 68 w 126"/>
                  <a:gd name="T65" fmla="*/ 153 h 245"/>
                  <a:gd name="T66" fmla="*/ 76 w 126"/>
                  <a:gd name="T67" fmla="*/ 168 h 245"/>
                  <a:gd name="T68" fmla="*/ 77 w 126"/>
                  <a:gd name="T69" fmla="*/ 181 h 245"/>
                  <a:gd name="T70" fmla="*/ 71 w 126"/>
                  <a:gd name="T71" fmla="*/ 194 h 245"/>
                  <a:gd name="T72" fmla="*/ 71 w 126"/>
                  <a:gd name="T73" fmla="*/ 214 h 245"/>
                  <a:gd name="T74" fmla="*/ 72 w 126"/>
                  <a:gd name="T75" fmla="*/ 234 h 245"/>
                  <a:gd name="T76" fmla="*/ 81 w 126"/>
                  <a:gd name="T77" fmla="*/ 242 h 245"/>
                  <a:gd name="T78" fmla="*/ 97 w 126"/>
                  <a:gd name="T79" fmla="*/ 232 h 245"/>
                  <a:gd name="T80" fmla="*/ 100 w 126"/>
                  <a:gd name="T81" fmla="*/ 221 h 245"/>
                  <a:gd name="T82" fmla="*/ 108 w 126"/>
                  <a:gd name="T83" fmla="*/ 206 h 245"/>
                  <a:gd name="T84" fmla="*/ 119 w 126"/>
                  <a:gd name="T85" fmla="*/ 181 h 245"/>
                  <a:gd name="T86" fmla="*/ 122 w 126"/>
                  <a:gd name="T87" fmla="*/ 158 h 245"/>
                  <a:gd name="T88" fmla="*/ 124 w 126"/>
                  <a:gd name="T89" fmla="*/ 142 h 245"/>
                  <a:gd name="T90" fmla="*/ 122 w 126"/>
                  <a:gd name="T91" fmla="*/ 116 h 245"/>
                  <a:gd name="T92" fmla="*/ 116 w 126"/>
                  <a:gd name="T93" fmla="*/ 107 h 245"/>
                  <a:gd name="T94" fmla="*/ 106 w 126"/>
                  <a:gd name="T95" fmla="*/ 90 h 245"/>
                  <a:gd name="T96" fmla="*/ 99 w 126"/>
                  <a:gd name="T97" fmla="*/ 76 h 245"/>
                  <a:gd name="T98" fmla="*/ 103 w 126"/>
                  <a:gd name="T99" fmla="*/ 82 h 245"/>
                  <a:gd name="T100" fmla="*/ 111 w 126"/>
                  <a:gd name="T101" fmla="*/ 95 h 245"/>
                  <a:gd name="T102" fmla="*/ 116 w 126"/>
                  <a:gd name="T103" fmla="*/ 105 h 245"/>
                  <a:gd name="T104" fmla="*/ 118 w 126"/>
                  <a:gd name="T105" fmla="*/ 84 h 245"/>
                  <a:gd name="T106" fmla="*/ 115 w 126"/>
                  <a:gd name="T107" fmla="*/ 77 h 245"/>
                  <a:gd name="T108" fmla="*/ 110 w 126"/>
                  <a:gd name="T109" fmla="*/ 69 h 245"/>
                  <a:gd name="T110" fmla="*/ 106 w 126"/>
                  <a:gd name="T111" fmla="*/ 62 h 245"/>
                  <a:gd name="T112" fmla="*/ 99 w 126"/>
                  <a:gd name="T113" fmla="*/ 52 h 245"/>
                  <a:gd name="T114" fmla="*/ 80 w 126"/>
                  <a:gd name="T115" fmla="*/ 31 h 245"/>
                  <a:gd name="T116" fmla="*/ 62 w 126"/>
                  <a:gd name="T117" fmla="*/ 17 h 24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5" h="245">
                    <a:moveTo>
                      <a:pt x="49" y="38"/>
                    </a:moveTo>
                    <a:cubicBezTo>
                      <a:pt x="49" y="38"/>
                      <a:pt x="49" y="38"/>
                      <a:pt x="49" y="38"/>
                    </a:cubicBezTo>
                    <a:cubicBezTo>
                      <a:pt x="49" y="37"/>
                      <a:pt x="49" y="37"/>
                      <a:pt x="49" y="37"/>
                    </a:cubicBezTo>
                    <a:cubicBezTo>
                      <a:pt x="48" y="37"/>
                      <a:pt x="48" y="37"/>
                      <a:pt x="48" y="37"/>
                    </a:cubicBezTo>
                    <a:cubicBezTo>
                      <a:pt x="47" y="37"/>
                      <a:pt x="46" y="36"/>
                      <a:pt x="46" y="35"/>
                    </a:cubicBezTo>
                    <a:cubicBezTo>
                      <a:pt x="46" y="34"/>
                      <a:pt x="46" y="34"/>
                      <a:pt x="46" y="34"/>
                    </a:cubicBezTo>
                    <a:cubicBezTo>
                      <a:pt x="46" y="34"/>
                      <a:pt x="46" y="34"/>
                      <a:pt x="46" y="34"/>
                    </a:cubicBezTo>
                    <a:cubicBezTo>
                      <a:pt x="47" y="34"/>
                      <a:pt x="47" y="35"/>
                      <a:pt x="47" y="35"/>
                    </a:cubicBezTo>
                    <a:cubicBezTo>
                      <a:pt x="47" y="35"/>
                      <a:pt x="47" y="35"/>
                      <a:pt x="47" y="35"/>
                    </a:cubicBezTo>
                    <a:cubicBezTo>
                      <a:pt x="47" y="36"/>
                      <a:pt x="47" y="36"/>
                      <a:pt x="47" y="36"/>
                    </a:cubicBezTo>
                    <a:cubicBezTo>
                      <a:pt x="48" y="36"/>
                      <a:pt x="48" y="36"/>
                      <a:pt x="48" y="36"/>
                    </a:cubicBezTo>
                    <a:cubicBezTo>
                      <a:pt x="48" y="36"/>
                      <a:pt x="48" y="36"/>
                      <a:pt x="49" y="37"/>
                    </a:cubicBezTo>
                    <a:cubicBezTo>
                      <a:pt x="50" y="37"/>
                      <a:pt x="50" y="37"/>
                      <a:pt x="50" y="37"/>
                    </a:cubicBezTo>
                    <a:cubicBezTo>
                      <a:pt x="50" y="37"/>
                      <a:pt x="50" y="37"/>
                      <a:pt x="51" y="38"/>
                    </a:cubicBezTo>
                    <a:cubicBezTo>
                      <a:pt x="51" y="38"/>
                      <a:pt x="52" y="38"/>
                      <a:pt x="52" y="38"/>
                    </a:cubicBezTo>
                    <a:cubicBezTo>
                      <a:pt x="52" y="39"/>
                      <a:pt x="52" y="39"/>
                      <a:pt x="52" y="39"/>
                    </a:cubicBezTo>
                    <a:cubicBezTo>
                      <a:pt x="53" y="39"/>
                      <a:pt x="53" y="39"/>
                      <a:pt x="53" y="39"/>
                    </a:cubicBezTo>
                    <a:cubicBezTo>
                      <a:pt x="53" y="40"/>
                      <a:pt x="53" y="40"/>
                      <a:pt x="53" y="40"/>
                    </a:cubicBezTo>
                    <a:cubicBezTo>
                      <a:pt x="52" y="40"/>
                      <a:pt x="52" y="40"/>
                      <a:pt x="52" y="40"/>
                    </a:cubicBezTo>
                    <a:cubicBezTo>
                      <a:pt x="52" y="40"/>
                      <a:pt x="52" y="40"/>
                      <a:pt x="52" y="40"/>
                    </a:cubicBezTo>
                    <a:cubicBezTo>
                      <a:pt x="52" y="38"/>
                      <a:pt x="52" y="38"/>
                      <a:pt x="52" y="38"/>
                    </a:cubicBezTo>
                    <a:cubicBezTo>
                      <a:pt x="51" y="38"/>
                      <a:pt x="51" y="38"/>
                      <a:pt x="51" y="38"/>
                    </a:cubicBezTo>
                    <a:cubicBezTo>
                      <a:pt x="50" y="38"/>
                      <a:pt x="50" y="38"/>
                      <a:pt x="50" y="38"/>
                    </a:cubicBezTo>
                    <a:cubicBezTo>
                      <a:pt x="50" y="38"/>
                      <a:pt x="50" y="38"/>
                      <a:pt x="50" y="38"/>
                    </a:cubicBezTo>
                    <a:cubicBezTo>
                      <a:pt x="49" y="38"/>
                      <a:pt x="49" y="38"/>
                      <a:pt x="49" y="38"/>
                    </a:cubicBezTo>
                    <a:cubicBezTo>
                      <a:pt x="49" y="38"/>
                      <a:pt x="49" y="38"/>
                      <a:pt x="49" y="38"/>
                    </a:cubicBezTo>
                    <a:moveTo>
                      <a:pt x="34" y="0"/>
                    </a:moveTo>
                    <a:cubicBezTo>
                      <a:pt x="34" y="3"/>
                      <a:pt x="34" y="3"/>
                      <a:pt x="34" y="3"/>
                    </a:cubicBezTo>
                    <a:cubicBezTo>
                      <a:pt x="34" y="4"/>
                      <a:pt x="34" y="4"/>
                      <a:pt x="35" y="4"/>
                    </a:cubicBezTo>
                    <a:cubicBezTo>
                      <a:pt x="35" y="4"/>
                      <a:pt x="35" y="4"/>
                      <a:pt x="35" y="4"/>
                    </a:cubicBezTo>
                    <a:cubicBezTo>
                      <a:pt x="35" y="5"/>
                      <a:pt x="35" y="5"/>
                      <a:pt x="35" y="5"/>
                    </a:cubicBezTo>
                    <a:cubicBezTo>
                      <a:pt x="35" y="5"/>
                      <a:pt x="35" y="5"/>
                      <a:pt x="35" y="5"/>
                    </a:cubicBezTo>
                    <a:cubicBezTo>
                      <a:pt x="35" y="6"/>
                      <a:pt x="35" y="6"/>
                      <a:pt x="35" y="6"/>
                    </a:cubicBezTo>
                    <a:cubicBezTo>
                      <a:pt x="35" y="6"/>
                      <a:pt x="35" y="6"/>
                      <a:pt x="35" y="6"/>
                    </a:cubicBezTo>
                    <a:cubicBezTo>
                      <a:pt x="35" y="6"/>
                      <a:pt x="35" y="6"/>
                      <a:pt x="36" y="7"/>
                    </a:cubicBezTo>
                    <a:cubicBezTo>
                      <a:pt x="36" y="7"/>
                      <a:pt x="36" y="7"/>
                      <a:pt x="36" y="7"/>
                    </a:cubicBezTo>
                    <a:cubicBezTo>
                      <a:pt x="37" y="7"/>
                      <a:pt x="37" y="7"/>
                      <a:pt x="37" y="7"/>
                    </a:cubicBezTo>
                    <a:cubicBezTo>
                      <a:pt x="37" y="9"/>
                      <a:pt x="37" y="9"/>
                      <a:pt x="37" y="9"/>
                    </a:cubicBezTo>
                    <a:cubicBezTo>
                      <a:pt x="37" y="9"/>
                      <a:pt x="37" y="9"/>
                      <a:pt x="37" y="9"/>
                    </a:cubicBezTo>
                    <a:cubicBezTo>
                      <a:pt x="37" y="10"/>
                      <a:pt x="37" y="10"/>
                      <a:pt x="37" y="10"/>
                    </a:cubicBezTo>
                    <a:cubicBezTo>
                      <a:pt x="37" y="10"/>
                      <a:pt x="37" y="10"/>
                      <a:pt x="37" y="10"/>
                    </a:cubicBezTo>
                    <a:cubicBezTo>
                      <a:pt x="35" y="9"/>
                      <a:pt x="35" y="9"/>
                      <a:pt x="35" y="9"/>
                    </a:cubicBezTo>
                    <a:cubicBezTo>
                      <a:pt x="35" y="12"/>
                      <a:pt x="35" y="12"/>
                      <a:pt x="35" y="12"/>
                    </a:cubicBezTo>
                    <a:cubicBezTo>
                      <a:pt x="35" y="12"/>
                      <a:pt x="35" y="12"/>
                      <a:pt x="35" y="12"/>
                    </a:cubicBezTo>
                    <a:cubicBezTo>
                      <a:pt x="35" y="13"/>
                      <a:pt x="35" y="14"/>
                      <a:pt x="36" y="14"/>
                    </a:cubicBezTo>
                    <a:cubicBezTo>
                      <a:pt x="37" y="15"/>
                      <a:pt x="37" y="15"/>
                      <a:pt x="38" y="15"/>
                    </a:cubicBezTo>
                    <a:cubicBezTo>
                      <a:pt x="38" y="16"/>
                      <a:pt x="38" y="16"/>
                      <a:pt x="38" y="16"/>
                    </a:cubicBezTo>
                    <a:cubicBezTo>
                      <a:pt x="38" y="16"/>
                      <a:pt x="38" y="17"/>
                      <a:pt x="39" y="17"/>
                    </a:cubicBezTo>
                    <a:cubicBezTo>
                      <a:pt x="40" y="18"/>
                      <a:pt x="40" y="18"/>
                      <a:pt x="40" y="18"/>
                    </a:cubicBezTo>
                    <a:cubicBezTo>
                      <a:pt x="40" y="18"/>
                      <a:pt x="40" y="18"/>
                      <a:pt x="40" y="18"/>
                    </a:cubicBezTo>
                    <a:cubicBezTo>
                      <a:pt x="39" y="18"/>
                      <a:pt x="39" y="18"/>
                      <a:pt x="39" y="18"/>
                    </a:cubicBezTo>
                    <a:cubicBezTo>
                      <a:pt x="39" y="19"/>
                      <a:pt x="39" y="19"/>
                      <a:pt x="39" y="19"/>
                    </a:cubicBezTo>
                    <a:cubicBezTo>
                      <a:pt x="38" y="18"/>
                      <a:pt x="38" y="18"/>
                      <a:pt x="38" y="18"/>
                    </a:cubicBezTo>
                    <a:cubicBezTo>
                      <a:pt x="35" y="18"/>
                      <a:pt x="35" y="18"/>
                      <a:pt x="35" y="18"/>
                    </a:cubicBezTo>
                    <a:cubicBezTo>
                      <a:pt x="34" y="18"/>
                      <a:pt x="34" y="18"/>
                      <a:pt x="34" y="18"/>
                    </a:cubicBezTo>
                    <a:cubicBezTo>
                      <a:pt x="34" y="18"/>
                      <a:pt x="34" y="18"/>
                      <a:pt x="34" y="18"/>
                    </a:cubicBezTo>
                    <a:cubicBezTo>
                      <a:pt x="33" y="18"/>
                      <a:pt x="33" y="19"/>
                      <a:pt x="32" y="19"/>
                    </a:cubicBezTo>
                    <a:cubicBezTo>
                      <a:pt x="32" y="20"/>
                      <a:pt x="32" y="20"/>
                      <a:pt x="32" y="20"/>
                    </a:cubicBezTo>
                    <a:cubicBezTo>
                      <a:pt x="32" y="20"/>
                      <a:pt x="32" y="20"/>
                      <a:pt x="32" y="20"/>
                    </a:cubicBezTo>
                    <a:cubicBezTo>
                      <a:pt x="32" y="20"/>
                      <a:pt x="32" y="20"/>
                      <a:pt x="32" y="20"/>
                    </a:cubicBezTo>
                    <a:cubicBezTo>
                      <a:pt x="31" y="20"/>
                      <a:pt x="31" y="20"/>
                      <a:pt x="31" y="20"/>
                    </a:cubicBezTo>
                    <a:cubicBezTo>
                      <a:pt x="29" y="20"/>
                      <a:pt x="29" y="20"/>
                      <a:pt x="29" y="20"/>
                    </a:cubicBezTo>
                    <a:cubicBezTo>
                      <a:pt x="28" y="20"/>
                      <a:pt x="28" y="20"/>
                      <a:pt x="28" y="21"/>
                    </a:cubicBezTo>
                    <a:cubicBezTo>
                      <a:pt x="28" y="21"/>
                      <a:pt x="28" y="21"/>
                      <a:pt x="28" y="21"/>
                    </a:cubicBezTo>
                    <a:cubicBezTo>
                      <a:pt x="27" y="21"/>
                      <a:pt x="27" y="21"/>
                      <a:pt x="27" y="21"/>
                    </a:cubicBezTo>
                    <a:cubicBezTo>
                      <a:pt x="27" y="21"/>
                      <a:pt x="27" y="21"/>
                      <a:pt x="27" y="21"/>
                    </a:cubicBezTo>
                    <a:cubicBezTo>
                      <a:pt x="26" y="21"/>
                      <a:pt x="25" y="21"/>
                      <a:pt x="24" y="22"/>
                    </a:cubicBezTo>
                    <a:cubicBezTo>
                      <a:pt x="24" y="23"/>
                      <a:pt x="23" y="23"/>
                      <a:pt x="23" y="24"/>
                    </a:cubicBezTo>
                    <a:cubicBezTo>
                      <a:pt x="22" y="25"/>
                      <a:pt x="22" y="25"/>
                      <a:pt x="22" y="25"/>
                    </a:cubicBezTo>
                    <a:cubicBezTo>
                      <a:pt x="22" y="25"/>
                      <a:pt x="22" y="26"/>
                      <a:pt x="22" y="26"/>
                    </a:cubicBezTo>
                    <a:cubicBezTo>
                      <a:pt x="21" y="26"/>
                      <a:pt x="21" y="27"/>
                      <a:pt x="20" y="27"/>
                    </a:cubicBezTo>
                    <a:cubicBezTo>
                      <a:pt x="19" y="27"/>
                      <a:pt x="19" y="27"/>
                      <a:pt x="19" y="27"/>
                    </a:cubicBezTo>
                    <a:cubicBezTo>
                      <a:pt x="20" y="28"/>
                      <a:pt x="20" y="28"/>
                      <a:pt x="20" y="28"/>
                    </a:cubicBezTo>
                    <a:cubicBezTo>
                      <a:pt x="21" y="31"/>
                      <a:pt x="23" y="33"/>
                      <a:pt x="25" y="34"/>
                    </a:cubicBezTo>
                    <a:cubicBezTo>
                      <a:pt x="25" y="35"/>
                      <a:pt x="26" y="36"/>
                      <a:pt x="27" y="36"/>
                    </a:cubicBezTo>
                    <a:cubicBezTo>
                      <a:pt x="29" y="39"/>
                      <a:pt x="31" y="42"/>
                      <a:pt x="31" y="45"/>
                    </a:cubicBezTo>
                    <a:cubicBezTo>
                      <a:pt x="31" y="46"/>
                      <a:pt x="31" y="46"/>
                      <a:pt x="31" y="46"/>
                    </a:cubicBezTo>
                    <a:cubicBezTo>
                      <a:pt x="32" y="46"/>
                      <a:pt x="32" y="46"/>
                      <a:pt x="32" y="46"/>
                    </a:cubicBezTo>
                    <a:cubicBezTo>
                      <a:pt x="34" y="46"/>
                      <a:pt x="34" y="44"/>
                      <a:pt x="34" y="43"/>
                    </a:cubicBezTo>
                    <a:cubicBezTo>
                      <a:pt x="34" y="42"/>
                      <a:pt x="34" y="42"/>
                      <a:pt x="34" y="42"/>
                    </a:cubicBezTo>
                    <a:cubicBezTo>
                      <a:pt x="35" y="42"/>
                      <a:pt x="35" y="42"/>
                      <a:pt x="35" y="42"/>
                    </a:cubicBezTo>
                    <a:cubicBezTo>
                      <a:pt x="35" y="42"/>
                      <a:pt x="35" y="42"/>
                      <a:pt x="35" y="42"/>
                    </a:cubicBezTo>
                    <a:cubicBezTo>
                      <a:pt x="38" y="42"/>
                      <a:pt x="38" y="42"/>
                      <a:pt x="38" y="42"/>
                    </a:cubicBezTo>
                    <a:cubicBezTo>
                      <a:pt x="39" y="42"/>
                      <a:pt x="39" y="42"/>
                      <a:pt x="39" y="42"/>
                    </a:cubicBezTo>
                    <a:cubicBezTo>
                      <a:pt x="39" y="42"/>
                      <a:pt x="39" y="42"/>
                      <a:pt x="39" y="42"/>
                    </a:cubicBezTo>
                    <a:cubicBezTo>
                      <a:pt x="39" y="42"/>
                      <a:pt x="40" y="42"/>
                      <a:pt x="40" y="41"/>
                    </a:cubicBezTo>
                    <a:cubicBezTo>
                      <a:pt x="40" y="41"/>
                      <a:pt x="41" y="40"/>
                      <a:pt x="41" y="40"/>
                    </a:cubicBezTo>
                    <a:cubicBezTo>
                      <a:pt x="41" y="40"/>
                      <a:pt x="41" y="40"/>
                      <a:pt x="41" y="40"/>
                    </a:cubicBezTo>
                    <a:cubicBezTo>
                      <a:pt x="42" y="40"/>
                      <a:pt x="42" y="40"/>
                      <a:pt x="42" y="41"/>
                    </a:cubicBezTo>
                    <a:cubicBezTo>
                      <a:pt x="43" y="41"/>
                      <a:pt x="43" y="41"/>
                      <a:pt x="43" y="41"/>
                    </a:cubicBezTo>
                    <a:cubicBezTo>
                      <a:pt x="43" y="41"/>
                      <a:pt x="43" y="42"/>
                      <a:pt x="44" y="42"/>
                    </a:cubicBezTo>
                    <a:cubicBezTo>
                      <a:pt x="44" y="42"/>
                      <a:pt x="44" y="42"/>
                      <a:pt x="44" y="42"/>
                    </a:cubicBezTo>
                    <a:cubicBezTo>
                      <a:pt x="44" y="42"/>
                      <a:pt x="44" y="42"/>
                      <a:pt x="44" y="42"/>
                    </a:cubicBezTo>
                    <a:cubicBezTo>
                      <a:pt x="45" y="42"/>
                      <a:pt x="45" y="42"/>
                      <a:pt x="46" y="42"/>
                    </a:cubicBezTo>
                    <a:cubicBezTo>
                      <a:pt x="46" y="42"/>
                      <a:pt x="46" y="43"/>
                      <a:pt x="46" y="43"/>
                    </a:cubicBezTo>
                    <a:cubicBezTo>
                      <a:pt x="47" y="44"/>
                      <a:pt x="47" y="44"/>
                      <a:pt x="47" y="44"/>
                    </a:cubicBezTo>
                    <a:cubicBezTo>
                      <a:pt x="47" y="44"/>
                      <a:pt x="47" y="45"/>
                      <a:pt x="48" y="45"/>
                    </a:cubicBezTo>
                    <a:cubicBezTo>
                      <a:pt x="48" y="45"/>
                      <a:pt x="48" y="45"/>
                      <a:pt x="48" y="45"/>
                    </a:cubicBezTo>
                    <a:cubicBezTo>
                      <a:pt x="50" y="45"/>
                      <a:pt x="50" y="45"/>
                      <a:pt x="50" y="45"/>
                    </a:cubicBezTo>
                    <a:cubicBezTo>
                      <a:pt x="50" y="45"/>
                      <a:pt x="50" y="45"/>
                      <a:pt x="50" y="45"/>
                    </a:cubicBezTo>
                    <a:cubicBezTo>
                      <a:pt x="49" y="46"/>
                      <a:pt x="49" y="46"/>
                      <a:pt x="49" y="46"/>
                    </a:cubicBezTo>
                    <a:cubicBezTo>
                      <a:pt x="51" y="46"/>
                      <a:pt x="51" y="46"/>
                      <a:pt x="51" y="46"/>
                    </a:cubicBezTo>
                    <a:cubicBezTo>
                      <a:pt x="52" y="46"/>
                      <a:pt x="52" y="46"/>
                      <a:pt x="53" y="47"/>
                    </a:cubicBezTo>
                    <a:cubicBezTo>
                      <a:pt x="54" y="47"/>
                      <a:pt x="54" y="48"/>
                      <a:pt x="54" y="48"/>
                    </a:cubicBezTo>
                    <a:cubicBezTo>
                      <a:pt x="54" y="53"/>
                      <a:pt x="54" y="53"/>
                      <a:pt x="54" y="53"/>
                    </a:cubicBezTo>
                    <a:cubicBezTo>
                      <a:pt x="55" y="53"/>
                      <a:pt x="55" y="53"/>
                      <a:pt x="55" y="53"/>
                    </a:cubicBezTo>
                    <a:cubicBezTo>
                      <a:pt x="55" y="53"/>
                      <a:pt x="55" y="53"/>
                      <a:pt x="55" y="53"/>
                    </a:cubicBezTo>
                    <a:cubicBezTo>
                      <a:pt x="55" y="53"/>
                      <a:pt x="55" y="53"/>
                      <a:pt x="55" y="53"/>
                    </a:cubicBezTo>
                    <a:cubicBezTo>
                      <a:pt x="55" y="53"/>
                      <a:pt x="55" y="53"/>
                      <a:pt x="55" y="53"/>
                    </a:cubicBezTo>
                    <a:cubicBezTo>
                      <a:pt x="55" y="55"/>
                      <a:pt x="55" y="55"/>
                      <a:pt x="55" y="55"/>
                    </a:cubicBezTo>
                    <a:cubicBezTo>
                      <a:pt x="59" y="55"/>
                      <a:pt x="59" y="55"/>
                      <a:pt x="59" y="55"/>
                    </a:cubicBezTo>
                    <a:cubicBezTo>
                      <a:pt x="59" y="54"/>
                      <a:pt x="59" y="54"/>
                      <a:pt x="59" y="54"/>
                    </a:cubicBezTo>
                    <a:cubicBezTo>
                      <a:pt x="59" y="53"/>
                      <a:pt x="59" y="53"/>
                      <a:pt x="59" y="53"/>
                    </a:cubicBezTo>
                    <a:cubicBezTo>
                      <a:pt x="59" y="53"/>
                      <a:pt x="59" y="53"/>
                      <a:pt x="59" y="53"/>
                    </a:cubicBezTo>
                    <a:cubicBezTo>
                      <a:pt x="60" y="52"/>
                      <a:pt x="60" y="52"/>
                      <a:pt x="60" y="51"/>
                    </a:cubicBezTo>
                    <a:cubicBezTo>
                      <a:pt x="60" y="51"/>
                      <a:pt x="60" y="51"/>
                      <a:pt x="60" y="51"/>
                    </a:cubicBezTo>
                    <a:cubicBezTo>
                      <a:pt x="60" y="45"/>
                      <a:pt x="60" y="45"/>
                      <a:pt x="60" y="45"/>
                    </a:cubicBezTo>
                    <a:cubicBezTo>
                      <a:pt x="60" y="44"/>
                      <a:pt x="59" y="44"/>
                      <a:pt x="59" y="44"/>
                    </a:cubicBezTo>
                    <a:cubicBezTo>
                      <a:pt x="59" y="44"/>
                      <a:pt x="59" y="44"/>
                      <a:pt x="59" y="44"/>
                    </a:cubicBezTo>
                    <a:cubicBezTo>
                      <a:pt x="58" y="43"/>
                      <a:pt x="57" y="43"/>
                      <a:pt x="56" y="42"/>
                    </a:cubicBezTo>
                    <a:cubicBezTo>
                      <a:pt x="57" y="42"/>
                      <a:pt x="57" y="42"/>
                      <a:pt x="57" y="42"/>
                    </a:cubicBezTo>
                    <a:cubicBezTo>
                      <a:pt x="57" y="42"/>
                      <a:pt x="57" y="42"/>
                      <a:pt x="57" y="42"/>
                    </a:cubicBezTo>
                    <a:cubicBezTo>
                      <a:pt x="58" y="42"/>
                      <a:pt x="58" y="42"/>
                      <a:pt x="58" y="42"/>
                    </a:cubicBezTo>
                    <a:cubicBezTo>
                      <a:pt x="58" y="42"/>
                      <a:pt x="58" y="42"/>
                      <a:pt x="58" y="42"/>
                    </a:cubicBezTo>
                    <a:cubicBezTo>
                      <a:pt x="58" y="42"/>
                      <a:pt x="58" y="42"/>
                      <a:pt x="58" y="42"/>
                    </a:cubicBezTo>
                    <a:cubicBezTo>
                      <a:pt x="58" y="43"/>
                      <a:pt x="58" y="43"/>
                      <a:pt x="58" y="43"/>
                    </a:cubicBezTo>
                    <a:cubicBezTo>
                      <a:pt x="59" y="43"/>
                      <a:pt x="59" y="43"/>
                      <a:pt x="59" y="43"/>
                    </a:cubicBezTo>
                    <a:cubicBezTo>
                      <a:pt x="60" y="43"/>
                      <a:pt x="60" y="43"/>
                      <a:pt x="60" y="43"/>
                    </a:cubicBezTo>
                    <a:cubicBezTo>
                      <a:pt x="60" y="43"/>
                      <a:pt x="60" y="43"/>
                      <a:pt x="60" y="43"/>
                    </a:cubicBezTo>
                    <a:cubicBezTo>
                      <a:pt x="61" y="43"/>
                      <a:pt x="61" y="43"/>
                      <a:pt x="61" y="43"/>
                    </a:cubicBezTo>
                    <a:cubicBezTo>
                      <a:pt x="61" y="43"/>
                      <a:pt x="61" y="43"/>
                      <a:pt x="61" y="43"/>
                    </a:cubicBezTo>
                    <a:cubicBezTo>
                      <a:pt x="61" y="43"/>
                      <a:pt x="61" y="43"/>
                      <a:pt x="61" y="43"/>
                    </a:cubicBezTo>
                    <a:cubicBezTo>
                      <a:pt x="61" y="44"/>
                      <a:pt x="61" y="44"/>
                      <a:pt x="61" y="44"/>
                    </a:cubicBezTo>
                    <a:cubicBezTo>
                      <a:pt x="61" y="45"/>
                      <a:pt x="62" y="46"/>
                      <a:pt x="62" y="46"/>
                    </a:cubicBezTo>
                    <a:cubicBezTo>
                      <a:pt x="63" y="47"/>
                      <a:pt x="63" y="47"/>
                      <a:pt x="63" y="47"/>
                    </a:cubicBezTo>
                    <a:cubicBezTo>
                      <a:pt x="63" y="47"/>
                      <a:pt x="63" y="47"/>
                      <a:pt x="63" y="47"/>
                    </a:cubicBezTo>
                    <a:cubicBezTo>
                      <a:pt x="63" y="47"/>
                      <a:pt x="63" y="47"/>
                      <a:pt x="63" y="47"/>
                    </a:cubicBezTo>
                    <a:cubicBezTo>
                      <a:pt x="64" y="48"/>
                      <a:pt x="64" y="48"/>
                      <a:pt x="64" y="48"/>
                    </a:cubicBezTo>
                    <a:cubicBezTo>
                      <a:pt x="65" y="48"/>
                      <a:pt x="65" y="48"/>
                      <a:pt x="65" y="49"/>
                    </a:cubicBezTo>
                    <a:cubicBezTo>
                      <a:pt x="65" y="49"/>
                      <a:pt x="65" y="49"/>
                      <a:pt x="65" y="49"/>
                    </a:cubicBezTo>
                    <a:cubicBezTo>
                      <a:pt x="65" y="49"/>
                      <a:pt x="65" y="49"/>
                      <a:pt x="65" y="49"/>
                    </a:cubicBezTo>
                    <a:cubicBezTo>
                      <a:pt x="66" y="50"/>
                      <a:pt x="66" y="50"/>
                      <a:pt x="67" y="50"/>
                    </a:cubicBezTo>
                    <a:cubicBezTo>
                      <a:pt x="67" y="50"/>
                      <a:pt x="67" y="50"/>
                      <a:pt x="67" y="50"/>
                    </a:cubicBezTo>
                    <a:cubicBezTo>
                      <a:pt x="67" y="50"/>
                      <a:pt x="68" y="50"/>
                      <a:pt x="69" y="49"/>
                    </a:cubicBezTo>
                    <a:cubicBezTo>
                      <a:pt x="69" y="49"/>
                      <a:pt x="69" y="49"/>
                      <a:pt x="69" y="48"/>
                    </a:cubicBezTo>
                    <a:cubicBezTo>
                      <a:pt x="69" y="48"/>
                      <a:pt x="69" y="48"/>
                      <a:pt x="69" y="48"/>
                    </a:cubicBezTo>
                    <a:cubicBezTo>
                      <a:pt x="70" y="47"/>
                      <a:pt x="70" y="46"/>
                      <a:pt x="70" y="44"/>
                    </a:cubicBezTo>
                    <a:cubicBezTo>
                      <a:pt x="70" y="42"/>
                      <a:pt x="69" y="40"/>
                      <a:pt x="67" y="38"/>
                    </a:cubicBezTo>
                    <a:cubicBezTo>
                      <a:pt x="67" y="38"/>
                      <a:pt x="67" y="38"/>
                      <a:pt x="67" y="38"/>
                    </a:cubicBezTo>
                    <a:cubicBezTo>
                      <a:pt x="67" y="37"/>
                      <a:pt x="66" y="37"/>
                      <a:pt x="66" y="36"/>
                    </a:cubicBezTo>
                    <a:cubicBezTo>
                      <a:pt x="66" y="36"/>
                      <a:pt x="66" y="36"/>
                      <a:pt x="66" y="36"/>
                    </a:cubicBezTo>
                    <a:cubicBezTo>
                      <a:pt x="66" y="36"/>
                      <a:pt x="66" y="35"/>
                      <a:pt x="66" y="35"/>
                    </a:cubicBezTo>
                    <a:cubicBezTo>
                      <a:pt x="67" y="34"/>
                      <a:pt x="67" y="34"/>
                      <a:pt x="67" y="34"/>
                    </a:cubicBezTo>
                    <a:cubicBezTo>
                      <a:pt x="67" y="34"/>
                      <a:pt x="67" y="34"/>
                      <a:pt x="67" y="34"/>
                    </a:cubicBezTo>
                    <a:cubicBezTo>
                      <a:pt x="68" y="34"/>
                      <a:pt x="69" y="35"/>
                      <a:pt x="70" y="35"/>
                    </a:cubicBezTo>
                    <a:cubicBezTo>
                      <a:pt x="71" y="36"/>
                      <a:pt x="71" y="36"/>
                      <a:pt x="72" y="36"/>
                    </a:cubicBezTo>
                    <a:cubicBezTo>
                      <a:pt x="73" y="37"/>
                      <a:pt x="73" y="37"/>
                      <a:pt x="73" y="37"/>
                    </a:cubicBezTo>
                    <a:cubicBezTo>
                      <a:pt x="73" y="37"/>
                      <a:pt x="74" y="37"/>
                      <a:pt x="74" y="37"/>
                    </a:cubicBezTo>
                    <a:cubicBezTo>
                      <a:pt x="74" y="37"/>
                      <a:pt x="74" y="37"/>
                      <a:pt x="74" y="37"/>
                    </a:cubicBezTo>
                    <a:cubicBezTo>
                      <a:pt x="74" y="38"/>
                      <a:pt x="74" y="39"/>
                      <a:pt x="75" y="39"/>
                    </a:cubicBezTo>
                    <a:cubicBezTo>
                      <a:pt x="76" y="39"/>
                      <a:pt x="76" y="39"/>
                      <a:pt x="76" y="39"/>
                    </a:cubicBezTo>
                    <a:cubicBezTo>
                      <a:pt x="76" y="40"/>
                      <a:pt x="77" y="40"/>
                      <a:pt x="78" y="41"/>
                    </a:cubicBezTo>
                    <a:cubicBezTo>
                      <a:pt x="78" y="42"/>
                      <a:pt x="78" y="42"/>
                      <a:pt x="78" y="42"/>
                    </a:cubicBezTo>
                    <a:cubicBezTo>
                      <a:pt x="78" y="42"/>
                      <a:pt x="78" y="42"/>
                      <a:pt x="79" y="43"/>
                    </a:cubicBezTo>
                    <a:cubicBezTo>
                      <a:pt x="76" y="43"/>
                      <a:pt x="76" y="43"/>
                      <a:pt x="76" y="43"/>
                    </a:cubicBezTo>
                    <a:cubicBezTo>
                      <a:pt x="75" y="43"/>
                      <a:pt x="74" y="43"/>
                      <a:pt x="74" y="44"/>
                    </a:cubicBezTo>
                    <a:cubicBezTo>
                      <a:pt x="74" y="44"/>
                      <a:pt x="74" y="44"/>
                      <a:pt x="74" y="44"/>
                    </a:cubicBezTo>
                    <a:cubicBezTo>
                      <a:pt x="74" y="44"/>
                      <a:pt x="74" y="44"/>
                      <a:pt x="74" y="44"/>
                    </a:cubicBezTo>
                    <a:cubicBezTo>
                      <a:pt x="74" y="44"/>
                      <a:pt x="74" y="44"/>
                      <a:pt x="74" y="44"/>
                    </a:cubicBezTo>
                    <a:cubicBezTo>
                      <a:pt x="74" y="44"/>
                      <a:pt x="74" y="44"/>
                      <a:pt x="74" y="44"/>
                    </a:cubicBezTo>
                    <a:cubicBezTo>
                      <a:pt x="73" y="44"/>
                      <a:pt x="73" y="44"/>
                      <a:pt x="73" y="44"/>
                    </a:cubicBezTo>
                    <a:cubicBezTo>
                      <a:pt x="73" y="45"/>
                      <a:pt x="73" y="45"/>
                      <a:pt x="73" y="45"/>
                    </a:cubicBezTo>
                    <a:cubicBezTo>
                      <a:pt x="73" y="46"/>
                      <a:pt x="73" y="48"/>
                      <a:pt x="74" y="49"/>
                    </a:cubicBezTo>
                    <a:cubicBezTo>
                      <a:pt x="74" y="49"/>
                      <a:pt x="74" y="49"/>
                      <a:pt x="74" y="49"/>
                    </a:cubicBezTo>
                    <a:cubicBezTo>
                      <a:pt x="74" y="50"/>
                      <a:pt x="74" y="50"/>
                      <a:pt x="75" y="50"/>
                    </a:cubicBezTo>
                    <a:cubicBezTo>
                      <a:pt x="76" y="50"/>
                      <a:pt x="76" y="50"/>
                      <a:pt x="76" y="50"/>
                    </a:cubicBezTo>
                    <a:cubicBezTo>
                      <a:pt x="76" y="51"/>
                      <a:pt x="76" y="51"/>
                      <a:pt x="76" y="51"/>
                    </a:cubicBezTo>
                    <a:cubicBezTo>
                      <a:pt x="76" y="51"/>
                      <a:pt x="76" y="53"/>
                      <a:pt x="77" y="53"/>
                    </a:cubicBezTo>
                    <a:cubicBezTo>
                      <a:pt x="78" y="53"/>
                      <a:pt x="78" y="53"/>
                      <a:pt x="78" y="53"/>
                    </a:cubicBezTo>
                    <a:cubicBezTo>
                      <a:pt x="78" y="53"/>
                      <a:pt x="78" y="53"/>
                      <a:pt x="78" y="53"/>
                    </a:cubicBezTo>
                    <a:cubicBezTo>
                      <a:pt x="78" y="53"/>
                      <a:pt x="78" y="53"/>
                      <a:pt x="78" y="53"/>
                    </a:cubicBezTo>
                    <a:cubicBezTo>
                      <a:pt x="78" y="55"/>
                      <a:pt x="78" y="55"/>
                      <a:pt x="78" y="55"/>
                    </a:cubicBezTo>
                    <a:cubicBezTo>
                      <a:pt x="79" y="55"/>
                      <a:pt x="79" y="55"/>
                      <a:pt x="79" y="55"/>
                    </a:cubicBezTo>
                    <a:cubicBezTo>
                      <a:pt x="80" y="55"/>
                      <a:pt x="80" y="55"/>
                      <a:pt x="81" y="55"/>
                    </a:cubicBezTo>
                    <a:cubicBezTo>
                      <a:pt x="81" y="56"/>
                      <a:pt x="82" y="56"/>
                      <a:pt x="83" y="56"/>
                    </a:cubicBezTo>
                    <a:cubicBezTo>
                      <a:pt x="84" y="56"/>
                      <a:pt x="84" y="56"/>
                      <a:pt x="84" y="56"/>
                    </a:cubicBezTo>
                    <a:cubicBezTo>
                      <a:pt x="85" y="56"/>
                      <a:pt x="85" y="56"/>
                      <a:pt x="85" y="56"/>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5" y="55"/>
                      <a:pt x="85" y="55"/>
                    </a:cubicBezTo>
                    <a:cubicBezTo>
                      <a:pt x="85" y="55"/>
                      <a:pt x="86" y="55"/>
                      <a:pt x="86" y="55"/>
                    </a:cubicBezTo>
                    <a:cubicBezTo>
                      <a:pt x="86" y="55"/>
                      <a:pt x="86" y="55"/>
                      <a:pt x="86" y="55"/>
                    </a:cubicBezTo>
                    <a:cubicBezTo>
                      <a:pt x="85" y="56"/>
                      <a:pt x="85" y="56"/>
                      <a:pt x="85" y="56"/>
                    </a:cubicBezTo>
                    <a:cubicBezTo>
                      <a:pt x="86" y="56"/>
                      <a:pt x="86" y="56"/>
                      <a:pt x="86" y="56"/>
                    </a:cubicBezTo>
                    <a:cubicBezTo>
                      <a:pt x="87" y="56"/>
                      <a:pt x="87" y="56"/>
                      <a:pt x="87" y="56"/>
                    </a:cubicBezTo>
                    <a:cubicBezTo>
                      <a:pt x="87" y="56"/>
                      <a:pt x="87" y="56"/>
                      <a:pt x="87" y="56"/>
                    </a:cubicBezTo>
                    <a:cubicBezTo>
                      <a:pt x="87" y="57"/>
                      <a:pt x="87" y="57"/>
                      <a:pt x="87" y="57"/>
                    </a:cubicBezTo>
                    <a:cubicBezTo>
                      <a:pt x="87" y="59"/>
                      <a:pt x="87" y="59"/>
                      <a:pt x="87" y="59"/>
                    </a:cubicBezTo>
                    <a:cubicBezTo>
                      <a:pt x="87" y="59"/>
                      <a:pt x="87" y="59"/>
                      <a:pt x="87" y="59"/>
                    </a:cubicBezTo>
                    <a:cubicBezTo>
                      <a:pt x="87" y="59"/>
                      <a:pt x="87" y="60"/>
                      <a:pt x="88" y="60"/>
                    </a:cubicBezTo>
                    <a:cubicBezTo>
                      <a:pt x="88" y="60"/>
                      <a:pt x="88" y="60"/>
                      <a:pt x="88" y="60"/>
                    </a:cubicBezTo>
                    <a:cubicBezTo>
                      <a:pt x="88" y="60"/>
                      <a:pt x="88" y="60"/>
                      <a:pt x="88" y="60"/>
                    </a:cubicBezTo>
                    <a:cubicBezTo>
                      <a:pt x="88" y="62"/>
                      <a:pt x="88" y="62"/>
                      <a:pt x="88" y="62"/>
                    </a:cubicBezTo>
                    <a:cubicBezTo>
                      <a:pt x="88" y="62"/>
                      <a:pt x="88" y="62"/>
                      <a:pt x="88" y="62"/>
                    </a:cubicBezTo>
                    <a:cubicBezTo>
                      <a:pt x="88" y="63"/>
                      <a:pt x="88" y="63"/>
                      <a:pt x="88" y="63"/>
                    </a:cubicBezTo>
                    <a:cubicBezTo>
                      <a:pt x="89" y="63"/>
                      <a:pt x="89" y="63"/>
                      <a:pt x="89" y="63"/>
                    </a:cubicBezTo>
                    <a:cubicBezTo>
                      <a:pt x="90" y="63"/>
                      <a:pt x="90" y="63"/>
                      <a:pt x="90" y="63"/>
                    </a:cubicBezTo>
                    <a:cubicBezTo>
                      <a:pt x="90" y="65"/>
                      <a:pt x="90" y="65"/>
                      <a:pt x="90" y="65"/>
                    </a:cubicBezTo>
                    <a:cubicBezTo>
                      <a:pt x="90" y="65"/>
                      <a:pt x="90" y="65"/>
                      <a:pt x="90" y="65"/>
                    </a:cubicBezTo>
                    <a:cubicBezTo>
                      <a:pt x="90" y="66"/>
                      <a:pt x="89" y="66"/>
                      <a:pt x="89" y="66"/>
                    </a:cubicBezTo>
                    <a:cubicBezTo>
                      <a:pt x="88" y="66"/>
                      <a:pt x="88" y="66"/>
                      <a:pt x="88" y="66"/>
                    </a:cubicBezTo>
                    <a:cubicBezTo>
                      <a:pt x="87" y="65"/>
                      <a:pt x="87" y="65"/>
                      <a:pt x="87" y="65"/>
                    </a:cubicBezTo>
                    <a:cubicBezTo>
                      <a:pt x="87" y="67"/>
                      <a:pt x="87" y="67"/>
                      <a:pt x="87" y="67"/>
                    </a:cubicBezTo>
                    <a:cubicBezTo>
                      <a:pt x="87" y="67"/>
                      <a:pt x="86" y="67"/>
                      <a:pt x="86" y="67"/>
                    </a:cubicBezTo>
                    <a:cubicBezTo>
                      <a:pt x="85" y="67"/>
                      <a:pt x="85" y="67"/>
                      <a:pt x="85" y="67"/>
                    </a:cubicBezTo>
                    <a:cubicBezTo>
                      <a:pt x="85" y="66"/>
                      <a:pt x="85" y="66"/>
                      <a:pt x="85" y="66"/>
                    </a:cubicBezTo>
                    <a:cubicBezTo>
                      <a:pt x="84" y="66"/>
                      <a:pt x="83" y="66"/>
                      <a:pt x="83" y="66"/>
                    </a:cubicBezTo>
                    <a:cubicBezTo>
                      <a:pt x="82" y="66"/>
                      <a:pt x="82" y="66"/>
                      <a:pt x="82" y="66"/>
                    </a:cubicBezTo>
                    <a:cubicBezTo>
                      <a:pt x="81" y="66"/>
                      <a:pt x="81" y="66"/>
                      <a:pt x="81" y="66"/>
                    </a:cubicBezTo>
                    <a:cubicBezTo>
                      <a:pt x="80" y="66"/>
                      <a:pt x="80" y="66"/>
                      <a:pt x="80" y="66"/>
                    </a:cubicBezTo>
                    <a:cubicBezTo>
                      <a:pt x="80" y="65"/>
                      <a:pt x="80" y="65"/>
                      <a:pt x="80" y="65"/>
                    </a:cubicBezTo>
                    <a:cubicBezTo>
                      <a:pt x="80" y="64"/>
                      <a:pt x="80" y="64"/>
                      <a:pt x="80" y="64"/>
                    </a:cubicBezTo>
                    <a:cubicBezTo>
                      <a:pt x="79" y="64"/>
                      <a:pt x="79" y="64"/>
                      <a:pt x="79" y="64"/>
                    </a:cubicBezTo>
                    <a:cubicBezTo>
                      <a:pt x="79" y="64"/>
                      <a:pt x="79" y="64"/>
                      <a:pt x="78" y="64"/>
                    </a:cubicBezTo>
                    <a:cubicBezTo>
                      <a:pt x="78" y="63"/>
                      <a:pt x="77" y="63"/>
                      <a:pt x="77" y="63"/>
                    </a:cubicBezTo>
                    <a:cubicBezTo>
                      <a:pt x="76" y="63"/>
                      <a:pt x="76" y="63"/>
                      <a:pt x="76" y="63"/>
                    </a:cubicBezTo>
                    <a:cubicBezTo>
                      <a:pt x="76" y="64"/>
                      <a:pt x="76" y="64"/>
                      <a:pt x="76" y="64"/>
                    </a:cubicBezTo>
                    <a:cubicBezTo>
                      <a:pt x="76" y="65"/>
                      <a:pt x="76" y="66"/>
                      <a:pt x="75" y="67"/>
                    </a:cubicBezTo>
                    <a:cubicBezTo>
                      <a:pt x="75" y="67"/>
                      <a:pt x="75" y="67"/>
                      <a:pt x="74" y="67"/>
                    </a:cubicBezTo>
                    <a:cubicBezTo>
                      <a:pt x="74" y="67"/>
                      <a:pt x="74" y="67"/>
                      <a:pt x="74" y="67"/>
                    </a:cubicBezTo>
                    <a:cubicBezTo>
                      <a:pt x="73" y="67"/>
                      <a:pt x="73" y="67"/>
                      <a:pt x="73" y="67"/>
                    </a:cubicBezTo>
                    <a:cubicBezTo>
                      <a:pt x="73" y="67"/>
                      <a:pt x="73" y="67"/>
                      <a:pt x="73" y="67"/>
                    </a:cubicBezTo>
                    <a:cubicBezTo>
                      <a:pt x="72" y="67"/>
                      <a:pt x="72" y="67"/>
                      <a:pt x="72" y="67"/>
                    </a:cubicBezTo>
                    <a:cubicBezTo>
                      <a:pt x="72" y="66"/>
                      <a:pt x="72" y="66"/>
                      <a:pt x="72" y="66"/>
                    </a:cubicBezTo>
                    <a:cubicBezTo>
                      <a:pt x="71" y="66"/>
                      <a:pt x="71" y="66"/>
                      <a:pt x="71" y="66"/>
                    </a:cubicBezTo>
                    <a:cubicBezTo>
                      <a:pt x="70" y="66"/>
                      <a:pt x="70" y="66"/>
                      <a:pt x="70" y="66"/>
                    </a:cubicBezTo>
                    <a:cubicBezTo>
                      <a:pt x="70" y="66"/>
                      <a:pt x="70" y="66"/>
                      <a:pt x="70" y="66"/>
                    </a:cubicBezTo>
                    <a:cubicBezTo>
                      <a:pt x="69" y="66"/>
                      <a:pt x="69" y="66"/>
                      <a:pt x="69" y="66"/>
                    </a:cubicBezTo>
                    <a:cubicBezTo>
                      <a:pt x="69" y="66"/>
                      <a:pt x="69" y="66"/>
                      <a:pt x="69" y="66"/>
                    </a:cubicBezTo>
                    <a:cubicBezTo>
                      <a:pt x="69" y="65"/>
                      <a:pt x="69" y="65"/>
                      <a:pt x="69" y="65"/>
                    </a:cubicBezTo>
                    <a:cubicBezTo>
                      <a:pt x="69" y="64"/>
                      <a:pt x="69" y="64"/>
                      <a:pt x="69" y="64"/>
                    </a:cubicBezTo>
                    <a:cubicBezTo>
                      <a:pt x="68" y="64"/>
                      <a:pt x="68" y="64"/>
                      <a:pt x="68" y="64"/>
                    </a:cubicBezTo>
                    <a:cubicBezTo>
                      <a:pt x="68" y="64"/>
                      <a:pt x="67" y="64"/>
                      <a:pt x="67" y="64"/>
                    </a:cubicBezTo>
                    <a:cubicBezTo>
                      <a:pt x="67" y="64"/>
                      <a:pt x="67" y="64"/>
                      <a:pt x="67" y="64"/>
                    </a:cubicBezTo>
                    <a:cubicBezTo>
                      <a:pt x="67" y="64"/>
                      <a:pt x="67" y="64"/>
                      <a:pt x="67" y="64"/>
                    </a:cubicBezTo>
                    <a:cubicBezTo>
                      <a:pt x="68" y="63"/>
                      <a:pt x="68" y="63"/>
                      <a:pt x="68" y="63"/>
                    </a:cubicBezTo>
                    <a:cubicBezTo>
                      <a:pt x="66" y="63"/>
                      <a:pt x="66" y="63"/>
                      <a:pt x="66" y="63"/>
                    </a:cubicBezTo>
                    <a:cubicBezTo>
                      <a:pt x="66" y="63"/>
                      <a:pt x="66" y="63"/>
                      <a:pt x="66" y="63"/>
                    </a:cubicBezTo>
                    <a:cubicBezTo>
                      <a:pt x="65" y="63"/>
                      <a:pt x="65" y="63"/>
                      <a:pt x="64" y="63"/>
                    </a:cubicBezTo>
                    <a:cubicBezTo>
                      <a:pt x="63" y="63"/>
                      <a:pt x="63" y="63"/>
                      <a:pt x="63" y="63"/>
                    </a:cubicBezTo>
                    <a:cubicBezTo>
                      <a:pt x="63" y="63"/>
                      <a:pt x="63" y="63"/>
                      <a:pt x="63" y="63"/>
                    </a:cubicBezTo>
                    <a:cubicBezTo>
                      <a:pt x="63" y="62"/>
                      <a:pt x="63" y="62"/>
                      <a:pt x="63" y="62"/>
                    </a:cubicBezTo>
                    <a:cubicBezTo>
                      <a:pt x="63" y="61"/>
                      <a:pt x="63" y="61"/>
                      <a:pt x="63" y="61"/>
                    </a:cubicBezTo>
                    <a:cubicBezTo>
                      <a:pt x="62" y="61"/>
                      <a:pt x="62" y="61"/>
                      <a:pt x="62" y="61"/>
                    </a:cubicBezTo>
                    <a:cubicBezTo>
                      <a:pt x="61" y="61"/>
                      <a:pt x="61" y="61"/>
                      <a:pt x="61" y="61"/>
                    </a:cubicBezTo>
                    <a:cubicBezTo>
                      <a:pt x="61" y="61"/>
                      <a:pt x="60" y="61"/>
                      <a:pt x="60" y="61"/>
                    </a:cubicBezTo>
                    <a:cubicBezTo>
                      <a:pt x="59" y="61"/>
                      <a:pt x="59" y="61"/>
                      <a:pt x="58" y="61"/>
                    </a:cubicBezTo>
                    <a:cubicBezTo>
                      <a:pt x="58" y="61"/>
                      <a:pt x="58" y="61"/>
                      <a:pt x="58" y="61"/>
                    </a:cubicBezTo>
                    <a:cubicBezTo>
                      <a:pt x="57" y="61"/>
                      <a:pt x="57" y="61"/>
                      <a:pt x="57" y="61"/>
                    </a:cubicBezTo>
                    <a:cubicBezTo>
                      <a:pt x="57" y="61"/>
                      <a:pt x="57" y="60"/>
                      <a:pt x="57" y="60"/>
                    </a:cubicBezTo>
                    <a:cubicBezTo>
                      <a:pt x="58" y="59"/>
                      <a:pt x="58" y="59"/>
                      <a:pt x="58" y="59"/>
                    </a:cubicBezTo>
                    <a:cubicBezTo>
                      <a:pt x="56" y="58"/>
                      <a:pt x="56" y="58"/>
                      <a:pt x="56" y="58"/>
                    </a:cubicBezTo>
                    <a:cubicBezTo>
                      <a:pt x="56" y="58"/>
                      <a:pt x="56" y="58"/>
                      <a:pt x="56" y="58"/>
                    </a:cubicBezTo>
                    <a:cubicBezTo>
                      <a:pt x="56" y="58"/>
                      <a:pt x="56" y="58"/>
                      <a:pt x="56" y="58"/>
                    </a:cubicBezTo>
                    <a:cubicBezTo>
                      <a:pt x="56" y="58"/>
                      <a:pt x="56" y="58"/>
                      <a:pt x="56" y="58"/>
                    </a:cubicBezTo>
                    <a:cubicBezTo>
                      <a:pt x="56" y="56"/>
                      <a:pt x="56" y="56"/>
                      <a:pt x="56" y="56"/>
                    </a:cubicBezTo>
                    <a:cubicBezTo>
                      <a:pt x="55" y="56"/>
                      <a:pt x="55" y="56"/>
                      <a:pt x="55" y="56"/>
                    </a:cubicBezTo>
                    <a:cubicBezTo>
                      <a:pt x="55" y="56"/>
                      <a:pt x="55" y="56"/>
                      <a:pt x="55" y="56"/>
                    </a:cubicBezTo>
                    <a:cubicBezTo>
                      <a:pt x="54" y="56"/>
                      <a:pt x="54" y="56"/>
                      <a:pt x="54" y="56"/>
                    </a:cubicBezTo>
                    <a:cubicBezTo>
                      <a:pt x="54" y="55"/>
                      <a:pt x="54" y="55"/>
                      <a:pt x="54" y="55"/>
                    </a:cubicBezTo>
                    <a:cubicBezTo>
                      <a:pt x="55" y="55"/>
                      <a:pt x="55" y="54"/>
                      <a:pt x="54" y="54"/>
                    </a:cubicBezTo>
                    <a:cubicBezTo>
                      <a:pt x="54" y="53"/>
                      <a:pt x="53" y="53"/>
                      <a:pt x="52" y="53"/>
                    </a:cubicBezTo>
                    <a:cubicBezTo>
                      <a:pt x="52" y="53"/>
                      <a:pt x="52" y="53"/>
                      <a:pt x="52" y="53"/>
                    </a:cubicBezTo>
                    <a:cubicBezTo>
                      <a:pt x="52" y="52"/>
                      <a:pt x="52" y="52"/>
                      <a:pt x="52" y="52"/>
                    </a:cubicBezTo>
                    <a:cubicBezTo>
                      <a:pt x="52" y="51"/>
                      <a:pt x="52" y="51"/>
                      <a:pt x="52" y="51"/>
                    </a:cubicBezTo>
                    <a:cubicBezTo>
                      <a:pt x="51" y="51"/>
                      <a:pt x="51" y="51"/>
                      <a:pt x="51" y="51"/>
                    </a:cubicBezTo>
                    <a:cubicBezTo>
                      <a:pt x="49" y="51"/>
                      <a:pt x="48" y="52"/>
                      <a:pt x="48" y="53"/>
                    </a:cubicBezTo>
                    <a:cubicBezTo>
                      <a:pt x="47" y="54"/>
                      <a:pt x="47" y="54"/>
                      <a:pt x="46" y="54"/>
                    </a:cubicBezTo>
                    <a:cubicBezTo>
                      <a:pt x="46" y="54"/>
                      <a:pt x="46" y="54"/>
                      <a:pt x="46" y="54"/>
                    </a:cubicBezTo>
                    <a:cubicBezTo>
                      <a:pt x="46" y="54"/>
                      <a:pt x="45" y="54"/>
                      <a:pt x="44" y="54"/>
                    </a:cubicBezTo>
                    <a:cubicBezTo>
                      <a:pt x="44" y="53"/>
                      <a:pt x="43" y="53"/>
                      <a:pt x="43" y="53"/>
                    </a:cubicBezTo>
                    <a:cubicBezTo>
                      <a:pt x="41" y="53"/>
                      <a:pt x="40" y="53"/>
                      <a:pt x="39" y="53"/>
                    </a:cubicBezTo>
                    <a:cubicBezTo>
                      <a:pt x="39" y="53"/>
                      <a:pt x="38" y="53"/>
                      <a:pt x="38" y="53"/>
                    </a:cubicBezTo>
                    <a:cubicBezTo>
                      <a:pt x="37" y="53"/>
                      <a:pt x="37" y="53"/>
                      <a:pt x="36" y="53"/>
                    </a:cubicBezTo>
                    <a:cubicBezTo>
                      <a:pt x="35" y="53"/>
                      <a:pt x="35" y="53"/>
                      <a:pt x="35" y="53"/>
                    </a:cubicBezTo>
                    <a:cubicBezTo>
                      <a:pt x="35" y="54"/>
                      <a:pt x="35" y="54"/>
                      <a:pt x="35" y="54"/>
                    </a:cubicBezTo>
                    <a:cubicBezTo>
                      <a:pt x="35" y="54"/>
                      <a:pt x="35" y="54"/>
                      <a:pt x="35" y="54"/>
                    </a:cubicBezTo>
                    <a:cubicBezTo>
                      <a:pt x="35" y="54"/>
                      <a:pt x="35" y="54"/>
                      <a:pt x="34" y="54"/>
                    </a:cubicBezTo>
                    <a:cubicBezTo>
                      <a:pt x="34" y="54"/>
                      <a:pt x="34" y="54"/>
                      <a:pt x="34" y="54"/>
                    </a:cubicBezTo>
                    <a:cubicBezTo>
                      <a:pt x="33" y="54"/>
                      <a:pt x="33" y="54"/>
                      <a:pt x="33" y="54"/>
                    </a:cubicBezTo>
                    <a:cubicBezTo>
                      <a:pt x="32" y="54"/>
                      <a:pt x="32" y="54"/>
                      <a:pt x="32" y="54"/>
                    </a:cubicBezTo>
                    <a:cubicBezTo>
                      <a:pt x="32" y="55"/>
                      <a:pt x="32" y="55"/>
                      <a:pt x="32" y="55"/>
                    </a:cubicBezTo>
                    <a:cubicBezTo>
                      <a:pt x="32" y="56"/>
                      <a:pt x="32" y="56"/>
                      <a:pt x="32" y="56"/>
                    </a:cubicBezTo>
                    <a:cubicBezTo>
                      <a:pt x="32" y="56"/>
                      <a:pt x="32" y="56"/>
                      <a:pt x="31" y="56"/>
                    </a:cubicBezTo>
                    <a:cubicBezTo>
                      <a:pt x="31" y="56"/>
                      <a:pt x="30" y="56"/>
                      <a:pt x="30" y="56"/>
                    </a:cubicBezTo>
                    <a:cubicBezTo>
                      <a:pt x="29" y="56"/>
                      <a:pt x="29" y="56"/>
                      <a:pt x="29" y="56"/>
                    </a:cubicBezTo>
                    <a:cubicBezTo>
                      <a:pt x="29" y="55"/>
                      <a:pt x="28" y="55"/>
                      <a:pt x="27" y="55"/>
                    </a:cubicBezTo>
                    <a:cubicBezTo>
                      <a:pt x="27" y="55"/>
                      <a:pt x="27" y="55"/>
                      <a:pt x="26" y="56"/>
                    </a:cubicBezTo>
                    <a:cubicBezTo>
                      <a:pt x="26" y="56"/>
                      <a:pt x="26" y="56"/>
                      <a:pt x="26" y="56"/>
                    </a:cubicBezTo>
                    <a:cubicBezTo>
                      <a:pt x="26" y="57"/>
                      <a:pt x="26" y="57"/>
                      <a:pt x="26" y="57"/>
                    </a:cubicBezTo>
                    <a:cubicBezTo>
                      <a:pt x="26" y="56"/>
                      <a:pt x="26" y="56"/>
                      <a:pt x="26" y="56"/>
                    </a:cubicBezTo>
                    <a:cubicBezTo>
                      <a:pt x="26" y="56"/>
                      <a:pt x="25" y="56"/>
                      <a:pt x="24" y="57"/>
                    </a:cubicBezTo>
                    <a:cubicBezTo>
                      <a:pt x="24" y="57"/>
                      <a:pt x="24" y="57"/>
                      <a:pt x="24" y="58"/>
                    </a:cubicBezTo>
                    <a:cubicBezTo>
                      <a:pt x="24" y="58"/>
                      <a:pt x="24" y="58"/>
                      <a:pt x="24" y="58"/>
                    </a:cubicBezTo>
                    <a:cubicBezTo>
                      <a:pt x="24" y="58"/>
                      <a:pt x="24" y="58"/>
                      <a:pt x="24" y="58"/>
                    </a:cubicBezTo>
                    <a:cubicBezTo>
                      <a:pt x="23" y="60"/>
                      <a:pt x="22" y="60"/>
                      <a:pt x="21" y="60"/>
                    </a:cubicBezTo>
                    <a:cubicBezTo>
                      <a:pt x="20" y="60"/>
                      <a:pt x="20" y="60"/>
                      <a:pt x="20" y="61"/>
                    </a:cubicBezTo>
                    <a:cubicBezTo>
                      <a:pt x="20" y="61"/>
                      <a:pt x="20" y="61"/>
                      <a:pt x="20" y="61"/>
                    </a:cubicBezTo>
                    <a:cubicBezTo>
                      <a:pt x="19" y="61"/>
                      <a:pt x="19" y="61"/>
                      <a:pt x="19" y="61"/>
                    </a:cubicBezTo>
                    <a:cubicBezTo>
                      <a:pt x="19" y="61"/>
                      <a:pt x="19" y="61"/>
                      <a:pt x="19" y="61"/>
                    </a:cubicBezTo>
                    <a:cubicBezTo>
                      <a:pt x="19" y="61"/>
                      <a:pt x="19" y="61"/>
                      <a:pt x="19" y="61"/>
                    </a:cubicBezTo>
                    <a:cubicBezTo>
                      <a:pt x="18" y="61"/>
                      <a:pt x="18" y="61"/>
                      <a:pt x="18" y="61"/>
                    </a:cubicBezTo>
                    <a:cubicBezTo>
                      <a:pt x="17" y="62"/>
                      <a:pt x="17" y="64"/>
                      <a:pt x="17" y="65"/>
                    </a:cubicBezTo>
                    <a:cubicBezTo>
                      <a:pt x="17" y="65"/>
                      <a:pt x="17" y="65"/>
                      <a:pt x="17" y="65"/>
                    </a:cubicBezTo>
                    <a:cubicBezTo>
                      <a:pt x="17" y="66"/>
                      <a:pt x="16" y="67"/>
                      <a:pt x="16" y="67"/>
                    </a:cubicBezTo>
                    <a:cubicBezTo>
                      <a:pt x="15" y="67"/>
                      <a:pt x="15" y="67"/>
                      <a:pt x="15" y="67"/>
                    </a:cubicBezTo>
                    <a:cubicBezTo>
                      <a:pt x="15" y="68"/>
                      <a:pt x="15" y="68"/>
                      <a:pt x="15" y="68"/>
                    </a:cubicBezTo>
                    <a:cubicBezTo>
                      <a:pt x="16" y="70"/>
                      <a:pt x="16" y="71"/>
                      <a:pt x="15" y="71"/>
                    </a:cubicBezTo>
                    <a:cubicBezTo>
                      <a:pt x="15" y="72"/>
                      <a:pt x="14" y="72"/>
                      <a:pt x="14" y="72"/>
                    </a:cubicBezTo>
                    <a:cubicBezTo>
                      <a:pt x="13" y="72"/>
                      <a:pt x="13" y="72"/>
                      <a:pt x="13" y="72"/>
                    </a:cubicBezTo>
                    <a:cubicBezTo>
                      <a:pt x="13" y="72"/>
                      <a:pt x="13" y="72"/>
                      <a:pt x="13" y="72"/>
                    </a:cubicBezTo>
                    <a:cubicBezTo>
                      <a:pt x="12" y="71"/>
                      <a:pt x="12" y="71"/>
                      <a:pt x="12" y="71"/>
                    </a:cubicBezTo>
                    <a:cubicBezTo>
                      <a:pt x="11" y="71"/>
                      <a:pt x="11" y="72"/>
                      <a:pt x="11" y="72"/>
                    </a:cubicBezTo>
                    <a:cubicBezTo>
                      <a:pt x="11" y="73"/>
                      <a:pt x="11" y="73"/>
                      <a:pt x="11" y="73"/>
                    </a:cubicBezTo>
                    <a:cubicBezTo>
                      <a:pt x="10" y="73"/>
                      <a:pt x="10" y="73"/>
                      <a:pt x="10" y="73"/>
                    </a:cubicBezTo>
                    <a:cubicBezTo>
                      <a:pt x="10" y="73"/>
                      <a:pt x="10" y="73"/>
                      <a:pt x="10" y="73"/>
                    </a:cubicBezTo>
                    <a:cubicBezTo>
                      <a:pt x="10" y="73"/>
                      <a:pt x="10" y="73"/>
                      <a:pt x="10" y="73"/>
                    </a:cubicBezTo>
                    <a:cubicBezTo>
                      <a:pt x="9" y="73"/>
                      <a:pt x="9" y="73"/>
                      <a:pt x="9" y="73"/>
                    </a:cubicBezTo>
                    <a:cubicBezTo>
                      <a:pt x="9" y="73"/>
                      <a:pt x="8" y="73"/>
                      <a:pt x="8" y="73"/>
                    </a:cubicBezTo>
                    <a:cubicBezTo>
                      <a:pt x="8" y="74"/>
                      <a:pt x="8" y="74"/>
                      <a:pt x="8" y="74"/>
                    </a:cubicBezTo>
                    <a:cubicBezTo>
                      <a:pt x="7" y="75"/>
                      <a:pt x="7" y="77"/>
                      <a:pt x="7" y="78"/>
                    </a:cubicBezTo>
                    <a:cubicBezTo>
                      <a:pt x="7" y="79"/>
                      <a:pt x="7" y="79"/>
                      <a:pt x="7" y="79"/>
                    </a:cubicBezTo>
                    <a:cubicBezTo>
                      <a:pt x="6" y="79"/>
                      <a:pt x="6" y="80"/>
                      <a:pt x="6" y="80"/>
                    </a:cubicBezTo>
                    <a:cubicBezTo>
                      <a:pt x="6" y="80"/>
                      <a:pt x="6" y="80"/>
                      <a:pt x="6" y="80"/>
                    </a:cubicBezTo>
                    <a:cubicBezTo>
                      <a:pt x="5" y="80"/>
                      <a:pt x="5" y="80"/>
                      <a:pt x="5" y="80"/>
                    </a:cubicBezTo>
                    <a:cubicBezTo>
                      <a:pt x="5" y="83"/>
                      <a:pt x="5" y="83"/>
                      <a:pt x="5" y="83"/>
                    </a:cubicBezTo>
                    <a:cubicBezTo>
                      <a:pt x="5" y="84"/>
                      <a:pt x="5" y="85"/>
                      <a:pt x="4" y="85"/>
                    </a:cubicBezTo>
                    <a:cubicBezTo>
                      <a:pt x="3" y="86"/>
                      <a:pt x="3" y="86"/>
                      <a:pt x="3" y="86"/>
                    </a:cubicBezTo>
                    <a:cubicBezTo>
                      <a:pt x="2" y="86"/>
                      <a:pt x="2" y="86"/>
                      <a:pt x="2" y="86"/>
                    </a:cubicBezTo>
                    <a:cubicBezTo>
                      <a:pt x="2" y="87"/>
                      <a:pt x="2" y="87"/>
                      <a:pt x="2" y="87"/>
                    </a:cubicBezTo>
                    <a:cubicBezTo>
                      <a:pt x="2" y="87"/>
                      <a:pt x="2" y="88"/>
                      <a:pt x="2" y="88"/>
                    </a:cubicBezTo>
                    <a:cubicBezTo>
                      <a:pt x="2" y="89"/>
                      <a:pt x="2" y="89"/>
                      <a:pt x="1" y="90"/>
                    </a:cubicBezTo>
                    <a:cubicBezTo>
                      <a:pt x="1" y="90"/>
                      <a:pt x="1" y="90"/>
                      <a:pt x="0" y="90"/>
                    </a:cubicBezTo>
                    <a:cubicBezTo>
                      <a:pt x="0" y="90"/>
                      <a:pt x="0" y="90"/>
                      <a:pt x="0" y="90"/>
                    </a:cubicBezTo>
                    <a:cubicBezTo>
                      <a:pt x="0" y="93"/>
                      <a:pt x="0" y="93"/>
                      <a:pt x="0" y="93"/>
                    </a:cubicBezTo>
                    <a:cubicBezTo>
                      <a:pt x="0" y="94"/>
                      <a:pt x="0" y="95"/>
                      <a:pt x="0" y="96"/>
                    </a:cubicBezTo>
                    <a:cubicBezTo>
                      <a:pt x="1" y="96"/>
                      <a:pt x="1" y="96"/>
                      <a:pt x="1" y="96"/>
                    </a:cubicBezTo>
                    <a:cubicBezTo>
                      <a:pt x="1" y="97"/>
                      <a:pt x="1" y="97"/>
                      <a:pt x="1" y="97"/>
                    </a:cubicBezTo>
                    <a:cubicBezTo>
                      <a:pt x="1" y="97"/>
                      <a:pt x="1" y="98"/>
                      <a:pt x="2" y="98"/>
                    </a:cubicBezTo>
                    <a:cubicBezTo>
                      <a:pt x="2" y="98"/>
                      <a:pt x="2" y="98"/>
                      <a:pt x="2" y="98"/>
                    </a:cubicBezTo>
                    <a:cubicBezTo>
                      <a:pt x="2" y="98"/>
                      <a:pt x="2" y="98"/>
                      <a:pt x="2" y="98"/>
                    </a:cubicBezTo>
                    <a:cubicBezTo>
                      <a:pt x="2" y="99"/>
                      <a:pt x="2" y="99"/>
                      <a:pt x="2" y="99"/>
                    </a:cubicBezTo>
                    <a:cubicBezTo>
                      <a:pt x="2" y="99"/>
                      <a:pt x="2" y="99"/>
                      <a:pt x="2" y="99"/>
                    </a:cubicBezTo>
                    <a:cubicBezTo>
                      <a:pt x="2" y="100"/>
                      <a:pt x="3" y="100"/>
                      <a:pt x="4" y="101"/>
                    </a:cubicBezTo>
                    <a:cubicBezTo>
                      <a:pt x="4" y="101"/>
                      <a:pt x="4" y="101"/>
                      <a:pt x="4" y="101"/>
                    </a:cubicBezTo>
                    <a:cubicBezTo>
                      <a:pt x="4" y="101"/>
                      <a:pt x="4" y="101"/>
                      <a:pt x="4" y="101"/>
                    </a:cubicBezTo>
                    <a:cubicBezTo>
                      <a:pt x="4" y="101"/>
                      <a:pt x="4" y="102"/>
                      <a:pt x="4" y="102"/>
                    </a:cubicBezTo>
                    <a:cubicBezTo>
                      <a:pt x="4" y="103"/>
                      <a:pt x="4" y="103"/>
                      <a:pt x="4" y="103"/>
                    </a:cubicBezTo>
                    <a:cubicBezTo>
                      <a:pt x="4" y="104"/>
                      <a:pt x="4" y="105"/>
                      <a:pt x="3" y="106"/>
                    </a:cubicBezTo>
                    <a:cubicBezTo>
                      <a:pt x="3" y="106"/>
                      <a:pt x="3" y="107"/>
                      <a:pt x="2" y="107"/>
                    </a:cubicBezTo>
                    <a:cubicBezTo>
                      <a:pt x="2" y="108"/>
                      <a:pt x="1" y="108"/>
                      <a:pt x="1" y="109"/>
                    </a:cubicBezTo>
                    <a:cubicBezTo>
                      <a:pt x="0" y="110"/>
                      <a:pt x="0" y="110"/>
                      <a:pt x="0" y="110"/>
                    </a:cubicBezTo>
                    <a:cubicBezTo>
                      <a:pt x="2" y="111"/>
                      <a:pt x="2" y="111"/>
                      <a:pt x="2" y="111"/>
                    </a:cubicBezTo>
                    <a:cubicBezTo>
                      <a:pt x="2" y="111"/>
                      <a:pt x="2" y="111"/>
                      <a:pt x="2" y="111"/>
                    </a:cubicBezTo>
                    <a:cubicBezTo>
                      <a:pt x="2" y="111"/>
                      <a:pt x="2" y="111"/>
                      <a:pt x="2" y="111"/>
                    </a:cubicBezTo>
                    <a:cubicBezTo>
                      <a:pt x="2" y="112"/>
                      <a:pt x="2" y="112"/>
                      <a:pt x="2" y="112"/>
                    </a:cubicBezTo>
                    <a:cubicBezTo>
                      <a:pt x="2" y="112"/>
                      <a:pt x="2" y="112"/>
                      <a:pt x="2" y="112"/>
                    </a:cubicBezTo>
                    <a:cubicBezTo>
                      <a:pt x="2" y="112"/>
                      <a:pt x="2" y="113"/>
                      <a:pt x="3" y="113"/>
                    </a:cubicBezTo>
                    <a:cubicBezTo>
                      <a:pt x="4" y="114"/>
                      <a:pt x="4" y="114"/>
                      <a:pt x="4" y="114"/>
                    </a:cubicBezTo>
                    <a:cubicBezTo>
                      <a:pt x="4" y="114"/>
                      <a:pt x="4" y="115"/>
                      <a:pt x="5" y="116"/>
                    </a:cubicBezTo>
                    <a:cubicBezTo>
                      <a:pt x="5" y="116"/>
                      <a:pt x="5" y="116"/>
                      <a:pt x="5" y="116"/>
                    </a:cubicBezTo>
                    <a:cubicBezTo>
                      <a:pt x="5" y="117"/>
                      <a:pt x="5" y="117"/>
                      <a:pt x="6" y="118"/>
                    </a:cubicBezTo>
                    <a:cubicBezTo>
                      <a:pt x="6" y="118"/>
                      <a:pt x="7" y="118"/>
                      <a:pt x="7" y="118"/>
                    </a:cubicBezTo>
                    <a:cubicBezTo>
                      <a:pt x="7" y="119"/>
                      <a:pt x="7" y="119"/>
                      <a:pt x="7" y="119"/>
                    </a:cubicBezTo>
                    <a:cubicBezTo>
                      <a:pt x="8" y="119"/>
                      <a:pt x="9" y="120"/>
                      <a:pt x="9" y="120"/>
                    </a:cubicBezTo>
                    <a:cubicBezTo>
                      <a:pt x="11" y="121"/>
                      <a:pt x="11" y="123"/>
                      <a:pt x="11" y="125"/>
                    </a:cubicBezTo>
                    <a:cubicBezTo>
                      <a:pt x="11" y="125"/>
                      <a:pt x="11" y="125"/>
                      <a:pt x="11" y="125"/>
                    </a:cubicBezTo>
                    <a:cubicBezTo>
                      <a:pt x="11" y="126"/>
                      <a:pt x="11" y="129"/>
                      <a:pt x="13" y="129"/>
                    </a:cubicBezTo>
                    <a:cubicBezTo>
                      <a:pt x="13" y="129"/>
                      <a:pt x="13" y="129"/>
                      <a:pt x="13" y="129"/>
                    </a:cubicBezTo>
                    <a:cubicBezTo>
                      <a:pt x="14" y="129"/>
                      <a:pt x="14" y="129"/>
                      <a:pt x="14" y="129"/>
                    </a:cubicBezTo>
                    <a:cubicBezTo>
                      <a:pt x="14" y="129"/>
                      <a:pt x="14" y="129"/>
                      <a:pt x="14" y="129"/>
                    </a:cubicBezTo>
                    <a:cubicBezTo>
                      <a:pt x="14" y="131"/>
                      <a:pt x="14" y="131"/>
                      <a:pt x="14" y="131"/>
                    </a:cubicBezTo>
                    <a:cubicBezTo>
                      <a:pt x="15" y="131"/>
                      <a:pt x="15" y="131"/>
                      <a:pt x="15" y="131"/>
                    </a:cubicBezTo>
                    <a:cubicBezTo>
                      <a:pt x="16" y="131"/>
                      <a:pt x="16" y="131"/>
                      <a:pt x="16" y="131"/>
                    </a:cubicBezTo>
                    <a:cubicBezTo>
                      <a:pt x="18" y="131"/>
                      <a:pt x="18" y="131"/>
                      <a:pt x="18" y="131"/>
                    </a:cubicBezTo>
                    <a:cubicBezTo>
                      <a:pt x="18" y="131"/>
                      <a:pt x="18" y="132"/>
                      <a:pt x="20" y="132"/>
                    </a:cubicBezTo>
                    <a:cubicBezTo>
                      <a:pt x="20" y="132"/>
                      <a:pt x="20" y="132"/>
                      <a:pt x="20" y="132"/>
                    </a:cubicBezTo>
                    <a:cubicBezTo>
                      <a:pt x="20" y="132"/>
                      <a:pt x="20" y="132"/>
                      <a:pt x="20" y="132"/>
                    </a:cubicBezTo>
                    <a:cubicBezTo>
                      <a:pt x="21" y="132"/>
                      <a:pt x="21" y="132"/>
                      <a:pt x="21" y="132"/>
                    </a:cubicBezTo>
                    <a:cubicBezTo>
                      <a:pt x="21" y="132"/>
                      <a:pt x="21" y="132"/>
                      <a:pt x="21" y="132"/>
                    </a:cubicBezTo>
                    <a:cubicBezTo>
                      <a:pt x="21" y="132"/>
                      <a:pt x="21" y="132"/>
                      <a:pt x="21" y="132"/>
                    </a:cubicBezTo>
                    <a:cubicBezTo>
                      <a:pt x="21" y="133"/>
                      <a:pt x="21" y="134"/>
                      <a:pt x="22" y="134"/>
                    </a:cubicBezTo>
                    <a:cubicBezTo>
                      <a:pt x="22" y="134"/>
                      <a:pt x="22" y="134"/>
                      <a:pt x="22" y="134"/>
                    </a:cubicBezTo>
                    <a:cubicBezTo>
                      <a:pt x="22" y="135"/>
                      <a:pt x="23" y="136"/>
                      <a:pt x="24" y="136"/>
                    </a:cubicBezTo>
                    <a:cubicBezTo>
                      <a:pt x="25" y="136"/>
                      <a:pt x="26" y="137"/>
                      <a:pt x="26" y="137"/>
                    </a:cubicBezTo>
                    <a:cubicBezTo>
                      <a:pt x="27" y="138"/>
                      <a:pt x="27" y="138"/>
                      <a:pt x="27" y="138"/>
                    </a:cubicBezTo>
                    <a:cubicBezTo>
                      <a:pt x="27" y="138"/>
                      <a:pt x="27" y="138"/>
                      <a:pt x="27" y="138"/>
                    </a:cubicBezTo>
                    <a:cubicBezTo>
                      <a:pt x="27" y="139"/>
                      <a:pt x="28" y="139"/>
                      <a:pt x="28" y="139"/>
                    </a:cubicBezTo>
                    <a:cubicBezTo>
                      <a:pt x="30" y="139"/>
                      <a:pt x="30" y="139"/>
                      <a:pt x="30" y="139"/>
                    </a:cubicBezTo>
                    <a:cubicBezTo>
                      <a:pt x="30" y="138"/>
                      <a:pt x="30" y="138"/>
                      <a:pt x="30" y="138"/>
                    </a:cubicBezTo>
                    <a:cubicBezTo>
                      <a:pt x="30" y="138"/>
                      <a:pt x="30" y="138"/>
                      <a:pt x="30" y="138"/>
                    </a:cubicBezTo>
                    <a:cubicBezTo>
                      <a:pt x="31" y="138"/>
                      <a:pt x="31" y="138"/>
                      <a:pt x="32" y="138"/>
                    </a:cubicBezTo>
                    <a:cubicBezTo>
                      <a:pt x="33" y="138"/>
                      <a:pt x="33" y="138"/>
                      <a:pt x="33" y="138"/>
                    </a:cubicBezTo>
                    <a:cubicBezTo>
                      <a:pt x="33" y="137"/>
                      <a:pt x="33" y="137"/>
                      <a:pt x="33" y="137"/>
                    </a:cubicBezTo>
                    <a:cubicBezTo>
                      <a:pt x="33" y="137"/>
                      <a:pt x="33" y="137"/>
                      <a:pt x="33" y="137"/>
                    </a:cubicBezTo>
                    <a:cubicBezTo>
                      <a:pt x="33" y="137"/>
                      <a:pt x="34" y="136"/>
                      <a:pt x="34" y="136"/>
                    </a:cubicBezTo>
                    <a:cubicBezTo>
                      <a:pt x="34" y="136"/>
                      <a:pt x="35" y="137"/>
                      <a:pt x="35" y="137"/>
                    </a:cubicBezTo>
                    <a:cubicBezTo>
                      <a:pt x="35" y="137"/>
                      <a:pt x="35" y="137"/>
                      <a:pt x="35" y="137"/>
                    </a:cubicBezTo>
                    <a:cubicBezTo>
                      <a:pt x="35" y="137"/>
                      <a:pt x="36" y="138"/>
                      <a:pt x="37" y="138"/>
                    </a:cubicBezTo>
                    <a:cubicBezTo>
                      <a:pt x="38" y="138"/>
                      <a:pt x="38" y="138"/>
                      <a:pt x="38" y="138"/>
                    </a:cubicBezTo>
                    <a:cubicBezTo>
                      <a:pt x="38" y="138"/>
                      <a:pt x="38" y="138"/>
                      <a:pt x="38" y="138"/>
                    </a:cubicBezTo>
                    <a:cubicBezTo>
                      <a:pt x="38" y="138"/>
                      <a:pt x="38" y="138"/>
                      <a:pt x="38" y="138"/>
                    </a:cubicBezTo>
                    <a:cubicBezTo>
                      <a:pt x="39" y="138"/>
                      <a:pt x="39" y="138"/>
                      <a:pt x="39" y="139"/>
                    </a:cubicBezTo>
                    <a:cubicBezTo>
                      <a:pt x="40" y="139"/>
                      <a:pt x="41" y="139"/>
                      <a:pt x="42" y="139"/>
                    </a:cubicBezTo>
                    <a:cubicBezTo>
                      <a:pt x="42" y="139"/>
                      <a:pt x="42" y="139"/>
                      <a:pt x="42" y="139"/>
                    </a:cubicBezTo>
                    <a:cubicBezTo>
                      <a:pt x="43" y="139"/>
                      <a:pt x="43" y="139"/>
                      <a:pt x="43" y="139"/>
                    </a:cubicBezTo>
                    <a:cubicBezTo>
                      <a:pt x="43" y="139"/>
                      <a:pt x="43" y="139"/>
                      <a:pt x="43" y="139"/>
                    </a:cubicBezTo>
                    <a:cubicBezTo>
                      <a:pt x="44" y="139"/>
                      <a:pt x="44" y="139"/>
                      <a:pt x="44" y="139"/>
                    </a:cubicBezTo>
                    <a:cubicBezTo>
                      <a:pt x="46" y="139"/>
                      <a:pt x="46" y="139"/>
                      <a:pt x="46" y="138"/>
                    </a:cubicBezTo>
                    <a:cubicBezTo>
                      <a:pt x="46" y="138"/>
                      <a:pt x="46" y="138"/>
                      <a:pt x="46" y="138"/>
                    </a:cubicBezTo>
                    <a:cubicBezTo>
                      <a:pt x="46" y="138"/>
                      <a:pt x="46" y="138"/>
                      <a:pt x="46" y="138"/>
                    </a:cubicBezTo>
                    <a:cubicBezTo>
                      <a:pt x="46" y="138"/>
                      <a:pt x="46" y="138"/>
                      <a:pt x="46" y="138"/>
                    </a:cubicBezTo>
                    <a:cubicBezTo>
                      <a:pt x="47" y="138"/>
                      <a:pt x="47" y="138"/>
                      <a:pt x="47" y="138"/>
                    </a:cubicBezTo>
                    <a:cubicBezTo>
                      <a:pt x="47" y="137"/>
                      <a:pt x="47" y="137"/>
                      <a:pt x="47" y="137"/>
                    </a:cubicBezTo>
                    <a:cubicBezTo>
                      <a:pt x="47" y="136"/>
                      <a:pt x="47" y="136"/>
                      <a:pt x="48" y="135"/>
                    </a:cubicBezTo>
                    <a:cubicBezTo>
                      <a:pt x="48" y="134"/>
                      <a:pt x="48" y="134"/>
                      <a:pt x="49" y="134"/>
                    </a:cubicBezTo>
                    <a:cubicBezTo>
                      <a:pt x="49" y="134"/>
                      <a:pt x="49" y="133"/>
                      <a:pt x="50" y="133"/>
                    </a:cubicBezTo>
                    <a:cubicBezTo>
                      <a:pt x="50" y="133"/>
                      <a:pt x="50" y="133"/>
                      <a:pt x="50" y="133"/>
                    </a:cubicBezTo>
                    <a:cubicBezTo>
                      <a:pt x="51" y="133"/>
                      <a:pt x="51" y="133"/>
                      <a:pt x="51" y="133"/>
                    </a:cubicBezTo>
                    <a:cubicBezTo>
                      <a:pt x="54" y="133"/>
                      <a:pt x="54" y="133"/>
                      <a:pt x="54" y="133"/>
                    </a:cubicBezTo>
                    <a:cubicBezTo>
                      <a:pt x="55" y="133"/>
                      <a:pt x="56" y="134"/>
                      <a:pt x="57" y="135"/>
                    </a:cubicBezTo>
                    <a:cubicBezTo>
                      <a:pt x="57" y="136"/>
                      <a:pt x="57" y="136"/>
                      <a:pt x="58" y="136"/>
                    </a:cubicBezTo>
                    <a:cubicBezTo>
                      <a:pt x="59" y="136"/>
                      <a:pt x="59" y="136"/>
                      <a:pt x="59" y="136"/>
                    </a:cubicBezTo>
                    <a:cubicBezTo>
                      <a:pt x="60" y="136"/>
                      <a:pt x="60" y="136"/>
                      <a:pt x="60" y="136"/>
                    </a:cubicBezTo>
                    <a:cubicBezTo>
                      <a:pt x="60" y="136"/>
                      <a:pt x="60" y="136"/>
                      <a:pt x="60" y="136"/>
                    </a:cubicBezTo>
                    <a:cubicBezTo>
                      <a:pt x="60" y="137"/>
                      <a:pt x="60" y="137"/>
                      <a:pt x="60" y="137"/>
                    </a:cubicBezTo>
                    <a:cubicBezTo>
                      <a:pt x="60" y="138"/>
                      <a:pt x="60" y="138"/>
                      <a:pt x="60" y="138"/>
                    </a:cubicBezTo>
                    <a:cubicBezTo>
                      <a:pt x="61" y="138"/>
                      <a:pt x="61" y="138"/>
                      <a:pt x="61" y="138"/>
                    </a:cubicBezTo>
                    <a:cubicBezTo>
                      <a:pt x="61" y="138"/>
                      <a:pt x="61" y="138"/>
                      <a:pt x="61" y="138"/>
                    </a:cubicBezTo>
                    <a:cubicBezTo>
                      <a:pt x="62" y="138"/>
                      <a:pt x="62" y="138"/>
                      <a:pt x="63" y="138"/>
                    </a:cubicBezTo>
                    <a:cubicBezTo>
                      <a:pt x="64" y="138"/>
                      <a:pt x="64" y="138"/>
                      <a:pt x="64" y="138"/>
                    </a:cubicBezTo>
                    <a:cubicBezTo>
                      <a:pt x="64" y="138"/>
                      <a:pt x="64" y="138"/>
                      <a:pt x="64" y="138"/>
                    </a:cubicBezTo>
                    <a:cubicBezTo>
                      <a:pt x="64" y="139"/>
                      <a:pt x="64" y="139"/>
                      <a:pt x="64" y="139"/>
                    </a:cubicBezTo>
                    <a:cubicBezTo>
                      <a:pt x="65" y="139"/>
                      <a:pt x="65" y="139"/>
                      <a:pt x="65" y="139"/>
                    </a:cubicBezTo>
                    <a:cubicBezTo>
                      <a:pt x="66" y="139"/>
                      <a:pt x="66" y="139"/>
                      <a:pt x="67" y="140"/>
                    </a:cubicBezTo>
                    <a:cubicBezTo>
                      <a:pt x="67" y="140"/>
                      <a:pt x="68" y="140"/>
                      <a:pt x="68" y="141"/>
                    </a:cubicBezTo>
                    <a:cubicBezTo>
                      <a:pt x="69" y="141"/>
                      <a:pt x="70" y="143"/>
                      <a:pt x="70" y="144"/>
                    </a:cubicBezTo>
                    <a:cubicBezTo>
                      <a:pt x="70" y="145"/>
                      <a:pt x="70" y="145"/>
                      <a:pt x="69" y="146"/>
                    </a:cubicBezTo>
                    <a:cubicBezTo>
                      <a:pt x="69" y="147"/>
                      <a:pt x="69" y="147"/>
                      <a:pt x="69" y="147"/>
                    </a:cubicBezTo>
                    <a:cubicBezTo>
                      <a:pt x="69" y="147"/>
                      <a:pt x="69" y="148"/>
                      <a:pt x="68" y="148"/>
                    </a:cubicBezTo>
                    <a:cubicBezTo>
                      <a:pt x="68" y="149"/>
                      <a:pt x="68" y="149"/>
                      <a:pt x="68" y="149"/>
                    </a:cubicBezTo>
                    <a:cubicBezTo>
                      <a:pt x="68" y="149"/>
                      <a:pt x="68" y="149"/>
                      <a:pt x="68" y="149"/>
                    </a:cubicBezTo>
                    <a:cubicBezTo>
                      <a:pt x="67" y="149"/>
                      <a:pt x="67" y="149"/>
                      <a:pt x="67" y="149"/>
                    </a:cubicBezTo>
                    <a:cubicBezTo>
                      <a:pt x="67" y="151"/>
                      <a:pt x="67" y="151"/>
                      <a:pt x="67" y="151"/>
                    </a:cubicBezTo>
                    <a:cubicBezTo>
                      <a:pt x="67" y="152"/>
                      <a:pt x="67" y="152"/>
                      <a:pt x="67" y="152"/>
                    </a:cubicBezTo>
                    <a:cubicBezTo>
                      <a:pt x="68" y="152"/>
                      <a:pt x="68" y="152"/>
                      <a:pt x="68" y="152"/>
                    </a:cubicBezTo>
                    <a:cubicBezTo>
                      <a:pt x="68" y="152"/>
                      <a:pt x="68" y="152"/>
                      <a:pt x="68" y="152"/>
                    </a:cubicBezTo>
                    <a:cubicBezTo>
                      <a:pt x="68" y="153"/>
                      <a:pt x="68" y="153"/>
                      <a:pt x="68" y="153"/>
                    </a:cubicBezTo>
                    <a:cubicBezTo>
                      <a:pt x="68" y="153"/>
                      <a:pt x="68" y="153"/>
                      <a:pt x="68" y="153"/>
                    </a:cubicBezTo>
                    <a:cubicBezTo>
                      <a:pt x="68" y="154"/>
                      <a:pt x="68" y="154"/>
                      <a:pt x="68" y="154"/>
                    </a:cubicBezTo>
                    <a:cubicBezTo>
                      <a:pt x="68" y="154"/>
                      <a:pt x="69" y="155"/>
                      <a:pt x="70" y="155"/>
                    </a:cubicBezTo>
                    <a:cubicBezTo>
                      <a:pt x="70" y="155"/>
                      <a:pt x="70" y="155"/>
                      <a:pt x="70" y="155"/>
                    </a:cubicBezTo>
                    <a:cubicBezTo>
                      <a:pt x="70" y="156"/>
                      <a:pt x="71" y="156"/>
                      <a:pt x="71" y="157"/>
                    </a:cubicBezTo>
                    <a:cubicBezTo>
                      <a:pt x="71" y="157"/>
                      <a:pt x="71" y="157"/>
                      <a:pt x="72" y="158"/>
                    </a:cubicBezTo>
                    <a:cubicBezTo>
                      <a:pt x="72" y="159"/>
                      <a:pt x="72" y="159"/>
                      <a:pt x="73" y="160"/>
                    </a:cubicBezTo>
                    <a:cubicBezTo>
                      <a:pt x="73" y="161"/>
                      <a:pt x="73" y="161"/>
                      <a:pt x="73" y="161"/>
                    </a:cubicBezTo>
                    <a:cubicBezTo>
                      <a:pt x="73" y="161"/>
                      <a:pt x="73" y="162"/>
                      <a:pt x="73" y="162"/>
                    </a:cubicBezTo>
                    <a:cubicBezTo>
                      <a:pt x="73" y="163"/>
                      <a:pt x="73" y="163"/>
                      <a:pt x="74" y="164"/>
                    </a:cubicBezTo>
                    <a:cubicBezTo>
                      <a:pt x="75" y="164"/>
                      <a:pt x="75" y="164"/>
                      <a:pt x="75" y="164"/>
                    </a:cubicBezTo>
                    <a:cubicBezTo>
                      <a:pt x="75" y="165"/>
                      <a:pt x="75" y="165"/>
                      <a:pt x="76" y="165"/>
                    </a:cubicBezTo>
                    <a:cubicBezTo>
                      <a:pt x="76" y="165"/>
                      <a:pt x="76" y="166"/>
                      <a:pt x="76" y="166"/>
                    </a:cubicBezTo>
                    <a:cubicBezTo>
                      <a:pt x="76" y="166"/>
                      <a:pt x="76" y="166"/>
                      <a:pt x="76" y="166"/>
                    </a:cubicBezTo>
                    <a:cubicBezTo>
                      <a:pt x="76" y="167"/>
                      <a:pt x="76" y="167"/>
                      <a:pt x="76" y="168"/>
                    </a:cubicBezTo>
                    <a:cubicBezTo>
                      <a:pt x="76" y="169"/>
                      <a:pt x="76" y="169"/>
                      <a:pt x="76" y="169"/>
                    </a:cubicBezTo>
                    <a:cubicBezTo>
                      <a:pt x="76" y="169"/>
                      <a:pt x="76" y="169"/>
                      <a:pt x="76" y="169"/>
                    </a:cubicBezTo>
                    <a:cubicBezTo>
                      <a:pt x="77" y="169"/>
                      <a:pt x="77" y="169"/>
                      <a:pt x="77" y="169"/>
                    </a:cubicBezTo>
                    <a:cubicBezTo>
                      <a:pt x="77" y="169"/>
                      <a:pt x="77" y="169"/>
                      <a:pt x="77" y="169"/>
                    </a:cubicBezTo>
                    <a:cubicBezTo>
                      <a:pt x="77" y="170"/>
                      <a:pt x="77" y="170"/>
                      <a:pt x="77" y="170"/>
                    </a:cubicBezTo>
                    <a:cubicBezTo>
                      <a:pt x="77" y="170"/>
                      <a:pt x="77" y="170"/>
                      <a:pt x="77" y="170"/>
                    </a:cubicBezTo>
                    <a:cubicBezTo>
                      <a:pt x="77" y="173"/>
                      <a:pt x="77" y="173"/>
                      <a:pt x="77" y="173"/>
                    </a:cubicBezTo>
                    <a:cubicBezTo>
                      <a:pt x="77" y="174"/>
                      <a:pt x="77" y="174"/>
                      <a:pt x="77" y="174"/>
                    </a:cubicBezTo>
                    <a:cubicBezTo>
                      <a:pt x="77" y="174"/>
                      <a:pt x="77" y="176"/>
                      <a:pt x="77" y="176"/>
                    </a:cubicBezTo>
                    <a:cubicBezTo>
                      <a:pt x="77" y="176"/>
                      <a:pt x="77" y="176"/>
                      <a:pt x="77" y="176"/>
                    </a:cubicBezTo>
                    <a:cubicBezTo>
                      <a:pt x="76" y="176"/>
                      <a:pt x="76" y="176"/>
                      <a:pt x="76" y="176"/>
                    </a:cubicBezTo>
                    <a:cubicBezTo>
                      <a:pt x="76" y="181"/>
                      <a:pt x="76" y="181"/>
                      <a:pt x="76" y="181"/>
                    </a:cubicBezTo>
                    <a:cubicBezTo>
                      <a:pt x="76" y="181"/>
                      <a:pt x="76" y="181"/>
                      <a:pt x="76" y="181"/>
                    </a:cubicBezTo>
                    <a:cubicBezTo>
                      <a:pt x="77" y="181"/>
                      <a:pt x="77" y="181"/>
                      <a:pt x="77" y="181"/>
                    </a:cubicBezTo>
                    <a:cubicBezTo>
                      <a:pt x="78" y="182"/>
                      <a:pt x="78" y="182"/>
                      <a:pt x="78" y="182"/>
                    </a:cubicBezTo>
                    <a:cubicBezTo>
                      <a:pt x="77" y="182"/>
                      <a:pt x="77" y="182"/>
                      <a:pt x="77" y="183"/>
                    </a:cubicBezTo>
                    <a:cubicBezTo>
                      <a:pt x="77" y="183"/>
                      <a:pt x="77" y="183"/>
                      <a:pt x="77" y="183"/>
                    </a:cubicBezTo>
                    <a:cubicBezTo>
                      <a:pt x="77" y="183"/>
                      <a:pt x="76" y="184"/>
                      <a:pt x="76" y="184"/>
                    </a:cubicBezTo>
                    <a:cubicBezTo>
                      <a:pt x="75" y="185"/>
                      <a:pt x="75" y="185"/>
                      <a:pt x="75" y="185"/>
                    </a:cubicBezTo>
                    <a:cubicBezTo>
                      <a:pt x="74" y="186"/>
                      <a:pt x="74" y="186"/>
                      <a:pt x="74" y="187"/>
                    </a:cubicBezTo>
                    <a:cubicBezTo>
                      <a:pt x="74" y="188"/>
                      <a:pt x="74" y="188"/>
                      <a:pt x="74" y="188"/>
                    </a:cubicBezTo>
                    <a:cubicBezTo>
                      <a:pt x="74" y="188"/>
                      <a:pt x="74" y="188"/>
                      <a:pt x="74" y="188"/>
                    </a:cubicBezTo>
                    <a:cubicBezTo>
                      <a:pt x="73" y="187"/>
                      <a:pt x="73" y="187"/>
                      <a:pt x="73" y="187"/>
                    </a:cubicBezTo>
                    <a:cubicBezTo>
                      <a:pt x="73" y="193"/>
                      <a:pt x="73" y="193"/>
                      <a:pt x="73" y="193"/>
                    </a:cubicBezTo>
                    <a:cubicBezTo>
                      <a:pt x="73" y="193"/>
                      <a:pt x="73" y="193"/>
                      <a:pt x="73" y="193"/>
                    </a:cubicBezTo>
                    <a:cubicBezTo>
                      <a:pt x="72" y="193"/>
                      <a:pt x="72" y="193"/>
                      <a:pt x="72" y="193"/>
                    </a:cubicBezTo>
                    <a:cubicBezTo>
                      <a:pt x="71" y="193"/>
                      <a:pt x="71" y="193"/>
                      <a:pt x="71" y="193"/>
                    </a:cubicBezTo>
                    <a:cubicBezTo>
                      <a:pt x="71" y="194"/>
                      <a:pt x="71" y="194"/>
                      <a:pt x="71" y="194"/>
                    </a:cubicBezTo>
                    <a:cubicBezTo>
                      <a:pt x="71" y="195"/>
                      <a:pt x="71" y="195"/>
                      <a:pt x="71" y="195"/>
                    </a:cubicBezTo>
                    <a:cubicBezTo>
                      <a:pt x="70" y="196"/>
                      <a:pt x="70" y="196"/>
                      <a:pt x="70" y="196"/>
                    </a:cubicBezTo>
                    <a:cubicBezTo>
                      <a:pt x="70" y="197"/>
                      <a:pt x="70" y="197"/>
                      <a:pt x="70" y="197"/>
                    </a:cubicBezTo>
                    <a:cubicBezTo>
                      <a:pt x="70" y="198"/>
                      <a:pt x="70" y="198"/>
                      <a:pt x="70" y="198"/>
                    </a:cubicBezTo>
                    <a:cubicBezTo>
                      <a:pt x="69" y="198"/>
                      <a:pt x="69" y="198"/>
                      <a:pt x="69" y="198"/>
                    </a:cubicBezTo>
                    <a:cubicBezTo>
                      <a:pt x="68" y="197"/>
                      <a:pt x="68" y="197"/>
                      <a:pt x="68" y="197"/>
                    </a:cubicBezTo>
                    <a:cubicBezTo>
                      <a:pt x="68" y="211"/>
                      <a:pt x="68" y="211"/>
                      <a:pt x="68" y="211"/>
                    </a:cubicBezTo>
                    <a:cubicBezTo>
                      <a:pt x="69" y="211"/>
                      <a:pt x="69" y="211"/>
                      <a:pt x="69" y="211"/>
                    </a:cubicBezTo>
                    <a:cubicBezTo>
                      <a:pt x="70" y="211"/>
                      <a:pt x="70" y="211"/>
                      <a:pt x="70" y="211"/>
                    </a:cubicBezTo>
                    <a:cubicBezTo>
                      <a:pt x="70" y="211"/>
                      <a:pt x="70" y="211"/>
                      <a:pt x="70" y="211"/>
                    </a:cubicBezTo>
                    <a:cubicBezTo>
                      <a:pt x="70" y="211"/>
                      <a:pt x="70" y="211"/>
                      <a:pt x="70" y="211"/>
                    </a:cubicBezTo>
                    <a:cubicBezTo>
                      <a:pt x="70" y="212"/>
                      <a:pt x="70" y="212"/>
                      <a:pt x="70" y="212"/>
                    </a:cubicBezTo>
                    <a:cubicBezTo>
                      <a:pt x="70" y="213"/>
                      <a:pt x="70" y="213"/>
                      <a:pt x="70" y="213"/>
                    </a:cubicBezTo>
                    <a:cubicBezTo>
                      <a:pt x="70" y="213"/>
                      <a:pt x="70"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4"/>
                      <a:pt x="71" y="214"/>
                      <a:pt x="71" y="214"/>
                    </a:cubicBezTo>
                    <a:cubicBezTo>
                      <a:pt x="71" y="215"/>
                      <a:pt x="71" y="215"/>
                      <a:pt x="71" y="215"/>
                    </a:cubicBezTo>
                    <a:cubicBezTo>
                      <a:pt x="71" y="217"/>
                      <a:pt x="71" y="217"/>
                      <a:pt x="71" y="218"/>
                    </a:cubicBezTo>
                    <a:cubicBezTo>
                      <a:pt x="71" y="218"/>
                      <a:pt x="71" y="218"/>
                      <a:pt x="71" y="218"/>
                    </a:cubicBezTo>
                    <a:cubicBezTo>
                      <a:pt x="70" y="217"/>
                      <a:pt x="70" y="217"/>
                      <a:pt x="70" y="217"/>
                    </a:cubicBezTo>
                    <a:cubicBezTo>
                      <a:pt x="70" y="231"/>
                      <a:pt x="70" y="231"/>
                      <a:pt x="70" y="231"/>
                    </a:cubicBezTo>
                    <a:cubicBezTo>
                      <a:pt x="70" y="231"/>
                      <a:pt x="70" y="231"/>
                      <a:pt x="70" y="231"/>
                    </a:cubicBezTo>
                    <a:cubicBezTo>
                      <a:pt x="71" y="232"/>
                      <a:pt x="71" y="232"/>
                      <a:pt x="71" y="232"/>
                    </a:cubicBezTo>
                    <a:cubicBezTo>
                      <a:pt x="72" y="232"/>
                      <a:pt x="72" y="233"/>
                      <a:pt x="72" y="234"/>
                    </a:cubicBezTo>
                    <a:cubicBezTo>
                      <a:pt x="73" y="235"/>
                      <a:pt x="73" y="236"/>
                      <a:pt x="72" y="236"/>
                    </a:cubicBezTo>
                    <a:cubicBezTo>
                      <a:pt x="72" y="237"/>
                      <a:pt x="72" y="237"/>
                      <a:pt x="71" y="238"/>
                    </a:cubicBezTo>
                    <a:cubicBezTo>
                      <a:pt x="71" y="238"/>
                      <a:pt x="70" y="238"/>
                      <a:pt x="70" y="238"/>
                    </a:cubicBezTo>
                    <a:cubicBezTo>
                      <a:pt x="69" y="239"/>
                      <a:pt x="69" y="239"/>
                      <a:pt x="69" y="239"/>
                    </a:cubicBezTo>
                    <a:cubicBezTo>
                      <a:pt x="68" y="239"/>
                      <a:pt x="68" y="239"/>
                      <a:pt x="67" y="239"/>
                    </a:cubicBezTo>
                    <a:cubicBezTo>
                      <a:pt x="67" y="240"/>
                      <a:pt x="67" y="241"/>
                      <a:pt x="67" y="242"/>
                    </a:cubicBezTo>
                    <a:cubicBezTo>
                      <a:pt x="67" y="243"/>
                      <a:pt x="67" y="243"/>
                      <a:pt x="67" y="243"/>
                    </a:cubicBezTo>
                    <a:cubicBezTo>
                      <a:pt x="67" y="243"/>
                      <a:pt x="67" y="244"/>
                      <a:pt x="68" y="245"/>
                    </a:cubicBezTo>
                    <a:cubicBezTo>
                      <a:pt x="68" y="245"/>
                      <a:pt x="69" y="245"/>
                      <a:pt x="69" y="245"/>
                    </a:cubicBezTo>
                    <a:cubicBezTo>
                      <a:pt x="70" y="245"/>
                      <a:pt x="70" y="245"/>
                      <a:pt x="71" y="245"/>
                    </a:cubicBezTo>
                    <a:cubicBezTo>
                      <a:pt x="71" y="244"/>
                      <a:pt x="71" y="244"/>
                      <a:pt x="71" y="244"/>
                    </a:cubicBezTo>
                    <a:cubicBezTo>
                      <a:pt x="72" y="244"/>
                      <a:pt x="74" y="244"/>
                      <a:pt x="75" y="244"/>
                    </a:cubicBezTo>
                    <a:cubicBezTo>
                      <a:pt x="76" y="244"/>
                      <a:pt x="76" y="244"/>
                      <a:pt x="76" y="244"/>
                    </a:cubicBezTo>
                    <a:cubicBezTo>
                      <a:pt x="78" y="244"/>
                      <a:pt x="80" y="243"/>
                      <a:pt x="81" y="242"/>
                    </a:cubicBezTo>
                    <a:cubicBezTo>
                      <a:pt x="83" y="242"/>
                      <a:pt x="83" y="242"/>
                      <a:pt x="83" y="242"/>
                    </a:cubicBezTo>
                    <a:cubicBezTo>
                      <a:pt x="83" y="242"/>
                      <a:pt x="83" y="242"/>
                      <a:pt x="83" y="242"/>
                    </a:cubicBezTo>
                    <a:cubicBezTo>
                      <a:pt x="83" y="243"/>
                      <a:pt x="83" y="243"/>
                      <a:pt x="83" y="243"/>
                    </a:cubicBezTo>
                    <a:cubicBezTo>
                      <a:pt x="84" y="243"/>
                      <a:pt x="84" y="242"/>
                      <a:pt x="85" y="242"/>
                    </a:cubicBezTo>
                    <a:cubicBezTo>
                      <a:pt x="85" y="241"/>
                      <a:pt x="85" y="241"/>
                      <a:pt x="85" y="241"/>
                    </a:cubicBezTo>
                    <a:cubicBezTo>
                      <a:pt x="85" y="240"/>
                      <a:pt x="86" y="240"/>
                      <a:pt x="87" y="240"/>
                    </a:cubicBezTo>
                    <a:cubicBezTo>
                      <a:pt x="87" y="239"/>
                      <a:pt x="87" y="239"/>
                      <a:pt x="87" y="239"/>
                    </a:cubicBezTo>
                    <a:cubicBezTo>
                      <a:pt x="87" y="239"/>
                      <a:pt x="87" y="239"/>
                      <a:pt x="87" y="239"/>
                    </a:cubicBezTo>
                    <a:cubicBezTo>
                      <a:pt x="87" y="236"/>
                      <a:pt x="88" y="234"/>
                      <a:pt x="90" y="233"/>
                    </a:cubicBezTo>
                    <a:cubicBezTo>
                      <a:pt x="90" y="233"/>
                      <a:pt x="91" y="232"/>
                      <a:pt x="93" y="232"/>
                    </a:cubicBezTo>
                    <a:cubicBezTo>
                      <a:pt x="93" y="232"/>
                      <a:pt x="93" y="232"/>
                      <a:pt x="93" y="232"/>
                    </a:cubicBezTo>
                    <a:cubicBezTo>
                      <a:pt x="94" y="232"/>
                      <a:pt x="94" y="232"/>
                      <a:pt x="95" y="232"/>
                    </a:cubicBezTo>
                    <a:cubicBezTo>
                      <a:pt x="95" y="232"/>
                      <a:pt x="95" y="232"/>
                      <a:pt x="96" y="232"/>
                    </a:cubicBezTo>
                    <a:cubicBezTo>
                      <a:pt x="96" y="232"/>
                      <a:pt x="97" y="232"/>
                      <a:pt x="97" y="232"/>
                    </a:cubicBezTo>
                    <a:cubicBezTo>
                      <a:pt x="99" y="232"/>
                      <a:pt x="99" y="231"/>
                      <a:pt x="99" y="231"/>
                    </a:cubicBezTo>
                    <a:cubicBezTo>
                      <a:pt x="99" y="230"/>
                      <a:pt x="99" y="229"/>
                      <a:pt x="99" y="229"/>
                    </a:cubicBezTo>
                    <a:cubicBezTo>
                      <a:pt x="99" y="228"/>
                      <a:pt x="99" y="228"/>
                      <a:pt x="99" y="228"/>
                    </a:cubicBezTo>
                    <a:cubicBezTo>
                      <a:pt x="99" y="226"/>
                      <a:pt x="99" y="226"/>
                      <a:pt x="99" y="226"/>
                    </a:cubicBezTo>
                    <a:cubicBezTo>
                      <a:pt x="99" y="225"/>
                      <a:pt x="99" y="225"/>
                      <a:pt x="98" y="225"/>
                    </a:cubicBezTo>
                    <a:cubicBezTo>
                      <a:pt x="98" y="224"/>
                      <a:pt x="98" y="224"/>
                      <a:pt x="98" y="224"/>
                    </a:cubicBezTo>
                    <a:cubicBezTo>
                      <a:pt x="97" y="224"/>
                      <a:pt x="98" y="223"/>
                      <a:pt x="98" y="223"/>
                    </a:cubicBezTo>
                    <a:cubicBezTo>
                      <a:pt x="98" y="222"/>
                      <a:pt x="98" y="222"/>
                      <a:pt x="98" y="222"/>
                    </a:cubicBezTo>
                    <a:cubicBezTo>
                      <a:pt x="99" y="222"/>
                      <a:pt x="99" y="222"/>
                      <a:pt x="99" y="221"/>
                    </a:cubicBezTo>
                    <a:cubicBezTo>
                      <a:pt x="99" y="221"/>
                      <a:pt x="99" y="221"/>
                      <a:pt x="99" y="221"/>
                    </a:cubicBezTo>
                    <a:cubicBezTo>
                      <a:pt x="99" y="221"/>
                      <a:pt x="99" y="221"/>
                      <a:pt x="99" y="221"/>
                    </a:cubicBezTo>
                    <a:cubicBezTo>
                      <a:pt x="99" y="221"/>
                      <a:pt x="99" y="221"/>
                      <a:pt x="99" y="221"/>
                    </a:cubicBezTo>
                    <a:cubicBezTo>
                      <a:pt x="99" y="221"/>
                      <a:pt x="99" y="221"/>
                      <a:pt x="99" y="221"/>
                    </a:cubicBezTo>
                    <a:cubicBezTo>
                      <a:pt x="100" y="221"/>
                      <a:pt x="100" y="221"/>
                      <a:pt x="100" y="221"/>
                    </a:cubicBezTo>
                    <a:cubicBezTo>
                      <a:pt x="100" y="220"/>
                      <a:pt x="100" y="220"/>
                      <a:pt x="100" y="220"/>
                    </a:cubicBezTo>
                    <a:cubicBezTo>
                      <a:pt x="100" y="219"/>
                      <a:pt x="100" y="219"/>
                      <a:pt x="100" y="219"/>
                    </a:cubicBezTo>
                    <a:cubicBezTo>
                      <a:pt x="101" y="219"/>
                      <a:pt x="101" y="219"/>
                      <a:pt x="101" y="219"/>
                    </a:cubicBezTo>
                    <a:cubicBezTo>
                      <a:pt x="101" y="219"/>
                      <a:pt x="101" y="219"/>
                      <a:pt x="101" y="219"/>
                    </a:cubicBezTo>
                    <a:cubicBezTo>
                      <a:pt x="101" y="219"/>
                      <a:pt x="102" y="219"/>
                      <a:pt x="102" y="219"/>
                    </a:cubicBezTo>
                    <a:cubicBezTo>
                      <a:pt x="103" y="219"/>
                      <a:pt x="104" y="218"/>
                      <a:pt x="105" y="216"/>
                    </a:cubicBezTo>
                    <a:cubicBezTo>
                      <a:pt x="105" y="215"/>
                      <a:pt x="105" y="213"/>
                      <a:pt x="105" y="212"/>
                    </a:cubicBezTo>
                    <a:cubicBezTo>
                      <a:pt x="105" y="211"/>
                      <a:pt x="105" y="211"/>
                      <a:pt x="105" y="211"/>
                    </a:cubicBezTo>
                    <a:cubicBezTo>
                      <a:pt x="105" y="211"/>
                      <a:pt x="105" y="210"/>
                      <a:pt x="105" y="209"/>
                    </a:cubicBezTo>
                    <a:cubicBezTo>
                      <a:pt x="105" y="209"/>
                      <a:pt x="105" y="209"/>
                      <a:pt x="105" y="209"/>
                    </a:cubicBezTo>
                    <a:cubicBezTo>
                      <a:pt x="106" y="210"/>
                      <a:pt x="106" y="210"/>
                      <a:pt x="106" y="210"/>
                    </a:cubicBezTo>
                    <a:cubicBezTo>
                      <a:pt x="106" y="208"/>
                      <a:pt x="106" y="208"/>
                      <a:pt x="106" y="208"/>
                    </a:cubicBezTo>
                    <a:cubicBezTo>
                      <a:pt x="106" y="208"/>
                      <a:pt x="106" y="207"/>
                      <a:pt x="106" y="207"/>
                    </a:cubicBezTo>
                    <a:cubicBezTo>
                      <a:pt x="107" y="206"/>
                      <a:pt x="107" y="206"/>
                      <a:pt x="108" y="206"/>
                    </a:cubicBezTo>
                    <a:cubicBezTo>
                      <a:pt x="108" y="205"/>
                      <a:pt x="108" y="205"/>
                      <a:pt x="108" y="205"/>
                    </a:cubicBezTo>
                    <a:cubicBezTo>
                      <a:pt x="109" y="205"/>
                      <a:pt x="109" y="205"/>
                      <a:pt x="110" y="204"/>
                    </a:cubicBezTo>
                    <a:cubicBezTo>
                      <a:pt x="110" y="204"/>
                      <a:pt x="110" y="203"/>
                      <a:pt x="110" y="202"/>
                    </a:cubicBezTo>
                    <a:cubicBezTo>
                      <a:pt x="110" y="201"/>
                      <a:pt x="110" y="201"/>
                      <a:pt x="110" y="201"/>
                    </a:cubicBezTo>
                    <a:cubicBezTo>
                      <a:pt x="110" y="200"/>
                      <a:pt x="110" y="200"/>
                      <a:pt x="110" y="200"/>
                    </a:cubicBezTo>
                    <a:cubicBezTo>
                      <a:pt x="111" y="199"/>
                      <a:pt x="111" y="199"/>
                      <a:pt x="112" y="198"/>
                    </a:cubicBezTo>
                    <a:cubicBezTo>
                      <a:pt x="113" y="197"/>
                      <a:pt x="114" y="196"/>
                      <a:pt x="116" y="195"/>
                    </a:cubicBezTo>
                    <a:cubicBezTo>
                      <a:pt x="116" y="194"/>
                      <a:pt x="116" y="194"/>
                      <a:pt x="117" y="194"/>
                    </a:cubicBezTo>
                    <a:cubicBezTo>
                      <a:pt x="117" y="193"/>
                      <a:pt x="118" y="193"/>
                      <a:pt x="118" y="192"/>
                    </a:cubicBezTo>
                    <a:cubicBezTo>
                      <a:pt x="118" y="191"/>
                      <a:pt x="118" y="191"/>
                      <a:pt x="118" y="190"/>
                    </a:cubicBezTo>
                    <a:cubicBezTo>
                      <a:pt x="118" y="189"/>
                      <a:pt x="118" y="189"/>
                      <a:pt x="118" y="188"/>
                    </a:cubicBezTo>
                    <a:cubicBezTo>
                      <a:pt x="117" y="187"/>
                      <a:pt x="117" y="186"/>
                      <a:pt x="118" y="185"/>
                    </a:cubicBezTo>
                    <a:cubicBezTo>
                      <a:pt x="118" y="184"/>
                      <a:pt x="118" y="182"/>
                      <a:pt x="118" y="181"/>
                    </a:cubicBezTo>
                    <a:cubicBezTo>
                      <a:pt x="119" y="181"/>
                      <a:pt x="119" y="181"/>
                      <a:pt x="119" y="181"/>
                    </a:cubicBezTo>
                    <a:cubicBezTo>
                      <a:pt x="119" y="180"/>
                      <a:pt x="119" y="180"/>
                      <a:pt x="119" y="180"/>
                    </a:cubicBezTo>
                    <a:cubicBezTo>
                      <a:pt x="119" y="179"/>
                      <a:pt x="119" y="179"/>
                      <a:pt x="119" y="179"/>
                    </a:cubicBezTo>
                    <a:cubicBezTo>
                      <a:pt x="119" y="179"/>
                      <a:pt x="119" y="179"/>
                      <a:pt x="119" y="179"/>
                    </a:cubicBezTo>
                    <a:cubicBezTo>
                      <a:pt x="119" y="179"/>
                      <a:pt x="119" y="179"/>
                      <a:pt x="119" y="179"/>
                    </a:cubicBezTo>
                    <a:cubicBezTo>
                      <a:pt x="119" y="179"/>
                      <a:pt x="119" y="179"/>
                      <a:pt x="119" y="179"/>
                    </a:cubicBezTo>
                    <a:cubicBezTo>
                      <a:pt x="120" y="180"/>
                      <a:pt x="120" y="180"/>
                      <a:pt x="120" y="180"/>
                    </a:cubicBezTo>
                    <a:cubicBezTo>
                      <a:pt x="120" y="179"/>
                      <a:pt x="120" y="179"/>
                      <a:pt x="120" y="179"/>
                    </a:cubicBezTo>
                    <a:cubicBezTo>
                      <a:pt x="121" y="176"/>
                      <a:pt x="121" y="173"/>
                      <a:pt x="120" y="171"/>
                    </a:cubicBezTo>
                    <a:cubicBezTo>
                      <a:pt x="120" y="169"/>
                      <a:pt x="120" y="168"/>
                      <a:pt x="120" y="166"/>
                    </a:cubicBezTo>
                    <a:cubicBezTo>
                      <a:pt x="120" y="164"/>
                      <a:pt x="120" y="162"/>
                      <a:pt x="121" y="161"/>
                    </a:cubicBezTo>
                    <a:cubicBezTo>
                      <a:pt x="121" y="160"/>
                      <a:pt x="121" y="159"/>
                      <a:pt x="122" y="159"/>
                    </a:cubicBezTo>
                    <a:cubicBezTo>
                      <a:pt x="122" y="159"/>
                      <a:pt x="122" y="159"/>
                      <a:pt x="122" y="159"/>
                    </a:cubicBezTo>
                    <a:cubicBezTo>
                      <a:pt x="122" y="158"/>
                      <a:pt x="122" y="158"/>
                      <a:pt x="122" y="158"/>
                    </a:cubicBezTo>
                    <a:cubicBezTo>
                      <a:pt x="122" y="158"/>
                      <a:pt x="122" y="158"/>
                      <a:pt x="122" y="158"/>
                    </a:cubicBezTo>
                    <a:cubicBezTo>
                      <a:pt x="122" y="158"/>
                      <a:pt x="122" y="158"/>
                      <a:pt x="122" y="158"/>
                    </a:cubicBezTo>
                    <a:cubicBezTo>
                      <a:pt x="123" y="158"/>
                      <a:pt x="123" y="158"/>
                      <a:pt x="123" y="158"/>
                    </a:cubicBezTo>
                    <a:cubicBezTo>
                      <a:pt x="123" y="157"/>
                      <a:pt x="123" y="157"/>
                      <a:pt x="123" y="157"/>
                    </a:cubicBezTo>
                    <a:cubicBezTo>
                      <a:pt x="123" y="156"/>
                      <a:pt x="123" y="156"/>
                      <a:pt x="123" y="156"/>
                    </a:cubicBezTo>
                    <a:cubicBezTo>
                      <a:pt x="123" y="156"/>
                      <a:pt x="123" y="155"/>
                      <a:pt x="123" y="155"/>
                    </a:cubicBezTo>
                    <a:cubicBezTo>
                      <a:pt x="124" y="155"/>
                      <a:pt x="124" y="155"/>
                      <a:pt x="124" y="155"/>
                    </a:cubicBezTo>
                    <a:cubicBezTo>
                      <a:pt x="125" y="155"/>
                      <a:pt x="125" y="155"/>
                      <a:pt x="125" y="155"/>
                    </a:cubicBezTo>
                    <a:cubicBezTo>
                      <a:pt x="125" y="150"/>
                      <a:pt x="125" y="150"/>
                      <a:pt x="125" y="150"/>
                    </a:cubicBezTo>
                    <a:cubicBezTo>
                      <a:pt x="125" y="149"/>
                      <a:pt x="124" y="149"/>
                      <a:pt x="124" y="149"/>
                    </a:cubicBezTo>
                    <a:cubicBezTo>
                      <a:pt x="124" y="149"/>
                      <a:pt x="124" y="149"/>
                      <a:pt x="124" y="149"/>
                    </a:cubicBezTo>
                    <a:cubicBezTo>
                      <a:pt x="123" y="148"/>
                      <a:pt x="123" y="148"/>
                      <a:pt x="123" y="147"/>
                    </a:cubicBezTo>
                    <a:cubicBezTo>
                      <a:pt x="123" y="146"/>
                      <a:pt x="123" y="146"/>
                      <a:pt x="123" y="146"/>
                    </a:cubicBezTo>
                    <a:cubicBezTo>
                      <a:pt x="123" y="145"/>
                      <a:pt x="123" y="145"/>
                      <a:pt x="123" y="145"/>
                    </a:cubicBezTo>
                    <a:cubicBezTo>
                      <a:pt x="123" y="144"/>
                      <a:pt x="123" y="143"/>
                      <a:pt x="124" y="142"/>
                    </a:cubicBezTo>
                    <a:cubicBezTo>
                      <a:pt x="124" y="142"/>
                      <a:pt x="124" y="142"/>
                      <a:pt x="124" y="142"/>
                    </a:cubicBezTo>
                    <a:cubicBezTo>
                      <a:pt x="124" y="142"/>
                      <a:pt x="125" y="142"/>
                      <a:pt x="125" y="141"/>
                    </a:cubicBezTo>
                    <a:cubicBezTo>
                      <a:pt x="125" y="140"/>
                      <a:pt x="125" y="140"/>
                      <a:pt x="125" y="140"/>
                    </a:cubicBezTo>
                    <a:cubicBezTo>
                      <a:pt x="125" y="139"/>
                      <a:pt x="125" y="139"/>
                      <a:pt x="125" y="138"/>
                    </a:cubicBezTo>
                    <a:cubicBezTo>
                      <a:pt x="125" y="138"/>
                      <a:pt x="125" y="137"/>
                      <a:pt x="125" y="137"/>
                    </a:cubicBezTo>
                    <a:cubicBezTo>
                      <a:pt x="125" y="136"/>
                      <a:pt x="125" y="136"/>
                      <a:pt x="125" y="135"/>
                    </a:cubicBezTo>
                    <a:cubicBezTo>
                      <a:pt x="125" y="135"/>
                      <a:pt x="125" y="135"/>
                      <a:pt x="125" y="135"/>
                    </a:cubicBezTo>
                    <a:cubicBezTo>
                      <a:pt x="126" y="135"/>
                      <a:pt x="126" y="135"/>
                      <a:pt x="126" y="135"/>
                    </a:cubicBezTo>
                    <a:cubicBezTo>
                      <a:pt x="126" y="128"/>
                      <a:pt x="126" y="128"/>
                      <a:pt x="126" y="128"/>
                    </a:cubicBezTo>
                    <a:cubicBezTo>
                      <a:pt x="126" y="127"/>
                      <a:pt x="126" y="127"/>
                      <a:pt x="126" y="127"/>
                    </a:cubicBezTo>
                    <a:cubicBezTo>
                      <a:pt x="126" y="126"/>
                      <a:pt x="126" y="125"/>
                      <a:pt x="126" y="124"/>
                    </a:cubicBezTo>
                    <a:cubicBezTo>
                      <a:pt x="125" y="123"/>
                      <a:pt x="124" y="122"/>
                      <a:pt x="122" y="121"/>
                    </a:cubicBezTo>
                    <a:cubicBezTo>
                      <a:pt x="122" y="121"/>
                      <a:pt x="122" y="120"/>
                      <a:pt x="122" y="120"/>
                    </a:cubicBezTo>
                    <a:cubicBezTo>
                      <a:pt x="122" y="116"/>
                      <a:pt x="122" y="116"/>
                      <a:pt x="122" y="116"/>
                    </a:cubicBezTo>
                    <a:cubicBezTo>
                      <a:pt x="120" y="116"/>
                      <a:pt x="120" y="116"/>
                      <a:pt x="120" y="116"/>
                    </a:cubicBezTo>
                    <a:cubicBezTo>
                      <a:pt x="120" y="116"/>
                      <a:pt x="120" y="116"/>
                      <a:pt x="120" y="116"/>
                    </a:cubicBezTo>
                    <a:cubicBezTo>
                      <a:pt x="120" y="115"/>
                      <a:pt x="120" y="115"/>
                      <a:pt x="120" y="115"/>
                    </a:cubicBezTo>
                    <a:cubicBezTo>
                      <a:pt x="120" y="115"/>
                      <a:pt x="120" y="115"/>
                      <a:pt x="120" y="115"/>
                    </a:cubicBezTo>
                    <a:cubicBezTo>
                      <a:pt x="120" y="114"/>
                      <a:pt x="120" y="114"/>
                      <a:pt x="120" y="113"/>
                    </a:cubicBezTo>
                    <a:cubicBezTo>
                      <a:pt x="119" y="113"/>
                      <a:pt x="119" y="113"/>
                      <a:pt x="119" y="113"/>
                    </a:cubicBezTo>
                    <a:cubicBezTo>
                      <a:pt x="119" y="112"/>
                      <a:pt x="119" y="112"/>
                      <a:pt x="118" y="112"/>
                    </a:cubicBezTo>
                    <a:cubicBezTo>
                      <a:pt x="118" y="111"/>
                      <a:pt x="118" y="111"/>
                      <a:pt x="118" y="111"/>
                    </a:cubicBezTo>
                    <a:cubicBezTo>
                      <a:pt x="118" y="111"/>
                      <a:pt x="118" y="111"/>
                      <a:pt x="118" y="111"/>
                    </a:cubicBezTo>
                    <a:cubicBezTo>
                      <a:pt x="118" y="110"/>
                      <a:pt x="118" y="109"/>
                      <a:pt x="117" y="109"/>
                    </a:cubicBezTo>
                    <a:cubicBezTo>
                      <a:pt x="116" y="109"/>
                      <a:pt x="116" y="109"/>
                      <a:pt x="116" y="109"/>
                    </a:cubicBezTo>
                    <a:cubicBezTo>
                      <a:pt x="116" y="109"/>
                      <a:pt x="116" y="109"/>
                      <a:pt x="116" y="109"/>
                    </a:cubicBezTo>
                    <a:cubicBezTo>
                      <a:pt x="116" y="108"/>
                      <a:pt x="116" y="108"/>
                      <a:pt x="116" y="108"/>
                    </a:cubicBezTo>
                    <a:cubicBezTo>
                      <a:pt x="116" y="107"/>
                      <a:pt x="116" y="107"/>
                      <a:pt x="116" y="107"/>
                    </a:cubicBezTo>
                    <a:cubicBezTo>
                      <a:pt x="115" y="106"/>
                      <a:pt x="115" y="106"/>
                      <a:pt x="115" y="106"/>
                    </a:cubicBezTo>
                    <a:cubicBezTo>
                      <a:pt x="114" y="105"/>
                      <a:pt x="114" y="105"/>
                      <a:pt x="114" y="105"/>
                    </a:cubicBezTo>
                    <a:cubicBezTo>
                      <a:pt x="113" y="104"/>
                      <a:pt x="113" y="104"/>
                      <a:pt x="113" y="104"/>
                    </a:cubicBezTo>
                    <a:cubicBezTo>
                      <a:pt x="112" y="102"/>
                      <a:pt x="111" y="101"/>
                      <a:pt x="112" y="98"/>
                    </a:cubicBezTo>
                    <a:cubicBezTo>
                      <a:pt x="112" y="97"/>
                      <a:pt x="112" y="97"/>
                      <a:pt x="112" y="97"/>
                    </a:cubicBezTo>
                    <a:cubicBezTo>
                      <a:pt x="111" y="97"/>
                      <a:pt x="111" y="97"/>
                      <a:pt x="111" y="97"/>
                    </a:cubicBezTo>
                    <a:cubicBezTo>
                      <a:pt x="110" y="97"/>
                      <a:pt x="110" y="97"/>
                      <a:pt x="110" y="97"/>
                    </a:cubicBezTo>
                    <a:cubicBezTo>
                      <a:pt x="110" y="96"/>
                      <a:pt x="110" y="95"/>
                      <a:pt x="109" y="94"/>
                    </a:cubicBezTo>
                    <a:cubicBezTo>
                      <a:pt x="109" y="94"/>
                      <a:pt x="109" y="94"/>
                      <a:pt x="109" y="94"/>
                    </a:cubicBezTo>
                    <a:cubicBezTo>
                      <a:pt x="108" y="93"/>
                      <a:pt x="108" y="93"/>
                      <a:pt x="108" y="92"/>
                    </a:cubicBezTo>
                    <a:cubicBezTo>
                      <a:pt x="107" y="92"/>
                      <a:pt x="107" y="91"/>
                      <a:pt x="106" y="91"/>
                    </a:cubicBezTo>
                    <a:cubicBezTo>
                      <a:pt x="106" y="91"/>
                      <a:pt x="106" y="91"/>
                      <a:pt x="106" y="91"/>
                    </a:cubicBezTo>
                    <a:cubicBezTo>
                      <a:pt x="106" y="91"/>
                      <a:pt x="106" y="90"/>
                      <a:pt x="106" y="90"/>
                    </a:cubicBezTo>
                    <a:cubicBezTo>
                      <a:pt x="106" y="90"/>
                      <a:pt x="106" y="90"/>
                      <a:pt x="106" y="90"/>
                    </a:cubicBezTo>
                    <a:cubicBezTo>
                      <a:pt x="106" y="89"/>
                      <a:pt x="106" y="89"/>
                      <a:pt x="106" y="89"/>
                    </a:cubicBezTo>
                    <a:cubicBezTo>
                      <a:pt x="105" y="89"/>
                      <a:pt x="105" y="89"/>
                      <a:pt x="105" y="89"/>
                    </a:cubicBezTo>
                    <a:cubicBezTo>
                      <a:pt x="105" y="88"/>
                      <a:pt x="105" y="88"/>
                      <a:pt x="105" y="88"/>
                    </a:cubicBezTo>
                    <a:cubicBezTo>
                      <a:pt x="105" y="88"/>
                      <a:pt x="105" y="88"/>
                      <a:pt x="105" y="88"/>
                    </a:cubicBezTo>
                    <a:cubicBezTo>
                      <a:pt x="105" y="88"/>
                      <a:pt x="105" y="88"/>
                      <a:pt x="105" y="88"/>
                    </a:cubicBezTo>
                    <a:cubicBezTo>
                      <a:pt x="104" y="88"/>
                      <a:pt x="104" y="88"/>
                      <a:pt x="104" y="88"/>
                    </a:cubicBezTo>
                    <a:cubicBezTo>
                      <a:pt x="104" y="87"/>
                      <a:pt x="104" y="87"/>
                      <a:pt x="103" y="86"/>
                    </a:cubicBezTo>
                    <a:cubicBezTo>
                      <a:pt x="102" y="84"/>
                      <a:pt x="101" y="83"/>
                      <a:pt x="100" y="81"/>
                    </a:cubicBezTo>
                    <a:cubicBezTo>
                      <a:pt x="99" y="80"/>
                      <a:pt x="99" y="80"/>
                      <a:pt x="99" y="80"/>
                    </a:cubicBezTo>
                    <a:cubicBezTo>
                      <a:pt x="98" y="78"/>
                      <a:pt x="97" y="76"/>
                      <a:pt x="95" y="75"/>
                    </a:cubicBezTo>
                    <a:cubicBezTo>
                      <a:pt x="97" y="75"/>
                      <a:pt x="97" y="75"/>
                      <a:pt x="97" y="75"/>
                    </a:cubicBezTo>
                    <a:cubicBezTo>
                      <a:pt x="97" y="74"/>
                      <a:pt x="97" y="74"/>
                      <a:pt x="97" y="74"/>
                    </a:cubicBezTo>
                    <a:cubicBezTo>
                      <a:pt x="98" y="74"/>
                      <a:pt x="98" y="75"/>
                      <a:pt x="98" y="75"/>
                    </a:cubicBezTo>
                    <a:cubicBezTo>
                      <a:pt x="99" y="76"/>
                      <a:pt x="99" y="76"/>
                      <a:pt x="99" y="76"/>
                    </a:cubicBezTo>
                    <a:cubicBezTo>
                      <a:pt x="99" y="76"/>
                      <a:pt x="99" y="76"/>
                      <a:pt x="99" y="76"/>
                    </a:cubicBezTo>
                    <a:cubicBezTo>
                      <a:pt x="100" y="76"/>
                      <a:pt x="100" y="76"/>
                      <a:pt x="100" y="76"/>
                    </a:cubicBezTo>
                    <a:cubicBezTo>
                      <a:pt x="100" y="76"/>
                      <a:pt x="100" y="76"/>
                      <a:pt x="100" y="76"/>
                    </a:cubicBezTo>
                    <a:cubicBezTo>
                      <a:pt x="100" y="76"/>
                      <a:pt x="100" y="76"/>
                      <a:pt x="100" y="76"/>
                    </a:cubicBezTo>
                    <a:cubicBezTo>
                      <a:pt x="100" y="77"/>
                      <a:pt x="100" y="77"/>
                      <a:pt x="100" y="77"/>
                    </a:cubicBezTo>
                    <a:cubicBezTo>
                      <a:pt x="101" y="78"/>
                      <a:pt x="101" y="78"/>
                      <a:pt x="101" y="78"/>
                    </a:cubicBezTo>
                    <a:cubicBezTo>
                      <a:pt x="101" y="78"/>
                      <a:pt x="101" y="78"/>
                      <a:pt x="101" y="78"/>
                    </a:cubicBezTo>
                    <a:cubicBezTo>
                      <a:pt x="101" y="78"/>
                      <a:pt x="101" y="78"/>
                      <a:pt x="101" y="78"/>
                    </a:cubicBezTo>
                    <a:cubicBezTo>
                      <a:pt x="101" y="78"/>
                      <a:pt x="101" y="79"/>
                      <a:pt x="101" y="79"/>
                    </a:cubicBezTo>
                    <a:cubicBezTo>
                      <a:pt x="101" y="82"/>
                      <a:pt x="101" y="82"/>
                      <a:pt x="101" y="82"/>
                    </a:cubicBezTo>
                    <a:cubicBezTo>
                      <a:pt x="102" y="82"/>
                      <a:pt x="102" y="82"/>
                      <a:pt x="102" y="82"/>
                    </a:cubicBezTo>
                    <a:cubicBezTo>
                      <a:pt x="103" y="82"/>
                      <a:pt x="103" y="82"/>
                      <a:pt x="103" y="82"/>
                    </a:cubicBezTo>
                    <a:cubicBezTo>
                      <a:pt x="103" y="82"/>
                      <a:pt x="103" y="82"/>
                      <a:pt x="103" y="82"/>
                    </a:cubicBezTo>
                    <a:cubicBezTo>
                      <a:pt x="103" y="82"/>
                      <a:pt x="103" y="82"/>
                      <a:pt x="103" y="82"/>
                    </a:cubicBezTo>
                    <a:cubicBezTo>
                      <a:pt x="103" y="83"/>
                      <a:pt x="103" y="83"/>
                      <a:pt x="103" y="83"/>
                    </a:cubicBezTo>
                    <a:cubicBezTo>
                      <a:pt x="103" y="85"/>
                      <a:pt x="104" y="85"/>
                      <a:pt x="105" y="85"/>
                    </a:cubicBezTo>
                    <a:cubicBezTo>
                      <a:pt x="105" y="85"/>
                      <a:pt x="105" y="85"/>
                      <a:pt x="105" y="85"/>
                    </a:cubicBezTo>
                    <a:cubicBezTo>
                      <a:pt x="106" y="85"/>
                      <a:pt x="106" y="86"/>
                      <a:pt x="107" y="86"/>
                    </a:cubicBezTo>
                    <a:cubicBezTo>
                      <a:pt x="107" y="87"/>
                      <a:pt x="107" y="87"/>
                      <a:pt x="107" y="88"/>
                    </a:cubicBezTo>
                    <a:cubicBezTo>
                      <a:pt x="107" y="88"/>
                      <a:pt x="107" y="89"/>
                      <a:pt x="108" y="89"/>
                    </a:cubicBezTo>
                    <a:cubicBezTo>
                      <a:pt x="108" y="89"/>
                      <a:pt x="108" y="89"/>
                      <a:pt x="108" y="89"/>
                    </a:cubicBezTo>
                    <a:cubicBezTo>
                      <a:pt x="108" y="90"/>
                      <a:pt x="108" y="90"/>
                      <a:pt x="108" y="90"/>
                    </a:cubicBezTo>
                    <a:cubicBezTo>
                      <a:pt x="108" y="90"/>
                      <a:pt x="108" y="92"/>
                      <a:pt x="110" y="92"/>
                    </a:cubicBezTo>
                    <a:cubicBezTo>
                      <a:pt x="110" y="92"/>
                      <a:pt x="110" y="92"/>
                      <a:pt x="110" y="92"/>
                    </a:cubicBezTo>
                    <a:cubicBezTo>
                      <a:pt x="110" y="92"/>
                      <a:pt x="110" y="92"/>
                      <a:pt x="110" y="92"/>
                    </a:cubicBezTo>
                    <a:cubicBezTo>
                      <a:pt x="110" y="93"/>
                      <a:pt x="110" y="93"/>
                      <a:pt x="110" y="93"/>
                    </a:cubicBezTo>
                    <a:cubicBezTo>
                      <a:pt x="110" y="93"/>
                      <a:pt x="110" y="93"/>
                      <a:pt x="110" y="93"/>
                    </a:cubicBezTo>
                    <a:cubicBezTo>
                      <a:pt x="110" y="94"/>
                      <a:pt x="110" y="95"/>
                      <a:pt x="111" y="95"/>
                    </a:cubicBezTo>
                    <a:cubicBezTo>
                      <a:pt x="111" y="95"/>
                      <a:pt x="111" y="95"/>
                      <a:pt x="111" y="95"/>
                    </a:cubicBezTo>
                    <a:cubicBezTo>
                      <a:pt x="111" y="95"/>
                      <a:pt x="111" y="95"/>
                      <a:pt x="111" y="95"/>
                    </a:cubicBezTo>
                    <a:cubicBezTo>
                      <a:pt x="111" y="95"/>
                      <a:pt x="111" y="95"/>
                      <a:pt x="111" y="95"/>
                    </a:cubicBezTo>
                    <a:cubicBezTo>
                      <a:pt x="111" y="96"/>
                      <a:pt x="111" y="96"/>
                      <a:pt x="111" y="96"/>
                    </a:cubicBezTo>
                    <a:cubicBezTo>
                      <a:pt x="112" y="97"/>
                      <a:pt x="112" y="97"/>
                      <a:pt x="112" y="98"/>
                    </a:cubicBezTo>
                    <a:cubicBezTo>
                      <a:pt x="113" y="98"/>
                      <a:pt x="113" y="98"/>
                      <a:pt x="113" y="98"/>
                    </a:cubicBezTo>
                    <a:cubicBezTo>
                      <a:pt x="113" y="99"/>
                      <a:pt x="114" y="99"/>
                      <a:pt x="114" y="99"/>
                    </a:cubicBezTo>
                    <a:cubicBezTo>
                      <a:pt x="114" y="99"/>
                      <a:pt x="114" y="99"/>
                      <a:pt x="114" y="99"/>
                    </a:cubicBezTo>
                    <a:cubicBezTo>
                      <a:pt x="114" y="100"/>
                      <a:pt x="114" y="100"/>
                      <a:pt x="114" y="100"/>
                    </a:cubicBezTo>
                    <a:cubicBezTo>
                      <a:pt x="114" y="101"/>
                      <a:pt x="114" y="102"/>
                      <a:pt x="115" y="102"/>
                    </a:cubicBezTo>
                    <a:cubicBezTo>
                      <a:pt x="116" y="102"/>
                      <a:pt x="116" y="102"/>
                      <a:pt x="116" y="102"/>
                    </a:cubicBezTo>
                    <a:cubicBezTo>
                      <a:pt x="116" y="102"/>
                      <a:pt x="116" y="102"/>
                      <a:pt x="116" y="102"/>
                    </a:cubicBezTo>
                    <a:cubicBezTo>
                      <a:pt x="116" y="103"/>
                      <a:pt x="116" y="103"/>
                      <a:pt x="116" y="103"/>
                    </a:cubicBezTo>
                    <a:cubicBezTo>
                      <a:pt x="116" y="105"/>
                      <a:pt x="116" y="105"/>
                      <a:pt x="116" y="105"/>
                    </a:cubicBezTo>
                    <a:cubicBezTo>
                      <a:pt x="116" y="106"/>
                      <a:pt x="116" y="106"/>
                      <a:pt x="117" y="106"/>
                    </a:cubicBezTo>
                    <a:cubicBezTo>
                      <a:pt x="117" y="106"/>
                      <a:pt x="117" y="106"/>
                      <a:pt x="117" y="106"/>
                    </a:cubicBezTo>
                    <a:cubicBezTo>
                      <a:pt x="117" y="107"/>
                      <a:pt x="117" y="108"/>
                      <a:pt x="118" y="108"/>
                    </a:cubicBezTo>
                    <a:cubicBezTo>
                      <a:pt x="118" y="109"/>
                      <a:pt x="119" y="110"/>
                      <a:pt x="120" y="110"/>
                    </a:cubicBezTo>
                    <a:cubicBezTo>
                      <a:pt x="122" y="111"/>
                      <a:pt x="122" y="111"/>
                      <a:pt x="122" y="111"/>
                    </a:cubicBezTo>
                    <a:cubicBezTo>
                      <a:pt x="122" y="109"/>
                      <a:pt x="122" y="109"/>
                      <a:pt x="122" y="109"/>
                    </a:cubicBezTo>
                    <a:cubicBezTo>
                      <a:pt x="121" y="106"/>
                      <a:pt x="120" y="102"/>
                      <a:pt x="119" y="97"/>
                    </a:cubicBezTo>
                    <a:cubicBezTo>
                      <a:pt x="118" y="95"/>
                      <a:pt x="118" y="93"/>
                      <a:pt x="118" y="91"/>
                    </a:cubicBezTo>
                    <a:cubicBezTo>
                      <a:pt x="118" y="90"/>
                      <a:pt x="118" y="90"/>
                      <a:pt x="118" y="89"/>
                    </a:cubicBezTo>
                    <a:cubicBezTo>
                      <a:pt x="119" y="88"/>
                      <a:pt x="119" y="88"/>
                      <a:pt x="119" y="88"/>
                    </a:cubicBezTo>
                    <a:cubicBezTo>
                      <a:pt x="119" y="87"/>
                      <a:pt x="119" y="87"/>
                      <a:pt x="119" y="86"/>
                    </a:cubicBezTo>
                    <a:cubicBezTo>
                      <a:pt x="119" y="86"/>
                      <a:pt x="119" y="86"/>
                      <a:pt x="119" y="86"/>
                    </a:cubicBezTo>
                    <a:cubicBezTo>
                      <a:pt x="119" y="86"/>
                      <a:pt x="119" y="85"/>
                      <a:pt x="119" y="85"/>
                    </a:cubicBezTo>
                    <a:cubicBezTo>
                      <a:pt x="119" y="85"/>
                      <a:pt x="118" y="84"/>
                      <a:pt x="118" y="84"/>
                    </a:cubicBezTo>
                    <a:cubicBezTo>
                      <a:pt x="118" y="84"/>
                      <a:pt x="118" y="84"/>
                      <a:pt x="118" y="84"/>
                    </a:cubicBezTo>
                    <a:cubicBezTo>
                      <a:pt x="118" y="84"/>
                      <a:pt x="118" y="84"/>
                      <a:pt x="118" y="84"/>
                    </a:cubicBezTo>
                    <a:cubicBezTo>
                      <a:pt x="117" y="84"/>
                      <a:pt x="118" y="84"/>
                      <a:pt x="118" y="83"/>
                    </a:cubicBezTo>
                    <a:cubicBezTo>
                      <a:pt x="118" y="82"/>
                      <a:pt x="118" y="82"/>
                      <a:pt x="118" y="82"/>
                    </a:cubicBezTo>
                    <a:cubicBezTo>
                      <a:pt x="117" y="81"/>
                      <a:pt x="117" y="81"/>
                      <a:pt x="117" y="81"/>
                    </a:cubicBezTo>
                    <a:cubicBezTo>
                      <a:pt x="117" y="81"/>
                      <a:pt x="117" y="81"/>
                      <a:pt x="117" y="81"/>
                    </a:cubicBezTo>
                    <a:cubicBezTo>
                      <a:pt x="116" y="81"/>
                      <a:pt x="116" y="81"/>
                      <a:pt x="116" y="81"/>
                    </a:cubicBezTo>
                    <a:cubicBezTo>
                      <a:pt x="116" y="81"/>
                      <a:pt x="116" y="81"/>
                      <a:pt x="116" y="81"/>
                    </a:cubicBezTo>
                    <a:cubicBezTo>
                      <a:pt x="116" y="81"/>
                      <a:pt x="116" y="81"/>
                      <a:pt x="116" y="81"/>
                    </a:cubicBezTo>
                    <a:cubicBezTo>
                      <a:pt x="116" y="79"/>
                      <a:pt x="116" y="79"/>
                      <a:pt x="116" y="79"/>
                    </a:cubicBezTo>
                    <a:cubicBezTo>
                      <a:pt x="115" y="79"/>
                      <a:pt x="115" y="79"/>
                      <a:pt x="115" y="79"/>
                    </a:cubicBezTo>
                    <a:cubicBezTo>
                      <a:pt x="115" y="78"/>
                      <a:pt x="115" y="78"/>
                      <a:pt x="115" y="78"/>
                    </a:cubicBezTo>
                    <a:cubicBezTo>
                      <a:pt x="115" y="77"/>
                      <a:pt x="115" y="77"/>
                      <a:pt x="115" y="77"/>
                    </a:cubicBezTo>
                    <a:cubicBezTo>
                      <a:pt x="115" y="77"/>
                      <a:pt x="115" y="77"/>
                      <a:pt x="115" y="77"/>
                    </a:cubicBezTo>
                    <a:cubicBezTo>
                      <a:pt x="115" y="76"/>
                      <a:pt x="115" y="76"/>
                      <a:pt x="115" y="76"/>
                    </a:cubicBezTo>
                    <a:cubicBezTo>
                      <a:pt x="114" y="76"/>
                      <a:pt x="114" y="76"/>
                      <a:pt x="114" y="76"/>
                    </a:cubicBezTo>
                    <a:cubicBezTo>
                      <a:pt x="113" y="76"/>
                      <a:pt x="113" y="76"/>
                      <a:pt x="113" y="76"/>
                    </a:cubicBezTo>
                    <a:cubicBezTo>
                      <a:pt x="113" y="76"/>
                      <a:pt x="113" y="76"/>
                      <a:pt x="113" y="76"/>
                    </a:cubicBezTo>
                    <a:cubicBezTo>
                      <a:pt x="113" y="75"/>
                      <a:pt x="113" y="75"/>
                      <a:pt x="113" y="75"/>
                    </a:cubicBezTo>
                    <a:cubicBezTo>
                      <a:pt x="113" y="75"/>
                      <a:pt x="113" y="75"/>
                      <a:pt x="113" y="75"/>
                    </a:cubicBezTo>
                    <a:cubicBezTo>
                      <a:pt x="113" y="74"/>
                      <a:pt x="113" y="74"/>
                      <a:pt x="113" y="74"/>
                    </a:cubicBezTo>
                    <a:cubicBezTo>
                      <a:pt x="113" y="73"/>
                      <a:pt x="113" y="73"/>
                      <a:pt x="112" y="73"/>
                    </a:cubicBezTo>
                    <a:cubicBezTo>
                      <a:pt x="112" y="73"/>
                      <a:pt x="112" y="73"/>
                      <a:pt x="112" y="73"/>
                    </a:cubicBezTo>
                    <a:cubicBezTo>
                      <a:pt x="112" y="73"/>
                      <a:pt x="112" y="73"/>
                      <a:pt x="112" y="73"/>
                    </a:cubicBezTo>
                    <a:cubicBezTo>
                      <a:pt x="112" y="72"/>
                      <a:pt x="112" y="72"/>
                      <a:pt x="112" y="72"/>
                    </a:cubicBezTo>
                    <a:cubicBezTo>
                      <a:pt x="112" y="72"/>
                      <a:pt x="112" y="72"/>
                      <a:pt x="112" y="71"/>
                    </a:cubicBezTo>
                    <a:cubicBezTo>
                      <a:pt x="111" y="71"/>
                      <a:pt x="111" y="70"/>
                      <a:pt x="111" y="70"/>
                    </a:cubicBezTo>
                    <a:cubicBezTo>
                      <a:pt x="110" y="69"/>
                      <a:pt x="110" y="69"/>
                      <a:pt x="110" y="69"/>
                    </a:cubicBezTo>
                    <a:cubicBezTo>
                      <a:pt x="110" y="69"/>
                      <a:pt x="110" y="69"/>
                      <a:pt x="110" y="69"/>
                    </a:cubicBezTo>
                    <a:cubicBezTo>
                      <a:pt x="109" y="69"/>
                      <a:pt x="109" y="69"/>
                      <a:pt x="109" y="69"/>
                    </a:cubicBezTo>
                    <a:cubicBezTo>
                      <a:pt x="109" y="68"/>
                      <a:pt x="109" y="68"/>
                      <a:pt x="109" y="68"/>
                    </a:cubicBezTo>
                    <a:cubicBezTo>
                      <a:pt x="109" y="68"/>
                      <a:pt x="109" y="68"/>
                      <a:pt x="109" y="68"/>
                    </a:cubicBezTo>
                    <a:cubicBezTo>
                      <a:pt x="109" y="68"/>
                      <a:pt x="109" y="68"/>
                      <a:pt x="109" y="68"/>
                    </a:cubicBezTo>
                    <a:cubicBezTo>
                      <a:pt x="109" y="66"/>
                      <a:pt x="109" y="66"/>
                      <a:pt x="109" y="66"/>
                    </a:cubicBezTo>
                    <a:cubicBezTo>
                      <a:pt x="108" y="66"/>
                      <a:pt x="108" y="66"/>
                      <a:pt x="108" y="66"/>
                    </a:cubicBezTo>
                    <a:cubicBezTo>
                      <a:pt x="108" y="66"/>
                      <a:pt x="108" y="66"/>
                      <a:pt x="108" y="66"/>
                    </a:cubicBezTo>
                    <a:cubicBezTo>
                      <a:pt x="108" y="66"/>
                      <a:pt x="108" y="66"/>
                      <a:pt x="108" y="66"/>
                    </a:cubicBezTo>
                    <a:cubicBezTo>
                      <a:pt x="107" y="65"/>
                      <a:pt x="107" y="65"/>
                      <a:pt x="107" y="65"/>
                    </a:cubicBezTo>
                    <a:cubicBezTo>
                      <a:pt x="107" y="65"/>
                      <a:pt x="107" y="64"/>
                      <a:pt x="107" y="64"/>
                    </a:cubicBezTo>
                    <a:cubicBezTo>
                      <a:pt x="107" y="63"/>
                      <a:pt x="107" y="63"/>
                      <a:pt x="107" y="63"/>
                    </a:cubicBezTo>
                    <a:cubicBezTo>
                      <a:pt x="106" y="63"/>
                      <a:pt x="106" y="63"/>
                      <a:pt x="106" y="63"/>
                    </a:cubicBezTo>
                    <a:cubicBezTo>
                      <a:pt x="106" y="62"/>
                      <a:pt x="106" y="62"/>
                      <a:pt x="106" y="62"/>
                    </a:cubicBezTo>
                    <a:cubicBezTo>
                      <a:pt x="106" y="62"/>
                      <a:pt x="106" y="61"/>
                      <a:pt x="105" y="61"/>
                    </a:cubicBezTo>
                    <a:cubicBezTo>
                      <a:pt x="105" y="61"/>
                      <a:pt x="105" y="61"/>
                      <a:pt x="105" y="61"/>
                    </a:cubicBezTo>
                    <a:cubicBezTo>
                      <a:pt x="105" y="61"/>
                      <a:pt x="105" y="61"/>
                      <a:pt x="105" y="61"/>
                    </a:cubicBezTo>
                    <a:cubicBezTo>
                      <a:pt x="105" y="60"/>
                      <a:pt x="105" y="60"/>
                      <a:pt x="105" y="60"/>
                    </a:cubicBezTo>
                    <a:cubicBezTo>
                      <a:pt x="104" y="59"/>
                      <a:pt x="104" y="59"/>
                      <a:pt x="104" y="59"/>
                    </a:cubicBezTo>
                    <a:cubicBezTo>
                      <a:pt x="103" y="58"/>
                      <a:pt x="103" y="58"/>
                      <a:pt x="103" y="58"/>
                    </a:cubicBezTo>
                    <a:cubicBezTo>
                      <a:pt x="103" y="57"/>
                      <a:pt x="102" y="57"/>
                      <a:pt x="102" y="57"/>
                    </a:cubicBezTo>
                    <a:cubicBezTo>
                      <a:pt x="102" y="57"/>
                      <a:pt x="102" y="57"/>
                      <a:pt x="102" y="57"/>
                    </a:cubicBezTo>
                    <a:cubicBezTo>
                      <a:pt x="101" y="56"/>
                      <a:pt x="101" y="56"/>
                      <a:pt x="101" y="56"/>
                    </a:cubicBezTo>
                    <a:cubicBezTo>
                      <a:pt x="100" y="56"/>
                      <a:pt x="100" y="55"/>
                      <a:pt x="100" y="55"/>
                    </a:cubicBezTo>
                    <a:cubicBezTo>
                      <a:pt x="100" y="54"/>
                      <a:pt x="100" y="54"/>
                      <a:pt x="100" y="53"/>
                    </a:cubicBezTo>
                    <a:cubicBezTo>
                      <a:pt x="99" y="53"/>
                      <a:pt x="99" y="53"/>
                      <a:pt x="99" y="53"/>
                    </a:cubicBezTo>
                    <a:cubicBezTo>
                      <a:pt x="99" y="52"/>
                      <a:pt x="99" y="52"/>
                      <a:pt x="99" y="52"/>
                    </a:cubicBezTo>
                    <a:cubicBezTo>
                      <a:pt x="99" y="52"/>
                      <a:pt x="99" y="52"/>
                      <a:pt x="99" y="52"/>
                    </a:cubicBezTo>
                    <a:cubicBezTo>
                      <a:pt x="99" y="52"/>
                      <a:pt x="99" y="51"/>
                      <a:pt x="98" y="51"/>
                    </a:cubicBezTo>
                    <a:cubicBezTo>
                      <a:pt x="97" y="51"/>
                      <a:pt x="97" y="51"/>
                      <a:pt x="97" y="51"/>
                    </a:cubicBezTo>
                    <a:cubicBezTo>
                      <a:pt x="96" y="50"/>
                      <a:pt x="96" y="50"/>
                      <a:pt x="95" y="49"/>
                    </a:cubicBezTo>
                    <a:cubicBezTo>
                      <a:pt x="95" y="49"/>
                      <a:pt x="95" y="48"/>
                      <a:pt x="95" y="48"/>
                    </a:cubicBezTo>
                    <a:cubicBezTo>
                      <a:pt x="95" y="47"/>
                      <a:pt x="94" y="47"/>
                      <a:pt x="94" y="46"/>
                    </a:cubicBezTo>
                    <a:cubicBezTo>
                      <a:pt x="94" y="45"/>
                      <a:pt x="93" y="45"/>
                      <a:pt x="92" y="44"/>
                    </a:cubicBezTo>
                    <a:cubicBezTo>
                      <a:pt x="91" y="44"/>
                      <a:pt x="91" y="43"/>
                      <a:pt x="91" y="43"/>
                    </a:cubicBezTo>
                    <a:cubicBezTo>
                      <a:pt x="90" y="43"/>
                      <a:pt x="90" y="43"/>
                      <a:pt x="90" y="43"/>
                    </a:cubicBezTo>
                    <a:cubicBezTo>
                      <a:pt x="90" y="42"/>
                      <a:pt x="90" y="42"/>
                      <a:pt x="90" y="41"/>
                    </a:cubicBezTo>
                    <a:cubicBezTo>
                      <a:pt x="89" y="41"/>
                      <a:pt x="89" y="41"/>
                      <a:pt x="88" y="40"/>
                    </a:cubicBezTo>
                    <a:cubicBezTo>
                      <a:pt x="87" y="39"/>
                      <a:pt x="86" y="38"/>
                      <a:pt x="85" y="38"/>
                    </a:cubicBezTo>
                    <a:cubicBezTo>
                      <a:pt x="83" y="36"/>
                      <a:pt x="82" y="34"/>
                      <a:pt x="80" y="32"/>
                    </a:cubicBezTo>
                    <a:cubicBezTo>
                      <a:pt x="80" y="31"/>
                      <a:pt x="80" y="31"/>
                      <a:pt x="80" y="31"/>
                    </a:cubicBezTo>
                    <a:cubicBezTo>
                      <a:pt x="80" y="31"/>
                      <a:pt x="80" y="31"/>
                      <a:pt x="80" y="31"/>
                    </a:cubicBezTo>
                    <a:cubicBezTo>
                      <a:pt x="78" y="31"/>
                      <a:pt x="77" y="30"/>
                      <a:pt x="76" y="29"/>
                    </a:cubicBezTo>
                    <a:cubicBezTo>
                      <a:pt x="76" y="28"/>
                      <a:pt x="76" y="28"/>
                      <a:pt x="76" y="28"/>
                    </a:cubicBezTo>
                    <a:cubicBezTo>
                      <a:pt x="75" y="27"/>
                      <a:pt x="75" y="26"/>
                      <a:pt x="73" y="26"/>
                    </a:cubicBezTo>
                    <a:cubicBezTo>
                      <a:pt x="73" y="26"/>
                      <a:pt x="73" y="26"/>
                      <a:pt x="72" y="25"/>
                    </a:cubicBezTo>
                    <a:cubicBezTo>
                      <a:pt x="72" y="25"/>
                      <a:pt x="71" y="25"/>
                      <a:pt x="71" y="25"/>
                    </a:cubicBezTo>
                    <a:cubicBezTo>
                      <a:pt x="70" y="24"/>
                      <a:pt x="69" y="23"/>
                      <a:pt x="69" y="22"/>
                    </a:cubicBezTo>
                    <a:cubicBezTo>
                      <a:pt x="69" y="22"/>
                      <a:pt x="69" y="22"/>
                      <a:pt x="69" y="22"/>
                    </a:cubicBezTo>
                    <a:cubicBezTo>
                      <a:pt x="69" y="21"/>
                      <a:pt x="69" y="21"/>
                      <a:pt x="69" y="21"/>
                    </a:cubicBezTo>
                    <a:cubicBezTo>
                      <a:pt x="67" y="21"/>
                      <a:pt x="67" y="21"/>
                      <a:pt x="67" y="21"/>
                    </a:cubicBezTo>
                    <a:cubicBezTo>
                      <a:pt x="66" y="21"/>
                      <a:pt x="66" y="21"/>
                      <a:pt x="65" y="21"/>
                    </a:cubicBezTo>
                    <a:cubicBezTo>
                      <a:pt x="65" y="20"/>
                      <a:pt x="64" y="19"/>
                      <a:pt x="64" y="19"/>
                    </a:cubicBezTo>
                    <a:cubicBezTo>
                      <a:pt x="63" y="18"/>
                      <a:pt x="63" y="18"/>
                      <a:pt x="63" y="17"/>
                    </a:cubicBezTo>
                    <a:cubicBezTo>
                      <a:pt x="63" y="17"/>
                      <a:pt x="63" y="17"/>
                      <a:pt x="63" y="17"/>
                    </a:cubicBezTo>
                    <a:cubicBezTo>
                      <a:pt x="62" y="17"/>
                      <a:pt x="62" y="17"/>
                      <a:pt x="62" y="17"/>
                    </a:cubicBezTo>
                    <a:cubicBezTo>
                      <a:pt x="61" y="17"/>
                      <a:pt x="61" y="17"/>
                      <a:pt x="60" y="17"/>
                    </a:cubicBezTo>
                    <a:cubicBezTo>
                      <a:pt x="60" y="16"/>
                      <a:pt x="59" y="16"/>
                      <a:pt x="59" y="15"/>
                    </a:cubicBezTo>
                    <a:cubicBezTo>
                      <a:pt x="59" y="15"/>
                      <a:pt x="59" y="15"/>
                      <a:pt x="59" y="15"/>
                    </a:cubicBezTo>
                    <a:cubicBezTo>
                      <a:pt x="59" y="14"/>
                      <a:pt x="58" y="14"/>
                      <a:pt x="57" y="14"/>
                    </a:cubicBezTo>
                    <a:cubicBezTo>
                      <a:pt x="57" y="14"/>
                      <a:pt x="57" y="14"/>
                      <a:pt x="57" y="14"/>
                    </a:cubicBezTo>
                    <a:cubicBezTo>
                      <a:pt x="56" y="14"/>
                      <a:pt x="56" y="13"/>
                      <a:pt x="56" y="13"/>
                    </a:cubicBezTo>
                    <a:cubicBezTo>
                      <a:pt x="54" y="11"/>
                      <a:pt x="52" y="10"/>
                      <a:pt x="49" y="8"/>
                    </a:cubicBezTo>
                    <a:cubicBezTo>
                      <a:pt x="47" y="7"/>
                      <a:pt x="44" y="6"/>
                      <a:pt x="42" y="4"/>
                    </a:cubicBezTo>
                    <a:cubicBezTo>
                      <a:pt x="40" y="3"/>
                      <a:pt x="38" y="2"/>
                      <a:pt x="36" y="1"/>
                    </a:cubicBezTo>
                    <a:cubicBezTo>
                      <a:pt x="34" y="0"/>
                      <a:pt x="34" y="0"/>
                      <a:pt x="34"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102" name="Freeform 42"/>
              <p:cNvSpPr>
                <a:spLocks noEditPoints="1"/>
              </p:cNvSpPr>
              <p:nvPr/>
            </p:nvSpPr>
            <p:spPr bwMode="auto">
              <a:xfrm>
                <a:off x="3477" y="1838"/>
                <a:ext cx="322" cy="675"/>
              </a:xfrm>
              <a:custGeom>
                <a:gdLst>
                  <a:gd name="T0" fmla="*/ 3 w 135"/>
                  <a:gd name="T1" fmla="*/ 78 h 283"/>
                  <a:gd name="T2" fmla="*/ 0 w 135"/>
                  <a:gd name="T3" fmla="*/ 85 h 283"/>
                  <a:gd name="T4" fmla="*/ 9 w 135"/>
                  <a:gd name="T5" fmla="*/ 113 h 283"/>
                  <a:gd name="T6" fmla="*/ 14 w 135"/>
                  <a:gd name="T7" fmla="*/ 116 h 283"/>
                  <a:gd name="T8" fmla="*/ 18 w 135"/>
                  <a:gd name="T9" fmla="*/ 128 h 283"/>
                  <a:gd name="T10" fmla="*/ 25 w 135"/>
                  <a:gd name="T11" fmla="*/ 137 h 283"/>
                  <a:gd name="T12" fmla="*/ 22 w 135"/>
                  <a:gd name="T13" fmla="*/ 150 h 283"/>
                  <a:gd name="T14" fmla="*/ 20 w 135"/>
                  <a:gd name="T15" fmla="*/ 166 h 283"/>
                  <a:gd name="T16" fmla="*/ 29 w 135"/>
                  <a:gd name="T17" fmla="*/ 180 h 283"/>
                  <a:gd name="T18" fmla="*/ 32 w 135"/>
                  <a:gd name="T19" fmla="*/ 192 h 283"/>
                  <a:gd name="T20" fmla="*/ 42 w 135"/>
                  <a:gd name="T21" fmla="*/ 204 h 283"/>
                  <a:gd name="T22" fmla="*/ 48 w 135"/>
                  <a:gd name="T23" fmla="*/ 208 h 283"/>
                  <a:gd name="T24" fmla="*/ 51 w 135"/>
                  <a:gd name="T25" fmla="*/ 218 h 283"/>
                  <a:gd name="T26" fmla="*/ 54 w 135"/>
                  <a:gd name="T27" fmla="*/ 238 h 283"/>
                  <a:gd name="T28" fmla="*/ 57 w 135"/>
                  <a:gd name="T29" fmla="*/ 253 h 283"/>
                  <a:gd name="T30" fmla="*/ 66 w 135"/>
                  <a:gd name="T31" fmla="*/ 265 h 283"/>
                  <a:gd name="T32" fmla="*/ 74 w 135"/>
                  <a:gd name="T33" fmla="*/ 278 h 283"/>
                  <a:gd name="T34" fmla="*/ 80 w 135"/>
                  <a:gd name="T35" fmla="*/ 283 h 283"/>
                  <a:gd name="T36" fmla="*/ 84 w 135"/>
                  <a:gd name="T37" fmla="*/ 275 h 283"/>
                  <a:gd name="T38" fmla="*/ 79 w 135"/>
                  <a:gd name="T39" fmla="*/ 262 h 283"/>
                  <a:gd name="T40" fmla="*/ 85 w 135"/>
                  <a:gd name="T41" fmla="*/ 255 h 283"/>
                  <a:gd name="T42" fmla="*/ 90 w 135"/>
                  <a:gd name="T43" fmla="*/ 244 h 283"/>
                  <a:gd name="T44" fmla="*/ 98 w 135"/>
                  <a:gd name="T45" fmla="*/ 224 h 283"/>
                  <a:gd name="T46" fmla="*/ 111 w 135"/>
                  <a:gd name="T47" fmla="*/ 217 h 283"/>
                  <a:gd name="T48" fmla="*/ 119 w 135"/>
                  <a:gd name="T49" fmla="*/ 210 h 283"/>
                  <a:gd name="T50" fmla="*/ 124 w 135"/>
                  <a:gd name="T51" fmla="*/ 188 h 283"/>
                  <a:gd name="T52" fmla="*/ 134 w 135"/>
                  <a:gd name="T53" fmla="*/ 178 h 283"/>
                  <a:gd name="T54" fmla="*/ 133 w 135"/>
                  <a:gd name="T55" fmla="*/ 166 h 283"/>
                  <a:gd name="T56" fmla="*/ 120 w 135"/>
                  <a:gd name="T57" fmla="*/ 159 h 283"/>
                  <a:gd name="T58" fmla="*/ 104 w 135"/>
                  <a:gd name="T59" fmla="*/ 156 h 283"/>
                  <a:gd name="T60" fmla="*/ 91 w 135"/>
                  <a:gd name="T61" fmla="*/ 153 h 283"/>
                  <a:gd name="T62" fmla="*/ 95 w 135"/>
                  <a:gd name="T63" fmla="*/ 146 h 283"/>
                  <a:gd name="T64" fmla="*/ 85 w 135"/>
                  <a:gd name="T65" fmla="*/ 136 h 283"/>
                  <a:gd name="T66" fmla="*/ 70 w 135"/>
                  <a:gd name="T67" fmla="*/ 129 h 283"/>
                  <a:gd name="T68" fmla="*/ 60 w 135"/>
                  <a:gd name="T69" fmla="*/ 123 h 283"/>
                  <a:gd name="T70" fmla="*/ 44 w 135"/>
                  <a:gd name="T71" fmla="*/ 117 h 283"/>
                  <a:gd name="T72" fmla="*/ 32 w 135"/>
                  <a:gd name="T73" fmla="*/ 120 h 283"/>
                  <a:gd name="T74" fmla="*/ 29 w 135"/>
                  <a:gd name="T75" fmla="*/ 125 h 283"/>
                  <a:gd name="T76" fmla="*/ 20 w 135"/>
                  <a:gd name="T77" fmla="*/ 120 h 283"/>
                  <a:gd name="T78" fmla="*/ 19 w 135"/>
                  <a:gd name="T79" fmla="*/ 106 h 283"/>
                  <a:gd name="T80" fmla="*/ 18 w 135"/>
                  <a:gd name="T81" fmla="*/ 99 h 283"/>
                  <a:gd name="T82" fmla="*/ 14 w 135"/>
                  <a:gd name="T83" fmla="*/ 94 h 283"/>
                  <a:gd name="T84" fmla="*/ 7 w 135"/>
                  <a:gd name="T85" fmla="*/ 96 h 283"/>
                  <a:gd name="T86" fmla="*/ 10 w 135"/>
                  <a:gd name="T87" fmla="*/ 89 h 283"/>
                  <a:gd name="T88" fmla="*/ 15 w 135"/>
                  <a:gd name="T89" fmla="*/ 79 h 283"/>
                  <a:gd name="T90" fmla="*/ 27 w 135"/>
                  <a:gd name="T91" fmla="*/ 71 h 283"/>
                  <a:gd name="T92" fmla="*/ 32 w 135"/>
                  <a:gd name="T93" fmla="*/ 82 h 283"/>
                  <a:gd name="T94" fmla="*/ 39 w 135"/>
                  <a:gd name="T95" fmla="*/ 69 h 283"/>
                  <a:gd name="T96" fmla="*/ 43 w 135"/>
                  <a:gd name="T97" fmla="*/ 63 h 283"/>
                  <a:gd name="T98" fmla="*/ 56 w 135"/>
                  <a:gd name="T99" fmla="*/ 55 h 283"/>
                  <a:gd name="T100" fmla="*/ 68 w 135"/>
                  <a:gd name="T101" fmla="*/ 45 h 283"/>
                  <a:gd name="T102" fmla="*/ 74 w 135"/>
                  <a:gd name="T103" fmla="*/ 37 h 283"/>
                  <a:gd name="T104" fmla="*/ 83 w 135"/>
                  <a:gd name="T105" fmla="*/ 31 h 283"/>
                  <a:gd name="T106" fmla="*/ 80 w 135"/>
                  <a:gd name="T107" fmla="*/ 29 h 283"/>
                  <a:gd name="T108" fmla="*/ 96 w 135"/>
                  <a:gd name="T109" fmla="*/ 24 h 283"/>
                  <a:gd name="T110" fmla="*/ 102 w 135"/>
                  <a:gd name="T111" fmla="*/ 11 h 283"/>
                  <a:gd name="T112" fmla="*/ 96 w 135"/>
                  <a:gd name="T113" fmla="*/ 8 h 283"/>
                  <a:gd name="T114" fmla="*/ 80 w 135"/>
                  <a:gd name="T115" fmla="*/ 18 h 283"/>
                  <a:gd name="T116" fmla="*/ 72 w 135"/>
                  <a:gd name="T117" fmla="*/ 18 h 283"/>
                  <a:gd name="T118" fmla="*/ 76 w 135"/>
                  <a:gd name="T119" fmla="*/ 9 h 283"/>
                  <a:gd name="T120" fmla="*/ 86 w 135"/>
                  <a:gd name="T121" fmla="*/ 6 h 2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5" h="283">
                    <a:moveTo>
                      <a:pt x="71" y="39"/>
                    </a:moveTo>
                    <a:cubicBezTo>
                      <a:pt x="71" y="39"/>
                      <a:pt x="71" y="39"/>
                      <a:pt x="71" y="39"/>
                    </a:cubicBezTo>
                    <a:cubicBezTo>
                      <a:pt x="71" y="39"/>
                      <a:pt x="71" y="39"/>
                      <a:pt x="71" y="39"/>
                    </a:cubicBezTo>
                    <a:moveTo>
                      <a:pt x="96" y="12"/>
                    </a:moveTo>
                    <a:cubicBezTo>
                      <a:pt x="96" y="12"/>
                      <a:pt x="96" y="12"/>
                      <a:pt x="96" y="12"/>
                    </a:cubicBezTo>
                    <a:moveTo>
                      <a:pt x="86" y="0"/>
                    </a:moveTo>
                    <a:cubicBezTo>
                      <a:pt x="84" y="0"/>
                      <a:pt x="84" y="0"/>
                      <a:pt x="84" y="0"/>
                    </a:cubicBezTo>
                    <a:cubicBezTo>
                      <a:pt x="83" y="0"/>
                      <a:pt x="82" y="0"/>
                      <a:pt x="81" y="0"/>
                    </a:cubicBezTo>
                    <a:cubicBezTo>
                      <a:pt x="72" y="5"/>
                      <a:pt x="63" y="10"/>
                      <a:pt x="56" y="16"/>
                    </a:cubicBezTo>
                    <a:cubicBezTo>
                      <a:pt x="39" y="28"/>
                      <a:pt x="25" y="41"/>
                      <a:pt x="14" y="57"/>
                    </a:cubicBezTo>
                    <a:cubicBezTo>
                      <a:pt x="9" y="63"/>
                      <a:pt x="5" y="69"/>
                      <a:pt x="1" y="76"/>
                    </a:cubicBezTo>
                    <a:cubicBezTo>
                      <a:pt x="0" y="78"/>
                      <a:pt x="0" y="78"/>
                      <a:pt x="0" y="78"/>
                    </a:cubicBezTo>
                    <a:cubicBezTo>
                      <a:pt x="2" y="78"/>
                      <a:pt x="2" y="78"/>
                      <a:pt x="2" y="78"/>
                    </a:cubicBezTo>
                    <a:cubicBezTo>
                      <a:pt x="3" y="78"/>
                      <a:pt x="3" y="78"/>
                      <a:pt x="3" y="78"/>
                    </a:cubicBezTo>
                    <a:cubicBezTo>
                      <a:pt x="3" y="78"/>
                      <a:pt x="3" y="78"/>
                      <a:pt x="3" y="78"/>
                    </a:cubicBezTo>
                    <a:cubicBezTo>
                      <a:pt x="4" y="78"/>
                      <a:pt x="4" y="78"/>
                      <a:pt x="4" y="78"/>
                    </a:cubicBezTo>
                    <a:cubicBezTo>
                      <a:pt x="4" y="78"/>
                      <a:pt x="4" y="78"/>
                      <a:pt x="4" y="78"/>
                    </a:cubicBezTo>
                    <a:cubicBezTo>
                      <a:pt x="4" y="78"/>
                      <a:pt x="4" y="78"/>
                      <a:pt x="4" y="78"/>
                    </a:cubicBezTo>
                    <a:cubicBezTo>
                      <a:pt x="3" y="79"/>
                      <a:pt x="3" y="79"/>
                      <a:pt x="3" y="80"/>
                    </a:cubicBezTo>
                    <a:cubicBezTo>
                      <a:pt x="3" y="82"/>
                      <a:pt x="3" y="82"/>
                      <a:pt x="3" y="82"/>
                    </a:cubicBezTo>
                    <a:cubicBezTo>
                      <a:pt x="3" y="83"/>
                      <a:pt x="2" y="83"/>
                      <a:pt x="2" y="83"/>
                    </a:cubicBezTo>
                    <a:cubicBezTo>
                      <a:pt x="2" y="83"/>
                      <a:pt x="2" y="83"/>
                      <a:pt x="2" y="83"/>
                    </a:cubicBezTo>
                    <a:cubicBezTo>
                      <a:pt x="1" y="83"/>
                      <a:pt x="1" y="83"/>
                      <a:pt x="1" y="83"/>
                    </a:cubicBezTo>
                    <a:cubicBezTo>
                      <a:pt x="1" y="84"/>
                      <a:pt x="1" y="84"/>
                      <a:pt x="1" y="84"/>
                    </a:cubicBezTo>
                    <a:cubicBezTo>
                      <a:pt x="1" y="84"/>
                      <a:pt x="1" y="84"/>
                      <a:pt x="1" y="84"/>
                    </a:cubicBezTo>
                    <a:cubicBezTo>
                      <a:pt x="1" y="85"/>
                      <a:pt x="1" y="86"/>
                      <a:pt x="1" y="86"/>
                    </a:cubicBezTo>
                    <a:cubicBezTo>
                      <a:pt x="1" y="86"/>
                      <a:pt x="1" y="86"/>
                      <a:pt x="1" y="86"/>
                    </a:cubicBezTo>
                    <a:cubicBezTo>
                      <a:pt x="0" y="85"/>
                      <a:pt x="0" y="85"/>
                      <a:pt x="0" y="85"/>
                    </a:cubicBezTo>
                    <a:cubicBezTo>
                      <a:pt x="0" y="105"/>
                      <a:pt x="0" y="105"/>
                      <a:pt x="0" y="105"/>
                    </a:cubicBezTo>
                    <a:cubicBezTo>
                      <a:pt x="0" y="105"/>
                      <a:pt x="0" y="106"/>
                      <a:pt x="1" y="106"/>
                    </a:cubicBezTo>
                    <a:cubicBezTo>
                      <a:pt x="1" y="106"/>
                      <a:pt x="1" y="106"/>
                      <a:pt x="1" y="106"/>
                    </a:cubicBezTo>
                    <a:cubicBezTo>
                      <a:pt x="2" y="107"/>
                      <a:pt x="2" y="107"/>
                      <a:pt x="2" y="107"/>
                    </a:cubicBezTo>
                    <a:cubicBezTo>
                      <a:pt x="2" y="107"/>
                      <a:pt x="2" y="107"/>
                      <a:pt x="2" y="107"/>
                    </a:cubicBezTo>
                    <a:cubicBezTo>
                      <a:pt x="3" y="108"/>
                      <a:pt x="4" y="108"/>
                      <a:pt x="4" y="108"/>
                    </a:cubicBezTo>
                    <a:cubicBezTo>
                      <a:pt x="5" y="108"/>
                      <a:pt x="5" y="108"/>
                      <a:pt x="5" y="108"/>
                    </a:cubicBezTo>
                    <a:cubicBezTo>
                      <a:pt x="5" y="108"/>
                      <a:pt x="5" y="108"/>
                      <a:pt x="5" y="108"/>
                    </a:cubicBezTo>
                    <a:cubicBezTo>
                      <a:pt x="6" y="109"/>
                      <a:pt x="6" y="109"/>
                      <a:pt x="6" y="109"/>
                    </a:cubicBezTo>
                    <a:cubicBezTo>
                      <a:pt x="5" y="109"/>
                      <a:pt x="5" y="109"/>
                      <a:pt x="5" y="109"/>
                    </a:cubicBezTo>
                    <a:cubicBezTo>
                      <a:pt x="5" y="110"/>
                      <a:pt x="6" y="110"/>
                      <a:pt x="6" y="111"/>
                    </a:cubicBezTo>
                    <a:cubicBezTo>
                      <a:pt x="7" y="111"/>
                      <a:pt x="7" y="111"/>
                      <a:pt x="7" y="111"/>
                    </a:cubicBezTo>
                    <a:cubicBezTo>
                      <a:pt x="7" y="111"/>
                      <a:pt x="8" y="112"/>
                      <a:pt x="8" y="113"/>
                    </a:cubicBezTo>
                    <a:cubicBezTo>
                      <a:pt x="9" y="113"/>
                      <a:pt x="9" y="113"/>
                      <a:pt x="9" y="113"/>
                    </a:cubicBezTo>
                    <a:cubicBezTo>
                      <a:pt x="9" y="113"/>
                      <a:pt x="9" y="113"/>
                      <a:pt x="9" y="113"/>
                    </a:cubicBezTo>
                    <a:cubicBezTo>
                      <a:pt x="10" y="113"/>
                      <a:pt x="10" y="113"/>
                      <a:pt x="10" y="113"/>
                    </a:cubicBezTo>
                    <a:cubicBezTo>
                      <a:pt x="10" y="113"/>
                      <a:pt x="10" y="113"/>
                      <a:pt x="10" y="113"/>
                    </a:cubicBezTo>
                    <a:cubicBezTo>
                      <a:pt x="11" y="113"/>
                      <a:pt x="11" y="114"/>
                      <a:pt x="11" y="114"/>
                    </a:cubicBezTo>
                    <a:cubicBezTo>
                      <a:pt x="11" y="114"/>
                      <a:pt x="11" y="114"/>
                      <a:pt x="11" y="114"/>
                    </a:cubicBezTo>
                    <a:cubicBezTo>
                      <a:pt x="11" y="114"/>
                      <a:pt x="11" y="114"/>
                      <a:pt x="11" y="114"/>
                    </a:cubicBezTo>
                    <a:cubicBezTo>
                      <a:pt x="11" y="115"/>
                      <a:pt x="11" y="115"/>
                      <a:pt x="11" y="115"/>
                    </a:cubicBezTo>
                    <a:cubicBezTo>
                      <a:pt x="12" y="115"/>
                      <a:pt x="12" y="115"/>
                      <a:pt x="12" y="115"/>
                    </a:cubicBezTo>
                    <a:cubicBezTo>
                      <a:pt x="12" y="115"/>
                      <a:pt x="13" y="115"/>
                      <a:pt x="13" y="115"/>
                    </a:cubicBezTo>
                    <a:cubicBezTo>
                      <a:pt x="13" y="115"/>
                      <a:pt x="13" y="115"/>
                      <a:pt x="13" y="115"/>
                    </a:cubicBezTo>
                    <a:cubicBezTo>
                      <a:pt x="13" y="115"/>
                      <a:pt x="13" y="115"/>
                      <a:pt x="13" y="115"/>
                    </a:cubicBezTo>
                    <a:cubicBezTo>
                      <a:pt x="12" y="116"/>
                      <a:pt x="12" y="116"/>
                      <a:pt x="12" y="116"/>
                    </a:cubicBezTo>
                    <a:cubicBezTo>
                      <a:pt x="13" y="116"/>
                      <a:pt x="13" y="116"/>
                      <a:pt x="13" y="116"/>
                    </a:cubicBezTo>
                    <a:cubicBezTo>
                      <a:pt x="14" y="116"/>
                      <a:pt x="14" y="116"/>
                      <a:pt x="14" y="116"/>
                    </a:cubicBezTo>
                    <a:cubicBezTo>
                      <a:pt x="14" y="117"/>
                      <a:pt x="14" y="117"/>
                      <a:pt x="14" y="117"/>
                    </a:cubicBezTo>
                    <a:cubicBezTo>
                      <a:pt x="14" y="117"/>
                      <a:pt x="14" y="118"/>
                      <a:pt x="15" y="119"/>
                    </a:cubicBezTo>
                    <a:cubicBezTo>
                      <a:pt x="15" y="119"/>
                      <a:pt x="15" y="119"/>
                      <a:pt x="15" y="119"/>
                    </a:cubicBezTo>
                    <a:cubicBezTo>
                      <a:pt x="15" y="120"/>
                      <a:pt x="15" y="120"/>
                      <a:pt x="15" y="120"/>
                    </a:cubicBezTo>
                    <a:cubicBezTo>
                      <a:pt x="16" y="120"/>
                      <a:pt x="16" y="120"/>
                      <a:pt x="16" y="120"/>
                    </a:cubicBezTo>
                    <a:cubicBezTo>
                      <a:pt x="16" y="121"/>
                      <a:pt x="16" y="121"/>
                      <a:pt x="16" y="121"/>
                    </a:cubicBezTo>
                    <a:cubicBezTo>
                      <a:pt x="17" y="121"/>
                      <a:pt x="17" y="121"/>
                      <a:pt x="17" y="121"/>
                    </a:cubicBezTo>
                    <a:cubicBezTo>
                      <a:pt x="17" y="122"/>
                      <a:pt x="17" y="123"/>
                      <a:pt x="17" y="124"/>
                    </a:cubicBezTo>
                    <a:cubicBezTo>
                      <a:pt x="17" y="124"/>
                      <a:pt x="17" y="124"/>
                      <a:pt x="17" y="125"/>
                    </a:cubicBezTo>
                    <a:cubicBezTo>
                      <a:pt x="17" y="125"/>
                      <a:pt x="17" y="125"/>
                      <a:pt x="17" y="125"/>
                    </a:cubicBezTo>
                    <a:cubicBezTo>
                      <a:pt x="17" y="126"/>
                      <a:pt x="17" y="126"/>
                      <a:pt x="17" y="126"/>
                    </a:cubicBezTo>
                    <a:cubicBezTo>
                      <a:pt x="17" y="126"/>
                      <a:pt x="17" y="126"/>
                      <a:pt x="17" y="126"/>
                    </a:cubicBezTo>
                    <a:cubicBezTo>
                      <a:pt x="17" y="127"/>
                      <a:pt x="17" y="128"/>
                      <a:pt x="18" y="128"/>
                    </a:cubicBezTo>
                    <a:cubicBezTo>
                      <a:pt x="18" y="128"/>
                      <a:pt x="18" y="128"/>
                      <a:pt x="18" y="128"/>
                    </a:cubicBezTo>
                    <a:cubicBezTo>
                      <a:pt x="18" y="128"/>
                      <a:pt x="18" y="128"/>
                      <a:pt x="18" y="128"/>
                    </a:cubicBezTo>
                    <a:cubicBezTo>
                      <a:pt x="18" y="128"/>
                      <a:pt x="18" y="128"/>
                      <a:pt x="18" y="128"/>
                    </a:cubicBezTo>
                    <a:cubicBezTo>
                      <a:pt x="18" y="128"/>
                      <a:pt x="18" y="128"/>
                      <a:pt x="18" y="128"/>
                    </a:cubicBezTo>
                    <a:cubicBezTo>
                      <a:pt x="18" y="129"/>
                      <a:pt x="18" y="129"/>
                      <a:pt x="18" y="129"/>
                    </a:cubicBezTo>
                    <a:cubicBezTo>
                      <a:pt x="23" y="129"/>
                      <a:pt x="23" y="129"/>
                      <a:pt x="23" y="129"/>
                    </a:cubicBezTo>
                    <a:cubicBezTo>
                      <a:pt x="23" y="129"/>
                      <a:pt x="23" y="129"/>
                      <a:pt x="23" y="129"/>
                    </a:cubicBezTo>
                    <a:cubicBezTo>
                      <a:pt x="23" y="129"/>
                      <a:pt x="23" y="129"/>
                      <a:pt x="23" y="129"/>
                    </a:cubicBezTo>
                    <a:cubicBezTo>
                      <a:pt x="24" y="129"/>
                      <a:pt x="24" y="129"/>
                      <a:pt x="24" y="129"/>
                    </a:cubicBezTo>
                    <a:cubicBezTo>
                      <a:pt x="24" y="131"/>
                      <a:pt x="24" y="131"/>
                      <a:pt x="24" y="131"/>
                    </a:cubicBezTo>
                    <a:cubicBezTo>
                      <a:pt x="24" y="132"/>
                      <a:pt x="25" y="132"/>
                      <a:pt x="25" y="132"/>
                    </a:cubicBezTo>
                    <a:cubicBezTo>
                      <a:pt x="25" y="132"/>
                      <a:pt x="25" y="132"/>
                      <a:pt x="25" y="132"/>
                    </a:cubicBezTo>
                    <a:cubicBezTo>
                      <a:pt x="26" y="133"/>
                      <a:pt x="26" y="134"/>
                      <a:pt x="26" y="135"/>
                    </a:cubicBezTo>
                    <a:cubicBezTo>
                      <a:pt x="25" y="135"/>
                      <a:pt x="25" y="135"/>
                      <a:pt x="25" y="135"/>
                    </a:cubicBezTo>
                    <a:cubicBezTo>
                      <a:pt x="25" y="137"/>
                      <a:pt x="25" y="137"/>
                      <a:pt x="25" y="137"/>
                    </a:cubicBezTo>
                    <a:cubicBezTo>
                      <a:pt x="27" y="136"/>
                      <a:pt x="27" y="136"/>
                      <a:pt x="27" y="136"/>
                    </a:cubicBezTo>
                    <a:cubicBezTo>
                      <a:pt x="27" y="136"/>
                      <a:pt x="27" y="137"/>
                      <a:pt x="27" y="138"/>
                    </a:cubicBezTo>
                    <a:cubicBezTo>
                      <a:pt x="27" y="139"/>
                      <a:pt x="27" y="140"/>
                      <a:pt x="27" y="140"/>
                    </a:cubicBezTo>
                    <a:cubicBezTo>
                      <a:pt x="25" y="140"/>
                      <a:pt x="25" y="140"/>
                      <a:pt x="25" y="140"/>
                    </a:cubicBezTo>
                    <a:cubicBezTo>
                      <a:pt x="26" y="145"/>
                      <a:pt x="26" y="145"/>
                      <a:pt x="26" y="145"/>
                    </a:cubicBezTo>
                    <a:cubicBezTo>
                      <a:pt x="25" y="146"/>
                      <a:pt x="25" y="146"/>
                      <a:pt x="25" y="146"/>
                    </a:cubicBezTo>
                    <a:cubicBezTo>
                      <a:pt x="25" y="146"/>
                      <a:pt x="25" y="146"/>
                      <a:pt x="25" y="146"/>
                    </a:cubicBezTo>
                    <a:cubicBezTo>
                      <a:pt x="24" y="146"/>
                      <a:pt x="24" y="146"/>
                      <a:pt x="24" y="146"/>
                    </a:cubicBezTo>
                    <a:cubicBezTo>
                      <a:pt x="24" y="147"/>
                      <a:pt x="24" y="147"/>
                      <a:pt x="24" y="147"/>
                    </a:cubicBezTo>
                    <a:cubicBezTo>
                      <a:pt x="24" y="147"/>
                      <a:pt x="24" y="147"/>
                      <a:pt x="24" y="148"/>
                    </a:cubicBezTo>
                    <a:cubicBezTo>
                      <a:pt x="23" y="148"/>
                      <a:pt x="23" y="149"/>
                      <a:pt x="23" y="149"/>
                    </a:cubicBezTo>
                    <a:cubicBezTo>
                      <a:pt x="23" y="150"/>
                      <a:pt x="23" y="150"/>
                      <a:pt x="23" y="150"/>
                    </a:cubicBezTo>
                    <a:cubicBezTo>
                      <a:pt x="22" y="150"/>
                      <a:pt x="22" y="150"/>
                      <a:pt x="22" y="150"/>
                    </a:cubicBezTo>
                    <a:cubicBezTo>
                      <a:pt x="22" y="150"/>
                      <a:pt x="22" y="150"/>
                      <a:pt x="22" y="150"/>
                    </a:cubicBezTo>
                    <a:cubicBezTo>
                      <a:pt x="21" y="150"/>
                      <a:pt x="21" y="150"/>
                      <a:pt x="21" y="150"/>
                    </a:cubicBezTo>
                    <a:cubicBezTo>
                      <a:pt x="21" y="153"/>
                      <a:pt x="21" y="153"/>
                      <a:pt x="21" y="153"/>
                    </a:cubicBezTo>
                    <a:cubicBezTo>
                      <a:pt x="21" y="154"/>
                      <a:pt x="21" y="154"/>
                      <a:pt x="21" y="154"/>
                    </a:cubicBezTo>
                    <a:cubicBezTo>
                      <a:pt x="21" y="155"/>
                      <a:pt x="21" y="156"/>
                      <a:pt x="22" y="156"/>
                    </a:cubicBezTo>
                    <a:cubicBezTo>
                      <a:pt x="22" y="157"/>
                      <a:pt x="22" y="157"/>
                      <a:pt x="22" y="157"/>
                    </a:cubicBezTo>
                    <a:cubicBezTo>
                      <a:pt x="22" y="157"/>
                      <a:pt x="22" y="157"/>
                      <a:pt x="22" y="157"/>
                    </a:cubicBezTo>
                    <a:cubicBezTo>
                      <a:pt x="22" y="157"/>
                      <a:pt x="22" y="157"/>
                      <a:pt x="22" y="157"/>
                    </a:cubicBezTo>
                    <a:cubicBezTo>
                      <a:pt x="21" y="158"/>
                      <a:pt x="21" y="158"/>
                      <a:pt x="21" y="159"/>
                    </a:cubicBezTo>
                    <a:cubicBezTo>
                      <a:pt x="21" y="159"/>
                      <a:pt x="21" y="159"/>
                      <a:pt x="21" y="159"/>
                    </a:cubicBezTo>
                    <a:cubicBezTo>
                      <a:pt x="21" y="160"/>
                      <a:pt x="21" y="160"/>
                      <a:pt x="21" y="160"/>
                    </a:cubicBezTo>
                    <a:cubicBezTo>
                      <a:pt x="21" y="160"/>
                      <a:pt x="21" y="160"/>
                      <a:pt x="21" y="160"/>
                    </a:cubicBezTo>
                    <a:cubicBezTo>
                      <a:pt x="20" y="160"/>
                      <a:pt x="20" y="160"/>
                      <a:pt x="20" y="160"/>
                    </a:cubicBezTo>
                    <a:cubicBezTo>
                      <a:pt x="20" y="165"/>
                      <a:pt x="20" y="165"/>
                      <a:pt x="20" y="165"/>
                    </a:cubicBezTo>
                    <a:cubicBezTo>
                      <a:pt x="20" y="166"/>
                      <a:pt x="20" y="166"/>
                      <a:pt x="20" y="166"/>
                    </a:cubicBezTo>
                    <a:cubicBezTo>
                      <a:pt x="20" y="166"/>
                      <a:pt x="20" y="168"/>
                      <a:pt x="21" y="168"/>
                    </a:cubicBezTo>
                    <a:cubicBezTo>
                      <a:pt x="21" y="168"/>
                      <a:pt x="21" y="168"/>
                      <a:pt x="22" y="169"/>
                    </a:cubicBezTo>
                    <a:cubicBezTo>
                      <a:pt x="23" y="169"/>
                      <a:pt x="24" y="171"/>
                      <a:pt x="24" y="172"/>
                    </a:cubicBezTo>
                    <a:cubicBezTo>
                      <a:pt x="24" y="172"/>
                      <a:pt x="25" y="173"/>
                      <a:pt x="25" y="173"/>
                    </a:cubicBezTo>
                    <a:cubicBezTo>
                      <a:pt x="25" y="174"/>
                      <a:pt x="25" y="174"/>
                      <a:pt x="26" y="175"/>
                    </a:cubicBezTo>
                    <a:cubicBezTo>
                      <a:pt x="26" y="175"/>
                      <a:pt x="26" y="176"/>
                      <a:pt x="27" y="176"/>
                    </a:cubicBezTo>
                    <a:cubicBezTo>
                      <a:pt x="27" y="177"/>
                      <a:pt x="27" y="177"/>
                      <a:pt x="27" y="177"/>
                    </a:cubicBezTo>
                    <a:cubicBezTo>
                      <a:pt x="27" y="178"/>
                      <a:pt x="27" y="178"/>
                      <a:pt x="28" y="178"/>
                    </a:cubicBezTo>
                    <a:cubicBezTo>
                      <a:pt x="28" y="178"/>
                      <a:pt x="28" y="178"/>
                      <a:pt x="28" y="178"/>
                    </a:cubicBezTo>
                    <a:cubicBezTo>
                      <a:pt x="28" y="178"/>
                      <a:pt x="28" y="178"/>
                      <a:pt x="28" y="178"/>
                    </a:cubicBezTo>
                    <a:cubicBezTo>
                      <a:pt x="28" y="179"/>
                      <a:pt x="28" y="179"/>
                      <a:pt x="28" y="179"/>
                    </a:cubicBezTo>
                    <a:cubicBezTo>
                      <a:pt x="28" y="179"/>
                      <a:pt x="28" y="179"/>
                      <a:pt x="28" y="179"/>
                    </a:cubicBezTo>
                    <a:cubicBezTo>
                      <a:pt x="28" y="179"/>
                      <a:pt x="28" y="179"/>
                      <a:pt x="28" y="179"/>
                    </a:cubicBezTo>
                    <a:cubicBezTo>
                      <a:pt x="28" y="180"/>
                      <a:pt x="28" y="180"/>
                      <a:pt x="29" y="180"/>
                    </a:cubicBezTo>
                    <a:cubicBezTo>
                      <a:pt x="29" y="181"/>
                      <a:pt x="29" y="181"/>
                      <a:pt x="29" y="181"/>
                    </a:cubicBezTo>
                    <a:cubicBezTo>
                      <a:pt x="30" y="181"/>
                      <a:pt x="30" y="181"/>
                      <a:pt x="30" y="181"/>
                    </a:cubicBezTo>
                    <a:cubicBezTo>
                      <a:pt x="30" y="182"/>
                      <a:pt x="30" y="182"/>
                      <a:pt x="30" y="182"/>
                    </a:cubicBezTo>
                    <a:cubicBezTo>
                      <a:pt x="30" y="183"/>
                      <a:pt x="30" y="183"/>
                      <a:pt x="30" y="183"/>
                    </a:cubicBezTo>
                    <a:cubicBezTo>
                      <a:pt x="30" y="184"/>
                      <a:pt x="30" y="184"/>
                      <a:pt x="30" y="184"/>
                    </a:cubicBezTo>
                    <a:cubicBezTo>
                      <a:pt x="31" y="184"/>
                      <a:pt x="31" y="184"/>
                      <a:pt x="31" y="184"/>
                    </a:cubicBezTo>
                    <a:cubicBezTo>
                      <a:pt x="31" y="184"/>
                      <a:pt x="31" y="184"/>
                      <a:pt x="31" y="184"/>
                    </a:cubicBezTo>
                    <a:cubicBezTo>
                      <a:pt x="31" y="184"/>
                      <a:pt x="31" y="184"/>
                      <a:pt x="31" y="184"/>
                    </a:cubicBezTo>
                    <a:cubicBezTo>
                      <a:pt x="32" y="184"/>
                      <a:pt x="31" y="186"/>
                      <a:pt x="31" y="187"/>
                    </a:cubicBezTo>
                    <a:cubicBezTo>
                      <a:pt x="31" y="188"/>
                      <a:pt x="31" y="189"/>
                      <a:pt x="31" y="189"/>
                    </a:cubicBezTo>
                    <a:cubicBezTo>
                      <a:pt x="31" y="190"/>
                      <a:pt x="31" y="190"/>
                      <a:pt x="31" y="190"/>
                    </a:cubicBezTo>
                    <a:cubicBezTo>
                      <a:pt x="31" y="190"/>
                      <a:pt x="31" y="190"/>
                      <a:pt x="31" y="190"/>
                    </a:cubicBezTo>
                    <a:cubicBezTo>
                      <a:pt x="31" y="192"/>
                      <a:pt x="31" y="192"/>
                      <a:pt x="31" y="192"/>
                    </a:cubicBezTo>
                    <a:cubicBezTo>
                      <a:pt x="32" y="192"/>
                      <a:pt x="32" y="192"/>
                      <a:pt x="32" y="192"/>
                    </a:cubicBezTo>
                    <a:cubicBezTo>
                      <a:pt x="33" y="192"/>
                      <a:pt x="33" y="192"/>
                      <a:pt x="33" y="192"/>
                    </a:cubicBezTo>
                    <a:cubicBezTo>
                      <a:pt x="33" y="193"/>
                      <a:pt x="33" y="193"/>
                      <a:pt x="34" y="194"/>
                    </a:cubicBezTo>
                    <a:cubicBezTo>
                      <a:pt x="34" y="194"/>
                      <a:pt x="34" y="195"/>
                      <a:pt x="34" y="195"/>
                    </a:cubicBezTo>
                    <a:cubicBezTo>
                      <a:pt x="34" y="195"/>
                      <a:pt x="34" y="195"/>
                      <a:pt x="34" y="195"/>
                    </a:cubicBezTo>
                    <a:cubicBezTo>
                      <a:pt x="34" y="196"/>
                      <a:pt x="34" y="196"/>
                      <a:pt x="35" y="197"/>
                    </a:cubicBezTo>
                    <a:cubicBezTo>
                      <a:pt x="35" y="197"/>
                      <a:pt x="35" y="197"/>
                      <a:pt x="35" y="197"/>
                    </a:cubicBezTo>
                    <a:cubicBezTo>
                      <a:pt x="36" y="197"/>
                      <a:pt x="36" y="198"/>
                      <a:pt x="36" y="198"/>
                    </a:cubicBezTo>
                    <a:cubicBezTo>
                      <a:pt x="35" y="199"/>
                      <a:pt x="35" y="199"/>
                      <a:pt x="35" y="199"/>
                    </a:cubicBezTo>
                    <a:cubicBezTo>
                      <a:pt x="41" y="199"/>
                      <a:pt x="41" y="199"/>
                      <a:pt x="41" y="199"/>
                    </a:cubicBezTo>
                    <a:cubicBezTo>
                      <a:pt x="41" y="200"/>
                      <a:pt x="41" y="200"/>
                      <a:pt x="41" y="200"/>
                    </a:cubicBezTo>
                    <a:cubicBezTo>
                      <a:pt x="41" y="200"/>
                      <a:pt x="41" y="200"/>
                      <a:pt x="41" y="200"/>
                    </a:cubicBezTo>
                    <a:cubicBezTo>
                      <a:pt x="41" y="200"/>
                      <a:pt x="41" y="200"/>
                      <a:pt x="41" y="200"/>
                    </a:cubicBezTo>
                    <a:cubicBezTo>
                      <a:pt x="41" y="202"/>
                      <a:pt x="41" y="202"/>
                      <a:pt x="41" y="202"/>
                    </a:cubicBezTo>
                    <a:cubicBezTo>
                      <a:pt x="41" y="203"/>
                      <a:pt x="42" y="204"/>
                      <a:pt x="42" y="204"/>
                    </a:cubicBezTo>
                    <a:cubicBezTo>
                      <a:pt x="43" y="204"/>
                      <a:pt x="43" y="204"/>
                      <a:pt x="43" y="204"/>
                    </a:cubicBezTo>
                    <a:cubicBezTo>
                      <a:pt x="43" y="204"/>
                      <a:pt x="43" y="204"/>
                      <a:pt x="43" y="204"/>
                    </a:cubicBezTo>
                    <a:cubicBezTo>
                      <a:pt x="43" y="204"/>
                      <a:pt x="43" y="204"/>
                      <a:pt x="43" y="204"/>
                    </a:cubicBezTo>
                    <a:cubicBezTo>
                      <a:pt x="44" y="204"/>
                      <a:pt x="44" y="204"/>
                      <a:pt x="44" y="204"/>
                    </a:cubicBezTo>
                    <a:cubicBezTo>
                      <a:pt x="44" y="204"/>
                      <a:pt x="44" y="204"/>
                      <a:pt x="44" y="204"/>
                    </a:cubicBezTo>
                    <a:cubicBezTo>
                      <a:pt x="45" y="204"/>
                      <a:pt x="45" y="204"/>
                      <a:pt x="46" y="204"/>
                    </a:cubicBezTo>
                    <a:cubicBezTo>
                      <a:pt x="46" y="205"/>
                      <a:pt x="46" y="205"/>
                      <a:pt x="47" y="205"/>
                    </a:cubicBezTo>
                    <a:cubicBezTo>
                      <a:pt x="47" y="205"/>
                      <a:pt x="47" y="205"/>
                      <a:pt x="47" y="205"/>
                    </a:cubicBezTo>
                    <a:cubicBezTo>
                      <a:pt x="47" y="205"/>
                      <a:pt x="47" y="205"/>
                      <a:pt x="47" y="205"/>
                    </a:cubicBezTo>
                    <a:cubicBezTo>
                      <a:pt x="48" y="205"/>
                      <a:pt x="48" y="205"/>
                      <a:pt x="48" y="205"/>
                    </a:cubicBezTo>
                    <a:cubicBezTo>
                      <a:pt x="48" y="205"/>
                      <a:pt x="48" y="205"/>
                      <a:pt x="48" y="205"/>
                    </a:cubicBezTo>
                    <a:cubicBezTo>
                      <a:pt x="48" y="205"/>
                      <a:pt x="48" y="205"/>
                      <a:pt x="48" y="205"/>
                    </a:cubicBezTo>
                    <a:cubicBezTo>
                      <a:pt x="49" y="206"/>
                      <a:pt x="49" y="206"/>
                      <a:pt x="49" y="206"/>
                    </a:cubicBezTo>
                    <a:cubicBezTo>
                      <a:pt x="49" y="207"/>
                      <a:pt x="49" y="207"/>
                      <a:pt x="48" y="208"/>
                    </a:cubicBezTo>
                    <a:cubicBezTo>
                      <a:pt x="48" y="209"/>
                      <a:pt x="48" y="210"/>
                      <a:pt x="48" y="210"/>
                    </a:cubicBezTo>
                    <a:cubicBezTo>
                      <a:pt x="48" y="211"/>
                      <a:pt x="48" y="211"/>
                      <a:pt x="48" y="212"/>
                    </a:cubicBezTo>
                    <a:cubicBezTo>
                      <a:pt x="48" y="212"/>
                      <a:pt x="48" y="212"/>
                      <a:pt x="48" y="212"/>
                    </a:cubicBezTo>
                    <a:cubicBezTo>
                      <a:pt x="48" y="212"/>
                      <a:pt x="48" y="214"/>
                      <a:pt x="49" y="214"/>
                    </a:cubicBezTo>
                    <a:cubicBezTo>
                      <a:pt x="50" y="214"/>
                      <a:pt x="50" y="214"/>
                      <a:pt x="50" y="214"/>
                    </a:cubicBezTo>
                    <a:cubicBezTo>
                      <a:pt x="50" y="214"/>
                      <a:pt x="50" y="214"/>
                      <a:pt x="50" y="214"/>
                    </a:cubicBezTo>
                    <a:cubicBezTo>
                      <a:pt x="50" y="215"/>
                      <a:pt x="50" y="215"/>
                      <a:pt x="50" y="215"/>
                    </a:cubicBezTo>
                    <a:cubicBezTo>
                      <a:pt x="50" y="215"/>
                      <a:pt x="50" y="215"/>
                      <a:pt x="50" y="215"/>
                    </a:cubicBezTo>
                    <a:cubicBezTo>
                      <a:pt x="50" y="215"/>
                      <a:pt x="50" y="215"/>
                      <a:pt x="50" y="215"/>
                    </a:cubicBezTo>
                    <a:cubicBezTo>
                      <a:pt x="50" y="215"/>
                      <a:pt x="50" y="216"/>
                      <a:pt x="50" y="216"/>
                    </a:cubicBezTo>
                    <a:cubicBezTo>
                      <a:pt x="50" y="216"/>
                      <a:pt x="50" y="217"/>
                      <a:pt x="51" y="217"/>
                    </a:cubicBezTo>
                    <a:cubicBezTo>
                      <a:pt x="51" y="217"/>
                      <a:pt x="51" y="217"/>
                      <a:pt x="51" y="217"/>
                    </a:cubicBezTo>
                    <a:cubicBezTo>
                      <a:pt x="51" y="217"/>
                      <a:pt x="51" y="217"/>
                      <a:pt x="51" y="217"/>
                    </a:cubicBezTo>
                    <a:cubicBezTo>
                      <a:pt x="51" y="217"/>
                      <a:pt x="51" y="217"/>
                      <a:pt x="51" y="218"/>
                    </a:cubicBezTo>
                    <a:cubicBezTo>
                      <a:pt x="51" y="219"/>
                      <a:pt x="51" y="219"/>
                      <a:pt x="51" y="219"/>
                    </a:cubicBezTo>
                    <a:cubicBezTo>
                      <a:pt x="51" y="219"/>
                      <a:pt x="51" y="219"/>
                      <a:pt x="51" y="219"/>
                    </a:cubicBezTo>
                    <a:cubicBezTo>
                      <a:pt x="52" y="220"/>
                      <a:pt x="52" y="220"/>
                      <a:pt x="52" y="220"/>
                    </a:cubicBezTo>
                    <a:cubicBezTo>
                      <a:pt x="53" y="220"/>
                      <a:pt x="53" y="220"/>
                      <a:pt x="53" y="220"/>
                    </a:cubicBezTo>
                    <a:cubicBezTo>
                      <a:pt x="53" y="220"/>
                      <a:pt x="53" y="221"/>
                      <a:pt x="53" y="221"/>
                    </a:cubicBezTo>
                    <a:cubicBezTo>
                      <a:pt x="53" y="222"/>
                      <a:pt x="53" y="222"/>
                      <a:pt x="53" y="223"/>
                    </a:cubicBezTo>
                    <a:cubicBezTo>
                      <a:pt x="53" y="223"/>
                      <a:pt x="53" y="224"/>
                      <a:pt x="53" y="225"/>
                    </a:cubicBezTo>
                    <a:cubicBezTo>
                      <a:pt x="53" y="236"/>
                      <a:pt x="53" y="236"/>
                      <a:pt x="53" y="236"/>
                    </a:cubicBezTo>
                    <a:cubicBezTo>
                      <a:pt x="53" y="237"/>
                      <a:pt x="53" y="237"/>
                      <a:pt x="53" y="237"/>
                    </a:cubicBezTo>
                    <a:cubicBezTo>
                      <a:pt x="54" y="237"/>
                      <a:pt x="54" y="237"/>
                      <a:pt x="54" y="237"/>
                    </a:cubicBezTo>
                    <a:cubicBezTo>
                      <a:pt x="54" y="237"/>
                      <a:pt x="54" y="237"/>
                      <a:pt x="54" y="237"/>
                    </a:cubicBezTo>
                    <a:cubicBezTo>
                      <a:pt x="54" y="237"/>
                      <a:pt x="54" y="237"/>
                      <a:pt x="54" y="237"/>
                    </a:cubicBezTo>
                    <a:cubicBezTo>
                      <a:pt x="54" y="237"/>
                      <a:pt x="54" y="237"/>
                      <a:pt x="54" y="237"/>
                    </a:cubicBezTo>
                    <a:cubicBezTo>
                      <a:pt x="54" y="238"/>
                      <a:pt x="54" y="238"/>
                      <a:pt x="54" y="238"/>
                    </a:cubicBezTo>
                    <a:cubicBezTo>
                      <a:pt x="54" y="239"/>
                      <a:pt x="54" y="239"/>
                      <a:pt x="55" y="240"/>
                    </a:cubicBezTo>
                    <a:cubicBezTo>
                      <a:pt x="55" y="240"/>
                      <a:pt x="55" y="240"/>
                      <a:pt x="55" y="240"/>
                    </a:cubicBezTo>
                    <a:cubicBezTo>
                      <a:pt x="56" y="240"/>
                      <a:pt x="56" y="241"/>
                      <a:pt x="56" y="241"/>
                    </a:cubicBezTo>
                    <a:cubicBezTo>
                      <a:pt x="56" y="242"/>
                      <a:pt x="56" y="243"/>
                      <a:pt x="56" y="244"/>
                    </a:cubicBezTo>
                    <a:cubicBezTo>
                      <a:pt x="56" y="245"/>
                      <a:pt x="56" y="245"/>
                      <a:pt x="56" y="246"/>
                    </a:cubicBezTo>
                    <a:cubicBezTo>
                      <a:pt x="56" y="247"/>
                      <a:pt x="56" y="247"/>
                      <a:pt x="56" y="247"/>
                    </a:cubicBezTo>
                    <a:cubicBezTo>
                      <a:pt x="57" y="247"/>
                      <a:pt x="57" y="247"/>
                      <a:pt x="57" y="247"/>
                    </a:cubicBezTo>
                    <a:cubicBezTo>
                      <a:pt x="57" y="247"/>
                      <a:pt x="57" y="247"/>
                      <a:pt x="57" y="247"/>
                    </a:cubicBezTo>
                    <a:cubicBezTo>
                      <a:pt x="57" y="247"/>
                      <a:pt x="57" y="247"/>
                      <a:pt x="57" y="247"/>
                    </a:cubicBezTo>
                    <a:cubicBezTo>
                      <a:pt x="57" y="247"/>
                      <a:pt x="57" y="247"/>
                      <a:pt x="57" y="249"/>
                    </a:cubicBezTo>
                    <a:cubicBezTo>
                      <a:pt x="57" y="249"/>
                      <a:pt x="57" y="249"/>
                      <a:pt x="57" y="250"/>
                    </a:cubicBezTo>
                    <a:cubicBezTo>
                      <a:pt x="57" y="250"/>
                      <a:pt x="57" y="251"/>
                      <a:pt x="57" y="251"/>
                    </a:cubicBezTo>
                    <a:cubicBezTo>
                      <a:pt x="57" y="251"/>
                      <a:pt x="57" y="252"/>
                      <a:pt x="57" y="252"/>
                    </a:cubicBezTo>
                    <a:cubicBezTo>
                      <a:pt x="57" y="253"/>
                      <a:pt x="57" y="253"/>
                      <a:pt x="57" y="253"/>
                    </a:cubicBezTo>
                    <a:cubicBezTo>
                      <a:pt x="57" y="255"/>
                      <a:pt x="58" y="257"/>
                      <a:pt x="59" y="258"/>
                    </a:cubicBezTo>
                    <a:cubicBezTo>
                      <a:pt x="59" y="258"/>
                      <a:pt x="59" y="258"/>
                      <a:pt x="59" y="258"/>
                    </a:cubicBezTo>
                    <a:cubicBezTo>
                      <a:pt x="61" y="259"/>
                      <a:pt x="61" y="259"/>
                      <a:pt x="61" y="260"/>
                    </a:cubicBezTo>
                    <a:cubicBezTo>
                      <a:pt x="61" y="261"/>
                      <a:pt x="61" y="261"/>
                      <a:pt x="61" y="261"/>
                    </a:cubicBezTo>
                    <a:cubicBezTo>
                      <a:pt x="62" y="261"/>
                      <a:pt x="62" y="261"/>
                      <a:pt x="62" y="261"/>
                    </a:cubicBezTo>
                    <a:cubicBezTo>
                      <a:pt x="63" y="261"/>
                      <a:pt x="63" y="261"/>
                      <a:pt x="63" y="261"/>
                    </a:cubicBezTo>
                    <a:cubicBezTo>
                      <a:pt x="63" y="261"/>
                      <a:pt x="63" y="261"/>
                      <a:pt x="63" y="261"/>
                    </a:cubicBezTo>
                    <a:cubicBezTo>
                      <a:pt x="63" y="261"/>
                      <a:pt x="63" y="261"/>
                      <a:pt x="63" y="261"/>
                    </a:cubicBezTo>
                    <a:cubicBezTo>
                      <a:pt x="63" y="262"/>
                      <a:pt x="63" y="262"/>
                      <a:pt x="63" y="262"/>
                    </a:cubicBezTo>
                    <a:cubicBezTo>
                      <a:pt x="63" y="262"/>
                      <a:pt x="63" y="262"/>
                      <a:pt x="63" y="262"/>
                    </a:cubicBezTo>
                    <a:cubicBezTo>
                      <a:pt x="63" y="263"/>
                      <a:pt x="63" y="263"/>
                      <a:pt x="64" y="263"/>
                    </a:cubicBezTo>
                    <a:cubicBezTo>
                      <a:pt x="64" y="264"/>
                      <a:pt x="64" y="264"/>
                      <a:pt x="64" y="264"/>
                    </a:cubicBezTo>
                    <a:cubicBezTo>
                      <a:pt x="64" y="265"/>
                      <a:pt x="65" y="265"/>
                      <a:pt x="65" y="265"/>
                    </a:cubicBezTo>
                    <a:cubicBezTo>
                      <a:pt x="66" y="265"/>
                      <a:pt x="66" y="265"/>
                      <a:pt x="66" y="265"/>
                    </a:cubicBezTo>
                    <a:cubicBezTo>
                      <a:pt x="66" y="265"/>
                      <a:pt x="66" y="265"/>
                      <a:pt x="66" y="265"/>
                    </a:cubicBezTo>
                    <a:cubicBezTo>
                      <a:pt x="66" y="267"/>
                      <a:pt x="66" y="268"/>
                      <a:pt x="67" y="269"/>
                    </a:cubicBezTo>
                    <a:cubicBezTo>
                      <a:pt x="67" y="269"/>
                      <a:pt x="68" y="269"/>
                      <a:pt x="68" y="270"/>
                    </a:cubicBezTo>
                    <a:cubicBezTo>
                      <a:pt x="69" y="270"/>
                      <a:pt x="70" y="271"/>
                      <a:pt x="70" y="272"/>
                    </a:cubicBezTo>
                    <a:cubicBezTo>
                      <a:pt x="70" y="273"/>
                      <a:pt x="70" y="273"/>
                      <a:pt x="70" y="273"/>
                    </a:cubicBezTo>
                    <a:cubicBezTo>
                      <a:pt x="70" y="273"/>
                      <a:pt x="70" y="273"/>
                      <a:pt x="70" y="273"/>
                    </a:cubicBezTo>
                    <a:cubicBezTo>
                      <a:pt x="70" y="273"/>
                      <a:pt x="70" y="273"/>
                      <a:pt x="70" y="274"/>
                    </a:cubicBezTo>
                    <a:cubicBezTo>
                      <a:pt x="70" y="274"/>
                      <a:pt x="70" y="274"/>
                      <a:pt x="70" y="274"/>
                    </a:cubicBezTo>
                    <a:cubicBezTo>
                      <a:pt x="70" y="274"/>
                      <a:pt x="70" y="274"/>
                      <a:pt x="70" y="274"/>
                    </a:cubicBezTo>
                    <a:cubicBezTo>
                      <a:pt x="70" y="274"/>
                      <a:pt x="70" y="275"/>
                      <a:pt x="71" y="275"/>
                    </a:cubicBezTo>
                    <a:cubicBezTo>
                      <a:pt x="72" y="276"/>
                      <a:pt x="72" y="276"/>
                      <a:pt x="72" y="276"/>
                    </a:cubicBezTo>
                    <a:cubicBezTo>
                      <a:pt x="72" y="276"/>
                      <a:pt x="72" y="277"/>
                      <a:pt x="73" y="277"/>
                    </a:cubicBezTo>
                    <a:cubicBezTo>
                      <a:pt x="73" y="277"/>
                      <a:pt x="73" y="277"/>
                      <a:pt x="73" y="277"/>
                    </a:cubicBezTo>
                    <a:cubicBezTo>
                      <a:pt x="73" y="278"/>
                      <a:pt x="73" y="278"/>
                      <a:pt x="74" y="278"/>
                    </a:cubicBezTo>
                    <a:cubicBezTo>
                      <a:pt x="74" y="279"/>
                      <a:pt x="74" y="279"/>
                      <a:pt x="74" y="279"/>
                    </a:cubicBezTo>
                    <a:cubicBezTo>
                      <a:pt x="75" y="280"/>
                      <a:pt x="76" y="280"/>
                      <a:pt x="77" y="280"/>
                    </a:cubicBezTo>
                    <a:cubicBezTo>
                      <a:pt x="77" y="280"/>
                      <a:pt x="77" y="280"/>
                      <a:pt x="77" y="280"/>
                    </a:cubicBezTo>
                    <a:cubicBezTo>
                      <a:pt x="77" y="280"/>
                      <a:pt x="77" y="280"/>
                      <a:pt x="77" y="280"/>
                    </a:cubicBezTo>
                    <a:cubicBezTo>
                      <a:pt x="77" y="280"/>
                      <a:pt x="77" y="280"/>
                      <a:pt x="77" y="280"/>
                    </a:cubicBezTo>
                    <a:cubicBezTo>
                      <a:pt x="77" y="280"/>
                      <a:pt x="77" y="280"/>
                      <a:pt x="77" y="280"/>
                    </a:cubicBezTo>
                    <a:cubicBezTo>
                      <a:pt x="77" y="281"/>
                      <a:pt x="77" y="281"/>
                      <a:pt x="77" y="281"/>
                    </a:cubicBezTo>
                    <a:cubicBezTo>
                      <a:pt x="78" y="281"/>
                      <a:pt x="78" y="281"/>
                      <a:pt x="78" y="281"/>
                    </a:cubicBezTo>
                    <a:cubicBezTo>
                      <a:pt x="79" y="281"/>
                      <a:pt x="79" y="281"/>
                      <a:pt x="79" y="281"/>
                    </a:cubicBezTo>
                    <a:cubicBezTo>
                      <a:pt x="79" y="281"/>
                      <a:pt x="79" y="281"/>
                      <a:pt x="79" y="281"/>
                    </a:cubicBezTo>
                    <a:cubicBezTo>
                      <a:pt x="80" y="281"/>
                      <a:pt x="80" y="281"/>
                      <a:pt x="80" y="281"/>
                    </a:cubicBezTo>
                    <a:cubicBezTo>
                      <a:pt x="80" y="281"/>
                      <a:pt x="80" y="281"/>
                      <a:pt x="80" y="281"/>
                    </a:cubicBezTo>
                    <a:cubicBezTo>
                      <a:pt x="80" y="281"/>
                      <a:pt x="80" y="281"/>
                      <a:pt x="80" y="281"/>
                    </a:cubicBezTo>
                    <a:cubicBezTo>
                      <a:pt x="80" y="283"/>
                      <a:pt x="80" y="283"/>
                      <a:pt x="80" y="283"/>
                    </a:cubicBezTo>
                    <a:cubicBezTo>
                      <a:pt x="81" y="283"/>
                      <a:pt x="81" y="283"/>
                      <a:pt x="81" y="283"/>
                    </a:cubicBezTo>
                    <a:cubicBezTo>
                      <a:pt x="81" y="283"/>
                      <a:pt x="81" y="283"/>
                      <a:pt x="81" y="283"/>
                    </a:cubicBezTo>
                    <a:cubicBezTo>
                      <a:pt x="81" y="283"/>
                      <a:pt x="82" y="283"/>
                      <a:pt x="82" y="283"/>
                    </a:cubicBezTo>
                    <a:cubicBezTo>
                      <a:pt x="83" y="283"/>
                      <a:pt x="84" y="283"/>
                      <a:pt x="84" y="282"/>
                    </a:cubicBezTo>
                    <a:cubicBezTo>
                      <a:pt x="85" y="282"/>
                      <a:pt x="85" y="281"/>
                      <a:pt x="85" y="281"/>
                    </a:cubicBezTo>
                    <a:cubicBezTo>
                      <a:pt x="84" y="280"/>
                      <a:pt x="84" y="280"/>
                      <a:pt x="84" y="279"/>
                    </a:cubicBezTo>
                    <a:cubicBezTo>
                      <a:pt x="83" y="278"/>
                      <a:pt x="83" y="278"/>
                      <a:pt x="83" y="278"/>
                    </a:cubicBezTo>
                    <a:cubicBezTo>
                      <a:pt x="83" y="278"/>
                      <a:pt x="83" y="278"/>
                      <a:pt x="83" y="278"/>
                    </a:cubicBezTo>
                    <a:cubicBezTo>
                      <a:pt x="83" y="278"/>
                      <a:pt x="83" y="278"/>
                      <a:pt x="83" y="278"/>
                    </a:cubicBezTo>
                    <a:cubicBezTo>
                      <a:pt x="84" y="278"/>
                      <a:pt x="84" y="278"/>
                      <a:pt x="84" y="278"/>
                    </a:cubicBezTo>
                    <a:cubicBezTo>
                      <a:pt x="85" y="278"/>
                      <a:pt x="85" y="278"/>
                      <a:pt x="85" y="278"/>
                    </a:cubicBezTo>
                    <a:cubicBezTo>
                      <a:pt x="85" y="278"/>
                      <a:pt x="85" y="278"/>
                      <a:pt x="85" y="278"/>
                    </a:cubicBezTo>
                    <a:cubicBezTo>
                      <a:pt x="85" y="277"/>
                      <a:pt x="85" y="277"/>
                      <a:pt x="85" y="276"/>
                    </a:cubicBezTo>
                    <a:cubicBezTo>
                      <a:pt x="85" y="276"/>
                      <a:pt x="85" y="275"/>
                      <a:pt x="84" y="275"/>
                    </a:cubicBezTo>
                    <a:cubicBezTo>
                      <a:pt x="84" y="274"/>
                      <a:pt x="83" y="274"/>
                      <a:pt x="82" y="274"/>
                    </a:cubicBezTo>
                    <a:cubicBezTo>
                      <a:pt x="82" y="273"/>
                      <a:pt x="82" y="273"/>
                      <a:pt x="82" y="273"/>
                    </a:cubicBezTo>
                    <a:cubicBezTo>
                      <a:pt x="82" y="273"/>
                      <a:pt x="82" y="273"/>
                      <a:pt x="82" y="273"/>
                    </a:cubicBezTo>
                    <a:cubicBezTo>
                      <a:pt x="82" y="273"/>
                      <a:pt x="82" y="273"/>
                      <a:pt x="82" y="273"/>
                    </a:cubicBezTo>
                    <a:cubicBezTo>
                      <a:pt x="82" y="271"/>
                      <a:pt x="82" y="271"/>
                      <a:pt x="82" y="271"/>
                    </a:cubicBezTo>
                    <a:cubicBezTo>
                      <a:pt x="82" y="271"/>
                      <a:pt x="82" y="271"/>
                      <a:pt x="82" y="271"/>
                    </a:cubicBezTo>
                    <a:cubicBezTo>
                      <a:pt x="82" y="271"/>
                      <a:pt x="82" y="270"/>
                      <a:pt x="82" y="270"/>
                    </a:cubicBezTo>
                    <a:cubicBezTo>
                      <a:pt x="82" y="270"/>
                      <a:pt x="81" y="269"/>
                      <a:pt x="81" y="269"/>
                    </a:cubicBezTo>
                    <a:cubicBezTo>
                      <a:pt x="80" y="269"/>
                      <a:pt x="80" y="269"/>
                      <a:pt x="80" y="269"/>
                    </a:cubicBezTo>
                    <a:cubicBezTo>
                      <a:pt x="80" y="268"/>
                      <a:pt x="80" y="267"/>
                      <a:pt x="80" y="266"/>
                    </a:cubicBezTo>
                    <a:cubicBezTo>
                      <a:pt x="80" y="266"/>
                      <a:pt x="80" y="265"/>
                      <a:pt x="80" y="265"/>
                    </a:cubicBezTo>
                    <a:cubicBezTo>
                      <a:pt x="80" y="264"/>
                      <a:pt x="80" y="263"/>
                      <a:pt x="80" y="263"/>
                    </a:cubicBezTo>
                    <a:cubicBezTo>
                      <a:pt x="79" y="262"/>
                      <a:pt x="79" y="262"/>
                      <a:pt x="79" y="262"/>
                    </a:cubicBezTo>
                    <a:cubicBezTo>
                      <a:pt x="79" y="262"/>
                      <a:pt x="79" y="262"/>
                      <a:pt x="79" y="262"/>
                    </a:cubicBezTo>
                    <a:cubicBezTo>
                      <a:pt x="79" y="261"/>
                      <a:pt x="79" y="261"/>
                      <a:pt x="79" y="261"/>
                    </a:cubicBezTo>
                    <a:cubicBezTo>
                      <a:pt x="78" y="261"/>
                      <a:pt x="78" y="261"/>
                      <a:pt x="78" y="261"/>
                    </a:cubicBezTo>
                    <a:cubicBezTo>
                      <a:pt x="78" y="261"/>
                      <a:pt x="78" y="261"/>
                      <a:pt x="78" y="261"/>
                    </a:cubicBezTo>
                    <a:cubicBezTo>
                      <a:pt x="78" y="260"/>
                      <a:pt x="78" y="260"/>
                      <a:pt x="78" y="260"/>
                    </a:cubicBezTo>
                    <a:cubicBezTo>
                      <a:pt x="78" y="260"/>
                      <a:pt x="78" y="260"/>
                      <a:pt x="78" y="260"/>
                    </a:cubicBezTo>
                    <a:cubicBezTo>
                      <a:pt x="78" y="260"/>
                      <a:pt x="78" y="260"/>
                      <a:pt x="78" y="260"/>
                    </a:cubicBezTo>
                    <a:cubicBezTo>
                      <a:pt x="79" y="260"/>
                      <a:pt x="79" y="260"/>
                      <a:pt x="79" y="260"/>
                    </a:cubicBezTo>
                    <a:cubicBezTo>
                      <a:pt x="80" y="259"/>
                      <a:pt x="80" y="258"/>
                      <a:pt x="81" y="257"/>
                    </a:cubicBezTo>
                    <a:cubicBezTo>
                      <a:pt x="81" y="256"/>
                      <a:pt x="81" y="256"/>
                      <a:pt x="81" y="256"/>
                    </a:cubicBezTo>
                    <a:cubicBezTo>
                      <a:pt x="81" y="256"/>
                      <a:pt x="81" y="255"/>
                      <a:pt x="81" y="255"/>
                    </a:cubicBezTo>
                    <a:cubicBezTo>
                      <a:pt x="82" y="255"/>
                      <a:pt x="82" y="255"/>
                      <a:pt x="82" y="255"/>
                    </a:cubicBezTo>
                    <a:cubicBezTo>
                      <a:pt x="82" y="255"/>
                      <a:pt x="83" y="255"/>
                      <a:pt x="83" y="255"/>
                    </a:cubicBezTo>
                    <a:cubicBezTo>
                      <a:pt x="85" y="256"/>
                      <a:pt x="85" y="256"/>
                      <a:pt x="85" y="256"/>
                    </a:cubicBezTo>
                    <a:cubicBezTo>
                      <a:pt x="85" y="255"/>
                      <a:pt x="85" y="255"/>
                      <a:pt x="85" y="255"/>
                    </a:cubicBezTo>
                    <a:cubicBezTo>
                      <a:pt x="85" y="254"/>
                      <a:pt x="85" y="254"/>
                      <a:pt x="85" y="254"/>
                    </a:cubicBezTo>
                    <a:cubicBezTo>
                      <a:pt x="85" y="254"/>
                      <a:pt x="85" y="254"/>
                      <a:pt x="85" y="254"/>
                    </a:cubicBezTo>
                    <a:cubicBezTo>
                      <a:pt x="85" y="254"/>
                      <a:pt x="85" y="254"/>
                      <a:pt x="85" y="254"/>
                    </a:cubicBezTo>
                    <a:cubicBezTo>
                      <a:pt x="86" y="254"/>
                      <a:pt x="86" y="254"/>
                      <a:pt x="86" y="254"/>
                    </a:cubicBezTo>
                    <a:cubicBezTo>
                      <a:pt x="87" y="254"/>
                      <a:pt x="88" y="253"/>
                      <a:pt x="89" y="252"/>
                    </a:cubicBezTo>
                    <a:cubicBezTo>
                      <a:pt x="90" y="251"/>
                      <a:pt x="89" y="250"/>
                      <a:pt x="88" y="249"/>
                    </a:cubicBezTo>
                    <a:cubicBezTo>
                      <a:pt x="88" y="248"/>
                      <a:pt x="88" y="248"/>
                      <a:pt x="88" y="247"/>
                    </a:cubicBezTo>
                    <a:cubicBezTo>
                      <a:pt x="88" y="246"/>
                      <a:pt x="88" y="246"/>
                      <a:pt x="88" y="246"/>
                    </a:cubicBezTo>
                    <a:cubicBezTo>
                      <a:pt x="87" y="246"/>
                      <a:pt x="87" y="246"/>
                      <a:pt x="87" y="246"/>
                    </a:cubicBezTo>
                    <a:cubicBezTo>
                      <a:pt x="86" y="246"/>
                      <a:pt x="86" y="246"/>
                      <a:pt x="86" y="246"/>
                    </a:cubicBezTo>
                    <a:cubicBezTo>
                      <a:pt x="85" y="246"/>
                      <a:pt x="85" y="246"/>
                      <a:pt x="85" y="246"/>
                    </a:cubicBezTo>
                    <a:cubicBezTo>
                      <a:pt x="85" y="245"/>
                      <a:pt x="85" y="245"/>
                      <a:pt x="85" y="245"/>
                    </a:cubicBezTo>
                    <a:cubicBezTo>
                      <a:pt x="90" y="245"/>
                      <a:pt x="90" y="245"/>
                      <a:pt x="90" y="245"/>
                    </a:cubicBezTo>
                    <a:cubicBezTo>
                      <a:pt x="90" y="244"/>
                      <a:pt x="90" y="244"/>
                      <a:pt x="90" y="244"/>
                    </a:cubicBezTo>
                    <a:cubicBezTo>
                      <a:pt x="91" y="244"/>
                      <a:pt x="91" y="244"/>
                      <a:pt x="91" y="244"/>
                    </a:cubicBezTo>
                    <a:cubicBezTo>
                      <a:pt x="91" y="244"/>
                      <a:pt x="91" y="244"/>
                      <a:pt x="91" y="244"/>
                    </a:cubicBezTo>
                    <a:cubicBezTo>
                      <a:pt x="92" y="244"/>
                      <a:pt x="92" y="244"/>
                      <a:pt x="92" y="244"/>
                    </a:cubicBezTo>
                    <a:cubicBezTo>
                      <a:pt x="92" y="243"/>
                      <a:pt x="92" y="243"/>
                      <a:pt x="92" y="243"/>
                    </a:cubicBezTo>
                    <a:cubicBezTo>
                      <a:pt x="92" y="242"/>
                      <a:pt x="92" y="242"/>
                      <a:pt x="92" y="242"/>
                    </a:cubicBezTo>
                    <a:cubicBezTo>
                      <a:pt x="92" y="241"/>
                      <a:pt x="92" y="240"/>
                      <a:pt x="92" y="240"/>
                    </a:cubicBezTo>
                    <a:cubicBezTo>
                      <a:pt x="92" y="240"/>
                      <a:pt x="92" y="240"/>
                      <a:pt x="92" y="240"/>
                    </a:cubicBezTo>
                    <a:cubicBezTo>
                      <a:pt x="92" y="240"/>
                      <a:pt x="92" y="240"/>
                      <a:pt x="92" y="240"/>
                    </a:cubicBezTo>
                    <a:cubicBezTo>
                      <a:pt x="92" y="240"/>
                      <a:pt x="93" y="240"/>
                      <a:pt x="93" y="239"/>
                    </a:cubicBezTo>
                    <a:cubicBezTo>
                      <a:pt x="94" y="239"/>
                      <a:pt x="94" y="239"/>
                      <a:pt x="94" y="239"/>
                    </a:cubicBezTo>
                    <a:cubicBezTo>
                      <a:pt x="95" y="238"/>
                      <a:pt x="96" y="237"/>
                      <a:pt x="97" y="236"/>
                    </a:cubicBezTo>
                    <a:cubicBezTo>
                      <a:pt x="98" y="235"/>
                      <a:pt x="98" y="234"/>
                      <a:pt x="98" y="233"/>
                    </a:cubicBezTo>
                    <a:cubicBezTo>
                      <a:pt x="98" y="224"/>
                      <a:pt x="98" y="224"/>
                      <a:pt x="98" y="224"/>
                    </a:cubicBezTo>
                    <a:cubicBezTo>
                      <a:pt x="98" y="224"/>
                      <a:pt x="98" y="224"/>
                      <a:pt x="98" y="224"/>
                    </a:cubicBezTo>
                    <a:cubicBezTo>
                      <a:pt x="98" y="224"/>
                      <a:pt x="98" y="224"/>
                      <a:pt x="98" y="224"/>
                    </a:cubicBezTo>
                    <a:cubicBezTo>
                      <a:pt x="99" y="224"/>
                      <a:pt x="99" y="224"/>
                      <a:pt x="99" y="224"/>
                    </a:cubicBezTo>
                    <a:cubicBezTo>
                      <a:pt x="99" y="223"/>
                      <a:pt x="99" y="223"/>
                      <a:pt x="99" y="223"/>
                    </a:cubicBezTo>
                    <a:cubicBezTo>
                      <a:pt x="99" y="223"/>
                      <a:pt x="99" y="222"/>
                      <a:pt x="100" y="222"/>
                    </a:cubicBezTo>
                    <a:cubicBezTo>
                      <a:pt x="100" y="221"/>
                      <a:pt x="100" y="221"/>
                      <a:pt x="101" y="220"/>
                    </a:cubicBezTo>
                    <a:cubicBezTo>
                      <a:pt x="101" y="220"/>
                      <a:pt x="101" y="220"/>
                      <a:pt x="101" y="220"/>
                    </a:cubicBezTo>
                    <a:cubicBezTo>
                      <a:pt x="101" y="219"/>
                      <a:pt x="101" y="219"/>
                      <a:pt x="103" y="218"/>
                    </a:cubicBezTo>
                    <a:cubicBezTo>
                      <a:pt x="103" y="218"/>
                      <a:pt x="104" y="218"/>
                      <a:pt x="105" y="218"/>
                    </a:cubicBezTo>
                    <a:cubicBezTo>
                      <a:pt x="105" y="218"/>
                      <a:pt x="106" y="218"/>
                      <a:pt x="106" y="218"/>
                    </a:cubicBezTo>
                    <a:cubicBezTo>
                      <a:pt x="107" y="218"/>
                      <a:pt x="107" y="218"/>
                      <a:pt x="108" y="218"/>
                    </a:cubicBezTo>
                    <a:cubicBezTo>
                      <a:pt x="109" y="218"/>
                      <a:pt x="109" y="218"/>
                      <a:pt x="109" y="218"/>
                    </a:cubicBezTo>
                    <a:cubicBezTo>
                      <a:pt x="110" y="218"/>
                      <a:pt x="111" y="218"/>
                      <a:pt x="111" y="217"/>
                    </a:cubicBezTo>
                    <a:cubicBezTo>
                      <a:pt x="111" y="217"/>
                      <a:pt x="111" y="217"/>
                      <a:pt x="111" y="217"/>
                    </a:cubicBezTo>
                    <a:cubicBezTo>
                      <a:pt x="111" y="217"/>
                      <a:pt x="111" y="217"/>
                      <a:pt x="111" y="217"/>
                    </a:cubicBezTo>
                    <a:cubicBezTo>
                      <a:pt x="111" y="217"/>
                      <a:pt x="111" y="217"/>
                      <a:pt x="111" y="217"/>
                    </a:cubicBezTo>
                    <a:cubicBezTo>
                      <a:pt x="111" y="217"/>
                      <a:pt x="111" y="217"/>
                      <a:pt x="111" y="217"/>
                    </a:cubicBezTo>
                    <a:cubicBezTo>
                      <a:pt x="112" y="217"/>
                      <a:pt x="112" y="217"/>
                      <a:pt x="112" y="217"/>
                    </a:cubicBezTo>
                    <a:cubicBezTo>
                      <a:pt x="112" y="216"/>
                      <a:pt x="112" y="216"/>
                      <a:pt x="112" y="216"/>
                    </a:cubicBezTo>
                    <a:cubicBezTo>
                      <a:pt x="112" y="215"/>
                      <a:pt x="112" y="215"/>
                      <a:pt x="112" y="215"/>
                    </a:cubicBezTo>
                    <a:cubicBezTo>
                      <a:pt x="112" y="215"/>
                      <a:pt x="112" y="214"/>
                      <a:pt x="112" y="214"/>
                    </a:cubicBezTo>
                    <a:cubicBezTo>
                      <a:pt x="113" y="214"/>
                      <a:pt x="113" y="214"/>
                      <a:pt x="113" y="214"/>
                    </a:cubicBezTo>
                    <a:cubicBezTo>
                      <a:pt x="113" y="214"/>
                      <a:pt x="113" y="214"/>
                      <a:pt x="114" y="213"/>
                    </a:cubicBezTo>
                    <a:cubicBezTo>
                      <a:pt x="114" y="213"/>
                      <a:pt x="115" y="213"/>
                      <a:pt x="115" y="213"/>
                    </a:cubicBezTo>
                    <a:cubicBezTo>
                      <a:pt x="115" y="212"/>
                      <a:pt x="115" y="212"/>
                      <a:pt x="115" y="212"/>
                    </a:cubicBezTo>
                    <a:cubicBezTo>
                      <a:pt x="116" y="212"/>
                      <a:pt x="116" y="212"/>
                      <a:pt x="116" y="212"/>
                    </a:cubicBezTo>
                    <a:cubicBezTo>
                      <a:pt x="116" y="212"/>
                      <a:pt x="116" y="212"/>
                      <a:pt x="116" y="212"/>
                    </a:cubicBezTo>
                    <a:cubicBezTo>
                      <a:pt x="117" y="212"/>
                      <a:pt x="118" y="212"/>
                      <a:pt x="118" y="211"/>
                    </a:cubicBezTo>
                    <a:cubicBezTo>
                      <a:pt x="118" y="211"/>
                      <a:pt x="119" y="210"/>
                      <a:pt x="119" y="210"/>
                    </a:cubicBezTo>
                    <a:cubicBezTo>
                      <a:pt x="119" y="209"/>
                      <a:pt x="119" y="208"/>
                      <a:pt x="120" y="207"/>
                    </a:cubicBezTo>
                    <a:cubicBezTo>
                      <a:pt x="120" y="207"/>
                      <a:pt x="121" y="207"/>
                      <a:pt x="121" y="207"/>
                    </a:cubicBezTo>
                    <a:cubicBezTo>
                      <a:pt x="123" y="206"/>
                      <a:pt x="124" y="205"/>
                      <a:pt x="124" y="204"/>
                    </a:cubicBezTo>
                    <a:cubicBezTo>
                      <a:pt x="123" y="203"/>
                      <a:pt x="123" y="201"/>
                      <a:pt x="123" y="199"/>
                    </a:cubicBezTo>
                    <a:cubicBezTo>
                      <a:pt x="123" y="199"/>
                      <a:pt x="123" y="198"/>
                      <a:pt x="123" y="197"/>
                    </a:cubicBezTo>
                    <a:cubicBezTo>
                      <a:pt x="123" y="191"/>
                      <a:pt x="123" y="191"/>
                      <a:pt x="123" y="191"/>
                    </a:cubicBezTo>
                    <a:cubicBezTo>
                      <a:pt x="123" y="190"/>
                      <a:pt x="123" y="190"/>
                      <a:pt x="123" y="190"/>
                    </a:cubicBezTo>
                    <a:cubicBezTo>
                      <a:pt x="123" y="190"/>
                      <a:pt x="123" y="190"/>
                      <a:pt x="123" y="190"/>
                    </a:cubicBezTo>
                    <a:cubicBezTo>
                      <a:pt x="122" y="190"/>
                      <a:pt x="122" y="190"/>
                      <a:pt x="122" y="190"/>
                    </a:cubicBezTo>
                    <a:cubicBezTo>
                      <a:pt x="122" y="189"/>
                      <a:pt x="122" y="189"/>
                      <a:pt x="122" y="189"/>
                    </a:cubicBezTo>
                    <a:cubicBezTo>
                      <a:pt x="122" y="188"/>
                      <a:pt x="122" y="188"/>
                      <a:pt x="122" y="188"/>
                    </a:cubicBezTo>
                    <a:cubicBezTo>
                      <a:pt x="122" y="188"/>
                      <a:pt x="122" y="188"/>
                      <a:pt x="122" y="188"/>
                    </a:cubicBezTo>
                    <a:cubicBezTo>
                      <a:pt x="124" y="188"/>
                      <a:pt x="124" y="188"/>
                      <a:pt x="124" y="188"/>
                    </a:cubicBezTo>
                    <a:cubicBezTo>
                      <a:pt x="124" y="188"/>
                      <a:pt x="124" y="188"/>
                      <a:pt x="124" y="188"/>
                    </a:cubicBezTo>
                    <a:cubicBezTo>
                      <a:pt x="125" y="188"/>
                      <a:pt x="125" y="188"/>
                      <a:pt x="125" y="188"/>
                    </a:cubicBezTo>
                    <a:cubicBezTo>
                      <a:pt x="126" y="188"/>
                      <a:pt x="126" y="187"/>
                      <a:pt x="126" y="187"/>
                    </a:cubicBezTo>
                    <a:cubicBezTo>
                      <a:pt x="127" y="186"/>
                      <a:pt x="127" y="186"/>
                      <a:pt x="127" y="186"/>
                    </a:cubicBezTo>
                    <a:cubicBezTo>
                      <a:pt x="127" y="186"/>
                      <a:pt x="127" y="186"/>
                      <a:pt x="127" y="186"/>
                    </a:cubicBezTo>
                    <a:cubicBezTo>
                      <a:pt x="127" y="185"/>
                      <a:pt x="127" y="185"/>
                      <a:pt x="127" y="185"/>
                    </a:cubicBezTo>
                    <a:cubicBezTo>
                      <a:pt x="128" y="185"/>
                      <a:pt x="128" y="185"/>
                      <a:pt x="128" y="185"/>
                    </a:cubicBezTo>
                    <a:cubicBezTo>
                      <a:pt x="128" y="184"/>
                      <a:pt x="128" y="184"/>
                      <a:pt x="128" y="184"/>
                    </a:cubicBezTo>
                    <a:cubicBezTo>
                      <a:pt x="128" y="184"/>
                      <a:pt x="128" y="184"/>
                      <a:pt x="128" y="184"/>
                    </a:cubicBezTo>
                    <a:cubicBezTo>
                      <a:pt x="128" y="184"/>
                      <a:pt x="128" y="184"/>
                      <a:pt x="128" y="184"/>
                    </a:cubicBezTo>
                    <a:cubicBezTo>
                      <a:pt x="128" y="184"/>
                      <a:pt x="128" y="184"/>
                      <a:pt x="128" y="184"/>
                    </a:cubicBezTo>
                    <a:cubicBezTo>
                      <a:pt x="128" y="184"/>
                      <a:pt x="129" y="184"/>
                      <a:pt x="129" y="183"/>
                    </a:cubicBezTo>
                    <a:cubicBezTo>
                      <a:pt x="129" y="183"/>
                      <a:pt x="130" y="182"/>
                      <a:pt x="130" y="182"/>
                    </a:cubicBezTo>
                    <a:cubicBezTo>
                      <a:pt x="131" y="180"/>
                      <a:pt x="132" y="179"/>
                      <a:pt x="133" y="179"/>
                    </a:cubicBezTo>
                    <a:cubicBezTo>
                      <a:pt x="134" y="178"/>
                      <a:pt x="134" y="178"/>
                      <a:pt x="134" y="178"/>
                    </a:cubicBezTo>
                    <a:cubicBezTo>
                      <a:pt x="135" y="177"/>
                      <a:pt x="135" y="176"/>
                      <a:pt x="135" y="176"/>
                    </a:cubicBezTo>
                    <a:cubicBezTo>
                      <a:pt x="135" y="176"/>
                      <a:pt x="135" y="176"/>
                      <a:pt x="135" y="176"/>
                    </a:cubicBezTo>
                    <a:cubicBezTo>
                      <a:pt x="135" y="175"/>
                      <a:pt x="135" y="175"/>
                      <a:pt x="135" y="175"/>
                    </a:cubicBezTo>
                    <a:cubicBezTo>
                      <a:pt x="134" y="175"/>
                      <a:pt x="134" y="175"/>
                      <a:pt x="134" y="175"/>
                    </a:cubicBezTo>
                    <a:cubicBezTo>
                      <a:pt x="133" y="175"/>
                      <a:pt x="133" y="175"/>
                      <a:pt x="133" y="175"/>
                    </a:cubicBezTo>
                    <a:cubicBezTo>
                      <a:pt x="133" y="174"/>
                      <a:pt x="133" y="174"/>
                      <a:pt x="134" y="172"/>
                    </a:cubicBezTo>
                    <a:cubicBezTo>
                      <a:pt x="134" y="172"/>
                      <a:pt x="134" y="172"/>
                      <a:pt x="134" y="172"/>
                    </a:cubicBezTo>
                    <a:cubicBezTo>
                      <a:pt x="134" y="172"/>
                      <a:pt x="134" y="172"/>
                      <a:pt x="134" y="172"/>
                    </a:cubicBezTo>
                    <a:cubicBezTo>
                      <a:pt x="135" y="172"/>
                      <a:pt x="135" y="172"/>
                      <a:pt x="135" y="172"/>
                    </a:cubicBezTo>
                    <a:cubicBezTo>
                      <a:pt x="135" y="166"/>
                      <a:pt x="135" y="166"/>
                      <a:pt x="135" y="166"/>
                    </a:cubicBezTo>
                    <a:cubicBezTo>
                      <a:pt x="134" y="166"/>
                      <a:pt x="134" y="166"/>
                      <a:pt x="134" y="166"/>
                    </a:cubicBezTo>
                    <a:cubicBezTo>
                      <a:pt x="134" y="166"/>
                      <a:pt x="134" y="166"/>
                      <a:pt x="133" y="166"/>
                    </a:cubicBezTo>
                    <a:cubicBezTo>
                      <a:pt x="133" y="166"/>
                      <a:pt x="133" y="166"/>
                      <a:pt x="133" y="166"/>
                    </a:cubicBezTo>
                    <a:cubicBezTo>
                      <a:pt x="133" y="166"/>
                      <a:pt x="133" y="166"/>
                      <a:pt x="133" y="166"/>
                    </a:cubicBezTo>
                    <a:cubicBezTo>
                      <a:pt x="134" y="165"/>
                      <a:pt x="134" y="165"/>
                      <a:pt x="134" y="165"/>
                    </a:cubicBezTo>
                    <a:cubicBezTo>
                      <a:pt x="133" y="165"/>
                      <a:pt x="133" y="165"/>
                      <a:pt x="133" y="165"/>
                    </a:cubicBezTo>
                    <a:cubicBezTo>
                      <a:pt x="132" y="165"/>
                      <a:pt x="132" y="165"/>
                      <a:pt x="131" y="165"/>
                    </a:cubicBezTo>
                    <a:cubicBezTo>
                      <a:pt x="131" y="165"/>
                      <a:pt x="131" y="165"/>
                      <a:pt x="130" y="165"/>
                    </a:cubicBezTo>
                    <a:cubicBezTo>
                      <a:pt x="128" y="165"/>
                      <a:pt x="128" y="164"/>
                      <a:pt x="127" y="164"/>
                    </a:cubicBezTo>
                    <a:cubicBezTo>
                      <a:pt x="126" y="163"/>
                      <a:pt x="126" y="163"/>
                      <a:pt x="126" y="163"/>
                    </a:cubicBezTo>
                    <a:cubicBezTo>
                      <a:pt x="126" y="163"/>
                      <a:pt x="126" y="163"/>
                      <a:pt x="126" y="163"/>
                    </a:cubicBezTo>
                    <a:cubicBezTo>
                      <a:pt x="126" y="162"/>
                      <a:pt x="125" y="162"/>
                      <a:pt x="125" y="162"/>
                    </a:cubicBezTo>
                    <a:cubicBezTo>
                      <a:pt x="124" y="162"/>
                      <a:pt x="124" y="162"/>
                      <a:pt x="124" y="162"/>
                    </a:cubicBezTo>
                    <a:cubicBezTo>
                      <a:pt x="123" y="161"/>
                      <a:pt x="123" y="161"/>
                      <a:pt x="122" y="160"/>
                    </a:cubicBezTo>
                    <a:cubicBezTo>
                      <a:pt x="122" y="160"/>
                      <a:pt x="122" y="160"/>
                      <a:pt x="122" y="160"/>
                    </a:cubicBezTo>
                    <a:cubicBezTo>
                      <a:pt x="122" y="159"/>
                      <a:pt x="121" y="159"/>
                      <a:pt x="121" y="159"/>
                    </a:cubicBezTo>
                    <a:cubicBezTo>
                      <a:pt x="121" y="159"/>
                      <a:pt x="121" y="159"/>
                      <a:pt x="121" y="159"/>
                    </a:cubicBezTo>
                    <a:cubicBezTo>
                      <a:pt x="120" y="159"/>
                      <a:pt x="120" y="159"/>
                      <a:pt x="120" y="159"/>
                    </a:cubicBezTo>
                    <a:cubicBezTo>
                      <a:pt x="119" y="159"/>
                      <a:pt x="119" y="159"/>
                      <a:pt x="119" y="159"/>
                    </a:cubicBezTo>
                    <a:cubicBezTo>
                      <a:pt x="119" y="159"/>
                      <a:pt x="119" y="159"/>
                      <a:pt x="119" y="159"/>
                    </a:cubicBezTo>
                    <a:cubicBezTo>
                      <a:pt x="118" y="159"/>
                      <a:pt x="118" y="159"/>
                      <a:pt x="118" y="159"/>
                    </a:cubicBezTo>
                    <a:cubicBezTo>
                      <a:pt x="117" y="159"/>
                      <a:pt x="117" y="159"/>
                      <a:pt x="117" y="159"/>
                    </a:cubicBezTo>
                    <a:cubicBezTo>
                      <a:pt x="117" y="159"/>
                      <a:pt x="116" y="159"/>
                      <a:pt x="116" y="159"/>
                    </a:cubicBezTo>
                    <a:cubicBezTo>
                      <a:pt x="115" y="159"/>
                      <a:pt x="115" y="158"/>
                      <a:pt x="115" y="158"/>
                    </a:cubicBezTo>
                    <a:cubicBezTo>
                      <a:pt x="115" y="157"/>
                      <a:pt x="114" y="157"/>
                      <a:pt x="112" y="157"/>
                    </a:cubicBezTo>
                    <a:cubicBezTo>
                      <a:pt x="112" y="157"/>
                      <a:pt x="111" y="157"/>
                      <a:pt x="110" y="157"/>
                    </a:cubicBezTo>
                    <a:cubicBezTo>
                      <a:pt x="110" y="157"/>
                      <a:pt x="110" y="157"/>
                      <a:pt x="110" y="157"/>
                    </a:cubicBezTo>
                    <a:cubicBezTo>
                      <a:pt x="108" y="157"/>
                      <a:pt x="108" y="157"/>
                      <a:pt x="108" y="157"/>
                    </a:cubicBezTo>
                    <a:cubicBezTo>
                      <a:pt x="108" y="158"/>
                      <a:pt x="108" y="158"/>
                      <a:pt x="108" y="158"/>
                    </a:cubicBezTo>
                    <a:cubicBezTo>
                      <a:pt x="108" y="157"/>
                      <a:pt x="108" y="156"/>
                      <a:pt x="107" y="156"/>
                    </a:cubicBezTo>
                    <a:cubicBezTo>
                      <a:pt x="106" y="156"/>
                      <a:pt x="106" y="156"/>
                      <a:pt x="105" y="156"/>
                    </a:cubicBezTo>
                    <a:cubicBezTo>
                      <a:pt x="105" y="156"/>
                      <a:pt x="104" y="156"/>
                      <a:pt x="104" y="156"/>
                    </a:cubicBezTo>
                    <a:cubicBezTo>
                      <a:pt x="103" y="156"/>
                      <a:pt x="103" y="156"/>
                      <a:pt x="103" y="156"/>
                    </a:cubicBezTo>
                    <a:cubicBezTo>
                      <a:pt x="103" y="155"/>
                      <a:pt x="103" y="155"/>
                      <a:pt x="103" y="155"/>
                    </a:cubicBezTo>
                    <a:cubicBezTo>
                      <a:pt x="103" y="155"/>
                      <a:pt x="103" y="155"/>
                      <a:pt x="102" y="155"/>
                    </a:cubicBezTo>
                    <a:cubicBezTo>
                      <a:pt x="102" y="155"/>
                      <a:pt x="102" y="155"/>
                      <a:pt x="102" y="155"/>
                    </a:cubicBezTo>
                    <a:cubicBezTo>
                      <a:pt x="102" y="155"/>
                      <a:pt x="102" y="155"/>
                      <a:pt x="102" y="155"/>
                    </a:cubicBezTo>
                    <a:cubicBezTo>
                      <a:pt x="102" y="154"/>
                      <a:pt x="102" y="154"/>
                      <a:pt x="102" y="154"/>
                    </a:cubicBezTo>
                    <a:cubicBezTo>
                      <a:pt x="102" y="154"/>
                      <a:pt x="101" y="153"/>
                      <a:pt x="101" y="153"/>
                    </a:cubicBezTo>
                    <a:cubicBezTo>
                      <a:pt x="100" y="153"/>
                      <a:pt x="100" y="153"/>
                      <a:pt x="100" y="153"/>
                    </a:cubicBezTo>
                    <a:cubicBezTo>
                      <a:pt x="100" y="153"/>
                      <a:pt x="100" y="153"/>
                      <a:pt x="100" y="153"/>
                    </a:cubicBezTo>
                    <a:cubicBezTo>
                      <a:pt x="96" y="153"/>
                      <a:pt x="96" y="153"/>
                      <a:pt x="96" y="153"/>
                    </a:cubicBezTo>
                    <a:cubicBezTo>
                      <a:pt x="94" y="153"/>
                      <a:pt x="94" y="153"/>
                      <a:pt x="94" y="153"/>
                    </a:cubicBezTo>
                    <a:cubicBezTo>
                      <a:pt x="93" y="153"/>
                      <a:pt x="93" y="153"/>
                      <a:pt x="92" y="153"/>
                    </a:cubicBezTo>
                    <a:cubicBezTo>
                      <a:pt x="92" y="153"/>
                      <a:pt x="92" y="153"/>
                      <a:pt x="92" y="153"/>
                    </a:cubicBezTo>
                    <a:cubicBezTo>
                      <a:pt x="91" y="153"/>
                      <a:pt x="91" y="153"/>
                      <a:pt x="91" y="153"/>
                    </a:cubicBezTo>
                    <a:cubicBezTo>
                      <a:pt x="90" y="153"/>
                      <a:pt x="90" y="153"/>
                      <a:pt x="90" y="153"/>
                    </a:cubicBezTo>
                    <a:cubicBezTo>
                      <a:pt x="89" y="153"/>
                      <a:pt x="89" y="153"/>
                      <a:pt x="89" y="153"/>
                    </a:cubicBezTo>
                    <a:cubicBezTo>
                      <a:pt x="89" y="152"/>
                      <a:pt x="89" y="152"/>
                      <a:pt x="89" y="152"/>
                    </a:cubicBezTo>
                    <a:cubicBezTo>
                      <a:pt x="89" y="152"/>
                      <a:pt x="89" y="152"/>
                      <a:pt x="89" y="152"/>
                    </a:cubicBezTo>
                    <a:cubicBezTo>
                      <a:pt x="89" y="152"/>
                      <a:pt x="89" y="152"/>
                      <a:pt x="89" y="152"/>
                    </a:cubicBezTo>
                    <a:cubicBezTo>
                      <a:pt x="90" y="152"/>
                      <a:pt x="90" y="152"/>
                      <a:pt x="90" y="152"/>
                    </a:cubicBezTo>
                    <a:cubicBezTo>
                      <a:pt x="90" y="152"/>
                      <a:pt x="91" y="152"/>
                      <a:pt x="92" y="151"/>
                    </a:cubicBezTo>
                    <a:cubicBezTo>
                      <a:pt x="92" y="151"/>
                      <a:pt x="92" y="151"/>
                      <a:pt x="92" y="151"/>
                    </a:cubicBezTo>
                    <a:cubicBezTo>
                      <a:pt x="95" y="151"/>
                      <a:pt x="95" y="151"/>
                      <a:pt x="95" y="151"/>
                    </a:cubicBezTo>
                    <a:cubicBezTo>
                      <a:pt x="95" y="151"/>
                      <a:pt x="95" y="151"/>
                      <a:pt x="95" y="151"/>
                    </a:cubicBezTo>
                    <a:cubicBezTo>
                      <a:pt x="96" y="150"/>
                      <a:pt x="96" y="150"/>
                      <a:pt x="96" y="150"/>
                    </a:cubicBezTo>
                    <a:cubicBezTo>
                      <a:pt x="96" y="150"/>
                      <a:pt x="96" y="150"/>
                      <a:pt x="96" y="149"/>
                    </a:cubicBezTo>
                    <a:cubicBezTo>
                      <a:pt x="96" y="149"/>
                      <a:pt x="96" y="149"/>
                      <a:pt x="96" y="149"/>
                    </a:cubicBezTo>
                    <a:cubicBezTo>
                      <a:pt x="96" y="148"/>
                      <a:pt x="96" y="147"/>
                      <a:pt x="95" y="146"/>
                    </a:cubicBezTo>
                    <a:cubicBezTo>
                      <a:pt x="94" y="145"/>
                      <a:pt x="93" y="144"/>
                      <a:pt x="92" y="144"/>
                    </a:cubicBezTo>
                    <a:cubicBezTo>
                      <a:pt x="91" y="143"/>
                      <a:pt x="91" y="143"/>
                      <a:pt x="91" y="143"/>
                    </a:cubicBezTo>
                    <a:cubicBezTo>
                      <a:pt x="91" y="143"/>
                      <a:pt x="91" y="143"/>
                      <a:pt x="91" y="143"/>
                    </a:cubicBezTo>
                    <a:cubicBezTo>
                      <a:pt x="91" y="143"/>
                      <a:pt x="91" y="143"/>
                      <a:pt x="91" y="143"/>
                    </a:cubicBezTo>
                    <a:cubicBezTo>
                      <a:pt x="91" y="143"/>
                      <a:pt x="91" y="143"/>
                      <a:pt x="91" y="143"/>
                    </a:cubicBezTo>
                    <a:cubicBezTo>
                      <a:pt x="90" y="143"/>
                      <a:pt x="90" y="143"/>
                      <a:pt x="90" y="143"/>
                    </a:cubicBezTo>
                    <a:cubicBezTo>
                      <a:pt x="90" y="142"/>
                      <a:pt x="90" y="142"/>
                      <a:pt x="90" y="142"/>
                    </a:cubicBezTo>
                    <a:cubicBezTo>
                      <a:pt x="89" y="141"/>
                      <a:pt x="88" y="141"/>
                      <a:pt x="88" y="140"/>
                    </a:cubicBezTo>
                    <a:cubicBezTo>
                      <a:pt x="88" y="140"/>
                      <a:pt x="88" y="140"/>
                      <a:pt x="88" y="140"/>
                    </a:cubicBezTo>
                    <a:cubicBezTo>
                      <a:pt x="88" y="140"/>
                      <a:pt x="88" y="140"/>
                      <a:pt x="88" y="140"/>
                    </a:cubicBezTo>
                    <a:cubicBezTo>
                      <a:pt x="88" y="140"/>
                      <a:pt x="88" y="140"/>
                      <a:pt x="88" y="140"/>
                    </a:cubicBezTo>
                    <a:cubicBezTo>
                      <a:pt x="88" y="139"/>
                      <a:pt x="88" y="139"/>
                      <a:pt x="88" y="139"/>
                    </a:cubicBezTo>
                    <a:cubicBezTo>
                      <a:pt x="87" y="139"/>
                      <a:pt x="87" y="139"/>
                      <a:pt x="87" y="138"/>
                    </a:cubicBezTo>
                    <a:cubicBezTo>
                      <a:pt x="86" y="137"/>
                      <a:pt x="86" y="137"/>
                      <a:pt x="85" y="136"/>
                    </a:cubicBezTo>
                    <a:cubicBezTo>
                      <a:pt x="84" y="136"/>
                      <a:pt x="84" y="136"/>
                      <a:pt x="84" y="136"/>
                    </a:cubicBezTo>
                    <a:cubicBezTo>
                      <a:pt x="84" y="135"/>
                      <a:pt x="83" y="135"/>
                      <a:pt x="83" y="135"/>
                    </a:cubicBezTo>
                    <a:cubicBezTo>
                      <a:pt x="83" y="134"/>
                      <a:pt x="83" y="134"/>
                      <a:pt x="83" y="134"/>
                    </a:cubicBezTo>
                    <a:cubicBezTo>
                      <a:pt x="82" y="134"/>
                      <a:pt x="81" y="133"/>
                      <a:pt x="81" y="133"/>
                    </a:cubicBezTo>
                    <a:cubicBezTo>
                      <a:pt x="80" y="133"/>
                      <a:pt x="80" y="133"/>
                      <a:pt x="80" y="133"/>
                    </a:cubicBezTo>
                    <a:cubicBezTo>
                      <a:pt x="78" y="133"/>
                      <a:pt x="78" y="133"/>
                      <a:pt x="78" y="133"/>
                    </a:cubicBezTo>
                    <a:cubicBezTo>
                      <a:pt x="78" y="131"/>
                      <a:pt x="78" y="131"/>
                      <a:pt x="78" y="131"/>
                    </a:cubicBezTo>
                    <a:cubicBezTo>
                      <a:pt x="77" y="132"/>
                      <a:pt x="77" y="132"/>
                      <a:pt x="77" y="132"/>
                    </a:cubicBezTo>
                    <a:cubicBezTo>
                      <a:pt x="76" y="132"/>
                      <a:pt x="75" y="132"/>
                      <a:pt x="75" y="132"/>
                    </a:cubicBezTo>
                    <a:cubicBezTo>
                      <a:pt x="74" y="132"/>
                      <a:pt x="74" y="132"/>
                      <a:pt x="73" y="131"/>
                    </a:cubicBezTo>
                    <a:cubicBezTo>
                      <a:pt x="72" y="131"/>
                      <a:pt x="72" y="131"/>
                      <a:pt x="72" y="131"/>
                    </a:cubicBezTo>
                    <a:cubicBezTo>
                      <a:pt x="72" y="130"/>
                      <a:pt x="72" y="130"/>
                      <a:pt x="72" y="130"/>
                    </a:cubicBezTo>
                    <a:cubicBezTo>
                      <a:pt x="72" y="130"/>
                      <a:pt x="72" y="129"/>
                      <a:pt x="71" y="129"/>
                    </a:cubicBezTo>
                    <a:cubicBezTo>
                      <a:pt x="70" y="129"/>
                      <a:pt x="70" y="129"/>
                      <a:pt x="70" y="129"/>
                    </a:cubicBezTo>
                    <a:cubicBezTo>
                      <a:pt x="70" y="128"/>
                      <a:pt x="70" y="128"/>
                      <a:pt x="70" y="128"/>
                    </a:cubicBezTo>
                    <a:cubicBezTo>
                      <a:pt x="70" y="128"/>
                      <a:pt x="70" y="128"/>
                      <a:pt x="70" y="127"/>
                    </a:cubicBezTo>
                    <a:cubicBezTo>
                      <a:pt x="69" y="126"/>
                      <a:pt x="68" y="126"/>
                      <a:pt x="68" y="126"/>
                    </a:cubicBezTo>
                    <a:cubicBezTo>
                      <a:pt x="67" y="126"/>
                      <a:pt x="66" y="126"/>
                      <a:pt x="66" y="126"/>
                    </a:cubicBezTo>
                    <a:cubicBezTo>
                      <a:pt x="65" y="126"/>
                      <a:pt x="65" y="126"/>
                      <a:pt x="65" y="126"/>
                    </a:cubicBezTo>
                    <a:cubicBezTo>
                      <a:pt x="64" y="126"/>
                      <a:pt x="64" y="126"/>
                      <a:pt x="63" y="126"/>
                    </a:cubicBezTo>
                    <a:cubicBezTo>
                      <a:pt x="64" y="125"/>
                      <a:pt x="64" y="125"/>
                      <a:pt x="64" y="125"/>
                    </a:cubicBezTo>
                    <a:cubicBezTo>
                      <a:pt x="66" y="123"/>
                      <a:pt x="66" y="123"/>
                      <a:pt x="66" y="123"/>
                    </a:cubicBezTo>
                    <a:cubicBezTo>
                      <a:pt x="64" y="123"/>
                      <a:pt x="64" y="123"/>
                      <a:pt x="64" y="123"/>
                    </a:cubicBezTo>
                    <a:cubicBezTo>
                      <a:pt x="63" y="123"/>
                      <a:pt x="63" y="123"/>
                      <a:pt x="63" y="123"/>
                    </a:cubicBezTo>
                    <a:cubicBezTo>
                      <a:pt x="63" y="123"/>
                      <a:pt x="63" y="123"/>
                      <a:pt x="63" y="123"/>
                    </a:cubicBezTo>
                    <a:cubicBezTo>
                      <a:pt x="63" y="122"/>
                      <a:pt x="63" y="122"/>
                      <a:pt x="63" y="122"/>
                    </a:cubicBezTo>
                    <a:cubicBezTo>
                      <a:pt x="61" y="122"/>
                      <a:pt x="61" y="122"/>
                      <a:pt x="61" y="122"/>
                    </a:cubicBezTo>
                    <a:cubicBezTo>
                      <a:pt x="60" y="122"/>
                      <a:pt x="60" y="122"/>
                      <a:pt x="60" y="123"/>
                    </a:cubicBezTo>
                    <a:cubicBezTo>
                      <a:pt x="60" y="123"/>
                      <a:pt x="60" y="123"/>
                      <a:pt x="60" y="123"/>
                    </a:cubicBezTo>
                    <a:cubicBezTo>
                      <a:pt x="60" y="123"/>
                      <a:pt x="60" y="123"/>
                      <a:pt x="60" y="123"/>
                    </a:cubicBezTo>
                    <a:cubicBezTo>
                      <a:pt x="60" y="123"/>
                      <a:pt x="60" y="123"/>
                      <a:pt x="60" y="123"/>
                    </a:cubicBezTo>
                    <a:cubicBezTo>
                      <a:pt x="59" y="123"/>
                      <a:pt x="59" y="123"/>
                      <a:pt x="59" y="123"/>
                    </a:cubicBezTo>
                    <a:cubicBezTo>
                      <a:pt x="58" y="123"/>
                      <a:pt x="57" y="122"/>
                      <a:pt x="57" y="121"/>
                    </a:cubicBezTo>
                    <a:cubicBezTo>
                      <a:pt x="58" y="120"/>
                      <a:pt x="58" y="120"/>
                      <a:pt x="58" y="120"/>
                    </a:cubicBezTo>
                    <a:cubicBezTo>
                      <a:pt x="56" y="120"/>
                      <a:pt x="56" y="120"/>
                      <a:pt x="56" y="120"/>
                    </a:cubicBezTo>
                    <a:cubicBezTo>
                      <a:pt x="55" y="120"/>
                      <a:pt x="55" y="121"/>
                      <a:pt x="54" y="121"/>
                    </a:cubicBezTo>
                    <a:cubicBezTo>
                      <a:pt x="53" y="121"/>
                      <a:pt x="52" y="120"/>
                      <a:pt x="52" y="120"/>
                    </a:cubicBezTo>
                    <a:cubicBezTo>
                      <a:pt x="51" y="120"/>
                      <a:pt x="50" y="119"/>
                      <a:pt x="50" y="119"/>
                    </a:cubicBezTo>
                    <a:cubicBezTo>
                      <a:pt x="49" y="119"/>
                      <a:pt x="49" y="118"/>
                      <a:pt x="48" y="118"/>
                    </a:cubicBezTo>
                    <a:cubicBezTo>
                      <a:pt x="47" y="118"/>
                      <a:pt x="46" y="117"/>
                      <a:pt x="46" y="117"/>
                    </a:cubicBezTo>
                    <a:cubicBezTo>
                      <a:pt x="45" y="117"/>
                      <a:pt x="45" y="117"/>
                      <a:pt x="45" y="117"/>
                    </a:cubicBezTo>
                    <a:cubicBezTo>
                      <a:pt x="44" y="117"/>
                      <a:pt x="44" y="117"/>
                      <a:pt x="44" y="117"/>
                    </a:cubicBezTo>
                    <a:cubicBezTo>
                      <a:pt x="44" y="117"/>
                      <a:pt x="44" y="117"/>
                      <a:pt x="44" y="117"/>
                    </a:cubicBezTo>
                    <a:cubicBezTo>
                      <a:pt x="43" y="117"/>
                      <a:pt x="43" y="118"/>
                      <a:pt x="43" y="118"/>
                    </a:cubicBezTo>
                    <a:cubicBezTo>
                      <a:pt x="43" y="118"/>
                      <a:pt x="43" y="118"/>
                      <a:pt x="43" y="118"/>
                    </a:cubicBezTo>
                    <a:cubicBezTo>
                      <a:pt x="42" y="117"/>
                      <a:pt x="40" y="117"/>
                      <a:pt x="39" y="117"/>
                    </a:cubicBezTo>
                    <a:cubicBezTo>
                      <a:pt x="38" y="117"/>
                      <a:pt x="38" y="117"/>
                      <a:pt x="38" y="117"/>
                    </a:cubicBezTo>
                    <a:cubicBezTo>
                      <a:pt x="38" y="118"/>
                      <a:pt x="38" y="118"/>
                      <a:pt x="38" y="118"/>
                    </a:cubicBezTo>
                    <a:cubicBezTo>
                      <a:pt x="38" y="119"/>
                      <a:pt x="38" y="119"/>
                      <a:pt x="38" y="119"/>
                    </a:cubicBezTo>
                    <a:cubicBezTo>
                      <a:pt x="38" y="119"/>
                      <a:pt x="38" y="119"/>
                      <a:pt x="38" y="119"/>
                    </a:cubicBezTo>
                    <a:cubicBezTo>
                      <a:pt x="38" y="119"/>
                      <a:pt x="38" y="119"/>
                      <a:pt x="38" y="119"/>
                    </a:cubicBezTo>
                    <a:cubicBezTo>
                      <a:pt x="37" y="119"/>
                      <a:pt x="37" y="119"/>
                      <a:pt x="37" y="119"/>
                    </a:cubicBezTo>
                    <a:cubicBezTo>
                      <a:pt x="37" y="119"/>
                      <a:pt x="36" y="119"/>
                      <a:pt x="35" y="120"/>
                    </a:cubicBezTo>
                    <a:cubicBezTo>
                      <a:pt x="35" y="120"/>
                      <a:pt x="35" y="120"/>
                      <a:pt x="34" y="120"/>
                    </a:cubicBezTo>
                    <a:cubicBezTo>
                      <a:pt x="33" y="120"/>
                      <a:pt x="33" y="120"/>
                      <a:pt x="33" y="120"/>
                    </a:cubicBezTo>
                    <a:cubicBezTo>
                      <a:pt x="32" y="120"/>
                      <a:pt x="32" y="120"/>
                      <a:pt x="32" y="120"/>
                    </a:cubicBezTo>
                    <a:cubicBezTo>
                      <a:pt x="31" y="120"/>
                      <a:pt x="31" y="120"/>
                      <a:pt x="31" y="120"/>
                    </a:cubicBezTo>
                    <a:cubicBezTo>
                      <a:pt x="31" y="121"/>
                      <a:pt x="31" y="121"/>
                      <a:pt x="31" y="121"/>
                    </a:cubicBezTo>
                    <a:cubicBezTo>
                      <a:pt x="31" y="122"/>
                      <a:pt x="32" y="122"/>
                      <a:pt x="32" y="123"/>
                    </a:cubicBezTo>
                    <a:cubicBezTo>
                      <a:pt x="33" y="124"/>
                      <a:pt x="33" y="124"/>
                      <a:pt x="33" y="124"/>
                    </a:cubicBezTo>
                    <a:cubicBezTo>
                      <a:pt x="33" y="124"/>
                      <a:pt x="33" y="124"/>
                      <a:pt x="33" y="124"/>
                    </a:cubicBezTo>
                    <a:cubicBezTo>
                      <a:pt x="33" y="125"/>
                      <a:pt x="33" y="125"/>
                      <a:pt x="33" y="125"/>
                    </a:cubicBezTo>
                    <a:cubicBezTo>
                      <a:pt x="33" y="125"/>
                      <a:pt x="33" y="125"/>
                      <a:pt x="33" y="125"/>
                    </a:cubicBezTo>
                    <a:cubicBezTo>
                      <a:pt x="33" y="125"/>
                      <a:pt x="33" y="126"/>
                      <a:pt x="32" y="126"/>
                    </a:cubicBezTo>
                    <a:cubicBezTo>
                      <a:pt x="32" y="126"/>
                      <a:pt x="32" y="126"/>
                      <a:pt x="32" y="126"/>
                    </a:cubicBezTo>
                    <a:cubicBezTo>
                      <a:pt x="31" y="126"/>
                      <a:pt x="31" y="126"/>
                      <a:pt x="31" y="126"/>
                    </a:cubicBezTo>
                    <a:cubicBezTo>
                      <a:pt x="30" y="126"/>
                      <a:pt x="30" y="126"/>
                      <a:pt x="30" y="126"/>
                    </a:cubicBezTo>
                    <a:cubicBezTo>
                      <a:pt x="30" y="126"/>
                      <a:pt x="30" y="126"/>
                      <a:pt x="30" y="126"/>
                    </a:cubicBezTo>
                    <a:cubicBezTo>
                      <a:pt x="30" y="125"/>
                      <a:pt x="30" y="125"/>
                      <a:pt x="30" y="125"/>
                    </a:cubicBezTo>
                    <a:cubicBezTo>
                      <a:pt x="30" y="125"/>
                      <a:pt x="30" y="125"/>
                      <a:pt x="29" y="125"/>
                    </a:cubicBezTo>
                    <a:cubicBezTo>
                      <a:pt x="29" y="124"/>
                      <a:pt x="29" y="124"/>
                      <a:pt x="29" y="124"/>
                    </a:cubicBezTo>
                    <a:cubicBezTo>
                      <a:pt x="29" y="124"/>
                      <a:pt x="29" y="124"/>
                      <a:pt x="29" y="124"/>
                    </a:cubicBezTo>
                    <a:cubicBezTo>
                      <a:pt x="29" y="123"/>
                      <a:pt x="29" y="123"/>
                      <a:pt x="29" y="123"/>
                    </a:cubicBezTo>
                    <a:cubicBezTo>
                      <a:pt x="28" y="122"/>
                      <a:pt x="27" y="122"/>
                      <a:pt x="27" y="122"/>
                    </a:cubicBezTo>
                    <a:cubicBezTo>
                      <a:pt x="26" y="122"/>
                      <a:pt x="26" y="122"/>
                      <a:pt x="25" y="122"/>
                    </a:cubicBezTo>
                    <a:cubicBezTo>
                      <a:pt x="25" y="122"/>
                      <a:pt x="25" y="122"/>
                      <a:pt x="25" y="122"/>
                    </a:cubicBezTo>
                    <a:cubicBezTo>
                      <a:pt x="24" y="123"/>
                      <a:pt x="23" y="123"/>
                      <a:pt x="23" y="123"/>
                    </a:cubicBezTo>
                    <a:cubicBezTo>
                      <a:pt x="22" y="123"/>
                      <a:pt x="22" y="123"/>
                      <a:pt x="22" y="123"/>
                    </a:cubicBezTo>
                    <a:cubicBezTo>
                      <a:pt x="22" y="123"/>
                      <a:pt x="22" y="123"/>
                      <a:pt x="22" y="123"/>
                    </a:cubicBezTo>
                    <a:cubicBezTo>
                      <a:pt x="22" y="123"/>
                      <a:pt x="22" y="123"/>
                      <a:pt x="22" y="123"/>
                    </a:cubicBezTo>
                    <a:cubicBezTo>
                      <a:pt x="22" y="123"/>
                      <a:pt x="22" y="123"/>
                      <a:pt x="22" y="123"/>
                    </a:cubicBezTo>
                    <a:cubicBezTo>
                      <a:pt x="22" y="122"/>
                      <a:pt x="21" y="122"/>
                      <a:pt x="20" y="122"/>
                    </a:cubicBezTo>
                    <a:cubicBezTo>
                      <a:pt x="20" y="121"/>
                      <a:pt x="20" y="121"/>
                      <a:pt x="20" y="121"/>
                    </a:cubicBezTo>
                    <a:cubicBezTo>
                      <a:pt x="20" y="121"/>
                      <a:pt x="20" y="120"/>
                      <a:pt x="20" y="120"/>
                    </a:cubicBezTo>
                    <a:cubicBezTo>
                      <a:pt x="19" y="120"/>
                      <a:pt x="19" y="120"/>
                      <a:pt x="19" y="120"/>
                    </a:cubicBezTo>
                    <a:cubicBezTo>
                      <a:pt x="19" y="119"/>
                      <a:pt x="19" y="119"/>
                      <a:pt x="19" y="118"/>
                    </a:cubicBezTo>
                    <a:cubicBezTo>
                      <a:pt x="19" y="118"/>
                      <a:pt x="19" y="118"/>
                      <a:pt x="19" y="117"/>
                    </a:cubicBezTo>
                    <a:cubicBezTo>
                      <a:pt x="19" y="117"/>
                      <a:pt x="19" y="117"/>
                      <a:pt x="19" y="117"/>
                    </a:cubicBezTo>
                    <a:cubicBezTo>
                      <a:pt x="19" y="117"/>
                      <a:pt x="20" y="117"/>
                      <a:pt x="20" y="117"/>
                    </a:cubicBezTo>
                    <a:cubicBezTo>
                      <a:pt x="21" y="117"/>
                      <a:pt x="22" y="116"/>
                      <a:pt x="23" y="115"/>
                    </a:cubicBezTo>
                    <a:cubicBezTo>
                      <a:pt x="24" y="114"/>
                      <a:pt x="23" y="113"/>
                      <a:pt x="23" y="112"/>
                    </a:cubicBezTo>
                    <a:cubicBezTo>
                      <a:pt x="23" y="112"/>
                      <a:pt x="23" y="112"/>
                      <a:pt x="23" y="112"/>
                    </a:cubicBezTo>
                    <a:cubicBezTo>
                      <a:pt x="22" y="112"/>
                      <a:pt x="22" y="112"/>
                      <a:pt x="22" y="112"/>
                    </a:cubicBezTo>
                    <a:cubicBezTo>
                      <a:pt x="22" y="112"/>
                      <a:pt x="22" y="111"/>
                      <a:pt x="22" y="111"/>
                    </a:cubicBezTo>
                    <a:cubicBezTo>
                      <a:pt x="22" y="110"/>
                      <a:pt x="22" y="109"/>
                      <a:pt x="22" y="109"/>
                    </a:cubicBezTo>
                    <a:cubicBezTo>
                      <a:pt x="22" y="108"/>
                      <a:pt x="22" y="107"/>
                      <a:pt x="22" y="107"/>
                    </a:cubicBezTo>
                    <a:cubicBezTo>
                      <a:pt x="22" y="107"/>
                      <a:pt x="21" y="106"/>
                      <a:pt x="20" y="106"/>
                    </a:cubicBezTo>
                    <a:cubicBezTo>
                      <a:pt x="19" y="106"/>
                      <a:pt x="19" y="106"/>
                      <a:pt x="19" y="106"/>
                    </a:cubicBezTo>
                    <a:cubicBezTo>
                      <a:pt x="19" y="106"/>
                      <a:pt x="19" y="106"/>
                      <a:pt x="19" y="106"/>
                    </a:cubicBezTo>
                    <a:cubicBezTo>
                      <a:pt x="19" y="106"/>
                      <a:pt x="19" y="106"/>
                      <a:pt x="19" y="106"/>
                    </a:cubicBezTo>
                    <a:cubicBezTo>
                      <a:pt x="18" y="106"/>
                      <a:pt x="18" y="106"/>
                      <a:pt x="18" y="106"/>
                    </a:cubicBezTo>
                    <a:cubicBezTo>
                      <a:pt x="17" y="106"/>
                      <a:pt x="17" y="106"/>
                      <a:pt x="17" y="106"/>
                    </a:cubicBezTo>
                    <a:cubicBezTo>
                      <a:pt x="16" y="106"/>
                      <a:pt x="16" y="105"/>
                      <a:pt x="16" y="105"/>
                    </a:cubicBezTo>
                    <a:cubicBezTo>
                      <a:pt x="16" y="105"/>
                      <a:pt x="16" y="105"/>
                      <a:pt x="16" y="105"/>
                    </a:cubicBezTo>
                    <a:cubicBezTo>
                      <a:pt x="16" y="105"/>
                      <a:pt x="16" y="104"/>
                      <a:pt x="16" y="103"/>
                    </a:cubicBezTo>
                    <a:cubicBezTo>
                      <a:pt x="16" y="103"/>
                      <a:pt x="16" y="103"/>
                      <a:pt x="16" y="103"/>
                    </a:cubicBezTo>
                    <a:cubicBezTo>
                      <a:pt x="17" y="104"/>
                      <a:pt x="17" y="104"/>
                      <a:pt x="17" y="104"/>
                    </a:cubicBezTo>
                    <a:cubicBezTo>
                      <a:pt x="17" y="102"/>
                      <a:pt x="17" y="102"/>
                      <a:pt x="17" y="102"/>
                    </a:cubicBezTo>
                    <a:cubicBezTo>
                      <a:pt x="17" y="101"/>
                      <a:pt x="17" y="101"/>
                      <a:pt x="17" y="101"/>
                    </a:cubicBezTo>
                    <a:cubicBezTo>
                      <a:pt x="17" y="101"/>
                      <a:pt x="17" y="100"/>
                      <a:pt x="17" y="99"/>
                    </a:cubicBezTo>
                    <a:cubicBezTo>
                      <a:pt x="17" y="99"/>
                      <a:pt x="17" y="99"/>
                      <a:pt x="17" y="99"/>
                    </a:cubicBezTo>
                    <a:cubicBezTo>
                      <a:pt x="18" y="99"/>
                      <a:pt x="18" y="99"/>
                      <a:pt x="18" y="99"/>
                    </a:cubicBezTo>
                    <a:cubicBezTo>
                      <a:pt x="18" y="99"/>
                      <a:pt x="18" y="99"/>
                      <a:pt x="18" y="99"/>
                    </a:cubicBezTo>
                    <a:cubicBezTo>
                      <a:pt x="19" y="99"/>
                      <a:pt x="19" y="99"/>
                      <a:pt x="19" y="99"/>
                    </a:cubicBezTo>
                    <a:cubicBezTo>
                      <a:pt x="20" y="99"/>
                      <a:pt x="21" y="99"/>
                      <a:pt x="22" y="96"/>
                    </a:cubicBezTo>
                    <a:cubicBezTo>
                      <a:pt x="22" y="95"/>
                      <a:pt x="22" y="94"/>
                      <a:pt x="22" y="93"/>
                    </a:cubicBezTo>
                    <a:cubicBezTo>
                      <a:pt x="22" y="92"/>
                      <a:pt x="22" y="92"/>
                      <a:pt x="22" y="92"/>
                    </a:cubicBezTo>
                    <a:cubicBezTo>
                      <a:pt x="22" y="92"/>
                      <a:pt x="22" y="92"/>
                      <a:pt x="22" y="92"/>
                    </a:cubicBezTo>
                    <a:cubicBezTo>
                      <a:pt x="20" y="91"/>
                      <a:pt x="20" y="91"/>
                      <a:pt x="20" y="91"/>
                    </a:cubicBezTo>
                    <a:cubicBezTo>
                      <a:pt x="20" y="91"/>
                      <a:pt x="20" y="91"/>
                      <a:pt x="19" y="91"/>
                    </a:cubicBezTo>
                    <a:cubicBezTo>
                      <a:pt x="19" y="91"/>
                      <a:pt x="18" y="91"/>
                      <a:pt x="18" y="92"/>
                    </a:cubicBezTo>
                    <a:cubicBezTo>
                      <a:pt x="16" y="92"/>
                      <a:pt x="16" y="93"/>
                      <a:pt x="15" y="94"/>
                    </a:cubicBezTo>
                    <a:cubicBezTo>
                      <a:pt x="15" y="94"/>
                      <a:pt x="15" y="94"/>
                      <a:pt x="15" y="94"/>
                    </a:cubicBezTo>
                    <a:cubicBezTo>
                      <a:pt x="15" y="94"/>
                      <a:pt x="15" y="94"/>
                      <a:pt x="15" y="94"/>
                    </a:cubicBezTo>
                    <a:cubicBezTo>
                      <a:pt x="15" y="94"/>
                      <a:pt x="15" y="94"/>
                      <a:pt x="15" y="94"/>
                    </a:cubicBezTo>
                    <a:cubicBezTo>
                      <a:pt x="14" y="94"/>
                      <a:pt x="14" y="94"/>
                      <a:pt x="14" y="94"/>
                    </a:cubicBezTo>
                    <a:cubicBezTo>
                      <a:pt x="14" y="95"/>
                      <a:pt x="14" y="95"/>
                      <a:pt x="14" y="95"/>
                    </a:cubicBezTo>
                    <a:cubicBezTo>
                      <a:pt x="14" y="96"/>
                      <a:pt x="14" y="96"/>
                      <a:pt x="14" y="96"/>
                    </a:cubicBezTo>
                    <a:cubicBezTo>
                      <a:pt x="14" y="96"/>
                      <a:pt x="14" y="96"/>
                      <a:pt x="14" y="96"/>
                    </a:cubicBezTo>
                    <a:cubicBezTo>
                      <a:pt x="13" y="96"/>
                      <a:pt x="13" y="96"/>
                      <a:pt x="13" y="96"/>
                    </a:cubicBezTo>
                    <a:cubicBezTo>
                      <a:pt x="13" y="96"/>
                      <a:pt x="13" y="96"/>
                      <a:pt x="13" y="96"/>
                    </a:cubicBezTo>
                    <a:cubicBezTo>
                      <a:pt x="13" y="96"/>
                      <a:pt x="12" y="97"/>
                      <a:pt x="12" y="97"/>
                    </a:cubicBezTo>
                    <a:cubicBezTo>
                      <a:pt x="11" y="97"/>
                      <a:pt x="11" y="97"/>
                      <a:pt x="11" y="97"/>
                    </a:cubicBezTo>
                    <a:cubicBezTo>
                      <a:pt x="11" y="98"/>
                      <a:pt x="11" y="98"/>
                      <a:pt x="11" y="98"/>
                    </a:cubicBezTo>
                    <a:cubicBezTo>
                      <a:pt x="10" y="98"/>
                      <a:pt x="9" y="99"/>
                      <a:pt x="9" y="100"/>
                    </a:cubicBezTo>
                    <a:cubicBezTo>
                      <a:pt x="9" y="99"/>
                      <a:pt x="9" y="99"/>
                      <a:pt x="9" y="99"/>
                    </a:cubicBezTo>
                    <a:cubicBezTo>
                      <a:pt x="9" y="98"/>
                      <a:pt x="9" y="98"/>
                      <a:pt x="9" y="98"/>
                    </a:cubicBezTo>
                    <a:cubicBezTo>
                      <a:pt x="9" y="97"/>
                      <a:pt x="9" y="97"/>
                      <a:pt x="9" y="97"/>
                    </a:cubicBezTo>
                    <a:cubicBezTo>
                      <a:pt x="9" y="96"/>
                      <a:pt x="8" y="96"/>
                      <a:pt x="8" y="96"/>
                    </a:cubicBezTo>
                    <a:cubicBezTo>
                      <a:pt x="7" y="96"/>
                      <a:pt x="7" y="96"/>
                      <a:pt x="7" y="96"/>
                    </a:cubicBezTo>
                    <a:cubicBezTo>
                      <a:pt x="7" y="96"/>
                      <a:pt x="7" y="96"/>
                      <a:pt x="7" y="96"/>
                    </a:cubicBezTo>
                    <a:cubicBezTo>
                      <a:pt x="7" y="95"/>
                      <a:pt x="7" y="95"/>
                      <a:pt x="7" y="95"/>
                    </a:cubicBezTo>
                    <a:cubicBezTo>
                      <a:pt x="7" y="94"/>
                      <a:pt x="7" y="94"/>
                      <a:pt x="7" y="94"/>
                    </a:cubicBezTo>
                    <a:cubicBezTo>
                      <a:pt x="7" y="93"/>
                      <a:pt x="7" y="93"/>
                      <a:pt x="7" y="93"/>
                    </a:cubicBezTo>
                    <a:cubicBezTo>
                      <a:pt x="8" y="93"/>
                      <a:pt x="8" y="93"/>
                      <a:pt x="8" y="93"/>
                    </a:cubicBezTo>
                    <a:cubicBezTo>
                      <a:pt x="9" y="94"/>
                      <a:pt x="9" y="94"/>
                      <a:pt x="9" y="94"/>
                    </a:cubicBezTo>
                    <a:cubicBezTo>
                      <a:pt x="9" y="92"/>
                      <a:pt x="9" y="92"/>
                      <a:pt x="9" y="92"/>
                    </a:cubicBezTo>
                    <a:cubicBezTo>
                      <a:pt x="9" y="92"/>
                      <a:pt x="9" y="92"/>
                      <a:pt x="9" y="92"/>
                    </a:cubicBezTo>
                    <a:cubicBezTo>
                      <a:pt x="9" y="92"/>
                      <a:pt x="9" y="92"/>
                      <a:pt x="9" y="92"/>
                    </a:cubicBezTo>
                    <a:cubicBezTo>
                      <a:pt x="10" y="92"/>
                      <a:pt x="10" y="92"/>
                      <a:pt x="10" y="92"/>
                    </a:cubicBezTo>
                    <a:cubicBezTo>
                      <a:pt x="10" y="91"/>
                      <a:pt x="10" y="91"/>
                      <a:pt x="10" y="91"/>
                    </a:cubicBezTo>
                    <a:cubicBezTo>
                      <a:pt x="10" y="91"/>
                      <a:pt x="10" y="91"/>
                      <a:pt x="10" y="91"/>
                    </a:cubicBezTo>
                    <a:cubicBezTo>
                      <a:pt x="10" y="90"/>
                      <a:pt x="10" y="89"/>
                      <a:pt x="10" y="89"/>
                    </a:cubicBezTo>
                    <a:cubicBezTo>
                      <a:pt x="10" y="89"/>
                      <a:pt x="10" y="89"/>
                      <a:pt x="10" y="89"/>
                    </a:cubicBezTo>
                    <a:cubicBezTo>
                      <a:pt x="12" y="89"/>
                      <a:pt x="12" y="89"/>
                      <a:pt x="12" y="89"/>
                    </a:cubicBezTo>
                    <a:cubicBezTo>
                      <a:pt x="12" y="88"/>
                      <a:pt x="12" y="88"/>
                      <a:pt x="12" y="88"/>
                    </a:cubicBezTo>
                    <a:cubicBezTo>
                      <a:pt x="12" y="87"/>
                      <a:pt x="12" y="87"/>
                      <a:pt x="12" y="87"/>
                    </a:cubicBezTo>
                    <a:cubicBezTo>
                      <a:pt x="11" y="86"/>
                      <a:pt x="12" y="85"/>
                      <a:pt x="12" y="85"/>
                    </a:cubicBezTo>
                    <a:cubicBezTo>
                      <a:pt x="12" y="85"/>
                      <a:pt x="12" y="85"/>
                      <a:pt x="12" y="85"/>
                    </a:cubicBezTo>
                    <a:cubicBezTo>
                      <a:pt x="13" y="85"/>
                      <a:pt x="13" y="85"/>
                      <a:pt x="13" y="85"/>
                    </a:cubicBezTo>
                    <a:cubicBezTo>
                      <a:pt x="13" y="84"/>
                      <a:pt x="13" y="84"/>
                      <a:pt x="13" y="84"/>
                    </a:cubicBezTo>
                    <a:cubicBezTo>
                      <a:pt x="13" y="83"/>
                      <a:pt x="13" y="83"/>
                      <a:pt x="13" y="83"/>
                    </a:cubicBezTo>
                    <a:cubicBezTo>
                      <a:pt x="13" y="83"/>
                      <a:pt x="13" y="82"/>
                      <a:pt x="13" y="82"/>
                    </a:cubicBezTo>
                    <a:cubicBezTo>
                      <a:pt x="13" y="82"/>
                      <a:pt x="13" y="82"/>
                      <a:pt x="13" y="82"/>
                    </a:cubicBezTo>
                    <a:cubicBezTo>
                      <a:pt x="14" y="82"/>
                      <a:pt x="14" y="82"/>
                      <a:pt x="14" y="82"/>
                    </a:cubicBezTo>
                    <a:cubicBezTo>
                      <a:pt x="14" y="81"/>
                      <a:pt x="14" y="81"/>
                      <a:pt x="14" y="81"/>
                    </a:cubicBezTo>
                    <a:cubicBezTo>
                      <a:pt x="14" y="80"/>
                      <a:pt x="14" y="80"/>
                      <a:pt x="14" y="80"/>
                    </a:cubicBezTo>
                    <a:cubicBezTo>
                      <a:pt x="15" y="79"/>
                      <a:pt x="15" y="79"/>
                      <a:pt x="15" y="79"/>
                    </a:cubicBezTo>
                    <a:cubicBezTo>
                      <a:pt x="15" y="79"/>
                      <a:pt x="15" y="79"/>
                      <a:pt x="15" y="79"/>
                    </a:cubicBezTo>
                    <a:cubicBezTo>
                      <a:pt x="15" y="79"/>
                      <a:pt x="15" y="79"/>
                      <a:pt x="15" y="79"/>
                    </a:cubicBezTo>
                    <a:cubicBezTo>
                      <a:pt x="15" y="79"/>
                      <a:pt x="16" y="79"/>
                      <a:pt x="16" y="78"/>
                    </a:cubicBezTo>
                    <a:cubicBezTo>
                      <a:pt x="16" y="77"/>
                      <a:pt x="16" y="77"/>
                      <a:pt x="16" y="77"/>
                    </a:cubicBezTo>
                    <a:cubicBezTo>
                      <a:pt x="17" y="77"/>
                      <a:pt x="17" y="76"/>
                      <a:pt x="18" y="76"/>
                    </a:cubicBezTo>
                    <a:cubicBezTo>
                      <a:pt x="19" y="75"/>
                      <a:pt x="20" y="74"/>
                      <a:pt x="20" y="73"/>
                    </a:cubicBezTo>
                    <a:cubicBezTo>
                      <a:pt x="20" y="72"/>
                      <a:pt x="20" y="72"/>
                      <a:pt x="20" y="72"/>
                    </a:cubicBezTo>
                    <a:cubicBezTo>
                      <a:pt x="20" y="72"/>
                      <a:pt x="20" y="72"/>
                      <a:pt x="20" y="72"/>
                    </a:cubicBezTo>
                    <a:cubicBezTo>
                      <a:pt x="21" y="72"/>
                      <a:pt x="21" y="72"/>
                      <a:pt x="21" y="72"/>
                    </a:cubicBezTo>
                    <a:cubicBezTo>
                      <a:pt x="22" y="72"/>
                      <a:pt x="22" y="72"/>
                      <a:pt x="22" y="72"/>
                    </a:cubicBezTo>
                    <a:cubicBezTo>
                      <a:pt x="22" y="73"/>
                      <a:pt x="23" y="73"/>
                      <a:pt x="23" y="73"/>
                    </a:cubicBezTo>
                    <a:cubicBezTo>
                      <a:pt x="24" y="73"/>
                      <a:pt x="24" y="73"/>
                      <a:pt x="24" y="73"/>
                    </a:cubicBezTo>
                    <a:cubicBezTo>
                      <a:pt x="25" y="73"/>
                      <a:pt x="26" y="72"/>
                      <a:pt x="27" y="72"/>
                    </a:cubicBezTo>
                    <a:cubicBezTo>
                      <a:pt x="27" y="71"/>
                      <a:pt x="27" y="71"/>
                      <a:pt x="27" y="71"/>
                    </a:cubicBezTo>
                    <a:cubicBezTo>
                      <a:pt x="28" y="71"/>
                      <a:pt x="29" y="70"/>
                      <a:pt x="30" y="70"/>
                    </a:cubicBezTo>
                    <a:cubicBezTo>
                      <a:pt x="30" y="70"/>
                      <a:pt x="30" y="70"/>
                      <a:pt x="30" y="70"/>
                    </a:cubicBezTo>
                    <a:cubicBezTo>
                      <a:pt x="31" y="70"/>
                      <a:pt x="31" y="70"/>
                      <a:pt x="31" y="70"/>
                    </a:cubicBezTo>
                    <a:cubicBezTo>
                      <a:pt x="31" y="70"/>
                      <a:pt x="31" y="70"/>
                      <a:pt x="31" y="70"/>
                    </a:cubicBezTo>
                    <a:cubicBezTo>
                      <a:pt x="32" y="71"/>
                      <a:pt x="33" y="72"/>
                      <a:pt x="33" y="73"/>
                    </a:cubicBezTo>
                    <a:cubicBezTo>
                      <a:pt x="33" y="75"/>
                      <a:pt x="33" y="76"/>
                      <a:pt x="33" y="77"/>
                    </a:cubicBezTo>
                    <a:cubicBezTo>
                      <a:pt x="32" y="77"/>
                      <a:pt x="32" y="77"/>
                      <a:pt x="32" y="77"/>
                    </a:cubicBezTo>
                    <a:cubicBezTo>
                      <a:pt x="31" y="77"/>
                      <a:pt x="31" y="77"/>
                      <a:pt x="31" y="77"/>
                    </a:cubicBezTo>
                    <a:cubicBezTo>
                      <a:pt x="31" y="79"/>
                      <a:pt x="31" y="79"/>
                      <a:pt x="31" y="79"/>
                    </a:cubicBezTo>
                    <a:cubicBezTo>
                      <a:pt x="31" y="80"/>
                      <a:pt x="32" y="80"/>
                      <a:pt x="32" y="80"/>
                    </a:cubicBezTo>
                    <a:cubicBezTo>
                      <a:pt x="32" y="80"/>
                      <a:pt x="32" y="80"/>
                      <a:pt x="32" y="80"/>
                    </a:cubicBezTo>
                    <a:cubicBezTo>
                      <a:pt x="33" y="81"/>
                      <a:pt x="33" y="81"/>
                      <a:pt x="33" y="81"/>
                    </a:cubicBezTo>
                    <a:cubicBezTo>
                      <a:pt x="33" y="81"/>
                      <a:pt x="33" y="81"/>
                      <a:pt x="33" y="81"/>
                    </a:cubicBezTo>
                    <a:cubicBezTo>
                      <a:pt x="32" y="82"/>
                      <a:pt x="32" y="82"/>
                      <a:pt x="32" y="82"/>
                    </a:cubicBezTo>
                    <a:cubicBezTo>
                      <a:pt x="34" y="82"/>
                      <a:pt x="34" y="82"/>
                      <a:pt x="34" y="82"/>
                    </a:cubicBezTo>
                    <a:cubicBezTo>
                      <a:pt x="36" y="82"/>
                      <a:pt x="36" y="79"/>
                      <a:pt x="36" y="78"/>
                    </a:cubicBezTo>
                    <a:cubicBezTo>
                      <a:pt x="36" y="77"/>
                      <a:pt x="36" y="76"/>
                      <a:pt x="36" y="76"/>
                    </a:cubicBezTo>
                    <a:cubicBezTo>
                      <a:pt x="36" y="76"/>
                      <a:pt x="36" y="76"/>
                      <a:pt x="36" y="76"/>
                    </a:cubicBezTo>
                    <a:cubicBezTo>
                      <a:pt x="37" y="76"/>
                      <a:pt x="37" y="76"/>
                      <a:pt x="37" y="76"/>
                    </a:cubicBezTo>
                    <a:cubicBezTo>
                      <a:pt x="37" y="75"/>
                      <a:pt x="37" y="75"/>
                      <a:pt x="37" y="75"/>
                    </a:cubicBezTo>
                    <a:cubicBezTo>
                      <a:pt x="37" y="75"/>
                      <a:pt x="37" y="75"/>
                      <a:pt x="37" y="75"/>
                    </a:cubicBezTo>
                    <a:cubicBezTo>
                      <a:pt x="37" y="74"/>
                      <a:pt x="37" y="73"/>
                      <a:pt x="38" y="73"/>
                    </a:cubicBezTo>
                    <a:cubicBezTo>
                      <a:pt x="38" y="73"/>
                      <a:pt x="38" y="73"/>
                      <a:pt x="38" y="73"/>
                    </a:cubicBezTo>
                    <a:cubicBezTo>
                      <a:pt x="39" y="73"/>
                      <a:pt x="39" y="73"/>
                      <a:pt x="39" y="73"/>
                    </a:cubicBezTo>
                    <a:cubicBezTo>
                      <a:pt x="39" y="72"/>
                      <a:pt x="39" y="72"/>
                      <a:pt x="39" y="72"/>
                    </a:cubicBezTo>
                    <a:cubicBezTo>
                      <a:pt x="39" y="72"/>
                      <a:pt x="39" y="72"/>
                      <a:pt x="39" y="72"/>
                    </a:cubicBezTo>
                    <a:cubicBezTo>
                      <a:pt x="39" y="70"/>
                      <a:pt x="39" y="69"/>
                      <a:pt x="39" y="69"/>
                    </a:cubicBezTo>
                    <a:cubicBezTo>
                      <a:pt x="39" y="69"/>
                      <a:pt x="39" y="69"/>
                      <a:pt x="39" y="69"/>
                    </a:cubicBezTo>
                    <a:cubicBezTo>
                      <a:pt x="39" y="69"/>
                      <a:pt x="39" y="69"/>
                      <a:pt x="39" y="69"/>
                    </a:cubicBezTo>
                    <a:cubicBezTo>
                      <a:pt x="39" y="69"/>
                      <a:pt x="39" y="69"/>
                      <a:pt x="39" y="69"/>
                    </a:cubicBezTo>
                    <a:cubicBezTo>
                      <a:pt x="40" y="69"/>
                      <a:pt x="40" y="69"/>
                      <a:pt x="40" y="69"/>
                    </a:cubicBezTo>
                    <a:cubicBezTo>
                      <a:pt x="40" y="69"/>
                      <a:pt x="40" y="69"/>
                      <a:pt x="40" y="69"/>
                    </a:cubicBezTo>
                    <a:cubicBezTo>
                      <a:pt x="41" y="69"/>
                      <a:pt x="42" y="69"/>
                      <a:pt x="42" y="68"/>
                    </a:cubicBezTo>
                    <a:cubicBezTo>
                      <a:pt x="42" y="68"/>
                      <a:pt x="42" y="68"/>
                      <a:pt x="42" y="68"/>
                    </a:cubicBezTo>
                    <a:cubicBezTo>
                      <a:pt x="42" y="68"/>
                      <a:pt x="43" y="67"/>
                      <a:pt x="43" y="67"/>
                    </a:cubicBezTo>
                    <a:cubicBezTo>
                      <a:pt x="44" y="68"/>
                      <a:pt x="44" y="68"/>
                      <a:pt x="44" y="68"/>
                    </a:cubicBezTo>
                    <a:cubicBezTo>
                      <a:pt x="45" y="68"/>
                      <a:pt x="45" y="68"/>
                      <a:pt x="45" y="68"/>
                    </a:cubicBezTo>
                    <a:cubicBezTo>
                      <a:pt x="45" y="67"/>
                      <a:pt x="45" y="67"/>
                      <a:pt x="45" y="67"/>
                    </a:cubicBezTo>
                    <a:cubicBezTo>
                      <a:pt x="45" y="66"/>
                      <a:pt x="45" y="66"/>
                      <a:pt x="45" y="66"/>
                    </a:cubicBezTo>
                    <a:cubicBezTo>
                      <a:pt x="45" y="66"/>
                      <a:pt x="45" y="65"/>
                      <a:pt x="44" y="64"/>
                    </a:cubicBezTo>
                    <a:cubicBezTo>
                      <a:pt x="43" y="64"/>
                      <a:pt x="43" y="64"/>
                      <a:pt x="43" y="64"/>
                    </a:cubicBezTo>
                    <a:cubicBezTo>
                      <a:pt x="43" y="63"/>
                      <a:pt x="43" y="63"/>
                      <a:pt x="43" y="63"/>
                    </a:cubicBezTo>
                    <a:cubicBezTo>
                      <a:pt x="43" y="63"/>
                      <a:pt x="43" y="63"/>
                      <a:pt x="43" y="63"/>
                    </a:cubicBezTo>
                    <a:cubicBezTo>
                      <a:pt x="45" y="63"/>
                      <a:pt x="45" y="63"/>
                      <a:pt x="45" y="63"/>
                    </a:cubicBezTo>
                    <a:cubicBezTo>
                      <a:pt x="45" y="63"/>
                      <a:pt x="45" y="63"/>
                      <a:pt x="45" y="63"/>
                    </a:cubicBezTo>
                    <a:cubicBezTo>
                      <a:pt x="46" y="63"/>
                      <a:pt x="46" y="63"/>
                      <a:pt x="46" y="63"/>
                    </a:cubicBezTo>
                    <a:cubicBezTo>
                      <a:pt x="47" y="63"/>
                      <a:pt x="47" y="63"/>
                      <a:pt x="47" y="62"/>
                    </a:cubicBezTo>
                    <a:cubicBezTo>
                      <a:pt x="48" y="62"/>
                      <a:pt x="48" y="61"/>
                      <a:pt x="49" y="60"/>
                    </a:cubicBezTo>
                    <a:cubicBezTo>
                      <a:pt x="50" y="60"/>
                      <a:pt x="50" y="59"/>
                      <a:pt x="51" y="59"/>
                    </a:cubicBezTo>
                    <a:cubicBezTo>
                      <a:pt x="52" y="59"/>
                      <a:pt x="52" y="59"/>
                      <a:pt x="52" y="59"/>
                    </a:cubicBezTo>
                    <a:cubicBezTo>
                      <a:pt x="52" y="59"/>
                      <a:pt x="53" y="59"/>
                      <a:pt x="53" y="58"/>
                    </a:cubicBezTo>
                    <a:cubicBezTo>
                      <a:pt x="53" y="58"/>
                      <a:pt x="53" y="58"/>
                      <a:pt x="53" y="58"/>
                    </a:cubicBezTo>
                    <a:cubicBezTo>
                      <a:pt x="54" y="58"/>
                      <a:pt x="54" y="57"/>
                      <a:pt x="54" y="57"/>
                    </a:cubicBezTo>
                    <a:cubicBezTo>
                      <a:pt x="55" y="56"/>
                      <a:pt x="55" y="56"/>
                      <a:pt x="55" y="56"/>
                    </a:cubicBezTo>
                    <a:cubicBezTo>
                      <a:pt x="55" y="56"/>
                      <a:pt x="55" y="56"/>
                      <a:pt x="55" y="56"/>
                    </a:cubicBezTo>
                    <a:cubicBezTo>
                      <a:pt x="56" y="56"/>
                      <a:pt x="56" y="56"/>
                      <a:pt x="56" y="55"/>
                    </a:cubicBezTo>
                    <a:cubicBezTo>
                      <a:pt x="56" y="54"/>
                      <a:pt x="56" y="54"/>
                      <a:pt x="56" y="54"/>
                    </a:cubicBezTo>
                    <a:cubicBezTo>
                      <a:pt x="56" y="52"/>
                      <a:pt x="56" y="52"/>
                      <a:pt x="56" y="52"/>
                    </a:cubicBezTo>
                    <a:cubicBezTo>
                      <a:pt x="56" y="52"/>
                      <a:pt x="57" y="52"/>
                      <a:pt x="57" y="51"/>
                    </a:cubicBezTo>
                    <a:cubicBezTo>
                      <a:pt x="58" y="50"/>
                      <a:pt x="59" y="48"/>
                      <a:pt x="61" y="47"/>
                    </a:cubicBezTo>
                    <a:cubicBezTo>
                      <a:pt x="61" y="47"/>
                      <a:pt x="61" y="47"/>
                      <a:pt x="61" y="47"/>
                    </a:cubicBezTo>
                    <a:cubicBezTo>
                      <a:pt x="62" y="47"/>
                      <a:pt x="62" y="47"/>
                      <a:pt x="62" y="47"/>
                    </a:cubicBezTo>
                    <a:cubicBezTo>
                      <a:pt x="63" y="47"/>
                      <a:pt x="63" y="47"/>
                      <a:pt x="63" y="46"/>
                    </a:cubicBezTo>
                    <a:cubicBezTo>
                      <a:pt x="63" y="46"/>
                      <a:pt x="63" y="46"/>
                      <a:pt x="63" y="46"/>
                    </a:cubicBezTo>
                    <a:cubicBezTo>
                      <a:pt x="63" y="46"/>
                      <a:pt x="63" y="46"/>
                      <a:pt x="63" y="46"/>
                    </a:cubicBezTo>
                    <a:cubicBezTo>
                      <a:pt x="64" y="46"/>
                      <a:pt x="64" y="46"/>
                      <a:pt x="64" y="46"/>
                    </a:cubicBezTo>
                    <a:cubicBezTo>
                      <a:pt x="64" y="46"/>
                      <a:pt x="64" y="46"/>
                      <a:pt x="64" y="46"/>
                    </a:cubicBezTo>
                    <a:cubicBezTo>
                      <a:pt x="66" y="46"/>
                      <a:pt x="66" y="46"/>
                      <a:pt x="66" y="46"/>
                    </a:cubicBezTo>
                    <a:cubicBezTo>
                      <a:pt x="67" y="46"/>
                      <a:pt x="68" y="45"/>
                      <a:pt x="68" y="45"/>
                    </a:cubicBezTo>
                    <a:cubicBezTo>
                      <a:pt x="68" y="45"/>
                      <a:pt x="68" y="45"/>
                      <a:pt x="68" y="45"/>
                    </a:cubicBezTo>
                    <a:cubicBezTo>
                      <a:pt x="68" y="45"/>
                      <a:pt x="68" y="45"/>
                      <a:pt x="68" y="45"/>
                    </a:cubicBezTo>
                    <a:cubicBezTo>
                      <a:pt x="69" y="44"/>
                      <a:pt x="69" y="44"/>
                      <a:pt x="69" y="44"/>
                    </a:cubicBezTo>
                    <a:cubicBezTo>
                      <a:pt x="69" y="43"/>
                      <a:pt x="69" y="42"/>
                      <a:pt x="69" y="42"/>
                    </a:cubicBezTo>
                    <a:cubicBezTo>
                      <a:pt x="69" y="41"/>
                      <a:pt x="69" y="41"/>
                      <a:pt x="69" y="41"/>
                    </a:cubicBezTo>
                    <a:cubicBezTo>
                      <a:pt x="69" y="40"/>
                      <a:pt x="69" y="40"/>
                      <a:pt x="69" y="40"/>
                    </a:cubicBezTo>
                    <a:cubicBezTo>
                      <a:pt x="70" y="40"/>
                      <a:pt x="70" y="40"/>
                      <a:pt x="70" y="40"/>
                    </a:cubicBezTo>
                    <a:cubicBezTo>
                      <a:pt x="70" y="39"/>
                      <a:pt x="70" y="39"/>
                      <a:pt x="70" y="39"/>
                    </a:cubicBezTo>
                    <a:cubicBezTo>
                      <a:pt x="70" y="39"/>
                      <a:pt x="71" y="39"/>
                      <a:pt x="71" y="39"/>
                    </a:cubicBezTo>
                    <a:cubicBezTo>
                      <a:pt x="71" y="39"/>
                      <a:pt x="71" y="39"/>
                      <a:pt x="71" y="39"/>
                    </a:cubicBezTo>
                    <a:cubicBezTo>
                      <a:pt x="72" y="39"/>
                      <a:pt x="72" y="39"/>
                      <a:pt x="72" y="39"/>
                    </a:cubicBezTo>
                    <a:cubicBezTo>
                      <a:pt x="72" y="37"/>
                      <a:pt x="72" y="37"/>
                      <a:pt x="72" y="37"/>
                    </a:cubicBezTo>
                    <a:cubicBezTo>
                      <a:pt x="72" y="37"/>
                      <a:pt x="72" y="37"/>
                      <a:pt x="72" y="37"/>
                    </a:cubicBezTo>
                    <a:cubicBezTo>
                      <a:pt x="73" y="37"/>
                      <a:pt x="73" y="37"/>
                      <a:pt x="73" y="37"/>
                    </a:cubicBezTo>
                    <a:cubicBezTo>
                      <a:pt x="74" y="37"/>
                      <a:pt x="74" y="37"/>
                      <a:pt x="74" y="37"/>
                    </a:cubicBezTo>
                    <a:cubicBezTo>
                      <a:pt x="75" y="37"/>
                      <a:pt x="75" y="37"/>
                      <a:pt x="75" y="37"/>
                    </a:cubicBezTo>
                    <a:cubicBezTo>
                      <a:pt x="75" y="36"/>
                      <a:pt x="75" y="36"/>
                      <a:pt x="75" y="36"/>
                    </a:cubicBezTo>
                    <a:cubicBezTo>
                      <a:pt x="75" y="36"/>
                      <a:pt x="75" y="36"/>
                      <a:pt x="75" y="36"/>
                    </a:cubicBezTo>
                    <a:cubicBezTo>
                      <a:pt x="75" y="36"/>
                      <a:pt x="75" y="36"/>
                      <a:pt x="75" y="36"/>
                    </a:cubicBezTo>
                    <a:cubicBezTo>
                      <a:pt x="76" y="36"/>
                      <a:pt x="76" y="36"/>
                      <a:pt x="76" y="36"/>
                    </a:cubicBezTo>
                    <a:cubicBezTo>
                      <a:pt x="77" y="36"/>
                      <a:pt x="78" y="35"/>
                      <a:pt x="78" y="35"/>
                    </a:cubicBezTo>
                    <a:cubicBezTo>
                      <a:pt x="78" y="34"/>
                      <a:pt x="78" y="34"/>
                      <a:pt x="78" y="34"/>
                    </a:cubicBezTo>
                    <a:cubicBezTo>
                      <a:pt x="78" y="35"/>
                      <a:pt x="78" y="35"/>
                      <a:pt x="78" y="35"/>
                    </a:cubicBezTo>
                    <a:cubicBezTo>
                      <a:pt x="78" y="35"/>
                      <a:pt x="78" y="35"/>
                      <a:pt x="78" y="35"/>
                    </a:cubicBezTo>
                    <a:cubicBezTo>
                      <a:pt x="80" y="35"/>
                      <a:pt x="80" y="35"/>
                      <a:pt x="80" y="35"/>
                    </a:cubicBezTo>
                    <a:cubicBezTo>
                      <a:pt x="81" y="35"/>
                      <a:pt x="81" y="35"/>
                      <a:pt x="81" y="35"/>
                    </a:cubicBezTo>
                    <a:cubicBezTo>
                      <a:pt x="81" y="35"/>
                      <a:pt x="82" y="34"/>
                      <a:pt x="82" y="34"/>
                    </a:cubicBezTo>
                    <a:cubicBezTo>
                      <a:pt x="82" y="33"/>
                      <a:pt x="82" y="33"/>
                      <a:pt x="82" y="33"/>
                    </a:cubicBezTo>
                    <a:cubicBezTo>
                      <a:pt x="83" y="33"/>
                      <a:pt x="83" y="32"/>
                      <a:pt x="83" y="31"/>
                    </a:cubicBezTo>
                    <a:cubicBezTo>
                      <a:pt x="83" y="30"/>
                      <a:pt x="83" y="30"/>
                      <a:pt x="83" y="30"/>
                    </a:cubicBezTo>
                    <a:cubicBezTo>
                      <a:pt x="80" y="30"/>
                      <a:pt x="80" y="30"/>
                      <a:pt x="80" y="30"/>
                    </a:cubicBezTo>
                    <a:cubicBezTo>
                      <a:pt x="79" y="30"/>
                      <a:pt x="79" y="30"/>
                      <a:pt x="79" y="31"/>
                    </a:cubicBezTo>
                    <a:cubicBezTo>
                      <a:pt x="78" y="31"/>
                      <a:pt x="78" y="31"/>
                      <a:pt x="78" y="31"/>
                    </a:cubicBezTo>
                    <a:cubicBezTo>
                      <a:pt x="78" y="31"/>
                      <a:pt x="78" y="31"/>
                      <a:pt x="78" y="31"/>
                    </a:cubicBezTo>
                    <a:cubicBezTo>
                      <a:pt x="77" y="31"/>
                      <a:pt x="77" y="31"/>
                      <a:pt x="77" y="31"/>
                    </a:cubicBezTo>
                    <a:cubicBezTo>
                      <a:pt x="76" y="30"/>
                      <a:pt x="76" y="30"/>
                      <a:pt x="76" y="30"/>
                    </a:cubicBezTo>
                    <a:cubicBezTo>
                      <a:pt x="76" y="30"/>
                      <a:pt x="76" y="30"/>
                      <a:pt x="76" y="30"/>
                    </a:cubicBezTo>
                    <a:cubicBezTo>
                      <a:pt x="77" y="30"/>
                      <a:pt x="77" y="30"/>
                      <a:pt x="77" y="30"/>
                    </a:cubicBezTo>
                    <a:cubicBezTo>
                      <a:pt x="78" y="30"/>
                      <a:pt x="78" y="30"/>
                      <a:pt x="78" y="30"/>
                    </a:cubicBezTo>
                    <a:cubicBezTo>
                      <a:pt x="78" y="29"/>
                      <a:pt x="78" y="29"/>
                      <a:pt x="78" y="29"/>
                    </a:cubicBezTo>
                    <a:cubicBezTo>
                      <a:pt x="78" y="29"/>
                      <a:pt x="78" y="29"/>
                      <a:pt x="78" y="29"/>
                    </a:cubicBezTo>
                    <a:cubicBezTo>
                      <a:pt x="79" y="29"/>
                      <a:pt x="79" y="29"/>
                      <a:pt x="79" y="29"/>
                    </a:cubicBezTo>
                    <a:cubicBezTo>
                      <a:pt x="80" y="29"/>
                      <a:pt x="80" y="29"/>
                      <a:pt x="80" y="29"/>
                    </a:cubicBezTo>
                    <a:cubicBezTo>
                      <a:pt x="80" y="29"/>
                      <a:pt x="80" y="29"/>
                      <a:pt x="80" y="29"/>
                    </a:cubicBezTo>
                    <a:cubicBezTo>
                      <a:pt x="81" y="27"/>
                      <a:pt x="81" y="27"/>
                      <a:pt x="81" y="27"/>
                    </a:cubicBezTo>
                    <a:cubicBezTo>
                      <a:pt x="81" y="27"/>
                      <a:pt x="81" y="27"/>
                      <a:pt x="81" y="27"/>
                    </a:cubicBezTo>
                    <a:cubicBezTo>
                      <a:pt x="82" y="27"/>
                      <a:pt x="82" y="27"/>
                      <a:pt x="82" y="27"/>
                    </a:cubicBezTo>
                    <a:cubicBezTo>
                      <a:pt x="82" y="27"/>
                      <a:pt x="82" y="27"/>
                      <a:pt x="82" y="27"/>
                    </a:cubicBezTo>
                    <a:cubicBezTo>
                      <a:pt x="93" y="27"/>
                      <a:pt x="93" y="27"/>
                      <a:pt x="93" y="27"/>
                    </a:cubicBezTo>
                    <a:cubicBezTo>
                      <a:pt x="93" y="27"/>
                      <a:pt x="93" y="27"/>
                      <a:pt x="93" y="27"/>
                    </a:cubicBezTo>
                    <a:cubicBezTo>
                      <a:pt x="93" y="26"/>
                      <a:pt x="93" y="26"/>
                      <a:pt x="93" y="26"/>
                    </a:cubicBezTo>
                    <a:cubicBezTo>
                      <a:pt x="94" y="26"/>
                      <a:pt x="94" y="26"/>
                      <a:pt x="94" y="26"/>
                    </a:cubicBezTo>
                    <a:cubicBezTo>
                      <a:pt x="95" y="26"/>
                      <a:pt x="95" y="26"/>
                      <a:pt x="95" y="26"/>
                    </a:cubicBezTo>
                    <a:cubicBezTo>
                      <a:pt x="95" y="25"/>
                      <a:pt x="95" y="25"/>
                      <a:pt x="95" y="25"/>
                    </a:cubicBezTo>
                    <a:cubicBezTo>
                      <a:pt x="95" y="25"/>
                      <a:pt x="95" y="25"/>
                      <a:pt x="95" y="25"/>
                    </a:cubicBezTo>
                    <a:cubicBezTo>
                      <a:pt x="95" y="25"/>
                      <a:pt x="95" y="25"/>
                      <a:pt x="95" y="25"/>
                    </a:cubicBezTo>
                    <a:cubicBezTo>
                      <a:pt x="96" y="24"/>
                      <a:pt x="96" y="24"/>
                      <a:pt x="96" y="24"/>
                    </a:cubicBezTo>
                    <a:cubicBezTo>
                      <a:pt x="96" y="23"/>
                      <a:pt x="96" y="23"/>
                      <a:pt x="96" y="23"/>
                    </a:cubicBezTo>
                    <a:cubicBezTo>
                      <a:pt x="97" y="23"/>
                      <a:pt x="97" y="23"/>
                      <a:pt x="97" y="23"/>
                    </a:cubicBezTo>
                    <a:cubicBezTo>
                      <a:pt x="97" y="23"/>
                      <a:pt x="97" y="23"/>
                      <a:pt x="98" y="23"/>
                    </a:cubicBezTo>
                    <a:cubicBezTo>
                      <a:pt x="98" y="23"/>
                      <a:pt x="99" y="23"/>
                      <a:pt x="99" y="23"/>
                    </a:cubicBezTo>
                    <a:cubicBezTo>
                      <a:pt x="100" y="23"/>
                      <a:pt x="100" y="23"/>
                      <a:pt x="101" y="23"/>
                    </a:cubicBezTo>
                    <a:cubicBezTo>
                      <a:pt x="101" y="23"/>
                      <a:pt x="101" y="23"/>
                      <a:pt x="101" y="23"/>
                    </a:cubicBezTo>
                    <a:cubicBezTo>
                      <a:pt x="101" y="23"/>
                      <a:pt x="101" y="23"/>
                      <a:pt x="101" y="23"/>
                    </a:cubicBezTo>
                    <a:cubicBezTo>
                      <a:pt x="102" y="23"/>
                      <a:pt x="102" y="23"/>
                      <a:pt x="102" y="23"/>
                    </a:cubicBezTo>
                    <a:cubicBezTo>
                      <a:pt x="103" y="23"/>
                      <a:pt x="103" y="22"/>
                      <a:pt x="103" y="22"/>
                    </a:cubicBezTo>
                    <a:cubicBezTo>
                      <a:pt x="104" y="21"/>
                      <a:pt x="104" y="21"/>
                      <a:pt x="104" y="20"/>
                    </a:cubicBezTo>
                    <a:cubicBezTo>
                      <a:pt x="103" y="19"/>
                      <a:pt x="103" y="18"/>
                      <a:pt x="103" y="18"/>
                    </a:cubicBezTo>
                    <a:cubicBezTo>
                      <a:pt x="103" y="18"/>
                      <a:pt x="103" y="18"/>
                      <a:pt x="103" y="18"/>
                    </a:cubicBezTo>
                    <a:cubicBezTo>
                      <a:pt x="102" y="17"/>
                      <a:pt x="102" y="17"/>
                      <a:pt x="102" y="16"/>
                    </a:cubicBezTo>
                    <a:cubicBezTo>
                      <a:pt x="102" y="11"/>
                      <a:pt x="102" y="11"/>
                      <a:pt x="102" y="11"/>
                    </a:cubicBezTo>
                    <a:cubicBezTo>
                      <a:pt x="101" y="11"/>
                      <a:pt x="101" y="11"/>
                      <a:pt x="101" y="11"/>
                    </a:cubicBezTo>
                    <a:cubicBezTo>
                      <a:pt x="100" y="11"/>
                      <a:pt x="100" y="12"/>
                      <a:pt x="99" y="12"/>
                    </a:cubicBezTo>
                    <a:cubicBezTo>
                      <a:pt x="99" y="12"/>
                      <a:pt x="99" y="12"/>
                      <a:pt x="99" y="12"/>
                    </a:cubicBezTo>
                    <a:cubicBezTo>
                      <a:pt x="98" y="13"/>
                      <a:pt x="98" y="13"/>
                      <a:pt x="98" y="13"/>
                    </a:cubicBezTo>
                    <a:cubicBezTo>
                      <a:pt x="97" y="12"/>
                      <a:pt x="97" y="12"/>
                      <a:pt x="97" y="12"/>
                    </a:cubicBezTo>
                    <a:cubicBezTo>
                      <a:pt x="97" y="12"/>
                      <a:pt x="97" y="12"/>
                      <a:pt x="97" y="12"/>
                    </a:cubicBezTo>
                    <a:cubicBezTo>
                      <a:pt x="96" y="12"/>
                      <a:pt x="96" y="12"/>
                      <a:pt x="96" y="12"/>
                    </a:cubicBezTo>
                    <a:cubicBezTo>
                      <a:pt x="96" y="12"/>
                      <a:pt x="96" y="12"/>
                      <a:pt x="96" y="12"/>
                    </a:cubicBezTo>
                    <a:cubicBezTo>
                      <a:pt x="97" y="12"/>
                      <a:pt x="97" y="12"/>
                      <a:pt x="97" y="12"/>
                    </a:cubicBezTo>
                    <a:cubicBezTo>
                      <a:pt x="98" y="12"/>
                      <a:pt x="98" y="12"/>
                      <a:pt x="98" y="12"/>
                    </a:cubicBezTo>
                    <a:cubicBezTo>
                      <a:pt x="98" y="10"/>
                      <a:pt x="98" y="10"/>
                      <a:pt x="98" y="10"/>
                    </a:cubicBezTo>
                    <a:cubicBezTo>
                      <a:pt x="98" y="9"/>
                      <a:pt x="97" y="8"/>
                      <a:pt x="96" y="8"/>
                    </a:cubicBezTo>
                    <a:cubicBezTo>
                      <a:pt x="96" y="8"/>
                      <a:pt x="96" y="8"/>
                      <a:pt x="96" y="8"/>
                    </a:cubicBezTo>
                    <a:cubicBezTo>
                      <a:pt x="96" y="8"/>
                      <a:pt x="96" y="8"/>
                      <a:pt x="96" y="8"/>
                    </a:cubicBezTo>
                    <a:cubicBezTo>
                      <a:pt x="90" y="8"/>
                      <a:pt x="90" y="8"/>
                      <a:pt x="90" y="8"/>
                    </a:cubicBezTo>
                    <a:cubicBezTo>
                      <a:pt x="89" y="8"/>
                      <a:pt x="89" y="9"/>
                      <a:pt x="88" y="9"/>
                    </a:cubicBezTo>
                    <a:cubicBezTo>
                      <a:pt x="88" y="10"/>
                      <a:pt x="88" y="11"/>
                      <a:pt x="87" y="11"/>
                    </a:cubicBezTo>
                    <a:cubicBezTo>
                      <a:pt x="87" y="11"/>
                      <a:pt x="86" y="11"/>
                      <a:pt x="86" y="11"/>
                    </a:cubicBezTo>
                    <a:cubicBezTo>
                      <a:pt x="85" y="11"/>
                      <a:pt x="85" y="11"/>
                      <a:pt x="85" y="11"/>
                    </a:cubicBezTo>
                    <a:cubicBezTo>
                      <a:pt x="85" y="11"/>
                      <a:pt x="85" y="11"/>
                      <a:pt x="85" y="11"/>
                    </a:cubicBezTo>
                    <a:cubicBezTo>
                      <a:pt x="81" y="11"/>
                      <a:pt x="81" y="11"/>
                      <a:pt x="81" y="11"/>
                    </a:cubicBezTo>
                    <a:cubicBezTo>
                      <a:pt x="81" y="12"/>
                      <a:pt x="81" y="12"/>
                      <a:pt x="81" y="12"/>
                    </a:cubicBezTo>
                    <a:cubicBezTo>
                      <a:pt x="81" y="13"/>
                      <a:pt x="81" y="13"/>
                      <a:pt x="81" y="13"/>
                    </a:cubicBezTo>
                    <a:cubicBezTo>
                      <a:pt x="82" y="14"/>
                      <a:pt x="82" y="15"/>
                      <a:pt x="81" y="15"/>
                    </a:cubicBezTo>
                    <a:cubicBezTo>
                      <a:pt x="81" y="15"/>
                      <a:pt x="81" y="15"/>
                      <a:pt x="81" y="15"/>
                    </a:cubicBezTo>
                    <a:cubicBezTo>
                      <a:pt x="80" y="16"/>
                      <a:pt x="80" y="16"/>
                      <a:pt x="80" y="17"/>
                    </a:cubicBezTo>
                    <a:cubicBezTo>
                      <a:pt x="80" y="17"/>
                      <a:pt x="80" y="17"/>
                      <a:pt x="80" y="17"/>
                    </a:cubicBezTo>
                    <a:cubicBezTo>
                      <a:pt x="80" y="18"/>
                      <a:pt x="80" y="18"/>
                      <a:pt x="80" y="18"/>
                    </a:cubicBezTo>
                    <a:cubicBezTo>
                      <a:pt x="79" y="18"/>
                      <a:pt x="79" y="18"/>
                      <a:pt x="79" y="18"/>
                    </a:cubicBezTo>
                    <a:cubicBezTo>
                      <a:pt x="79" y="18"/>
                      <a:pt x="79" y="18"/>
                      <a:pt x="79" y="18"/>
                    </a:cubicBezTo>
                    <a:cubicBezTo>
                      <a:pt x="78" y="18"/>
                      <a:pt x="77" y="19"/>
                      <a:pt x="76" y="19"/>
                    </a:cubicBezTo>
                    <a:cubicBezTo>
                      <a:pt x="75" y="20"/>
                      <a:pt x="75" y="20"/>
                      <a:pt x="75" y="20"/>
                    </a:cubicBezTo>
                    <a:cubicBezTo>
                      <a:pt x="75" y="21"/>
                      <a:pt x="74" y="21"/>
                      <a:pt x="74" y="21"/>
                    </a:cubicBezTo>
                    <a:cubicBezTo>
                      <a:pt x="73" y="21"/>
                      <a:pt x="73" y="22"/>
                      <a:pt x="73" y="23"/>
                    </a:cubicBezTo>
                    <a:cubicBezTo>
                      <a:pt x="73" y="23"/>
                      <a:pt x="73" y="23"/>
                      <a:pt x="73" y="23"/>
                    </a:cubicBezTo>
                    <a:cubicBezTo>
                      <a:pt x="72" y="23"/>
                      <a:pt x="72" y="23"/>
                      <a:pt x="72" y="23"/>
                    </a:cubicBezTo>
                    <a:cubicBezTo>
                      <a:pt x="72" y="23"/>
                      <a:pt x="72" y="23"/>
                      <a:pt x="72" y="23"/>
                    </a:cubicBezTo>
                    <a:cubicBezTo>
                      <a:pt x="72" y="23"/>
                      <a:pt x="72" y="23"/>
                      <a:pt x="72" y="23"/>
                    </a:cubicBezTo>
                    <a:cubicBezTo>
                      <a:pt x="72" y="22"/>
                      <a:pt x="72" y="22"/>
                      <a:pt x="72" y="22"/>
                    </a:cubicBezTo>
                    <a:cubicBezTo>
                      <a:pt x="72" y="22"/>
                      <a:pt x="73" y="22"/>
                      <a:pt x="73" y="21"/>
                    </a:cubicBezTo>
                    <a:cubicBezTo>
                      <a:pt x="73" y="20"/>
                      <a:pt x="73" y="19"/>
                      <a:pt x="72" y="18"/>
                    </a:cubicBezTo>
                    <a:cubicBezTo>
                      <a:pt x="72" y="18"/>
                      <a:pt x="72" y="18"/>
                      <a:pt x="72" y="18"/>
                    </a:cubicBezTo>
                    <a:cubicBezTo>
                      <a:pt x="72" y="17"/>
                      <a:pt x="72" y="17"/>
                      <a:pt x="72" y="17"/>
                    </a:cubicBezTo>
                    <a:cubicBezTo>
                      <a:pt x="72" y="17"/>
                      <a:pt x="72" y="16"/>
                      <a:pt x="72" y="16"/>
                    </a:cubicBezTo>
                    <a:cubicBezTo>
                      <a:pt x="72" y="16"/>
                      <a:pt x="72" y="16"/>
                      <a:pt x="72" y="16"/>
                    </a:cubicBezTo>
                    <a:cubicBezTo>
                      <a:pt x="73" y="16"/>
                      <a:pt x="73" y="16"/>
                      <a:pt x="73" y="16"/>
                    </a:cubicBezTo>
                    <a:cubicBezTo>
                      <a:pt x="73" y="14"/>
                      <a:pt x="73" y="14"/>
                      <a:pt x="73" y="14"/>
                    </a:cubicBezTo>
                    <a:cubicBezTo>
                      <a:pt x="73" y="14"/>
                      <a:pt x="73" y="14"/>
                      <a:pt x="73" y="14"/>
                    </a:cubicBezTo>
                    <a:cubicBezTo>
                      <a:pt x="74" y="14"/>
                      <a:pt x="74" y="14"/>
                      <a:pt x="74" y="14"/>
                    </a:cubicBezTo>
                    <a:cubicBezTo>
                      <a:pt x="75" y="14"/>
                      <a:pt x="75" y="13"/>
                      <a:pt x="75" y="13"/>
                    </a:cubicBezTo>
                    <a:cubicBezTo>
                      <a:pt x="75" y="13"/>
                      <a:pt x="75" y="13"/>
                      <a:pt x="75" y="13"/>
                    </a:cubicBezTo>
                    <a:cubicBezTo>
                      <a:pt x="75" y="11"/>
                      <a:pt x="75" y="11"/>
                      <a:pt x="75" y="11"/>
                    </a:cubicBezTo>
                    <a:cubicBezTo>
                      <a:pt x="75" y="10"/>
                      <a:pt x="75" y="10"/>
                      <a:pt x="75" y="10"/>
                    </a:cubicBezTo>
                    <a:cubicBezTo>
                      <a:pt x="75" y="10"/>
                      <a:pt x="75" y="10"/>
                      <a:pt x="75" y="10"/>
                    </a:cubicBezTo>
                    <a:cubicBezTo>
                      <a:pt x="76" y="10"/>
                      <a:pt x="76" y="10"/>
                      <a:pt x="76" y="10"/>
                    </a:cubicBezTo>
                    <a:cubicBezTo>
                      <a:pt x="76" y="9"/>
                      <a:pt x="76" y="9"/>
                      <a:pt x="76" y="9"/>
                    </a:cubicBezTo>
                    <a:cubicBezTo>
                      <a:pt x="76" y="9"/>
                      <a:pt x="76" y="9"/>
                      <a:pt x="76" y="9"/>
                    </a:cubicBezTo>
                    <a:cubicBezTo>
                      <a:pt x="76" y="9"/>
                      <a:pt x="76" y="9"/>
                      <a:pt x="76" y="9"/>
                    </a:cubicBezTo>
                    <a:cubicBezTo>
                      <a:pt x="76" y="9"/>
                      <a:pt x="76" y="9"/>
                      <a:pt x="76" y="9"/>
                    </a:cubicBezTo>
                    <a:cubicBezTo>
                      <a:pt x="77" y="9"/>
                      <a:pt x="77" y="9"/>
                      <a:pt x="77" y="9"/>
                    </a:cubicBezTo>
                    <a:cubicBezTo>
                      <a:pt x="80" y="9"/>
                      <a:pt x="80" y="9"/>
                      <a:pt x="80" y="9"/>
                    </a:cubicBezTo>
                    <a:cubicBezTo>
                      <a:pt x="80" y="9"/>
                      <a:pt x="80" y="9"/>
                      <a:pt x="80" y="9"/>
                    </a:cubicBezTo>
                    <a:cubicBezTo>
                      <a:pt x="80" y="9"/>
                      <a:pt x="80" y="9"/>
                      <a:pt x="80" y="9"/>
                    </a:cubicBezTo>
                    <a:cubicBezTo>
                      <a:pt x="81" y="9"/>
                      <a:pt x="82" y="8"/>
                      <a:pt x="82" y="8"/>
                    </a:cubicBezTo>
                    <a:cubicBezTo>
                      <a:pt x="82" y="7"/>
                      <a:pt x="82" y="7"/>
                      <a:pt x="82" y="7"/>
                    </a:cubicBezTo>
                    <a:cubicBezTo>
                      <a:pt x="83" y="7"/>
                      <a:pt x="83" y="7"/>
                      <a:pt x="83" y="7"/>
                    </a:cubicBezTo>
                    <a:cubicBezTo>
                      <a:pt x="85" y="7"/>
                      <a:pt x="85" y="7"/>
                      <a:pt x="85" y="7"/>
                    </a:cubicBezTo>
                    <a:cubicBezTo>
                      <a:pt x="86" y="7"/>
                      <a:pt x="86" y="7"/>
                      <a:pt x="86" y="6"/>
                    </a:cubicBezTo>
                    <a:cubicBezTo>
                      <a:pt x="86" y="6"/>
                      <a:pt x="86" y="6"/>
                      <a:pt x="86" y="6"/>
                    </a:cubicBezTo>
                    <a:cubicBezTo>
                      <a:pt x="86" y="6"/>
                      <a:pt x="86" y="6"/>
                      <a:pt x="86" y="6"/>
                    </a:cubicBezTo>
                    <a:cubicBezTo>
                      <a:pt x="86" y="6"/>
                      <a:pt x="86" y="6"/>
                      <a:pt x="86" y="6"/>
                    </a:cubicBezTo>
                    <a:cubicBezTo>
                      <a:pt x="87" y="6"/>
                      <a:pt x="87" y="6"/>
                      <a:pt x="87" y="6"/>
                    </a:cubicBezTo>
                    <a:cubicBezTo>
                      <a:pt x="87" y="6"/>
                      <a:pt x="87" y="6"/>
                      <a:pt x="87" y="6"/>
                    </a:cubicBezTo>
                    <a:cubicBezTo>
                      <a:pt x="88" y="5"/>
                      <a:pt x="88" y="5"/>
                      <a:pt x="88" y="4"/>
                    </a:cubicBezTo>
                    <a:cubicBezTo>
                      <a:pt x="89" y="3"/>
                      <a:pt x="89" y="2"/>
                      <a:pt x="89" y="2"/>
                    </a:cubicBezTo>
                    <a:cubicBezTo>
                      <a:pt x="88" y="0"/>
                      <a:pt x="87" y="0"/>
                      <a:pt x="86"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103" name="Freeform 43"/>
              <p:cNvSpPr>
                <a:spLocks noEditPoints="1"/>
              </p:cNvSpPr>
              <p:nvPr/>
            </p:nvSpPr>
            <p:spPr bwMode="auto">
              <a:xfrm>
                <a:off x="4164" y="2301"/>
                <a:ext cx="31" cy="55"/>
              </a:xfrm>
              <a:custGeom>
                <a:gdLst>
                  <a:gd name="T0" fmla="*/ 12 w 13"/>
                  <a:gd name="T1" fmla="*/ 0 h 23"/>
                  <a:gd name="T2" fmla="*/ 12 w 13"/>
                  <a:gd name="T3" fmla="*/ 0 h 23"/>
                  <a:gd name="T4" fmla="*/ 12 w 13"/>
                  <a:gd name="T5" fmla="*/ 0 h 23"/>
                  <a:gd name="T6" fmla="*/ 12 w 13"/>
                  <a:gd name="T7" fmla="*/ 0 h 23"/>
                  <a:gd name="T8" fmla="*/ 9 w 13"/>
                  <a:gd name="T9" fmla="*/ 0 h 23"/>
                  <a:gd name="T10" fmla="*/ 7 w 13"/>
                  <a:gd name="T11" fmla="*/ 2 h 23"/>
                  <a:gd name="T12" fmla="*/ 6 w 13"/>
                  <a:gd name="T13" fmla="*/ 4 h 23"/>
                  <a:gd name="T14" fmla="*/ 5 w 13"/>
                  <a:gd name="T15" fmla="*/ 6 h 23"/>
                  <a:gd name="T16" fmla="*/ 5 w 13"/>
                  <a:gd name="T17" fmla="*/ 6 h 23"/>
                  <a:gd name="T18" fmla="*/ 4 w 13"/>
                  <a:gd name="T19" fmla="*/ 7 h 23"/>
                  <a:gd name="T20" fmla="*/ 3 w 13"/>
                  <a:gd name="T21" fmla="*/ 9 h 23"/>
                  <a:gd name="T22" fmla="*/ 3 w 13"/>
                  <a:gd name="T23" fmla="*/ 9 h 23"/>
                  <a:gd name="T24" fmla="*/ 3 w 13"/>
                  <a:gd name="T25" fmla="*/ 10 h 23"/>
                  <a:gd name="T26" fmla="*/ 2 w 13"/>
                  <a:gd name="T27" fmla="*/ 14 h 23"/>
                  <a:gd name="T28" fmla="*/ 2 w 13"/>
                  <a:gd name="T29" fmla="*/ 14 h 23"/>
                  <a:gd name="T30" fmla="*/ 1 w 13"/>
                  <a:gd name="T31" fmla="*/ 14 h 23"/>
                  <a:gd name="T32" fmla="*/ 0 w 13"/>
                  <a:gd name="T33" fmla="*/ 19 h 23"/>
                  <a:gd name="T34" fmla="*/ 1 w 13"/>
                  <a:gd name="T35" fmla="*/ 21 h 23"/>
                  <a:gd name="T36" fmla="*/ 0 w 13"/>
                  <a:gd name="T37" fmla="*/ 22 h 23"/>
                  <a:gd name="T38" fmla="*/ 1 w 13"/>
                  <a:gd name="T39" fmla="*/ 23 h 23"/>
                  <a:gd name="T40" fmla="*/ 2 w 13"/>
                  <a:gd name="T41" fmla="*/ 23 h 23"/>
                  <a:gd name="T42" fmla="*/ 6 w 13"/>
                  <a:gd name="T43" fmla="*/ 19 h 23"/>
                  <a:gd name="T44" fmla="*/ 6 w 13"/>
                  <a:gd name="T45" fmla="*/ 18 h 23"/>
                  <a:gd name="T46" fmla="*/ 7 w 13"/>
                  <a:gd name="T47" fmla="*/ 18 h 23"/>
                  <a:gd name="T48" fmla="*/ 7 w 13"/>
                  <a:gd name="T49" fmla="*/ 16 h 23"/>
                  <a:gd name="T50" fmla="*/ 7 w 13"/>
                  <a:gd name="T51" fmla="*/ 14 h 23"/>
                  <a:gd name="T52" fmla="*/ 7 w 13"/>
                  <a:gd name="T53" fmla="*/ 14 h 23"/>
                  <a:gd name="T54" fmla="*/ 7 w 13"/>
                  <a:gd name="T55" fmla="*/ 13 h 23"/>
                  <a:gd name="T56" fmla="*/ 7 w 13"/>
                  <a:gd name="T57" fmla="*/ 12 h 23"/>
                  <a:gd name="T58" fmla="*/ 7 w 13"/>
                  <a:gd name="T59" fmla="*/ 12 h 23"/>
                  <a:gd name="T60" fmla="*/ 8 w 13"/>
                  <a:gd name="T61" fmla="*/ 10 h 23"/>
                  <a:gd name="T62" fmla="*/ 8 w 13"/>
                  <a:gd name="T63" fmla="*/ 10 h 23"/>
                  <a:gd name="T64" fmla="*/ 8 w 13"/>
                  <a:gd name="T65" fmla="*/ 9 h 23"/>
                  <a:gd name="T66" fmla="*/ 8 w 13"/>
                  <a:gd name="T67" fmla="*/ 9 h 23"/>
                  <a:gd name="T68" fmla="*/ 9 w 13"/>
                  <a:gd name="T69" fmla="*/ 9 h 23"/>
                  <a:gd name="T70" fmla="*/ 12 w 13"/>
                  <a:gd name="T71" fmla="*/ 2 h 23"/>
                  <a:gd name="T72" fmla="*/ 12 w 13"/>
                  <a:gd name="T73" fmla="*/ 3 h 23"/>
                  <a:gd name="T74" fmla="*/ 11 w 13"/>
                  <a:gd name="T75" fmla="*/ 3 h 23"/>
                  <a:gd name="T76" fmla="*/ 11 w 13"/>
                  <a:gd name="T77" fmla="*/ 2 h 23"/>
                  <a:gd name="T78" fmla="*/ 10 w 13"/>
                  <a:gd name="T79" fmla="*/ 1 h 23"/>
                  <a:gd name="T80" fmla="*/ 10 w 13"/>
                  <a:gd name="T81" fmla="*/ 0 h 23"/>
                  <a:gd name="T82" fmla="*/ 9 w 13"/>
                  <a:gd name="T83" fmla="*/ 0 h 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3" h="23">
                    <a:moveTo>
                      <a:pt x="12" y="0"/>
                    </a:moveTo>
                    <a:cubicBezTo>
                      <a:pt x="12" y="0"/>
                      <a:pt x="12" y="0"/>
                      <a:pt x="12" y="0"/>
                    </a:cubicBezTo>
                    <a:cubicBezTo>
                      <a:pt x="12" y="0"/>
                      <a:pt x="12" y="0"/>
                      <a:pt x="12" y="0"/>
                    </a:cubicBezTo>
                    <a:cubicBezTo>
                      <a:pt x="12" y="0"/>
                      <a:pt x="12" y="0"/>
                      <a:pt x="12" y="0"/>
                    </a:cubicBezTo>
                    <a:moveTo>
                      <a:pt x="9" y="0"/>
                    </a:moveTo>
                    <a:cubicBezTo>
                      <a:pt x="9" y="1"/>
                      <a:pt x="8" y="1"/>
                      <a:pt x="7" y="2"/>
                    </a:cubicBezTo>
                    <a:cubicBezTo>
                      <a:pt x="7" y="3"/>
                      <a:pt x="6" y="3"/>
                      <a:pt x="6" y="4"/>
                    </a:cubicBezTo>
                    <a:cubicBezTo>
                      <a:pt x="5" y="4"/>
                      <a:pt x="5" y="5"/>
                      <a:pt x="5" y="6"/>
                    </a:cubicBezTo>
                    <a:cubicBezTo>
                      <a:pt x="5" y="6"/>
                      <a:pt x="5" y="6"/>
                      <a:pt x="5" y="6"/>
                    </a:cubicBezTo>
                    <a:cubicBezTo>
                      <a:pt x="4" y="7"/>
                      <a:pt x="4" y="7"/>
                      <a:pt x="4" y="7"/>
                    </a:cubicBezTo>
                    <a:cubicBezTo>
                      <a:pt x="3" y="7"/>
                      <a:pt x="3" y="8"/>
                      <a:pt x="3" y="9"/>
                    </a:cubicBezTo>
                    <a:cubicBezTo>
                      <a:pt x="3" y="9"/>
                      <a:pt x="3" y="9"/>
                      <a:pt x="3" y="9"/>
                    </a:cubicBezTo>
                    <a:cubicBezTo>
                      <a:pt x="3" y="10"/>
                      <a:pt x="3" y="10"/>
                      <a:pt x="3" y="10"/>
                    </a:cubicBezTo>
                    <a:cubicBezTo>
                      <a:pt x="2" y="11"/>
                      <a:pt x="2" y="12"/>
                      <a:pt x="2" y="14"/>
                    </a:cubicBezTo>
                    <a:cubicBezTo>
                      <a:pt x="2" y="14"/>
                      <a:pt x="2" y="14"/>
                      <a:pt x="2" y="14"/>
                    </a:cubicBezTo>
                    <a:cubicBezTo>
                      <a:pt x="1" y="14"/>
                      <a:pt x="1" y="14"/>
                      <a:pt x="1" y="14"/>
                    </a:cubicBezTo>
                    <a:cubicBezTo>
                      <a:pt x="0" y="15"/>
                      <a:pt x="0" y="17"/>
                      <a:pt x="0" y="19"/>
                    </a:cubicBezTo>
                    <a:cubicBezTo>
                      <a:pt x="1" y="20"/>
                      <a:pt x="1" y="21"/>
                      <a:pt x="1" y="21"/>
                    </a:cubicBezTo>
                    <a:cubicBezTo>
                      <a:pt x="0" y="22"/>
                      <a:pt x="0" y="22"/>
                      <a:pt x="0" y="22"/>
                    </a:cubicBezTo>
                    <a:cubicBezTo>
                      <a:pt x="1" y="23"/>
                      <a:pt x="1" y="23"/>
                      <a:pt x="1" y="23"/>
                    </a:cubicBezTo>
                    <a:cubicBezTo>
                      <a:pt x="2" y="23"/>
                      <a:pt x="2" y="23"/>
                      <a:pt x="2" y="23"/>
                    </a:cubicBezTo>
                    <a:cubicBezTo>
                      <a:pt x="5" y="23"/>
                      <a:pt x="5" y="20"/>
                      <a:pt x="6" y="19"/>
                    </a:cubicBezTo>
                    <a:cubicBezTo>
                      <a:pt x="6" y="18"/>
                      <a:pt x="6" y="18"/>
                      <a:pt x="6" y="18"/>
                    </a:cubicBezTo>
                    <a:cubicBezTo>
                      <a:pt x="7" y="18"/>
                      <a:pt x="7" y="18"/>
                      <a:pt x="7" y="18"/>
                    </a:cubicBezTo>
                    <a:cubicBezTo>
                      <a:pt x="7" y="17"/>
                      <a:pt x="7" y="16"/>
                      <a:pt x="7" y="16"/>
                    </a:cubicBezTo>
                    <a:cubicBezTo>
                      <a:pt x="7" y="15"/>
                      <a:pt x="7" y="15"/>
                      <a:pt x="7" y="14"/>
                    </a:cubicBezTo>
                    <a:cubicBezTo>
                      <a:pt x="7" y="14"/>
                      <a:pt x="7" y="14"/>
                      <a:pt x="7" y="14"/>
                    </a:cubicBezTo>
                    <a:cubicBezTo>
                      <a:pt x="7" y="13"/>
                      <a:pt x="7" y="13"/>
                      <a:pt x="7" y="13"/>
                    </a:cubicBezTo>
                    <a:cubicBezTo>
                      <a:pt x="7" y="12"/>
                      <a:pt x="7" y="12"/>
                      <a:pt x="7" y="12"/>
                    </a:cubicBezTo>
                    <a:cubicBezTo>
                      <a:pt x="7" y="12"/>
                      <a:pt x="7" y="12"/>
                      <a:pt x="7" y="12"/>
                    </a:cubicBezTo>
                    <a:cubicBezTo>
                      <a:pt x="8" y="12"/>
                      <a:pt x="8" y="11"/>
                      <a:pt x="8" y="10"/>
                    </a:cubicBezTo>
                    <a:cubicBezTo>
                      <a:pt x="8" y="10"/>
                      <a:pt x="8" y="10"/>
                      <a:pt x="8" y="10"/>
                    </a:cubicBezTo>
                    <a:cubicBezTo>
                      <a:pt x="8" y="9"/>
                      <a:pt x="8" y="9"/>
                      <a:pt x="8" y="9"/>
                    </a:cubicBezTo>
                    <a:cubicBezTo>
                      <a:pt x="8" y="9"/>
                      <a:pt x="8" y="9"/>
                      <a:pt x="8" y="9"/>
                    </a:cubicBezTo>
                    <a:cubicBezTo>
                      <a:pt x="9" y="9"/>
                      <a:pt x="9" y="9"/>
                      <a:pt x="9" y="9"/>
                    </a:cubicBezTo>
                    <a:cubicBezTo>
                      <a:pt x="11" y="8"/>
                      <a:pt x="13" y="5"/>
                      <a:pt x="12" y="2"/>
                    </a:cubicBezTo>
                    <a:cubicBezTo>
                      <a:pt x="12" y="2"/>
                      <a:pt x="12" y="2"/>
                      <a:pt x="12" y="3"/>
                    </a:cubicBezTo>
                    <a:cubicBezTo>
                      <a:pt x="11" y="3"/>
                      <a:pt x="11" y="3"/>
                      <a:pt x="11" y="3"/>
                    </a:cubicBezTo>
                    <a:cubicBezTo>
                      <a:pt x="11" y="2"/>
                      <a:pt x="11" y="2"/>
                      <a:pt x="11" y="2"/>
                    </a:cubicBezTo>
                    <a:cubicBezTo>
                      <a:pt x="10" y="2"/>
                      <a:pt x="10" y="1"/>
                      <a:pt x="10" y="1"/>
                    </a:cubicBezTo>
                    <a:cubicBezTo>
                      <a:pt x="10" y="0"/>
                      <a:pt x="10" y="0"/>
                      <a:pt x="10" y="0"/>
                    </a:cubicBezTo>
                    <a:cubicBezTo>
                      <a:pt x="9" y="0"/>
                      <a:pt x="9" y="0"/>
                      <a:pt x="9"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sp>
            <p:nvSpPr>
              <p:cNvPr id="104" name="Freeform 44"/>
              <p:cNvSpPr/>
              <p:nvPr/>
            </p:nvSpPr>
            <p:spPr bwMode="auto">
              <a:xfrm>
                <a:off x="4188" y="2298"/>
                <a:ext cx="7" cy="10"/>
              </a:xfrm>
              <a:custGeom>
                <a:gdLst>
                  <a:gd name="T0" fmla="*/ 1 w 3"/>
                  <a:gd name="T1" fmla="*/ 0 h 4"/>
                  <a:gd name="T2" fmla="*/ 0 w 3"/>
                  <a:gd name="T3" fmla="*/ 1 h 4"/>
                  <a:gd name="T4" fmla="*/ 0 w 3"/>
                  <a:gd name="T5" fmla="*/ 2 h 4"/>
                  <a:gd name="T6" fmla="*/ 1 w 3"/>
                  <a:gd name="T7" fmla="*/ 3 h 4"/>
                  <a:gd name="T8" fmla="*/ 1 w 3"/>
                  <a:gd name="T9" fmla="*/ 4 h 4"/>
                  <a:gd name="T10" fmla="*/ 2 w 3"/>
                  <a:gd name="T11" fmla="*/ 4 h 4"/>
                  <a:gd name="T12" fmla="*/ 2 w 3"/>
                  <a:gd name="T13" fmla="*/ 3 h 4"/>
                  <a:gd name="T14" fmla="*/ 3 w 3"/>
                  <a:gd name="T15" fmla="*/ 2 h 4"/>
                  <a:gd name="T16" fmla="*/ 2 w 3"/>
                  <a:gd name="T17" fmla="*/ 1 h 4"/>
                  <a:gd name="T18" fmla="*/ 2 w 3"/>
                  <a:gd name="T19" fmla="*/ 1 h 4"/>
                  <a:gd name="T20" fmla="*/ 1 w 3"/>
                  <a:gd name="T21"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4">
                    <a:moveTo>
                      <a:pt x="1" y="0"/>
                    </a:moveTo>
                    <a:cubicBezTo>
                      <a:pt x="0" y="1"/>
                      <a:pt x="0" y="1"/>
                      <a:pt x="0" y="1"/>
                    </a:cubicBezTo>
                    <a:cubicBezTo>
                      <a:pt x="0" y="2"/>
                      <a:pt x="0" y="2"/>
                      <a:pt x="0" y="2"/>
                    </a:cubicBezTo>
                    <a:cubicBezTo>
                      <a:pt x="0" y="2"/>
                      <a:pt x="0" y="3"/>
                      <a:pt x="1" y="3"/>
                    </a:cubicBezTo>
                    <a:cubicBezTo>
                      <a:pt x="1" y="4"/>
                      <a:pt x="1" y="4"/>
                      <a:pt x="1" y="4"/>
                    </a:cubicBezTo>
                    <a:cubicBezTo>
                      <a:pt x="2" y="4"/>
                      <a:pt x="2" y="4"/>
                      <a:pt x="2" y="4"/>
                    </a:cubicBezTo>
                    <a:cubicBezTo>
                      <a:pt x="2" y="3"/>
                      <a:pt x="2" y="3"/>
                      <a:pt x="2" y="3"/>
                    </a:cubicBezTo>
                    <a:cubicBezTo>
                      <a:pt x="3" y="3"/>
                      <a:pt x="3" y="3"/>
                      <a:pt x="3" y="2"/>
                    </a:cubicBezTo>
                    <a:cubicBezTo>
                      <a:pt x="3" y="2"/>
                      <a:pt x="2" y="2"/>
                      <a:pt x="2" y="1"/>
                    </a:cubicBezTo>
                    <a:cubicBezTo>
                      <a:pt x="2" y="1"/>
                      <a:pt x="2" y="1"/>
                      <a:pt x="2" y="1"/>
                    </a:cubicBezTo>
                    <a:cubicBezTo>
                      <a:pt x="2" y="1"/>
                      <a:pt x="1" y="1"/>
                      <a:pt x="1" y="0"/>
                    </a:cubicBezTo>
                  </a:path>
                </a:pathLst>
              </a:custGeom>
              <a:grpFill/>
              <a:ln w="12700">
                <a:solidFill>
                  <a:schemeClr val="bg1">
                    <a:lumMod val="65000"/>
                  </a:schemeClr>
                </a:solidFill>
                <a:round/>
              </a:ln>
            </p:spPr>
            <p:txBody>
              <a:bodyPr vert="horz" wrap="square" lIns="91440" tIns="45720" rIns="91440" bIns="45720" numCol="1" anchor="t" anchorCtr="0" compatLnSpc="1"/>
              <a:lstStyle/>
              <a:p>
                <a:endParaRPr lang="zh-CN" altLang="en-US"/>
              </a:p>
            </p:txBody>
          </p:sp>
        </p:grpSp>
      </p:grpSp>
      <p:grpSp>
        <p:nvGrpSpPr>
          <p:cNvPr id="105" name="组合 104"/>
          <p:cNvGrpSpPr/>
          <p:nvPr/>
        </p:nvGrpSpPr>
        <p:grpSpPr>
          <a:xfrm>
            <a:off x="982431" y="1929456"/>
            <a:ext cx="801752" cy="801752"/>
            <a:chOff x="1405098" y="2788635"/>
            <a:chExt cx="1068863" cy="1069002"/>
          </a:xfrm>
        </p:grpSpPr>
        <p:sp>
          <p:nvSpPr>
            <p:cNvPr id="106" name="椭圆 105"/>
            <p:cNvSpPr/>
            <p:nvPr/>
          </p:nvSpPr>
          <p:spPr>
            <a:xfrm>
              <a:off x="1405098" y="2788635"/>
              <a:ext cx="1068863" cy="1069002"/>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 name="Group 8"/>
            <p:cNvGrpSpPr>
              <a:grpSpLocks noChangeAspect="1"/>
            </p:cNvGrpSpPr>
            <p:nvPr/>
          </p:nvGrpSpPr>
          <p:grpSpPr>
            <a:xfrm>
              <a:off x="1713031" y="3062035"/>
              <a:ext cx="452995" cy="496424"/>
              <a:chOff x="3437" y="2282"/>
              <a:chExt cx="679" cy="744"/>
            </a:xfrm>
            <a:solidFill>
              <a:schemeClr val="tx1">
                <a:lumMod val="65000"/>
                <a:lumOff val="35000"/>
              </a:schemeClr>
            </a:solidFill>
          </p:grpSpPr>
          <p:sp>
            <p:nvSpPr>
              <p:cNvPr id="108"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0" name="组合 109"/>
          <p:cNvGrpSpPr/>
          <p:nvPr/>
        </p:nvGrpSpPr>
        <p:grpSpPr>
          <a:xfrm>
            <a:off x="2151265" y="1762952"/>
            <a:ext cx="1134770" cy="1134770"/>
            <a:chOff x="2963341" y="2566623"/>
            <a:chExt cx="1512830" cy="1513027"/>
          </a:xfrm>
        </p:grpSpPr>
        <p:sp>
          <p:nvSpPr>
            <p:cNvPr id="111" name="椭圆 110"/>
            <p:cNvSpPr/>
            <p:nvPr/>
          </p:nvSpPr>
          <p:spPr>
            <a:xfrm>
              <a:off x="2963341" y="2566623"/>
              <a:ext cx="1512830" cy="1513027"/>
            </a:xfrm>
            <a:prstGeom prst="ellipse">
              <a:avLst/>
            </a:prstGeom>
            <a:solidFill>
              <a:srgbClr val="022E6E"/>
            </a:soli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2" name="Group 13"/>
            <p:cNvGrpSpPr>
              <a:grpSpLocks noChangeAspect="1"/>
            </p:cNvGrpSpPr>
            <p:nvPr/>
          </p:nvGrpSpPr>
          <p:grpSpPr>
            <a:xfrm>
              <a:off x="3445418" y="3081650"/>
              <a:ext cx="548674" cy="555223"/>
              <a:chOff x="2426" y="2781"/>
              <a:chExt cx="593" cy="600"/>
            </a:xfrm>
            <a:solidFill>
              <a:srgbClr val="860000"/>
            </a:solidFill>
          </p:grpSpPr>
          <p:sp>
            <p:nvSpPr>
              <p:cNvPr id="113"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15" name="组合 114"/>
          <p:cNvGrpSpPr/>
          <p:nvPr/>
        </p:nvGrpSpPr>
        <p:grpSpPr>
          <a:xfrm>
            <a:off x="5712371" y="1762952"/>
            <a:ext cx="1134770" cy="1134770"/>
            <a:chOff x="7710864" y="2566623"/>
            <a:chExt cx="1512830" cy="1513027"/>
          </a:xfrm>
        </p:grpSpPr>
        <p:sp>
          <p:nvSpPr>
            <p:cNvPr id="116" name="椭圆 115"/>
            <p:cNvSpPr/>
            <p:nvPr/>
          </p:nvSpPr>
          <p:spPr>
            <a:xfrm>
              <a:off x="7710864" y="2566623"/>
              <a:ext cx="1512830" cy="1513027"/>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Group 18"/>
            <p:cNvGrpSpPr>
              <a:grpSpLocks noChangeAspect="1"/>
            </p:cNvGrpSpPr>
            <p:nvPr/>
          </p:nvGrpSpPr>
          <p:grpSpPr>
            <a:xfrm>
              <a:off x="8209295" y="3080924"/>
              <a:ext cx="480288" cy="447599"/>
              <a:chOff x="3802" y="2858"/>
              <a:chExt cx="616" cy="574"/>
            </a:xfrm>
            <a:solidFill>
              <a:schemeClr val="tx1">
                <a:lumMod val="65000"/>
                <a:lumOff val="35000"/>
              </a:schemeClr>
            </a:solidFill>
          </p:grpSpPr>
          <p:sp>
            <p:nvSpPr>
              <p:cNvPr id="118"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9"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0"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1"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2"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23" name="组合 122"/>
          <p:cNvGrpSpPr/>
          <p:nvPr/>
        </p:nvGrpSpPr>
        <p:grpSpPr>
          <a:xfrm>
            <a:off x="7214221" y="1929456"/>
            <a:ext cx="801752" cy="801752"/>
            <a:chOff x="9713069" y="2788635"/>
            <a:chExt cx="1068863" cy="1069002"/>
          </a:xfrm>
          <a:solidFill>
            <a:srgbClr val="022E6E"/>
          </a:solidFill>
        </p:grpSpPr>
        <p:sp>
          <p:nvSpPr>
            <p:cNvPr id="124" name="椭圆 123"/>
            <p:cNvSpPr/>
            <p:nvPr/>
          </p:nvSpPr>
          <p:spPr>
            <a:xfrm>
              <a:off x="9713069" y="2788635"/>
              <a:ext cx="1068863" cy="1069002"/>
            </a:xfrm>
            <a:prstGeom prst="ellipse">
              <a:avLst/>
            </a:prstGeom>
            <a:gradFill flip="none" rotWithShape="1">
              <a:gsLst>
                <a:gs pos="0">
                  <a:schemeClr val="bg1">
                    <a:lumMod val="95000"/>
                    <a:shade val="30000"/>
                    <a:satMod val="115000"/>
                  </a:schemeClr>
                </a:gs>
                <a:gs pos="50000">
                  <a:schemeClr val="bg1">
                    <a:lumMod val="95000"/>
                    <a:shade val="67500"/>
                    <a:satMod val="115000"/>
                  </a:schemeClr>
                </a:gs>
                <a:gs pos="100000">
                  <a:schemeClr val="bg1">
                    <a:lumMod val="95000"/>
                    <a:shade val="100000"/>
                    <a:satMod val="115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5" name="Group 26"/>
            <p:cNvGrpSpPr>
              <a:grpSpLocks noChangeAspect="1"/>
            </p:cNvGrpSpPr>
            <p:nvPr/>
          </p:nvGrpSpPr>
          <p:grpSpPr>
            <a:xfrm>
              <a:off x="9893449" y="3135879"/>
              <a:ext cx="752045" cy="372881"/>
              <a:chOff x="5676" y="2597"/>
              <a:chExt cx="1061" cy="526"/>
            </a:xfrm>
            <a:grpFill/>
          </p:grpSpPr>
          <p:sp>
            <p:nvSpPr>
              <p:cNvPr id="126"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28"/>
              <p:cNvSpPr>
                <a:spLocks noEditPoints="1"/>
              </p:cNvSpPr>
              <p:nvPr/>
            </p:nvSpPr>
            <p:spPr bwMode="auto">
              <a:xfrm>
                <a:off x="5759" y="2613"/>
                <a:ext cx="169" cy="101"/>
              </a:xfrm>
              <a:custGeom>
                <a:gdLst>
                  <a:gd name="T0" fmla="*/ 20 w 71"/>
                  <a:gd name="T1" fmla="*/ 42 h 42"/>
                  <a:gd name="T2" fmla="*/ 2 w 71"/>
                  <a:gd name="T3" fmla="*/ 13 h 42"/>
                  <a:gd name="T4" fmla="*/ 1 w 71"/>
                  <a:gd name="T5" fmla="*/ 4 h 42"/>
                  <a:gd name="T6" fmla="*/ 10 w 71"/>
                  <a:gd name="T7" fmla="*/ 1 h 42"/>
                  <a:gd name="T8" fmla="*/ 18 w 71"/>
                  <a:gd name="T9" fmla="*/ 2 h 42"/>
                  <a:gd name="T10" fmla="*/ 18 w 71"/>
                  <a:gd name="T11" fmla="*/ 2 h 42"/>
                  <a:gd name="T12" fmla="*/ 34 w 71"/>
                  <a:gd name="T13" fmla="*/ 8 h 42"/>
                  <a:gd name="T14" fmla="*/ 59 w 71"/>
                  <a:gd name="T15" fmla="*/ 0 h 42"/>
                  <a:gd name="T16" fmla="*/ 71 w 71"/>
                  <a:gd name="T17" fmla="*/ 6 h 42"/>
                  <a:gd name="T18" fmla="*/ 71 w 71"/>
                  <a:gd name="T19" fmla="*/ 6 h 42"/>
                  <a:gd name="T20" fmla="*/ 71 w 71"/>
                  <a:gd name="T21" fmla="*/ 6 h 42"/>
                  <a:gd name="T22" fmla="*/ 60 w 71"/>
                  <a:gd name="T23" fmla="*/ 37 h 42"/>
                  <a:gd name="T24" fmla="*/ 60 w 71"/>
                  <a:gd name="T25" fmla="*/ 37 h 42"/>
                  <a:gd name="T26" fmla="*/ 20 w 71"/>
                  <a:gd name="T27" fmla="*/ 42 h 42"/>
                  <a:gd name="T28" fmla="*/ 10 w 71"/>
                  <a:gd name="T29" fmla="*/ 2 h 42"/>
                  <a:gd name="T30" fmla="*/ 2 w 71"/>
                  <a:gd name="T31" fmla="*/ 5 h 42"/>
                  <a:gd name="T32" fmla="*/ 3 w 71"/>
                  <a:gd name="T33" fmla="*/ 13 h 42"/>
                  <a:gd name="T34" fmla="*/ 20 w 71"/>
                  <a:gd name="T35" fmla="*/ 40 h 42"/>
                  <a:gd name="T36" fmla="*/ 59 w 71"/>
                  <a:gd name="T37" fmla="*/ 36 h 42"/>
                  <a:gd name="T38" fmla="*/ 70 w 71"/>
                  <a:gd name="T39" fmla="*/ 6 h 42"/>
                  <a:gd name="T40" fmla="*/ 59 w 71"/>
                  <a:gd name="T41" fmla="*/ 1 h 42"/>
                  <a:gd name="T42" fmla="*/ 34 w 71"/>
                  <a:gd name="T43" fmla="*/ 9 h 42"/>
                  <a:gd name="T44" fmla="*/ 34 w 71"/>
                  <a:gd name="T45" fmla="*/ 9 h 42"/>
                  <a:gd name="T46" fmla="*/ 34 w 71"/>
                  <a:gd name="T47" fmla="*/ 9 h 42"/>
                  <a:gd name="T48" fmla="*/ 18 w 71"/>
                  <a:gd name="T49" fmla="*/ 3 h 42"/>
                  <a:gd name="T50" fmla="*/ 10 w 71"/>
                  <a:gd name="T51" fmla="*/ 2 h 42"/>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1" h="42">
                    <a:moveTo>
                      <a:pt x="20" y="42"/>
                    </a:moveTo>
                    <a:cubicBezTo>
                      <a:pt x="2" y="13"/>
                      <a:pt x="2" y="13"/>
                      <a:pt x="2" y="13"/>
                    </a:cubicBezTo>
                    <a:cubicBezTo>
                      <a:pt x="0" y="9"/>
                      <a:pt x="0" y="6"/>
                      <a:pt x="1" y="4"/>
                    </a:cubicBezTo>
                    <a:cubicBezTo>
                      <a:pt x="3" y="2"/>
                      <a:pt x="6" y="1"/>
                      <a:pt x="10" y="1"/>
                    </a:cubicBezTo>
                    <a:cubicBezTo>
                      <a:pt x="14" y="1"/>
                      <a:pt x="18" y="2"/>
                      <a:pt x="18" y="2"/>
                    </a:cubicBezTo>
                    <a:cubicBezTo>
                      <a:pt x="18" y="2"/>
                      <a:pt x="18" y="2"/>
                      <a:pt x="18" y="2"/>
                    </a:cubicBezTo>
                    <a:cubicBezTo>
                      <a:pt x="26" y="6"/>
                      <a:pt x="33" y="7"/>
                      <a:pt x="34" y="8"/>
                    </a:cubicBezTo>
                    <a:cubicBezTo>
                      <a:pt x="44" y="3"/>
                      <a:pt x="52" y="0"/>
                      <a:pt x="59" y="0"/>
                    </a:cubicBezTo>
                    <a:cubicBezTo>
                      <a:pt x="69" y="0"/>
                      <a:pt x="71" y="6"/>
                      <a:pt x="71" y="6"/>
                    </a:cubicBezTo>
                    <a:cubicBezTo>
                      <a:pt x="71" y="6"/>
                      <a:pt x="71" y="6"/>
                      <a:pt x="71" y="6"/>
                    </a:cubicBezTo>
                    <a:cubicBezTo>
                      <a:pt x="71" y="6"/>
                      <a:pt x="71" y="6"/>
                      <a:pt x="71" y="6"/>
                    </a:cubicBezTo>
                    <a:cubicBezTo>
                      <a:pt x="66" y="17"/>
                      <a:pt x="62" y="28"/>
                      <a:pt x="60" y="37"/>
                    </a:cubicBezTo>
                    <a:cubicBezTo>
                      <a:pt x="60" y="37"/>
                      <a:pt x="60" y="37"/>
                      <a:pt x="60" y="37"/>
                    </a:cubicBezTo>
                    <a:lnTo>
                      <a:pt x="20" y="42"/>
                    </a:lnTo>
                    <a:close/>
                    <a:moveTo>
                      <a:pt x="10" y="2"/>
                    </a:moveTo>
                    <a:cubicBezTo>
                      <a:pt x="7" y="2"/>
                      <a:pt x="4" y="3"/>
                      <a:pt x="2" y="5"/>
                    </a:cubicBezTo>
                    <a:cubicBezTo>
                      <a:pt x="1" y="7"/>
                      <a:pt x="1" y="9"/>
                      <a:pt x="3" y="13"/>
                    </a:cubicBezTo>
                    <a:cubicBezTo>
                      <a:pt x="20" y="40"/>
                      <a:pt x="20" y="40"/>
                      <a:pt x="20" y="40"/>
                    </a:cubicBezTo>
                    <a:cubicBezTo>
                      <a:pt x="59" y="36"/>
                      <a:pt x="59" y="36"/>
                      <a:pt x="59" y="36"/>
                    </a:cubicBezTo>
                    <a:cubicBezTo>
                      <a:pt x="61" y="27"/>
                      <a:pt x="64" y="17"/>
                      <a:pt x="70" y="6"/>
                    </a:cubicBezTo>
                    <a:cubicBezTo>
                      <a:pt x="70" y="5"/>
                      <a:pt x="67" y="1"/>
                      <a:pt x="59" y="1"/>
                    </a:cubicBezTo>
                    <a:cubicBezTo>
                      <a:pt x="52" y="1"/>
                      <a:pt x="44" y="4"/>
                      <a:pt x="34" y="9"/>
                    </a:cubicBezTo>
                    <a:cubicBezTo>
                      <a:pt x="34" y="9"/>
                      <a:pt x="34" y="9"/>
                      <a:pt x="34" y="9"/>
                    </a:cubicBezTo>
                    <a:cubicBezTo>
                      <a:pt x="34" y="9"/>
                      <a:pt x="34" y="9"/>
                      <a:pt x="34" y="9"/>
                    </a:cubicBezTo>
                    <a:cubicBezTo>
                      <a:pt x="34" y="9"/>
                      <a:pt x="27" y="8"/>
                      <a:pt x="18" y="3"/>
                    </a:cubicBezTo>
                    <a:cubicBezTo>
                      <a:pt x="17" y="3"/>
                      <a:pt x="14" y="2"/>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30"/>
              <p:cNvSpPr>
                <a:spLocks noEditPoints="1"/>
              </p:cNvSpPr>
              <p:nvPr/>
            </p:nvSpPr>
            <p:spPr bwMode="auto">
              <a:xfrm>
                <a:off x="5795" y="2707"/>
                <a:ext cx="119" cy="45"/>
              </a:xfrm>
              <a:custGeom>
                <a:gdLst>
                  <a:gd name="T0" fmla="*/ 8 w 50"/>
                  <a:gd name="T1" fmla="*/ 19 h 19"/>
                  <a:gd name="T2" fmla="*/ 0 w 50"/>
                  <a:gd name="T3" fmla="*/ 13 h 19"/>
                  <a:gd name="T4" fmla="*/ 2 w 50"/>
                  <a:gd name="T5" fmla="*/ 7 h 19"/>
                  <a:gd name="T6" fmla="*/ 7 w 50"/>
                  <a:gd name="T7" fmla="*/ 5 h 19"/>
                  <a:gd name="T8" fmla="*/ 41 w 50"/>
                  <a:gd name="T9" fmla="*/ 1 h 19"/>
                  <a:gd name="T10" fmla="*/ 50 w 50"/>
                  <a:gd name="T11" fmla="*/ 7 h 19"/>
                  <a:gd name="T12" fmla="*/ 48 w 50"/>
                  <a:gd name="T13" fmla="*/ 12 h 19"/>
                  <a:gd name="T14" fmla="*/ 43 w 50"/>
                  <a:gd name="T15" fmla="*/ 15 h 19"/>
                  <a:gd name="T16" fmla="*/ 9 w 50"/>
                  <a:gd name="T17" fmla="*/ 19 h 19"/>
                  <a:gd name="T18" fmla="*/ 8 w 50"/>
                  <a:gd name="T19" fmla="*/ 19 h 19"/>
                  <a:gd name="T20" fmla="*/ 42 w 50"/>
                  <a:gd name="T21" fmla="*/ 2 h 19"/>
                  <a:gd name="T22" fmla="*/ 41 w 50"/>
                  <a:gd name="T23" fmla="*/ 2 h 19"/>
                  <a:gd name="T24" fmla="*/ 7 w 50"/>
                  <a:gd name="T25" fmla="*/ 6 h 19"/>
                  <a:gd name="T26" fmla="*/ 3 w 50"/>
                  <a:gd name="T27" fmla="*/ 8 h 19"/>
                  <a:gd name="T28" fmla="*/ 1 w 50"/>
                  <a:gd name="T29" fmla="*/ 12 h 19"/>
                  <a:gd name="T30" fmla="*/ 8 w 50"/>
                  <a:gd name="T31" fmla="*/ 18 h 19"/>
                  <a:gd name="T32" fmla="*/ 43 w 50"/>
                  <a:gd name="T33" fmla="*/ 14 h 19"/>
                  <a:gd name="T34" fmla="*/ 47 w 50"/>
                  <a:gd name="T35" fmla="*/ 12 h 19"/>
                  <a:gd name="T36" fmla="*/ 49 w 50"/>
                  <a:gd name="T37" fmla="*/ 7 h 19"/>
                  <a:gd name="T38" fmla="*/ 42 w 50"/>
                  <a:gd name="T39" fmla="*/ 2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19">
                    <a:moveTo>
                      <a:pt x="8" y="19"/>
                    </a:moveTo>
                    <a:cubicBezTo>
                      <a:pt x="4" y="19"/>
                      <a:pt x="0" y="16"/>
                      <a:pt x="0" y="13"/>
                    </a:cubicBezTo>
                    <a:cubicBezTo>
                      <a:pt x="0" y="11"/>
                      <a:pt x="0" y="9"/>
                      <a:pt x="2" y="7"/>
                    </a:cubicBezTo>
                    <a:cubicBezTo>
                      <a:pt x="3" y="6"/>
                      <a:pt x="5" y="5"/>
                      <a:pt x="7" y="5"/>
                    </a:cubicBezTo>
                    <a:cubicBezTo>
                      <a:pt x="41" y="1"/>
                      <a:pt x="41" y="1"/>
                      <a:pt x="41" y="1"/>
                    </a:cubicBezTo>
                    <a:cubicBezTo>
                      <a:pt x="45" y="0"/>
                      <a:pt x="49" y="3"/>
                      <a:pt x="50" y="7"/>
                    </a:cubicBezTo>
                    <a:cubicBezTo>
                      <a:pt x="50" y="9"/>
                      <a:pt x="49" y="11"/>
                      <a:pt x="48" y="12"/>
                    </a:cubicBezTo>
                    <a:cubicBezTo>
                      <a:pt x="47" y="14"/>
                      <a:pt x="45" y="15"/>
                      <a:pt x="43" y="15"/>
                    </a:cubicBezTo>
                    <a:cubicBezTo>
                      <a:pt x="9" y="19"/>
                      <a:pt x="9" y="19"/>
                      <a:pt x="9" y="19"/>
                    </a:cubicBezTo>
                    <a:cubicBezTo>
                      <a:pt x="8" y="19"/>
                      <a:pt x="8" y="19"/>
                      <a:pt x="8" y="19"/>
                    </a:cubicBezTo>
                    <a:close/>
                    <a:moveTo>
                      <a:pt x="42" y="2"/>
                    </a:moveTo>
                    <a:cubicBezTo>
                      <a:pt x="42" y="2"/>
                      <a:pt x="42" y="2"/>
                      <a:pt x="41" y="2"/>
                    </a:cubicBezTo>
                    <a:cubicBezTo>
                      <a:pt x="7" y="6"/>
                      <a:pt x="7" y="6"/>
                      <a:pt x="7" y="6"/>
                    </a:cubicBezTo>
                    <a:cubicBezTo>
                      <a:pt x="5" y="6"/>
                      <a:pt x="4" y="7"/>
                      <a:pt x="3" y="8"/>
                    </a:cubicBezTo>
                    <a:cubicBezTo>
                      <a:pt x="1" y="9"/>
                      <a:pt x="1" y="11"/>
                      <a:pt x="1" y="12"/>
                    </a:cubicBezTo>
                    <a:cubicBezTo>
                      <a:pt x="2" y="16"/>
                      <a:pt x="5" y="18"/>
                      <a:pt x="8" y="18"/>
                    </a:cubicBezTo>
                    <a:cubicBezTo>
                      <a:pt x="43" y="14"/>
                      <a:pt x="43" y="14"/>
                      <a:pt x="43" y="14"/>
                    </a:cubicBezTo>
                    <a:cubicBezTo>
                      <a:pt x="45" y="14"/>
                      <a:pt x="46" y="13"/>
                      <a:pt x="47" y="12"/>
                    </a:cubicBezTo>
                    <a:cubicBezTo>
                      <a:pt x="48" y="10"/>
                      <a:pt x="49" y="9"/>
                      <a:pt x="49" y="7"/>
                    </a:cubicBezTo>
                    <a:cubicBezTo>
                      <a:pt x="48" y="4"/>
                      <a:pt x="45" y="2"/>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33"/>
              <p:cNvSpPr>
                <a:spLocks noEditPoints="1"/>
              </p:cNvSpPr>
              <p:nvPr/>
            </p:nvSpPr>
            <p:spPr bwMode="auto">
              <a:xfrm>
                <a:off x="6442" y="2621"/>
                <a:ext cx="167" cy="95"/>
              </a:xfrm>
              <a:custGeom>
                <a:gdLst>
                  <a:gd name="T0" fmla="*/ 17 w 70"/>
                  <a:gd name="T1" fmla="*/ 40 h 40"/>
                  <a:gd name="T2" fmla="*/ 2 w 70"/>
                  <a:gd name="T3" fmla="*/ 11 h 40"/>
                  <a:gd name="T4" fmla="*/ 2 w 70"/>
                  <a:gd name="T5" fmla="*/ 2 h 40"/>
                  <a:gd name="T6" fmla="*/ 9 w 70"/>
                  <a:gd name="T7" fmla="*/ 0 h 40"/>
                  <a:gd name="T8" fmla="*/ 19 w 70"/>
                  <a:gd name="T9" fmla="*/ 1 h 40"/>
                  <a:gd name="T10" fmla="*/ 19 w 70"/>
                  <a:gd name="T11" fmla="*/ 1 h 40"/>
                  <a:gd name="T12" fmla="*/ 34 w 70"/>
                  <a:gd name="T13" fmla="*/ 8 h 40"/>
                  <a:gd name="T14" fmla="*/ 56 w 70"/>
                  <a:gd name="T15" fmla="*/ 2 h 40"/>
                  <a:gd name="T16" fmla="*/ 70 w 70"/>
                  <a:gd name="T17" fmla="*/ 9 h 40"/>
                  <a:gd name="T18" fmla="*/ 70 w 70"/>
                  <a:gd name="T19" fmla="*/ 9 h 40"/>
                  <a:gd name="T20" fmla="*/ 70 w 70"/>
                  <a:gd name="T21" fmla="*/ 10 h 40"/>
                  <a:gd name="T22" fmla="*/ 56 w 70"/>
                  <a:gd name="T23" fmla="*/ 39 h 40"/>
                  <a:gd name="T24" fmla="*/ 56 w 70"/>
                  <a:gd name="T25" fmla="*/ 39 h 40"/>
                  <a:gd name="T26" fmla="*/ 17 w 70"/>
                  <a:gd name="T27" fmla="*/ 40 h 40"/>
                  <a:gd name="T28" fmla="*/ 9 w 70"/>
                  <a:gd name="T29" fmla="*/ 1 h 40"/>
                  <a:gd name="T30" fmla="*/ 3 w 70"/>
                  <a:gd name="T31" fmla="*/ 3 h 40"/>
                  <a:gd name="T32" fmla="*/ 3 w 70"/>
                  <a:gd name="T33" fmla="*/ 11 h 40"/>
                  <a:gd name="T34" fmla="*/ 17 w 70"/>
                  <a:gd name="T35" fmla="*/ 39 h 40"/>
                  <a:gd name="T36" fmla="*/ 55 w 70"/>
                  <a:gd name="T37" fmla="*/ 38 h 40"/>
                  <a:gd name="T38" fmla="*/ 69 w 70"/>
                  <a:gd name="T39" fmla="*/ 9 h 40"/>
                  <a:gd name="T40" fmla="*/ 56 w 70"/>
                  <a:gd name="T41" fmla="*/ 4 h 40"/>
                  <a:gd name="T42" fmla="*/ 34 w 70"/>
                  <a:gd name="T43" fmla="*/ 9 h 40"/>
                  <a:gd name="T44" fmla="*/ 34 w 70"/>
                  <a:gd name="T45" fmla="*/ 9 h 40"/>
                  <a:gd name="T46" fmla="*/ 34 w 70"/>
                  <a:gd name="T47" fmla="*/ 9 h 40"/>
                  <a:gd name="T48" fmla="*/ 18 w 70"/>
                  <a:gd name="T49" fmla="*/ 2 h 40"/>
                  <a:gd name="T50" fmla="*/ 9 w 70"/>
                  <a:gd name="T51" fmla="*/ 1 h 4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0" h="40">
                    <a:moveTo>
                      <a:pt x="17" y="40"/>
                    </a:moveTo>
                    <a:cubicBezTo>
                      <a:pt x="2" y="11"/>
                      <a:pt x="2" y="11"/>
                      <a:pt x="2" y="11"/>
                    </a:cubicBezTo>
                    <a:cubicBezTo>
                      <a:pt x="0" y="7"/>
                      <a:pt x="0" y="4"/>
                      <a:pt x="2" y="2"/>
                    </a:cubicBezTo>
                    <a:cubicBezTo>
                      <a:pt x="3" y="0"/>
                      <a:pt x="5" y="0"/>
                      <a:pt x="9" y="0"/>
                    </a:cubicBezTo>
                    <a:cubicBezTo>
                      <a:pt x="14" y="0"/>
                      <a:pt x="19" y="1"/>
                      <a:pt x="19" y="1"/>
                    </a:cubicBezTo>
                    <a:cubicBezTo>
                      <a:pt x="19" y="1"/>
                      <a:pt x="19" y="1"/>
                      <a:pt x="19" y="1"/>
                    </a:cubicBezTo>
                    <a:cubicBezTo>
                      <a:pt x="26" y="6"/>
                      <a:pt x="33" y="8"/>
                      <a:pt x="34" y="8"/>
                    </a:cubicBezTo>
                    <a:cubicBezTo>
                      <a:pt x="43" y="4"/>
                      <a:pt x="50" y="2"/>
                      <a:pt x="56" y="2"/>
                    </a:cubicBezTo>
                    <a:cubicBezTo>
                      <a:pt x="68" y="2"/>
                      <a:pt x="70" y="9"/>
                      <a:pt x="70" y="9"/>
                    </a:cubicBezTo>
                    <a:cubicBezTo>
                      <a:pt x="70" y="9"/>
                      <a:pt x="70" y="9"/>
                      <a:pt x="70" y="9"/>
                    </a:cubicBezTo>
                    <a:cubicBezTo>
                      <a:pt x="70" y="10"/>
                      <a:pt x="70" y="10"/>
                      <a:pt x="70" y="10"/>
                    </a:cubicBezTo>
                    <a:cubicBezTo>
                      <a:pt x="64" y="20"/>
                      <a:pt x="59" y="30"/>
                      <a:pt x="56" y="39"/>
                    </a:cubicBezTo>
                    <a:cubicBezTo>
                      <a:pt x="56" y="39"/>
                      <a:pt x="56" y="39"/>
                      <a:pt x="56" y="39"/>
                    </a:cubicBezTo>
                    <a:lnTo>
                      <a:pt x="17" y="40"/>
                    </a:lnTo>
                    <a:close/>
                    <a:moveTo>
                      <a:pt x="9" y="1"/>
                    </a:moveTo>
                    <a:cubicBezTo>
                      <a:pt x="6" y="1"/>
                      <a:pt x="4" y="1"/>
                      <a:pt x="3" y="3"/>
                    </a:cubicBezTo>
                    <a:cubicBezTo>
                      <a:pt x="1" y="4"/>
                      <a:pt x="1" y="7"/>
                      <a:pt x="3" y="11"/>
                    </a:cubicBezTo>
                    <a:cubicBezTo>
                      <a:pt x="17" y="39"/>
                      <a:pt x="17" y="39"/>
                      <a:pt x="17" y="39"/>
                    </a:cubicBezTo>
                    <a:cubicBezTo>
                      <a:pt x="55" y="38"/>
                      <a:pt x="55" y="38"/>
                      <a:pt x="55" y="38"/>
                    </a:cubicBezTo>
                    <a:cubicBezTo>
                      <a:pt x="58" y="29"/>
                      <a:pt x="63" y="19"/>
                      <a:pt x="69" y="9"/>
                    </a:cubicBezTo>
                    <a:cubicBezTo>
                      <a:pt x="69" y="8"/>
                      <a:pt x="66" y="4"/>
                      <a:pt x="56" y="4"/>
                    </a:cubicBezTo>
                    <a:cubicBezTo>
                      <a:pt x="50" y="4"/>
                      <a:pt x="43" y="5"/>
                      <a:pt x="34" y="9"/>
                    </a:cubicBezTo>
                    <a:cubicBezTo>
                      <a:pt x="34" y="9"/>
                      <a:pt x="34" y="9"/>
                      <a:pt x="34" y="9"/>
                    </a:cubicBezTo>
                    <a:cubicBezTo>
                      <a:pt x="34" y="9"/>
                      <a:pt x="34" y="9"/>
                      <a:pt x="34" y="9"/>
                    </a:cubicBezTo>
                    <a:cubicBezTo>
                      <a:pt x="33" y="9"/>
                      <a:pt x="27" y="8"/>
                      <a:pt x="18" y="2"/>
                    </a:cubicBezTo>
                    <a:cubicBezTo>
                      <a:pt x="18" y="2"/>
                      <a:pt x="13"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35"/>
              <p:cNvSpPr>
                <a:spLocks noEditPoints="1"/>
              </p:cNvSpPr>
              <p:nvPr/>
            </p:nvSpPr>
            <p:spPr bwMode="auto">
              <a:xfrm>
                <a:off x="6468" y="2719"/>
                <a:ext cx="117" cy="36"/>
              </a:xfrm>
              <a:custGeom>
                <a:gdLst>
                  <a:gd name="T0" fmla="*/ 8 w 49"/>
                  <a:gd name="T1" fmla="*/ 15 h 15"/>
                  <a:gd name="T2" fmla="*/ 0 w 49"/>
                  <a:gd name="T3" fmla="*/ 8 h 15"/>
                  <a:gd name="T4" fmla="*/ 2 w 49"/>
                  <a:gd name="T5" fmla="*/ 3 h 15"/>
                  <a:gd name="T6" fmla="*/ 7 w 49"/>
                  <a:gd name="T7" fmla="*/ 1 h 15"/>
                  <a:gd name="T8" fmla="*/ 42 w 49"/>
                  <a:gd name="T9" fmla="*/ 0 h 15"/>
                  <a:gd name="T10" fmla="*/ 49 w 49"/>
                  <a:gd name="T11" fmla="*/ 7 h 15"/>
                  <a:gd name="T12" fmla="*/ 42 w 49"/>
                  <a:gd name="T13" fmla="*/ 14 h 15"/>
                  <a:gd name="T14" fmla="*/ 8 w 49"/>
                  <a:gd name="T15" fmla="*/ 15 h 15"/>
                  <a:gd name="T16" fmla="*/ 42 w 49"/>
                  <a:gd name="T17" fmla="*/ 1 h 15"/>
                  <a:gd name="T18" fmla="*/ 41 w 49"/>
                  <a:gd name="T19" fmla="*/ 1 h 15"/>
                  <a:gd name="T20" fmla="*/ 7 w 49"/>
                  <a:gd name="T21" fmla="*/ 2 h 15"/>
                  <a:gd name="T22" fmla="*/ 3 w 49"/>
                  <a:gd name="T23" fmla="*/ 4 h 15"/>
                  <a:gd name="T24" fmla="*/ 1 w 49"/>
                  <a:gd name="T25" fmla="*/ 8 h 15"/>
                  <a:gd name="T26" fmla="*/ 8 w 49"/>
                  <a:gd name="T27" fmla="*/ 14 h 15"/>
                  <a:gd name="T28" fmla="*/ 8 w 49"/>
                  <a:gd name="T29" fmla="*/ 14 h 15"/>
                  <a:gd name="T30" fmla="*/ 42 w 49"/>
                  <a:gd name="T31" fmla="*/ 13 h 15"/>
                  <a:gd name="T32" fmla="*/ 48 w 49"/>
                  <a:gd name="T33" fmla="*/ 7 h 15"/>
                  <a:gd name="T34" fmla="*/ 42 w 49"/>
                  <a:gd name="T35" fmla="*/ 1 h 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15">
                    <a:moveTo>
                      <a:pt x="8" y="15"/>
                    </a:moveTo>
                    <a:cubicBezTo>
                      <a:pt x="4" y="15"/>
                      <a:pt x="0" y="12"/>
                      <a:pt x="0" y="8"/>
                    </a:cubicBezTo>
                    <a:cubicBezTo>
                      <a:pt x="0" y="6"/>
                      <a:pt x="1" y="5"/>
                      <a:pt x="2" y="3"/>
                    </a:cubicBezTo>
                    <a:cubicBezTo>
                      <a:pt x="4" y="2"/>
                      <a:pt x="5" y="1"/>
                      <a:pt x="7" y="1"/>
                    </a:cubicBezTo>
                    <a:cubicBezTo>
                      <a:pt x="42" y="0"/>
                      <a:pt x="42" y="0"/>
                      <a:pt x="42" y="0"/>
                    </a:cubicBezTo>
                    <a:cubicBezTo>
                      <a:pt x="46" y="0"/>
                      <a:pt x="49" y="3"/>
                      <a:pt x="49" y="7"/>
                    </a:cubicBezTo>
                    <a:cubicBezTo>
                      <a:pt x="49" y="11"/>
                      <a:pt x="46" y="14"/>
                      <a:pt x="42" y="14"/>
                    </a:cubicBezTo>
                    <a:lnTo>
                      <a:pt x="8" y="15"/>
                    </a:lnTo>
                    <a:close/>
                    <a:moveTo>
                      <a:pt x="42" y="1"/>
                    </a:moveTo>
                    <a:cubicBezTo>
                      <a:pt x="41" y="1"/>
                      <a:pt x="41" y="1"/>
                      <a:pt x="41" y="1"/>
                    </a:cubicBezTo>
                    <a:cubicBezTo>
                      <a:pt x="7" y="2"/>
                      <a:pt x="7" y="2"/>
                      <a:pt x="7" y="2"/>
                    </a:cubicBezTo>
                    <a:cubicBezTo>
                      <a:pt x="6" y="2"/>
                      <a:pt x="4" y="3"/>
                      <a:pt x="3" y="4"/>
                    </a:cubicBezTo>
                    <a:cubicBezTo>
                      <a:pt x="2" y="5"/>
                      <a:pt x="1" y="7"/>
                      <a:pt x="1" y="8"/>
                    </a:cubicBezTo>
                    <a:cubicBezTo>
                      <a:pt x="1" y="12"/>
                      <a:pt x="4" y="14"/>
                      <a:pt x="8" y="14"/>
                    </a:cubicBezTo>
                    <a:cubicBezTo>
                      <a:pt x="8" y="14"/>
                      <a:pt x="8" y="14"/>
                      <a:pt x="8" y="14"/>
                    </a:cubicBezTo>
                    <a:cubicBezTo>
                      <a:pt x="42" y="13"/>
                      <a:pt x="42" y="13"/>
                      <a:pt x="42" y="13"/>
                    </a:cubicBezTo>
                    <a:cubicBezTo>
                      <a:pt x="45" y="13"/>
                      <a:pt x="48" y="10"/>
                      <a:pt x="48" y="7"/>
                    </a:cubicBezTo>
                    <a:cubicBezTo>
                      <a:pt x="48" y="4"/>
                      <a:pt x="45" y="1"/>
                      <a:pt x="4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38"/>
              <p:cNvSpPr>
                <a:spLocks noEditPoints="1"/>
              </p:cNvSpPr>
              <p:nvPr/>
            </p:nvSpPr>
            <p:spPr bwMode="auto">
              <a:xfrm>
                <a:off x="6152" y="2642"/>
                <a:ext cx="126" cy="74"/>
              </a:xfrm>
              <a:custGeom>
                <a:gdLst>
                  <a:gd name="T0" fmla="*/ 12 w 53"/>
                  <a:gd name="T1" fmla="*/ 31 h 31"/>
                  <a:gd name="T2" fmla="*/ 1 w 53"/>
                  <a:gd name="T3" fmla="*/ 9 h 31"/>
                  <a:gd name="T4" fmla="*/ 2 w 53"/>
                  <a:gd name="T5" fmla="*/ 2 h 31"/>
                  <a:gd name="T6" fmla="*/ 7 w 53"/>
                  <a:gd name="T7" fmla="*/ 0 h 31"/>
                  <a:gd name="T8" fmla="*/ 15 w 53"/>
                  <a:gd name="T9" fmla="*/ 2 h 31"/>
                  <a:gd name="T10" fmla="*/ 15 w 53"/>
                  <a:gd name="T11" fmla="*/ 2 h 31"/>
                  <a:gd name="T12" fmla="*/ 25 w 53"/>
                  <a:gd name="T13" fmla="*/ 7 h 31"/>
                  <a:gd name="T14" fmla="*/ 42 w 53"/>
                  <a:gd name="T15" fmla="*/ 3 h 31"/>
                  <a:gd name="T16" fmla="*/ 53 w 53"/>
                  <a:gd name="T17" fmla="*/ 9 h 31"/>
                  <a:gd name="T18" fmla="*/ 53 w 53"/>
                  <a:gd name="T19" fmla="*/ 9 h 31"/>
                  <a:gd name="T20" fmla="*/ 53 w 53"/>
                  <a:gd name="T21" fmla="*/ 9 h 31"/>
                  <a:gd name="T22" fmla="*/ 42 w 53"/>
                  <a:gd name="T23" fmla="*/ 31 h 31"/>
                  <a:gd name="T24" fmla="*/ 42 w 53"/>
                  <a:gd name="T25" fmla="*/ 31 h 31"/>
                  <a:gd name="T26" fmla="*/ 12 w 53"/>
                  <a:gd name="T27" fmla="*/ 31 h 31"/>
                  <a:gd name="T28" fmla="*/ 7 w 53"/>
                  <a:gd name="T29" fmla="*/ 1 h 31"/>
                  <a:gd name="T30" fmla="*/ 2 w 53"/>
                  <a:gd name="T31" fmla="*/ 3 h 31"/>
                  <a:gd name="T32" fmla="*/ 2 w 53"/>
                  <a:gd name="T33" fmla="*/ 9 h 31"/>
                  <a:gd name="T34" fmla="*/ 13 w 53"/>
                  <a:gd name="T35" fmla="*/ 30 h 31"/>
                  <a:gd name="T36" fmla="*/ 41 w 53"/>
                  <a:gd name="T37" fmla="*/ 30 h 31"/>
                  <a:gd name="T38" fmla="*/ 52 w 53"/>
                  <a:gd name="T39" fmla="*/ 9 h 31"/>
                  <a:gd name="T40" fmla="*/ 42 w 53"/>
                  <a:gd name="T41" fmla="*/ 4 h 31"/>
                  <a:gd name="T42" fmla="*/ 26 w 53"/>
                  <a:gd name="T43" fmla="*/ 8 h 31"/>
                  <a:gd name="T44" fmla="*/ 26 w 53"/>
                  <a:gd name="T45" fmla="*/ 8 h 31"/>
                  <a:gd name="T46" fmla="*/ 25 w 53"/>
                  <a:gd name="T47" fmla="*/ 8 h 31"/>
                  <a:gd name="T48" fmla="*/ 14 w 53"/>
                  <a:gd name="T49" fmla="*/ 3 h 31"/>
                  <a:gd name="T50" fmla="*/ 7 w 53"/>
                  <a:gd name="T51" fmla="*/ 1 h 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2" h="31">
                    <a:moveTo>
                      <a:pt x="12" y="31"/>
                    </a:moveTo>
                    <a:cubicBezTo>
                      <a:pt x="1" y="9"/>
                      <a:pt x="1" y="9"/>
                      <a:pt x="1" y="9"/>
                    </a:cubicBezTo>
                    <a:cubicBezTo>
                      <a:pt x="0" y="6"/>
                      <a:pt x="0" y="4"/>
                      <a:pt x="2" y="2"/>
                    </a:cubicBezTo>
                    <a:cubicBezTo>
                      <a:pt x="3" y="1"/>
                      <a:pt x="4" y="0"/>
                      <a:pt x="7" y="0"/>
                    </a:cubicBezTo>
                    <a:cubicBezTo>
                      <a:pt x="10" y="0"/>
                      <a:pt x="14" y="2"/>
                      <a:pt x="15" y="2"/>
                    </a:cubicBezTo>
                    <a:cubicBezTo>
                      <a:pt x="15" y="2"/>
                      <a:pt x="15" y="2"/>
                      <a:pt x="15" y="2"/>
                    </a:cubicBezTo>
                    <a:cubicBezTo>
                      <a:pt x="20" y="6"/>
                      <a:pt x="25" y="7"/>
                      <a:pt x="25" y="7"/>
                    </a:cubicBezTo>
                    <a:cubicBezTo>
                      <a:pt x="32" y="5"/>
                      <a:pt x="37" y="3"/>
                      <a:pt x="42" y="3"/>
                    </a:cubicBezTo>
                    <a:cubicBezTo>
                      <a:pt x="51" y="3"/>
                      <a:pt x="53" y="9"/>
                      <a:pt x="53" y="9"/>
                    </a:cubicBezTo>
                    <a:cubicBezTo>
                      <a:pt x="53" y="9"/>
                      <a:pt x="53" y="9"/>
                      <a:pt x="53" y="9"/>
                    </a:cubicBezTo>
                    <a:cubicBezTo>
                      <a:pt x="53" y="9"/>
                      <a:pt x="53" y="9"/>
                      <a:pt x="53" y="9"/>
                    </a:cubicBezTo>
                    <a:cubicBezTo>
                      <a:pt x="48" y="17"/>
                      <a:pt x="44" y="24"/>
                      <a:pt x="42" y="31"/>
                    </a:cubicBezTo>
                    <a:cubicBezTo>
                      <a:pt x="42" y="31"/>
                      <a:pt x="42" y="31"/>
                      <a:pt x="42" y="31"/>
                    </a:cubicBezTo>
                    <a:lnTo>
                      <a:pt x="12" y="31"/>
                    </a:lnTo>
                    <a:close/>
                    <a:moveTo>
                      <a:pt x="7" y="1"/>
                    </a:moveTo>
                    <a:cubicBezTo>
                      <a:pt x="5" y="1"/>
                      <a:pt x="3" y="2"/>
                      <a:pt x="2" y="3"/>
                    </a:cubicBezTo>
                    <a:cubicBezTo>
                      <a:pt x="1" y="4"/>
                      <a:pt x="1" y="6"/>
                      <a:pt x="2" y="9"/>
                    </a:cubicBezTo>
                    <a:cubicBezTo>
                      <a:pt x="13" y="30"/>
                      <a:pt x="13" y="30"/>
                      <a:pt x="13" y="30"/>
                    </a:cubicBezTo>
                    <a:cubicBezTo>
                      <a:pt x="41" y="30"/>
                      <a:pt x="41" y="30"/>
                      <a:pt x="41" y="30"/>
                    </a:cubicBezTo>
                    <a:cubicBezTo>
                      <a:pt x="43" y="23"/>
                      <a:pt x="47" y="16"/>
                      <a:pt x="52" y="9"/>
                    </a:cubicBezTo>
                    <a:cubicBezTo>
                      <a:pt x="51" y="8"/>
                      <a:pt x="49" y="4"/>
                      <a:pt x="42" y="4"/>
                    </a:cubicBezTo>
                    <a:cubicBezTo>
                      <a:pt x="37" y="4"/>
                      <a:pt x="32" y="6"/>
                      <a:pt x="26" y="8"/>
                    </a:cubicBezTo>
                    <a:cubicBezTo>
                      <a:pt x="26" y="8"/>
                      <a:pt x="26" y="8"/>
                      <a:pt x="26" y="8"/>
                    </a:cubicBezTo>
                    <a:cubicBezTo>
                      <a:pt x="25" y="8"/>
                      <a:pt x="25" y="8"/>
                      <a:pt x="25" y="8"/>
                    </a:cubicBezTo>
                    <a:cubicBezTo>
                      <a:pt x="25" y="8"/>
                      <a:pt x="20" y="7"/>
                      <a:pt x="14" y="3"/>
                    </a:cubicBezTo>
                    <a:cubicBezTo>
                      <a:pt x="14" y="3"/>
                      <a:pt x="10" y="1"/>
                      <a:pt x="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0"/>
              <p:cNvSpPr>
                <a:spLocks noEditPoints="1"/>
              </p:cNvSpPr>
              <p:nvPr/>
            </p:nvSpPr>
            <p:spPr bwMode="auto">
              <a:xfrm>
                <a:off x="6171" y="2719"/>
                <a:ext cx="86" cy="26"/>
              </a:xfrm>
              <a:custGeom>
                <a:gdLst>
                  <a:gd name="T0" fmla="*/ 5 w 36"/>
                  <a:gd name="T1" fmla="*/ 11 h 11"/>
                  <a:gd name="T2" fmla="*/ 0 w 36"/>
                  <a:gd name="T3" fmla="*/ 6 h 11"/>
                  <a:gd name="T4" fmla="*/ 1 w 36"/>
                  <a:gd name="T5" fmla="*/ 2 h 11"/>
                  <a:gd name="T6" fmla="*/ 5 w 36"/>
                  <a:gd name="T7" fmla="*/ 0 h 11"/>
                  <a:gd name="T8" fmla="*/ 31 w 36"/>
                  <a:gd name="T9" fmla="*/ 0 h 11"/>
                  <a:gd name="T10" fmla="*/ 36 w 36"/>
                  <a:gd name="T11" fmla="*/ 6 h 11"/>
                  <a:gd name="T12" fmla="*/ 31 w 36"/>
                  <a:gd name="T13" fmla="*/ 11 h 11"/>
                  <a:gd name="T14" fmla="*/ 5 w 36"/>
                  <a:gd name="T15" fmla="*/ 11 h 11"/>
                  <a:gd name="T16" fmla="*/ 31 w 36"/>
                  <a:gd name="T17" fmla="*/ 1 h 11"/>
                  <a:gd name="T18" fmla="*/ 5 w 36"/>
                  <a:gd name="T19" fmla="*/ 1 h 11"/>
                  <a:gd name="T20" fmla="*/ 2 w 36"/>
                  <a:gd name="T21" fmla="*/ 3 h 11"/>
                  <a:gd name="T22" fmla="*/ 1 w 36"/>
                  <a:gd name="T23" fmla="*/ 6 h 11"/>
                  <a:gd name="T24" fmla="*/ 5 w 36"/>
                  <a:gd name="T25" fmla="*/ 10 h 11"/>
                  <a:gd name="T26" fmla="*/ 5 w 36"/>
                  <a:gd name="T27" fmla="*/ 11 h 11"/>
                  <a:gd name="T28" fmla="*/ 5 w 36"/>
                  <a:gd name="T29" fmla="*/ 10 h 11"/>
                  <a:gd name="T30" fmla="*/ 31 w 36"/>
                  <a:gd name="T31" fmla="*/ 10 h 11"/>
                  <a:gd name="T32" fmla="*/ 35 w 36"/>
                  <a:gd name="T33" fmla="*/ 6 h 11"/>
                  <a:gd name="T34" fmla="*/ 31 w 36"/>
                  <a:gd name="T35" fmla="*/ 1 h 1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 h="11">
                    <a:moveTo>
                      <a:pt x="5" y="11"/>
                    </a:moveTo>
                    <a:cubicBezTo>
                      <a:pt x="2" y="11"/>
                      <a:pt x="0" y="9"/>
                      <a:pt x="0" y="6"/>
                    </a:cubicBezTo>
                    <a:cubicBezTo>
                      <a:pt x="0" y="4"/>
                      <a:pt x="0" y="3"/>
                      <a:pt x="1" y="2"/>
                    </a:cubicBezTo>
                    <a:cubicBezTo>
                      <a:pt x="2" y="1"/>
                      <a:pt x="4" y="0"/>
                      <a:pt x="5" y="0"/>
                    </a:cubicBezTo>
                    <a:cubicBezTo>
                      <a:pt x="31" y="0"/>
                      <a:pt x="31" y="0"/>
                      <a:pt x="31" y="0"/>
                    </a:cubicBezTo>
                    <a:cubicBezTo>
                      <a:pt x="34" y="0"/>
                      <a:pt x="36" y="3"/>
                      <a:pt x="36" y="6"/>
                    </a:cubicBezTo>
                    <a:cubicBezTo>
                      <a:pt x="36" y="9"/>
                      <a:pt x="34" y="11"/>
                      <a:pt x="31" y="11"/>
                    </a:cubicBezTo>
                    <a:lnTo>
                      <a:pt x="5" y="11"/>
                    </a:lnTo>
                    <a:close/>
                    <a:moveTo>
                      <a:pt x="31" y="1"/>
                    </a:moveTo>
                    <a:cubicBezTo>
                      <a:pt x="5" y="1"/>
                      <a:pt x="5" y="1"/>
                      <a:pt x="5" y="1"/>
                    </a:cubicBezTo>
                    <a:cubicBezTo>
                      <a:pt x="4" y="1"/>
                      <a:pt x="3" y="2"/>
                      <a:pt x="2" y="3"/>
                    </a:cubicBezTo>
                    <a:cubicBezTo>
                      <a:pt x="1" y="3"/>
                      <a:pt x="1" y="5"/>
                      <a:pt x="1" y="6"/>
                    </a:cubicBezTo>
                    <a:cubicBezTo>
                      <a:pt x="1" y="8"/>
                      <a:pt x="3" y="10"/>
                      <a:pt x="5" y="10"/>
                    </a:cubicBezTo>
                    <a:cubicBezTo>
                      <a:pt x="5" y="11"/>
                      <a:pt x="5" y="11"/>
                      <a:pt x="5" y="11"/>
                    </a:cubicBezTo>
                    <a:cubicBezTo>
                      <a:pt x="5" y="10"/>
                      <a:pt x="5" y="10"/>
                      <a:pt x="5" y="10"/>
                    </a:cubicBezTo>
                    <a:cubicBezTo>
                      <a:pt x="31" y="10"/>
                      <a:pt x="31" y="10"/>
                      <a:pt x="31" y="10"/>
                    </a:cubicBezTo>
                    <a:cubicBezTo>
                      <a:pt x="33" y="10"/>
                      <a:pt x="35" y="8"/>
                      <a:pt x="35" y="6"/>
                    </a:cubicBezTo>
                    <a:cubicBezTo>
                      <a:pt x="35" y="3"/>
                      <a:pt x="33" y="1"/>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1" name="组合 140"/>
          <p:cNvGrpSpPr/>
          <p:nvPr/>
        </p:nvGrpSpPr>
        <p:grpSpPr>
          <a:xfrm>
            <a:off x="1824729" y="2306877"/>
            <a:ext cx="281456" cy="45686"/>
            <a:chOff x="2490242" y="3398543"/>
            <a:chExt cx="375275" cy="60914"/>
          </a:xfrm>
        </p:grpSpPr>
        <p:sp>
          <p:nvSpPr>
            <p:cNvPr id="142" name="椭圆 141"/>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椭圆 142"/>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4" name="直接连接符 143"/>
            <p:cNvCxnSpPr>
              <a:stCxn id="142" idx="6"/>
              <a:endCxn id="143"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5" name="组合 144"/>
          <p:cNvGrpSpPr/>
          <p:nvPr/>
        </p:nvGrpSpPr>
        <p:grpSpPr>
          <a:xfrm>
            <a:off x="3335748" y="2306877"/>
            <a:ext cx="281456" cy="45686"/>
            <a:chOff x="2490242" y="3398543"/>
            <a:chExt cx="375275" cy="60914"/>
          </a:xfrm>
        </p:grpSpPr>
        <p:sp>
          <p:nvSpPr>
            <p:cNvPr id="146" name="椭圆 145"/>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7" name="椭圆 146"/>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8" name="直接连接符 147"/>
            <p:cNvCxnSpPr>
              <a:stCxn id="146" idx="6"/>
              <a:endCxn id="147"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9" name="组合 148"/>
          <p:cNvGrpSpPr/>
          <p:nvPr/>
        </p:nvGrpSpPr>
        <p:grpSpPr>
          <a:xfrm>
            <a:off x="5383017" y="2306877"/>
            <a:ext cx="281456" cy="45686"/>
            <a:chOff x="2490242" y="3398543"/>
            <a:chExt cx="375275" cy="60914"/>
          </a:xfrm>
        </p:grpSpPr>
        <p:sp>
          <p:nvSpPr>
            <p:cNvPr id="150" name="椭圆 149"/>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1" name="椭圆 150"/>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2" name="直接连接符 151"/>
            <p:cNvCxnSpPr>
              <a:stCxn id="150" idx="6"/>
              <a:endCxn id="151"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3" name="组合 152"/>
          <p:cNvGrpSpPr/>
          <p:nvPr/>
        </p:nvGrpSpPr>
        <p:grpSpPr>
          <a:xfrm>
            <a:off x="6893949" y="2306877"/>
            <a:ext cx="281456" cy="45686"/>
            <a:chOff x="2490242" y="3398543"/>
            <a:chExt cx="375275" cy="60914"/>
          </a:xfrm>
        </p:grpSpPr>
        <p:sp>
          <p:nvSpPr>
            <p:cNvPr id="154" name="椭圆 153"/>
            <p:cNvSpPr/>
            <p:nvPr/>
          </p:nvSpPr>
          <p:spPr>
            <a:xfrm>
              <a:off x="2490242"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5" name="椭圆 154"/>
            <p:cNvSpPr/>
            <p:nvPr/>
          </p:nvSpPr>
          <p:spPr>
            <a:xfrm>
              <a:off x="2804603" y="3398543"/>
              <a:ext cx="60914"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56" name="直接连接符 155"/>
            <p:cNvCxnSpPr>
              <a:stCxn id="154" idx="6"/>
              <a:endCxn id="155" idx="2"/>
            </p:cNvCxnSpPr>
            <p:nvPr/>
          </p:nvCxnSpPr>
          <p:spPr>
            <a:xfrm>
              <a:off x="2551156" y="3429000"/>
              <a:ext cx="253447" cy="0"/>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157" name="椭圆 156"/>
          <p:cNvSpPr/>
          <p:nvPr/>
        </p:nvSpPr>
        <p:spPr>
          <a:xfrm>
            <a:off x="1706738" y="3198900"/>
            <a:ext cx="515159" cy="515159"/>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58" name="组合 157"/>
          <p:cNvGrpSpPr/>
          <p:nvPr/>
        </p:nvGrpSpPr>
        <p:grpSpPr>
          <a:xfrm>
            <a:off x="1941519" y="2308774"/>
            <a:ext cx="48094" cy="906098"/>
            <a:chOff x="2683715" y="3294392"/>
            <a:chExt cx="64117" cy="1208130"/>
          </a:xfrm>
        </p:grpSpPr>
        <p:sp>
          <p:nvSpPr>
            <p:cNvPr id="159" name="椭圆 158"/>
            <p:cNvSpPr/>
            <p:nvPr/>
          </p:nvSpPr>
          <p:spPr>
            <a:xfrm>
              <a:off x="2683715" y="3294392"/>
              <a:ext cx="60905"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0" name="直接连接符 159"/>
            <p:cNvCxnSpPr>
              <a:stCxn id="159" idx="4"/>
            </p:cNvCxnSpPr>
            <p:nvPr/>
          </p:nvCxnSpPr>
          <p:spPr>
            <a:xfrm flipH="1">
              <a:off x="2714165"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1" name="椭圆 160"/>
            <p:cNvSpPr/>
            <p:nvPr/>
          </p:nvSpPr>
          <p:spPr>
            <a:xfrm>
              <a:off x="2686927" y="4441608"/>
              <a:ext cx="60905"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62" name="椭圆 161"/>
          <p:cNvSpPr/>
          <p:nvPr/>
        </p:nvSpPr>
        <p:spPr>
          <a:xfrm>
            <a:off x="6772691" y="3198900"/>
            <a:ext cx="515159" cy="515159"/>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63" name="组合 162"/>
          <p:cNvGrpSpPr/>
          <p:nvPr/>
        </p:nvGrpSpPr>
        <p:grpSpPr>
          <a:xfrm>
            <a:off x="7007052" y="2308774"/>
            <a:ext cx="48514" cy="906098"/>
            <a:chOff x="9436880" y="3294392"/>
            <a:chExt cx="64677" cy="1208130"/>
          </a:xfrm>
        </p:grpSpPr>
        <p:sp>
          <p:nvSpPr>
            <p:cNvPr id="164" name="椭圆 163"/>
            <p:cNvSpPr/>
            <p:nvPr/>
          </p:nvSpPr>
          <p:spPr>
            <a:xfrm>
              <a:off x="9436880" y="3294392"/>
              <a:ext cx="60905"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5" name="直接连接符 164"/>
            <p:cNvCxnSpPr>
              <a:stCxn id="164" idx="4"/>
            </p:cNvCxnSpPr>
            <p:nvPr/>
          </p:nvCxnSpPr>
          <p:spPr>
            <a:xfrm flipH="1">
              <a:off x="9467330" y="3355306"/>
              <a:ext cx="0" cy="1118939"/>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6" name="椭圆 165"/>
            <p:cNvSpPr/>
            <p:nvPr/>
          </p:nvSpPr>
          <p:spPr>
            <a:xfrm>
              <a:off x="9440652" y="4441608"/>
              <a:ext cx="60905"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7" name="组合 166"/>
          <p:cNvGrpSpPr/>
          <p:nvPr/>
        </p:nvGrpSpPr>
        <p:grpSpPr>
          <a:xfrm>
            <a:off x="2220615" y="3220603"/>
            <a:ext cx="2224599" cy="682308"/>
            <a:chOff x="3451161" y="3890565"/>
            <a:chExt cx="3356470" cy="909743"/>
          </a:xfrm>
        </p:grpSpPr>
        <p:sp>
          <p:nvSpPr>
            <p:cNvPr id="168" name="文本框 103"/>
            <p:cNvSpPr txBox="1"/>
            <p:nvPr/>
          </p:nvSpPr>
          <p:spPr>
            <a:xfrm>
              <a:off x="3451161" y="3890565"/>
              <a:ext cx="1725052" cy="369332"/>
            </a:xfrm>
            <a:prstGeom prst="rect">
              <a:avLst/>
            </a:prstGeom>
            <a:noFill/>
          </p:spPr>
          <p:txBody>
            <a:bodyPr wrap="square" rtlCol="0">
              <a:spAutoFit/>
            </a:bodyPr>
            <a:lstStyle/>
            <a:p>
              <a:r>
                <a:rPr lang="zh-CN" altLang="en-US" sz="1200">
                  <a:solidFill>
                    <a:schemeClr val="tx1">
                      <a:lumMod val="50000"/>
                      <a:lumOff val="50000"/>
                    </a:schemeClr>
                  </a:solidFill>
                  <a:latin typeface="时尚中黑简体" pitchFamily="2" charset="-122"/>
                  <a:ea typeface="时尚中黑简体" pitchFamily="2" charset="-122"/>
                </a:rPr>
                <a:t>在此添加标题</a:t>
              </a:r>
              <a:endParaRPr lang="zh-CN" altLang="en-US" sz="1200">
                <a:solidFill>
                  <a:schemeClr val="tx1">
                    <a:lumMod val="50000"/>
                    <a:lumOff val="50000"/>
                  </a:schemeClr>
                </a:solidFill>
                <a:latin typeface="时尚中黑简体" pitchFamily="2" charset="-122"/>
                <a:ea typeface="时尚中黑简体" pitchFamily="2" charset="-122"/>
              </a:endParaRPr>
            </a:p>
          </p:txBody>
        </p:sp>
        <p:sp>
          <p:nvSpPr>
            <p:cNvPr id="169" name="文本框 104"/>
            <p:cNvSpPr txBox="1"/>
            <p:nvPr/>
          </p:nvSpPr>
          <p:spPr>
            <a:xfrm>
              <a:off x="3457190" y="4135511"/>
              <a:ext cx="3350441" cy="664797"/>
            </a:xfrm>
            <a:prstGeom prst="rect">
              <a:avLst/>
            </a:prstGeom>
            <a:noFill/>
          </p:spPr>
          <p:txBody>
            <a:bodyPr wrap="square" rtlCol="0">
              <a:spAutoFit/>
            </a:bodyPr>
            <a:lstStyle/>
            <a:p>
              <a:pPr lvl="0">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70" name="组合 169"/>
          <p:cNvGrpSpPr/>
          <p:nvPr/>
        </p:nvGrpSpPr>
        <p:grpSpPr>
          <a:xfrm>
            <a:off x="4529600" y="3220603"/>
            <a:ext cx="2248020" cy="682308"/>
            <a:chOff x="3347209" y="3890565"/>
            <a:chExt cx="2081711" cy="909743"/>
          </a:xfrm>
        </p:grpSpPr>
        <p:sp>
          <p:nvSpPr>
            <p:cNvPr id="171" name="文本框 109"/>
            <p:cNvSpPr txBox="1"/>
            <p:nvPr/>
          </p:nvSpPr>
          <p:spPr>
            <a:xfrm>
              <a:off x="3692461" y="3890565"/>
              <a:ext cx="1725052" cy="369332"/>
            </a:xfrm>
            <a:prstGeom prst="rect">
              <a:avLst/>
            </a:prstGeom>
            <a:noFill/>
          </p:spPr>
          <p:txBody>
            <a:bodyPr wrap="square" rtlCol="0">
              <a:spAutoFit/>
            </a:bodyPr>
            <a:lstStyle/>
            <a:p>
              <a:pPr algn="r"/>
              <a:r>
                <a:rPr lang="zh-CN" altLang="en-US" sz="1200">
                  <a:solidFill>
                    <a:schemeClr val="tx1">
                      <a:lumMod val="50000"/>
                      <a:lumOff val="50000"/>
                    </a:schemeClr>
                  </a:solidFill>
                  <a:latin typeface="时尚中黑简体" pitchFamily="2" charset="-122"/>
                  <a:ea typeface="时尚中黑简体" pitchFamily="2" charset="-122"/>
                </a:rPr>
                <a:t>在此添加标题</a:t>
              </a:r>
              <a:endParaRPr lang="zh-CN" altLang="en-US" sz="1200">
                <a:solidFill>
                  <a:schemeClr val="tx1">
                    <a:lumMod val="50000"/>
                    <a:lumOff val="50000"/>
                  </a:schemeClr>
                </a:solidFill>
                <a:latin typeface="时尚中黑简体" pitchFamily="2" charset="-122"/>
                <a:ea typeface="时尚中黑简体" pitchFamily="2" charset="-122"/>
              </a:endParaRPr>
            </a:p>
          </p:txBody>
        </p:sp>
        <p:sp>
          <p:nvSpPr>
            <p:cNvPr id="172" name="文本框 110"/>
            <p:cNvSpPr txBox="1"/>
            <p:nvPr/>
          </p:nvSpPr>
          <p:spPr>
            <a:xfrm>
              <a:off x="3347209" y="4135511"/>
              <a:ext cx="2081711" cy="664797"/>
            </a:xfrm>
            <a:prstGeom prst="rect">
              <a:avLst/>
            </a:prstGeom>
            <a:noFill/>
          </p:spPr>
          <p:txBody>
            <a:bodyPr wrap="square" rtlCol="0">
              <a:spAutoFit/>
            </a:bodyPr>
            <a:lstStyle/>
            <a:p>
              <a:pPr lvl="0" algn="r">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73" name="组合 172"/>
          <p:cNvGrpSpPr/>
          <p:nvPr/>
        </p:nvGrpSpPr>
        <p:grpSpPr>
          <a:xfrm>
            <a:off x="1741111" y="3227449"/>
            <a:ext cx="445740" cy="442118"/>
            <a:chOff x="2416539" y="4519292"/>
            <a:chExt cx="594242" cy="589490"/>
          </a:xfrm>
        </p:grpSpPr>
        <p:sp>
          <p:nvSpPr>
            <p:cNvPr id="174" name="椭圆 173"/>
            <p:cNvSpPr/>
            <p:nvPr/>
          </p:nvSpPr>
          <p:spPr>
            <a:xfrm>
              <a:off x="2421367" y="4519292"/>
              <a:ext cx="589414"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文本框 111"/>
            <p:cNvSpPr txBox="1"/>
            <p:nvPr/>
          </p:nvSpPr>
          <p:spPr>
            <a:xfrm>
              <a:off x="2416539" y="4595663"/>
              <a:ext cx="580011" cy="492442"/>
            </a:xfrm>
            <a:prstGeom prst="rect">
              <a:avLst/>
            </a:prstGeom>
            <a:noFill/>
          </p:spPr>
          <p:txBody>
            <a:bodyPr wrap="square" rtlCol="0">
              <a:spAutoFit/>
            </a:bodyPr>
            <a:lstStyle/>
            <a:p>
              <a:pPr algn="ctr"/>
              <a:r>
                <a:rPr lang="en-US" altLang="zh-CN" sz="1800">
                  <a:solidFill>
                    <a:schemeClr val="tx1">
                      <a:lumMod val="50000"/>
                      <a:lumOff val="50000"/>
                    </a:schemeClr>
                  </a:solidFill>
                  <a:latin typeface="Impact" panose="020b0806030902050204" pitchFamily="34" charset="0"/>
                </a:rPr>
                <a:t>01</a:t>
              </a:r>
              <a:endParaRPr lang="zh-CN" altLang="en-US" sz="1800">
                <a:solidFill>
                  <a:schemeClr val="tx1">
                    <a:lumMod val="50000"/>
                    <a:lumOff val="50000"/>
                  </a:schemeClr>
                </a:solidFill>
                <a:latin typeface="Impact" panose="020b0806030902050204" pitchFamily="34" charset="0"/>
              </a:endParaRPr>
            </a:p>
          </p:txBody>
        </p:sp>
      </p:grpSp>
      <p:grpSp>
        <p:nvGrpSpPr>
          <p:cNvPr id="176" name="组合 175"/>
          <p:cNvGrpSpPr/>
          <p:nvPr/>
        </p:nvGrpSpPr>
        <p:grpSpPr>
          <a:xfrm>
            <a:off x="6810685" y="3227449"/>
            <a:ext cx="442118" cy="442118"/>
            <a:chOff x="9175092" y="4519292"/>
            <a:chExt cx="589414" cy="589490"/>
          </a:xfrm>
        </p:grpSpPr>
        <p:sp>
          <p:nvSpPr>
            <p:cNvPr id="177" name="椭圆 176"/>
            <p:cNvSpPr/>
            <p:nvPr/>
          </p:nvSpPr>
          <p:spPr>
            <a:xfrm>
              <a:off x="9175092" y="4519292"/>
              <a:ext cx="589414"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8" name="文本框 112"/>
            <p:cNvSpPr txBox="1"/>
            <p:nvPr/>
          </p:nvSpPr>
          <p:spPr>
            <a:xfrm>
              <a:off x="9182424" y="4595663"/>
              <a:ext cx="580011" cy="492442"/>
            </a:xfrm>
            <a:prstGeom prst="rect">
              <a:avLst/>
            </a:prstGeom>
            <a:noFill/>
          </p:spPr>
          <p:txBody>
            <a:bodyPr wrap="square" rtlCol="0">
              <a:spAutoFit/>
            </a:bodyPr>
            <a:lstStyle/>
            <a:p>
              <a:pPr algn="ctr"/>
              <a:r>
                <a:rPr lang="en-US" altLang="zh-CN" sz="1800">
                  <a:solidFill>
                    <a:schemeClr val="tx1">
                      <a:lumMod val="50000"/>
                      <a:lumOff val="50000"/>
                    </a:schemeClr>
                  </a:solidFill>
                  <a:latin typeface="Impact" panose="020b0806030902050204" pitchFamily="34" charset="0"/>
                </a:rPr>
                <a:t>02</a:t>
              </a:r>
              <a:endParaRPr lang="zh-CN" altLang="en-US" sz="1800">
                <a:solidFill>
                  <a:schemeClr val="tx1">
                    <a:lumMod val="50000"/>
                    <a:lumOff val="50000"/>
                  </a:schemeClr>
                </a:solidFill>
                <a:latin typeface="Impact" panose="020b0806030902050204" pitchFamily="34" charset="0"/>
              </a:endParaRPr>
            </a:p>
          </p:txBody>
        </p:sp>
      </p:grpSp>
      <p:sp>
        <p:nvSpPr>
          <p:cNvPr id="179" name="弧形 178"/>
          <p:cNvSpPr/>
          <p:nvPr/>
        </p:nvSpPr>
        <p:spPr>
          <a:xfrm>
            <a:off x="3590999" y="1426276"/>
            <a:ext cx="1812104" cy="1806888"/>
          </a:xfrm>
          <a:prstGeom prst="arc">
            <a:avLst>
              <a:gd name="adj1" fmla="val 49290"/>
              <a:gd name="adj2" fmla="val 16215601"/>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txBody>
          <a:bodyPr lIns="68580" tIns="34290" rIns="68580" bIns="34290" rtlCol="0" anchor="ctr"/>
          <a:lstStyle/>
          <a:p>
            <a:pPr algn="ctr"/>
            <a:endParaRPr lang="zh-CN" altLang="en-US"/>
          </a:p>
        </p:txBody>
      </p:sp>
      <p:sp>
        <p:nvSpPr>
          <p:cNvPr id="180" name="椭圆 179"/>
          <p:cNvSpPr/>
          <p:nvPr/>
        </p:nvSpPr>
        <p:spPr>
          <a:xfrm>
            <a:off x="5658687" y="1185115"/>
            <a:ext cx="515159" cy="515159"/>
          </a:xfrm>
          <a:prstGeom prst="ellipse">
            <a:avLst/>
          </a:prstGeom>
          <a:noFill/>
          <a:ln w="15875">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181" name="组合 180"/>
          <p:cNvGrpSpPr/>
          <p:nvPr/>
        </p:nvGrpSpPr>
        <p:grpSpPr>
          <a:xfrm>
            <a:off x="4413969" y="1403433"/>
            <a:ext cx="1262483" cy="45686"/>
            <a:chOff x="6000758" y="1869240"/>
            <a:chExt cx="1683092" cy="60914"/>
          </a:xfrm>
        </p:grpSpPr>
        <p:cxnSp>
          <p:nvCxnSpPr>
            <p:cNvPr id="182" name="直接连接符 181"/>
            <p:cNvCxnSpPr>
              <a:stCxn id="179" idx="2"/>
            </p:cNvCxnSpPr>
            <p:nvPr/>
          </p:nvCxnSpPr>
          <p:spPr>
            <a:xfrm flipV="1">
              <a:off x="6000758" y="1901701"/>
              <a:ext cx="1550893" cy="12"/>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3" name="椭圆 182"/>
            <p:cNvSpPr/>
            <p:nvPr/>
          </p:nvSpPr>
          <p:spPr>
            <a:xfrm>
              <a:off x="7622945" y="1869240"/>
              <a:ext cx="60905" cy="60914"/>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4" name="组合 183"/>
          <p:cNvGrpSpPr/>
          <p:nvPr/>
        </p:nvGrpSpPr>
        <p:grpSpPr>
          <a:xfrm>
            <a:off x="5696682" y="1213664"/>
            <a:ext cx="444846" cy="442118"/>
            <a:chOff x="7689946" y="1834246"/>
            <a:chExt cx="593051" cy="589490"/>
          </a:xfrm>
        </p:grpSpPr>
        <p:sp>
          <p:nvSpPr>
            <p:cNvPr id="185" name="椭圆 184"/>
            <p:cNvSpPr/>
            <p:nvPr/>
          </p:nvSpPr>
          <p:spPr>
            <a:xfrm>
              <a:off x="7689946" y="1834246"/>
              <a:ext cx="589414" cy="589490"/>
            </a:xfrm>
            <a:prstGeom prst="ellipse">
              <a:avLst/>
            </a:prstGeom>
            <a:gradFill>
              <a:gsLst>
                <a:gs pos="100000">
                  <a:schemeClr val="bg1">
                    <a:lumMod val="97000"/>
                  </a:schemeClr>
                </a:gs>
                <a:gs pos="0">
                  <a:schemeClr val="bg1">
                    <a:lumMod val="80000"/>
                  </a:schemeClr>
                </a:gs>
              </a:gsLst>
              <a:lin ang="2700000" scaled="1"/>
            </a:gradFill>
            <a:ln w="19050">
              <a:gradFill flip="none" rotWithShape="1">
                <a:gsLst>
                  <a:gs pos="0">
                    <a:schemeClr val="bg1"/>
                  </a:gs>
                  <a:gs pos="100000">
                    <a:schemeClr val="bg1">
                      <a:lumMod val="75000"/>
                    </a:schemeClr>
                  </a:gs>
                </a:gsLst>
                <a:lin ang="2700000" scaled="1"/>
              </a:gradFill>
            </a:ln>
            <a:effectLst>
              <a:outerShdw blurRad="1016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6" name="文本框 121"/>
            <p:cNvSpPr txBox="1"/>
            <p:nvPr/>
          </p:nvSpPr>
          <p:spPr>
            <a:xfrm>
              <a:off x="7702986" y="1899153"/>
              <a:ext cx="580011" cy="492442"/>
            </a:xfrm>
            <a:prstGeom prst="rect">
              <a:avLst/>
            </a:prstGeom>
            <a:noFill/>
          </p:spPr>
          <p:txBody>
            <a:bodyPr wrap="square" rtlCol="0">
              <a:spAutoFit/>
            </a:bodyPr>
            <a:lstStyle/>
            <a:p>
              <a:pPr algn="ctr"/>
              <a:r>
                <a:rPr lang="en-US" altLang="zh-CN" sz="1800">
                  <a:solidFill>
                    <a:schemeClr val="tx1">
                      <a:lumMod val="50000"/>
                      <a:lumOff val="50000"/>
                    </a:schemeClr>
                  </a:solidFill>
                  <a:latin typeface="Impact" panose="020b0806030902050204" pitchFamily="34" charset="0"/>
                </a:rPr>
                <a:t>03</a:t>
              </a:r>
              <a:endParaRPr lang="zh-CN" altLang="en-US" sz="1800">
                <a:solidFill>
                  <a:schemeClr val="tx1">
                    <a:lumMod val="50000"/>
                    <a:lumOff val="50000"/>
                  </a:schemeClr>
                </a:solidFill>
                <a:latin typeface="Impact" panose="020b0806030902050204" pitchFamily="34" charset="0"/>
              </a:endParaRPr>
            </a:p>
          </p:txBody>
        </p:sp>
      </p:grpSp>
      <p:sp>
        <p:nvSpPr>
          <p:cNvPr id="187" name="文本框 8"/>
          <p:cNvSpPr txBox="1"/>
          <p:nvPr/>
        </p:nvSpPr>
        <p:spPr>
          <a:xfrm>
            <a:off x="827584" y="4162749"/>
            <a:ext cx="7389592" cy="623248"/>
          </a:xfrm>
          <a:prstGeom prst="rect">
            <a:avLst/>
          </a:prstGeom>
          <a:noFill/>
        </p:spPr>
        <p:txBody>
          <a:bodyPr wrap="square" lIns="68580" tIns="34290" rIns="68580" bIns="34290" rtlCol="0">
            <a:spAutoFit/>
          </a:bodyPr>
          <a:lstStyle/>
          <a:p>
            <a:pPr algn="just"/>
            <a:r>
              <a:rPr lang="zh-CN" altLang="en-US" sz="1200">
                <a:solidFill>
                  <a:prstClr val="black"/>
                </a:solidFill>
                <a:latin typeface="微软雅黑" panose="020b0503020204020204" pitchFamily="34" charset="-122"/>
                <a:ea typeface="微软雅黑" panose="020b0503020204020204" pitchFamily="34" charset="-122"/>
                <a:cs typeface="方正兰亭纤黑简体"/>
              </a:rPr>
              <a:t> 单击此处添加文字阐述，添加简短问题说明文字，具体说明文字在此处添加此处。单击此处添加文字阐述，添加简短问题说明文字，具体说明文字在此处添加此处。单击此处添加文字阐述，添加简短问题说明文字，具体说明文字在此处添加此处。</a:t>
            </a:r>
            <a:endParaRPr lang="zh-CN" altLang="en-US" sz="1200">
              <a:solidFill>
                <a:prstClr val="black">
                  <a:lumMod val="50000"/>
                  <a:lumOff val="50000"/>
                </a:prstClr>
              </a:solidFill>
              <a:latin typeface="微软雅黑" panose="020b0503020204020204" pitchFamily="34" charset="-122"/>
              <a:ea typeface="微软雅黑" panose="020b0503020204020204" pitchFamily="34" charset="-122"/>
            </a:endParaRPr>
          </a:p>
        </p:txBody>
      </p:sp>
      <p:grpSp>
        <p:nvGrpSpPr>
          <p:cNvPr id="188" name="组合 187"/>
          <p:cNvGrpSpPr/>
          <p:nvPr/>
        </p:nvGrpSpPr>
        <p:grpSpPr>
          <a:xfrm>
            <a:off x="6225513" y="931183"/>
            <a:ext cx="2248020" cy="682308"/>
            <a:chOff x="3347209" y="3890565"/>
            <a:chExt cx="2081711" cy="909743"/>
          </a:xfrm>
        </p:grpSpPr>
        <p:sp>
          <p:nvSpPr>
            <p:cNvPr id="189" name="文本框 109"/>
            <p:cNvSpPr txBox="1"/>
            <p:nvPr/>
          </p:nvSpPr>
          <p:spPr>
            <a:xfrm>
              <a:off x="3546060" y="3890565"/>
              <a:ext cx="1725052" cy="369332"/>
            </a:xfrm>
            <a:prstGeom prst="rect">
              <a:avLst/>
            </a:prstGeom>
            <a:noFill/>
          </p:spPr>
          <p:txBody>
            <a:bodyPr wrap="square" rtlCol="0">
              <a:spAutoFit/>
            </a:bodyPr>
            <a:lstStyle/>
            <a:p>
              <a:pPr algn="ctr"/>
              <a:r>
                <a:rPr lang="zh-CN" altLang="en-US" sz="1200">
                  <a:solidFill>
                    <a:schemeClr val="tx1">
                      <a:lumMod val="50000"/>
                      <a:lumOff val="50000"/>
                    </a:schemeClr>
                  </a:solidFill>
                  <a:latin typeface="时尚中黑简体" pitchFamily="2" charset="-122"/>
                  <a:ea typeface="时尚中黑简体" pitchFamily="2" charset="-122"/>
                </a:rPr>
                <a:t>在此添加标题</a:t>
              </a:r>
              <a:endParaRPr lang="zh-CN" altLang="en-US" sz="1200">
                <a:solidFill>
                  <a:schemeClr val="tx1">
                    <a:lumMod val="50000"/>
                    <a:lumOff val="50000"/>
                  </a:schemeClr>
                </a:solidFill>
                <a:latin typeface="时尚中黑简体" pitchFamily="2" charset="-122"/>
                <a:ea typeface="时尚中黑简体" pitchFamily="2" charset="-122"/>
              </a:endParaRPr>
            </a:p>
          </p:txBody>
        </p:sp>
        <p:sp>
          <p:nvSpPr>
            <p:cNvPr id="190" name="文本框 110"/>
            <p:cNvSpPr txBox="1"/>
            <p:nvPr/>
          </p:nvSpPr>
          <p:spPr>
            <a:xfrm>
              <a:off x="3347209" y="4135511"/>
              <a:ext cx="2081711" cy="664797"/>
            </a:xfrm>
            <a:prstGeom prst="rect">
              <a:avLst/>
            </a:prstGeom>
            <a:noFill/>
          </p:spPr>
          <p:txBody>
            <a:bodyPr wrap="square" rtlCol="0">
              <a:spAutoFit/>
            </a:bodyPr>
            <a:lstStyle/>
            <a:p>
              <a:pPr lvl="0" algn="ctr">
                <a:lnSpc>
                  <a:spcPct val="120000"/>
                </a:lnSpc>
              </a:pPr>
              <a:r>
                <a:rPr lang="zh-CN" altLang="en-US" sz="11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sp>
        <p:nvSpPr>
          <p:cNvPr id="191" name="TextBox 190"/>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1"/>
                                        </p:tgtEl>
                                        <p:attrNameLst>
                                          <p:attrName>style.visibility</p:attrName>
                                        </p:attrNameLst>
                                      </p:cBhvr>
                                      <p:to>
                                        <p:strVal val="visible"/>
                                      </p:to>
                                    </p:set>
                                    <p:animEffect transition="in" filter="wipe(left)">
                                      <p:cBhvr>
                                        <p:cTn id="7" dur="500"/>
                                        <p:tgtEl>
                                          <p:spTgt spid="191"/>
                                        </p:tgtEl>
                                      </p:cBhvr>
                                    </p:animEffect>
                                  </p:childTnLst>
                                </p:cTn>
                              </p:par>
                            </p:childTnLst>
                          </p:cTn>
                        </p:par>
                        <p:par>
                          <p:cTn id="8" fill="hold" nodeType="afterGroup">
                            <p:stCondLst>
                              <p:cond delay="500"/>
                            </p:stCondLst>
                            <p:childTnLst>
                              <p:par>
                                <p:cTn id="9" presetID="16" presetClass="entr" presetSubtype="21" fill="hold"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barn(inVertical)">
                                      <p:cBhvr>
                                        <p:cTn id="11" dur="250"/>
                                        <p:tgtEl>
                                          <p:spTgt spid="105"/>
                                        </p:tgtEl>
                                      </p:cBhvr>
                                    </p:animEffect>
                                  </p:childTnLst>
                                </p:cTn>
                              </p:par>
                            </p:childTnLst>
                          </p:cTn>
                        </p:par>
                        <p:par>
                          <p:cTn id="12" fill="hold" nodeType="afterGroup">
                            <p:stCondLst>
                              <p:cond delay="750"/>
                            </p:stCondLst>
                            <p:childTnLst>
                              <p:par>
                                <p:cTn id="13" presetID="22" presetClass="entr" presetSubtype="4" fill="hold" grpId="0" nodeType="after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wipe(down)">
                                      <p:cBhvr>
                                        <p:cTn id="15" dur="250"/>
                                        <p:tgtEl>
                                          <p:spTgt spid="86"/>
                                        </p:tgtEl>
                                      </p:cBhvr>
                                    </p:animEffect>
                                  </p:childTnLst>
                                </p:cTn>
                              </p:par>
                            </p:childTnLst>
                          </p:cTn>
                        </p:par>
                        <p:par>
                          <p:cTn id="16" fill="hold" nodeType="afterGroup">
                            <p:stCondLst>
                              <p:cond delay="1000"/>
                            </p:stCondLst>
                            <p:childTnLst>
                              <p:par>
                                <p:cTn id="17" presetID="22" presetClass="entr" presetSubtype="8" fill="hold" nodeType="afterEffect">
                                  <p:stCondLst>
                                    <p:cond delay="0"/>
                                  </p:stCondLst>
                                  <p:childTnLst>
                                    <p:set>
                                      <p:cBhvr>
                                        <p:cTn id="18" dur="1" fill="hold">
                                          <p:stCondLst>
                                            <p:cond delay="0"/>
                                          </p:stCondLst>
                                        </p:cTn>
                                        <p:tgtEl>
                                          <p:spTgt spid="141"/>
                                        </p:tgtEl>
                                        <p:attrNameLst>
                                          <p:attrName>style.visibility</p:attrName>
                                        </p:attrNameLst>
                                      </p:cBhvr>
                                      <p:to>
                                        <p:strVal val="visible"/>
                                      </p:to>
                                    </p:set>
                                    <p:animEffect transition="in" filter="wipe(left)">
                                      <p:cBhvr>
                                        <p:cTn id="19" dur="250"/>
                                        <p:tgtEl>
                                          <p:spTgt spid="141"/>
                                        </p:tgtEl>
                                      </p:cBhvr>
                                    </p:animEffect>
                                  </p:childTnLst>
                                </p:cTn>
                              </p:par>
                            </p:childTnLst>
                          </p:cTn>
                        </p:par>
                        <p:par>
                          <p:cTn id="20" fill="hold" nodeType="afterGroup">
                            <p:stCondLst>
                              <p:cond delay="1250"/>
                            </p:stCondLst>
                            <p:childTnLst>
                              <p:par>
                                <p:cTn id="21" presetID="22" presetClass="entr" presetSubtype="8" fill="hold" grpId="0"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250"/>
                                        <p:tgtEl>
                                          <p:spTgt spid="89"/>
                                        </p:tgtEl>
                                      </p:cBhvr>
                                    </p:animEffect>
                                  </p:childTnLst>
                                </p:cTn>
                              </p:par>
                            </p:childTnLst>
                          </p:cTn>
                        </p:par>
                        <p:par>
                          <p:cTn id="24" fill="hold" nodeType="afterGroup">
                            <p:stCondLst>
                              <p:cond delay="1500"/>
                            </p:stCondLst>
                            <p:childTnLst>
                              <p:par>
                                <p:cTn id="25" presetID="16" presetClass="entr" presetSubtype="21" fill="hold"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barn(inVertical)">
                                      <p:cBhvr>
                                        <p:cTn id="27" dur="250"/>
                                        <p:tgtEl>
                                          <p:spTgt spid="110"/>
                                        </p:tgtEl>
                                      </p:cBhvr>
                                    </p:animEffect>
                                  </p:childTnLst>
                                </p:cTn>
                              </p:par>
                            </p:childTnLst>
                          </p:cTn>
                        </p:par>
                        <p:par>
                          <p:cTn id="28" fill="hold" nodeType="afterGroup">
                            <p:stCondLst>
                              <p:cond delay="1750"/>
                            </p:stCondLst>
                            <p:childTnLst>
                              <p:par>
                                <p:cTn id="29" presetID="22" presetClass="entr" presetSubtype="8" fill="hold" nodeType="afterEffect">
                                  <p:stCondLst>
                                    <p:cond delay="0"/>
                                  </p:stCondLst>
                                  <p:childTnLst>
                                    <p:set>
                                      <p:cBhvr>
                                        <p:cTn id="30" dur="1" fill="hold">
                                          <p:stCondLst>
                                            <p:cond delay="0"/>
                                          </p:stCondLst>
                                        </p:cTn>
                                        <p:tgtEl>
                                          <p:spTgt spid="145"/>
                                        </p:tgtEl>
                                        <p:attrNameLst>
                                          <p:attrName>style.visibility</p:attrName>
                                        </p:attrNameLst>
                                      </p:cBhvr>
                                      <p:to>
                                        <p:strVal val="visible"/>
                                      </p:to>
                                    </p:set>
                                    <p:animEffect transition="in" filter="wipe(left)">
                                      <p:cBhvr>
                                        <p:cTn id="31" dur="250"/>
                                        <p:tgtEl>
                                          <p:spTgt spid="145"/>
                                        </p:tgtEl>
                                      </p:cBhvr>
                                    </p:animEffect>
                                  </p:childTnLst>
                                </p:cTn>
                              </p:par>
                            </p:childTnLst>
                          </p:cTn>
                        </p:par>
                        <p:par>
                          <p:cTn id="32" fill="hold" nodeType="afterGroup">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79"/>
                                        </p:tgtEl>
                                        <p:attrNameLst>
                                          <p:attrName>style.visibility</p:attrName>
                                        </p:attrNameLst>
                                      </p:cBhvr>
                                      <p:to>
                                        <p:strVal val="visible"/>
                                      </p:to>
                                    </p:set>
                                    <p:animEffect transition="in" filter="wipe(left)">
                                      <p:cBhvr>
                                        <p:cTn id="35" dur="250"/>
                                        <p:tgtEl>
                                          <p:spTgt spid="179"/>
                                        </p:tgtEl>
                                      </p:cBhvr>
                                    </p:animEffect>
                                  </p:childTnLst>
                                </p:cTn>
                              </p:par>
                            </p:childTnLst>
                          </p:cTn>
                        </p:par>
                        <p:par>
                          <p:cTn id="36" fill="hold" nodeType="afterGroup">
                            <p:stCondLst>
                              <p:cond delay="2250"/>
                            </p:stCondLst>
                            <p:childTnLst>
                              <p:par>
                                <p:cTn id="37" presetID="16" presetClass="entr" presetSubtype="21" fill="hold" nodeType="after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barn(inVertical)">
                                      <p:cBhvr>
                                        <p:cTn id="39" dur="250"/>
                                        <p:tgtEl>
                                          <p:spTgt spid="93"/>
                                        </p:tgtEl>
                                      </p:cBhvr>
                                    </p:animEffect>
                                  </p:childTnLst>
                                </p:cTn>
                              </p:par>
                            </p:childTnLst>
                          </p:cTn>
                        </p:par>
                        <p:par>
                          <p:cTn id="40" fill="hold" nodeType="afterGroup">
                            <p:stCondLst>
                              <p:cond delay="2500"/>
                            </p:stCondLst>
                            <p:childTnLst>
                              <p:par>
                                <p:cTn id="41" presetID="22" presetClass="entr" presetSubtype="8" fill="hold" nodeType="afterEffect">
                                  <p:stCondLst>
                                    <p:cond delay="0"/>
                                  </p:stCondLst>
                                  <p:childTnLst>
                                    <p:set>
                                      <p:cBhvr>
                                        <p:cTn id="42" dur="1" fill="hold">
                                          <p:stCondLst>
                                            <p:cond delay="0"/>
                                          </p:stCondLst>
                                        </p:cTn>
                                        <p:tgtEl>
                                          <p:spTgt spid="149"/>
                                        </p:tgtEl>
                                        <p:attrNameLst>
                                          <p:attrName>style.visibility</p:attrName>
                                        </p:attrNameLst>
                                      </p:cBhvr>
                                      <p:to>
                                        <p:strVal val="visible"/>
                                      </p:to>
                                    </p:set>
                                    <p:animEffect transition="in" filter="wipe(left)">
                                      <p:cBhvr>
                                        <p:cTn id="43" dur="250"/>
                                        <p:tgtEl>
                                          <p:spTgt spid="149"/>
                                        </p:tgtEl>
                                      </p:cBhvr>
                                    </p:animEffect>
                                  </p:childTnLst>
                                </p:cTn>
                              </p:par>
                            </p:childTnLst>
                          </p:cTn>
                        </p:par>
                        <p:par>
                          <p:cTn id="44" fill="hold" nodeType="afterGroup">
                            <p:stCondLst>
                              <p:cond delay="2750"/>
                            </p:stCondLst>
                            <p:childTnLst>
                              <p:par>
                                <p:cTn id="45" presetID="22" presetClass="entr" presetSubtype="8" fill="hold" grpId="0" nodeType="after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wipe(left)">
                                      <p:cBhvr>
                                        <p:cTn id="47" dur="250"/>
                                        <p:tgtEl>
                                          <p:spTgt spid="91"/>
                                        </p:tgtEl>
                                      </p:cBhvr>
                                    </p:animEffect>
                                  </p:childTnLst>
                                </p:cTn>
                              </p:par>
                            </p:childTnLst>
                          </p:cTn>
                        </p:par>
                        <p:par>
                          <p:cTn id="48" fill="hold" nodeType="afterGroup">
                            <p:stCondLst>
                              <p:cond delay="3000"/>
                            </p:stCondLst>
                            <p:childTnLst>
                              <p:par>
                                <p:cTn id="49" presetID="16" presetClass="entr" presetSubtype="21" fill="hold"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barn(inVertical)">
                                      <p:cBhvr>
                                        <p:cTn id="51" dur="250"/>
                                        <p:tgtEl>
                                          <p:spTgt spid="115"/>
                                        </p:tgtEl>
                                      </p:cBhvr>
                                    </p:animEffect>
                                  </p:childTnLst>
                                </p:cTn>
                              </p:par>
                            </p:childTnLst>
                          </p:cTn>
                        </p:par>
                        <p:par>
                          <p:cTn id="52" fill="hold" nodeType="afterGroup">
                            <p:stCondLst>
                              <p:cond delay="3250"/>
                            </p:stCondLst>
                            <p:childTnLst>
                              <p:par>
                                <p:cTn id="53" presetID="22" presetClass="entr" presetSubtype="8" fill="hold" nodeType="afterEffect">
                                  <p:stCondLst>
                                    <p:cond delay="0"/>
                                  </p:stCondLst>
                                  <p:childTnLst>
                                    <p:set>
                                      <p:cBhvr>
                                        <p:cTn id="54" dur="1" fill="hold">
                                          <p:stCondLst>
                                            <p:cond delay="0"/>
                                          </p:stCondLst>
                                        </p:cTn>
                                        <p:tgtEl>
                                          <p:spTgt spid="153"/>
                                        </p:tgtEl>
                                        <p:attrNameLst>
                                          <p:attrName>style.visibility</p:attrName>
                                        </p:attrNameLst>
                                      </p:cBhvr>
                                      <p:to>
                                        <p:strVal val="visible"/>
                                      </p:to>
                                    </p:set>
                                    <p:animEffect transition="in" filter="wipe(left)">
                                      <p:cBhvr>
                                        <p:cTn id="55" dur="250"/>
                                        <p:tgtEl>
                                          <p:spTgt spid="153"/>
                                        </p:tgtEl>
                                      </p:cBhvr>
                                    </p:animEffect>
                                  </p:childTnLst>
                                </p:cTn>
                              </p:par>
                            </p:childTnLst>
                          </p:cTn>
                        </p:par>
                        <p:par>
                          <p:cTn id="56" fill="hold" nodeType="afterGroup">
                            <p:stCondLst>
                              <p:cond delay="3500"/>
                            </p:stCondLst>
                            <p:childTnLst>
                              <p:par>
                                <p:cTn id="57" presetID="22" presetClass="entr" presetSubtype="8"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wipe(left)">
                                      <p:cBhvr>
                                        <p:cTn id="59" dur="250"/>
                                        <p:tgtEl>
                                          <p:spTgt spid="90"/>
                                        </p:tgtEl>
                                      </p:cBhvr>
                                    </p:animEffect>
                                  </p:childTnLst>
                                </p:cTn>
                              </p:par>
                            </p:childTnLst>
                          </p:cTn>
                        </p:par>
                        <p:par>
                          <p:cTn id="60" fill="hold" nodeType="afterGroup">
                            <p:stCondLst>
                              <p:cond delay="3750"/>
                            </p:stCondLst>
                            <p:childTnLst>
                              <p:par>
                                <p:cTn id="61" presetID="16" presetClass="entr" presetSubtype="21" fill="hold" nodeType="afterEffect">
                                  <p:stCondLst>
                                    <p:cond delay="0"/>
                                  </p:stCondLst>
                                  <p:childTnLst>
                                    <p:set>
                                      <p:cBhvr>
                                        <p:cTn id="62" dur="1" fill="hold">
                                          <p:stCondLst>
                                            <p:cond delay="0"/>
                                          </p:stCondLst>
                                        </p:cTn>
                                        <p:tgtEl>
                                          <p:spTgt spid="123"/>
                                        </p:tgtEl>
                                        <p:attrNameLst>
                                          <p:attrName>style.visibility</p:attrName>
                                        </p:attrNameLst>
                                      </p:cBhvr>
                                      <p:to>
                                        <p:strVal val="visible"/>
                                      </p:to>
                                    </p:set>
                                    <p:animEffect transition="in" filter="barn(inVertical)">
                                      <p:cBhvr>
                                        <p:cTn id="63" dur="250"/>
                                        <p:tgtEl>
                                          <p:spTgt spid="123"/>
                                        </p:tgtEl>
                                      </p:cBhvr>
                                    </p:animEffect>
                                  </p:childTnLst>
                                </p:cTn>
                              </p:par>
                            </p:childTnLst>
                          </p:cTn>
                        </p:par>
                        <p:par>
                          <p:cTn id="64" fill="hold" nodeType="afterGroup">
                            <p:stCondLst>
                              <p:cond delay="4000"/>
                            </p:stCondLst>
                            <p:childTnLst>
                              <p:par>
                                <p:cTn id="65" presetID="22" presetClass="entr" presetSubtype="1" fill="hold" grpId="0" nodeType="afterEffect">
                                  <p:stCondLst>
                                    <p:cond delay="0"/>
                                  </p:stCondLst>
                                  <p:childTnLst>
                                    <p:set>
                                      <p:cBhvr>
                                        <p:cTn id="66" dur="1" fill="hold">
                                          <p:stCondLst>
                                            <p:cond delay="0"/>
                                          </p:stCondLst>
                                        </p:cTn>
                                        <p:tgtEl>
                                          <p:spTgt spid="157"/>
                                        </p:tgtEl>
                                        <p:attrNameLst>
                                          <p:attrName>style.visibility</p:attrName>
                                        </p:attrNameLst>
                                      </p:cBhvr>
                                      <p:to>
                                        <p:strVal val="visible"/>
                                      </p:to>
                                    </p:set>
                                    <p:animEffect transition="in" filter="wipe(up)">
                                      <p:cBhvr>
                                        <p:cTn id="67" dur="250"/>
                                        <p:tgtEl>
                                          <p:spTgt spid="157"/>
                                        </p:tgtEl>
                                      </p:cBhvr>
                                    </p:animEffect>
                                  </p:childTnLst>
                                </p:cTn>
                              </p:par>
                            </p:childTnLst>
                          </p:cTn>
                        </p:par>
                        <p:par>
                          <p:cTn id="68" fill="hold" nodeType="afterGroup">
                            <p:stCondLst>
                              <p:cond delay="4250"/>
                            </p:stCondLst>
                            <p:childTnLst>
                              <p:par>
                                <p:cTn id="69" presetID="22" presetClass="entr" presetSubtype="1" fill="hold" nodeType="afterEffect">
                                  <p:stCondLst>
                                    <p:cond delay="0"/>
                                  </p:stCondLst>
                                  <p:childTnLst>
                                    <p:set>
                                      <p:cBhvr>
                                        <p:cTn id="70" dur="1" fill="hold">
                                          <p:stCondLst>
                                            <p:cond delay="0"/>
                                          </p:stCondLst>
                                        </p:cTn>
                                        <p:tgtEl>
                                          <p:spTgt spid="158"/>
                                        </p:tgtEl>
                                        <p:attrNameLst>
                                          <p:attrName>style.visibility</p:attrName>
                                        </p:attrNameLst>
                                      </p:cBhvr>
                                      <p:to>
                                        <p:strVal val="visible"/>
                                      </p:to>
                                    </p:set>
                                    <p:animEffect transition="in" filter="wipe(up)">
                                      <p:cBhvr>
                                        <p:cTn id="71" dur="250"/>
                                        <p:tgtEl>
                                          <p:spTgt spid="158"/>
                                        </p:tgtEl>
                                      </p:cBhvr>
                                    </p:animEffect>
                                  </p:childTnLst>
                                </p:cTn>
                              </p:par>
                            </p:childTnLst>
                          </p:cTn>
                        </p:par>
                        <p:par>
                          <p:cTn id="72" fill="hold" nodeType="afterGroup">
                            <p:stCondLst>
                              <p:cond delay="4500"/>
                            </p:stCondLst>
                            <p:childTnLst>
                              <p:par>
                                <p:cTn id="73" presetID="16" presetClass="entr" presetSubtype="21" fill="hold" nodeType="afterEffect">
                                  <p:stCondLst>
                                    <p:cond delay="0"/>
                                  </p:stCondLst>
                                  <p:childTnLst>
                                    <p:set>
                                      <p:cBhvr>
                                        <p:cTn id="74" dur="1" fill="hold">
                                          <p:stCondLst>
                                            <p:cond delay="0"/>
                                          </p:stCondLst>
                                        </p:cTn>
                                        <p:tgtEl>
                                          <p:spTgt spid="173"/>
                                        </p:tgtEl>
                                        <p:attrNameLst>
                                          <p:attrName>style.visibility</p:attrName>
                                        </p:attrNameLst>
                                      </p:cBhvr>
                                      <p:to>
                                        <p:strVal val="visible"/>
                                      </p:to>
                                    </p:set>
                                    <p:animEffect transition="in" filter="barn(inVertical)">
                                      <p:cBhvr>
                                        <p:cTn id="75" dur="250"/>
                                        <p:tgtEl>
                                          <p:spTgt spid="173"/>
                                        </p:tgtEl>
                                      </p:cBhvr>
                                    </p:animEffect>
                                  </p:childTnLst>
                                </p:cTn>
                              </p:par>
                            </p:childTnLst>
                          </p:cTn>
                        </p:par>
                        <p:par>
                          <p:cTn id="76" fill="hold" nodeType="afterGroup">
                            <p:stCondLst>
                              <p:cond delay="4750"/>
                            </p:stCondLst>
                            <p:childTnLst>
                              <p:par>
                                <p:cTn id="77" presetID="22" presetClass="entr" presetSubtype="8" fill="hold" nodeType="afterEffect">
                                  <p:stCondLst>
                                    <p:cond delay="0"/>
                                  </p:stCondLst>
                                  <p:childTnLst>
                                    <p:set>
                                      <p:cBhvr>
                                        <p:cTn id="78" dur="1" fill="hold">
                                          <p:stCondLst>
                                            <p:cond delay="0"/>
                                          </p:stCondLst>
                                        </p:cTn>
                                        <p:tgtEl>
                                          <p:spTgt spid="167"/>
                                        </p:tgtEl>
                                        <p:attrNameLst>
                                          <p:attrName>style.visibility</p:attrName>
                                        </p:attrNameLst>
                                      </p:cBhvr>
                                      <p:to>
                                        <p:strVal val="visible"/>
                                      </p:to>
                                    </p:set>
                                    <p:animEffect transition="in" filter="wipe(left)">
                                      <p:cBhvr>
                                        <p:cTn id="79" dur="250"/>
                                        <p:tgtEl>
                                          <p:spTgt spid="167"/>
                                        </p:tgtEl>
                                      </p:cBhvr>
                                    </p:animEffect>
                                  </p:childTnLst>
                                </p:cTn>
                              </p:par>
                            </p:childTnLst>
                          </p:cTn>
                        </p:par>
                        <p:par>
                          <p:cTn id="80" fill="hold" nodeType="afterGroup">
                            <p:stCondLst>
                              <p:cond delay="5000"/>
                            </p:stCondLst>
                            <p:childTnLst>
                              <p:par>
                                <p:cTn id="81" presetID="22" presetClass="entr" presetSubtype="1" fill="hold" grpId="0" nodeType="afterEffect">
                                  <p:stCondLst>
                                    <p:cond delay="0"/>
                                  </p:stCondLst>
                                  <p:childTnLst>
                                    <p:set>
                                      <p:cBhvr>
                                        <p:cTn id="82" dur="1" fill="hold">
                                          <p:stCondLst>
                                            <p:cond delay="0"/>
                                          </p:stCondLst>
                                        </p:cTn>
                                        <p:tgtEl>
                                          <p:spTgt spid="162"/>
                                        </p:tgtEl>
                                        <p:attrNameLst>
                                          <p:attrName>style.visibility</p:attrName>
                                        </p:attrNameLst>
                                      </p:cBhvr>
                                      <p:to>
                                        <p:strVal val="visible"/>
                                      </p:to>
                                    </p:set>
                                    <p:animEffect transition="in" filter="wipe(up)">
                                      <p:cBhvr>
                                        <p:cTn id="83" dur="250"/>
                                        <p:tgtEl>
                                          <p:spTgt spid="162"/>
                                        </p:tgtEl>
                                      </p:cBhvr>
                                    </p:animEffect>
                                  </p:childTnLst>
                                </p:cTn>
                              </p:par>
                            </p:childTnLst>
                          </p:cTn>
                        </p:par>
                        <p:par>
                          <p:cTn id="84" fill="hold" nodeType="afterGroup">
                            <p:stCondLst>
                              <p:cond delay="5250"/>
                            </p:stCondLst>
                            <p:childTnLst>
                              <p:par>
                                <p:cTn id="85" presetID="22" presetClass="entr" presetSubtype="1" fill="hold" nodeType="afterEffect">
                                  <p:stCondLst>
                                    <p:cond delay="0"/>
                                  </p:stCondLst>
                                  <p:childTnLst>
                                    <p:set>
                                      <p:cBhvr>
                                        <p:cTn id="86" dur="1" fill="hold">
                                          <p:stCondLst>
                                            <p:cond delay="0"/>
                                          </p:stCondLst>
                                        </p:cTn>
                                        <p:tgtEl>
                                          <p:spTgt spid="163"/>
                                        </p:tgtEl>
                                        <p:attrNameLst>
                                          <p:attrName>style.visibility</p:attrName>
                                        </p:attrNameLst>
                                      </p:cBhvr>
                                      <p:to>
                                        <p:strVal val="visible"/>
                                      </p:to>
                                    </p:set>
                                    <p:animEffect transition="in" filter="wipe(up)">
                                      <p:cBhvr>
                                        <p:cTn id="87" dur="250"/>
                                        <p:tgtEl>
                                          <p:spTgt spid="163"/>
                                        </p:tgtEl>
                                      </p:cBhvr>
                                    </p:animEffect>
                                  </p:childTnLst>
                                </p:cTn>
                              </p:par>
                            </p:childTnLst>
                          </p:cTn>
                        </p:par>
                        <p:par>
                          <p:cTn id="88" fill="hold" nodeType="afterGroup">
                            <p:stCondLst>
                              <p:cond delay="5500"/>
                            </p:stCondLst>
                            <p:childTnLst>
                              <p:par>
                                <p:cTn id="89" presetID="16" presetClass="entr" presetSubtype="21" fill="hold" nodeType="afterEffect">
                                  <p:stCondLst>
                                    <p:cond delay="0"/>
                                  </p:stCondLst>
                                  <p:childTnLst>
                                    <p:set>
                                      <p:cBhvr>
                                        <p:cTn id="90" dur="1" fill="hold">
                                          <p:stCondLst>
                                            <p:cond delay="0"/>
                                          </p:stCondLst>
                                        </p:cTn>
                                        <p:tgtEl>
                                          <p:spTgt spid="176"/>
                                        </p:tgtEl>
                                        <p:attrNameLst>
                                          <p:attrName>style.visibility</p:attrName>
                                        </p:attrNameLst>
                                      </p:cBhvr>
                                      <p:to>
                                        <p:strVal val="visible"/>
                                      </p:to>
                                    </p:set>
                                    <p:animEffect transition="in" filter="barn(inVertical)">
                                      <p:cBhvr>
                                        <p:cTn id="91" dur="250"/>
                                        <p:tgtEl>
                                          <p:spTgt spid="176"/>
                                        </p:tgtEl>
                                      </p:cBhvr>
                                    </p:animEffect>
                                  </p:childTnLst>
                                </p:cTn>
                              </p:par>
                            </p:childTnLst>
                          </p:cTn>
                        </p:par>
                        <p:par>
                          <p:cTn id="92" fill="hold" nodeType="afterGroup">
                            <p:stCondLst>
                              <p:cond delay="5750"/>
                            </p:stCondLst>
                            <p:childTnLst>
                              <p:par>
                                <p:cTn id="93" presetID="22" presetClass="entr" presetSubtype="2" fill="hold" nodeType="afterEffect">
                                  <p:stCondLst>
                                    <p:cond delay="0"/>
                                  </p:stCondLst>
                                  <p:childTnLst>
                                    <p:set>
                                      <p:cBhvr>
                                        <p:cTn id="94" dur="1" fill="hold">
                                          <p:stCondLst>
                                            <p:cond delay="0"/>
                                          </p:stCondLst>
                                        </p:cTn>
                                        <p:tgtEl>
                                          <p:spTgt spid="170"/>
                                        </p:tgtEl>
                                        <p:attrNameLst>
                                          <p:attrName>style.visibility</p:attrName>
                                        </p:attrNameLst>
                                      </p:cBhvr>
                                      <p:to>
                                        <p:strVal val="visible"/>
                                      </p:to>
                                    </p:set>
                                    <p:animEffect transition="in" filter="wipe(right)">
                                      <p:cBhvr>
                                        <p:cTn id="95" dur="250"/>
                                        <p:tgtEl>
                                          <p:spTgt spid="170"/>
                                        </p:tgtEl>
                                      </p:cBhvr>
                                    </p:animEffect>
                                  </p:childTnLst>
                                </p:cTn>
                              </p:par>
                            </p:childTnLst>
                          </p:cTn>
                        </p:par>
                        <p:par>
                          <p:cTn id="96" fill="hold" nodeType="afterGroup">
                            <p:stCondLst>
                              <p:cond delay="6000"/>
                            </p:stCondLst>
                            <p:childTnLst>
                              <p:par>
                                <p:cTn id="97" presetID="22" presetClass="entr" presetSubtype="8" fill="hold" nodeType="afterEffect">
                                  <p:stCondLst>
                                    <p:cond delay="0"/>
                                  </p:stCondLst>
                                  <p:childTnLst>
                                    <p:set>
                                      <p:cBhvr>
                                        <p:cTn id="98" dur="1" fill="hold">
                                          <p:stCondLst>
                                            <p:cond delay="0"/>
                                          </p:stCondLst>
                                        </p:cTn>
                                        <p:tgtEl>
                                          <p:spTgt spid="181"/>
                                        </p:tgtEl>
                                        <p:attrNameLst>
                                          <p:attrName>style.visibility</p:attrName>
                                        </p:attrNameLst>
                                      </p:cBhvr>
                                      <p:to>
                                        <p:strVal val="visible"/>
                                      </p:to>
                                    </p:set>
                                    <p:animEffect transition="in" filter="wipe(left)">
                                      <p:cBhvr>
                                        <p:cTn id="99" dur="250"/>
                                        <p:tgtEl>
                                          <p:spTgt spid="181"/>
                                        </p:tgtEl>
                                      </p:cBhvr>
                                    </p:animEffect>
                                  </p:childTnLst>
                                </p:cTn>
                              </p:par>
                            </p:childTnLst>
                          </p:cTn>
                        </p:par>
                        <p:par>
                          <p:cTn id="100" fill="hold" nodeType="afterGroup">
                            <p:stCondLst>
                              <p:cond delay="6250"/>
                            </p:stCondLst>
                            <p:childTnLst>
                              <p:par>
                                <p:cTn id="101" presetID="22" presetClass="entr" presetSubtype="8" fill="hold" grpId="0" nodeType="afterEffect">
                                  <p:stCondLst>
                                    <p:cond delay="0"/>
                                  </p:stCondLst>
                                  <p:childTnLst>
                                    <p:set>
                                      <p:cBhvr>
                                        <p:cTn id="102" dur="1" fill="hold">
                                          <p:stCondLst>
                                            <p:cond delay="0"/>
                                          </p:stCondLst>
                                        </p:cTn>
                                        <p:tgtEl>
                                          <p:spTgt spid="180"/>
                                        </p:tgtEl>
                                        <p:attrNameLst>
                                          <p:attrName>style.visibility</p:attrName>
                                        </p:attrNameLst>
                                      </p:cBhvr>
                                      <p:to>
                                        <p:strVal val="visible"/>
                                      </p:to>
                                    </p:set>
                                    <p:animEffect transition="in" filter="wipe(left)">
                                      <p:cBhvr>
                                        <p:cTn id="103" dur="250"/>
                                        <p:tgtEl>
                                          <p:spTgt spid="180"/>
                                        </p:tgtEl>
                                      </p:cBhvr>
                                    </p:animEffect>
                                  </p:childTnLst>
                                </p:cTn>
                              </p:par>
                            </p:childTnLst>
                          </p:cTn>
                        </p:par>
                        <p:par>
                          <p:cTn id="104" fill="hold" nodeType="afterGroup">
                            <p:stCondLst>
                              <p:cond delay="6500"/>
                            </p:stCondLst>
                            <p:childTnLst>
                              <p:par>
                                <p:cTn id="105" presetID="16" presetClass="entr" presetSubtype="21" fill="hold" nodeType="afterEffect">
                                  <p:stCondLst>
                                    <p:cond delay="0"/>
                                  </p:stCondLst>
                                  <p:childTnLst>
                                    <p:set>
                                      <p:cBhvr>
                                        <p:cTn id="106" dur="1" fill="hold">
                                          <p:stCondLst>
                                            <p:cond delay="0"/>
                                          </p:stCondLst>
                                        </p:cTn>
                                        <p:tgtEl>
                                          <p:spTgt spid="184"/>
                                        </p:tgtEl>
                                        <p:attrNameLst>
                                          <p:attrName>style.visibility</p:attrName>
                                        </p:attrNameLst>
                                      </p:cBhvr>
                                      <p:to>
                                        <p:strVal val="visible"/>
                                      </p:to>
                                    </p:set>
                                    <p:animEffect transition="in" filter="barn(inVertical)">
                                      <p:cBhvr>
                                        <p:cTn id="107" dur="250"/>
                                        <p:tgtEl>
                                          <p:spTgt spid="184"/>
                                        </p:tgtEl>
                                      </p:cBhvr>
                                    </p:animEffect>
                                  </p:childTnLst>
                                </p:cTn>
                              </p:par>
                            </p:childTnLst>
                          </p:cTn>
                        </p:par>
                        <p:par>
                          <p:cTn id="108" fill="hold" nodeType="afterGroup">
                            <p:stCondLst>
                              <p:cond delay="6750"/>
                            </p:stCondLst>
                            <p:childTnLst>
                              <p:par>
                                <p:cTn id="109" presetID="22" presetClass="entr" presetSubtype="8" fill="hold" nodeType="afterEffect">
                                  <p:stCondLst>
                                    <p:cond delay="0"/>
                                  </p:stCondLst>
                                  <p:childTnLst>
                                    <p:set>
                                      <p:cBhvr>
                                        <p:cTn id="110" dur="1" fill="hold">
                                          <p:stCondLst>
                                            <p:cond delay="0"/>
                                          </p:stCondLst>
                                        </p:cTn>
                                        <p:tgtEl>
                                          <p:spTgt spid="188"/>
                                        </p:tgtEl>
                                        <p:attrNameLst>
                                          <p:attrName>style.visibility</p:attrName>
                                        </p:attrNameLst>
                                      </p:cBhvr>
                                      <p:to>
                                        <p:strVal val="visible"/>
                                      </p:to>
                                    </p:set>
                                    <p:animEffect transition="in" filter="wipe(left)">
                                      <p:cBhvr>
                                        <p:cTn id="111" dur="250"/>
                                        <p:tgtEl>
                                          <p:spTgt spid="188"/>
                                        </p:tgtEl>
                                      </p:cBhvr>
                                    </p:animEffect>
                                  </p:childTnLst>
                                </p:cTn>
                              </p:par>
                            </p:childTnLst>
                          </p:cTn>
                        </p:par>
                        <p:par>
                          <p:cTn id="112" fill="hold" nodeType="afterGroup">
                            <p:stCondLst>
                              <p:cond delay="7000"/>
                            </p:stCondLst>
                            <p:childTnLst>
                              <p:par>
                                <p:cTn id="113" presetID="22" presetClass="entr" presetSubtype="4" fill="hold" nodeType="afterEffect">
                                  <p:stCondLst>
                                    <p:cond delay="0"/>
                                  </p:stCondLst>
                                  <p:childTnLst>
                                    <p:set>
                                      <p:cBhvr>
                                        <p:cTn id="114" dur="1" fill="hold">
                                          <p:stCondLst>
                                            <p:cond delay="0"/>
                                          </p:stCondLst>
                                        </p:cTn>
                                        <p:tgtEl>
                                          <p:spTgt spid="92"/>
                                        </p:tgtEl>
                                        <p:attrNameLst>
                                          <p:attrName>style.visibility</p:attrName>
                                        </p:attrNameLst>
                                      </p:cBhvr>
                                      <p:to>
                                        <p:strVal val="visible"/>
                                      </p:to>
                                    </p:set>
                                    <p:animEffect transition="in" filter="wipe(down)">
                                      <p:cBhvr>
                                        <p:cTn id="115" dur="250"/>
                                        <p:tgtEl>
                                          <p:spTgt spid="92"/>
                                        </p:tgtEl>
                                      </p:cBhvr>
                                    </p:animEffect>
                                  </p:childTnLst>
                                </p:cTn>
                              </p:par>
                            </p:childTnLst>
                          </p:cTn>
                        </p:par>
                        <p:par>
                          <p:cTn id="116" fill="hold" nodeType="afterGroup">
                            <p:stCondLst>
                              <p:cond delay="7250"/>
                            </p:stCondLst>
                            <p:childTnLst>
                              <p:par>
                                <p:cTn id="117" presetID="22" presetClass="entr" presetSubtype="1" fill="hold" grpId="0" nodeType="afterEffect">
                                  <p:stCondLst>
                                    <p:cond delay="0"/>
                                  </p:stCondLst>
                                  <p:childTnLst>
                                    <p:set>
                                      <p:cBhvr>
                                        <p:cTn id="118" dur="1" fill="hold">
                                          <p:stCondLst>
                                            <p:cond delay="0"/>
                                          </p:stCondLst>
                                        </p:cTn>
                                        <p:tgtEl>
                                          <p:spTgt spid="187"/>
                                        </p:tgtEl>
                                        <p:attrNameLst>
                                          <p:attrName>style.visibility</p:attrName>
                                        </p:attrNameLst>
                                      </p:cBhvr>
                                      <p:to>
                                        <p:strVal val="visible"/>
                                      </p:to>
                                    </p:set>
                                    <p:animEffect transition="in" filter="wipe(up)">
                                      <p:cBhvr>
                                        <p:cTn id="119" dur="250"/>
                                        <p:tgtEl>
                                          <p:spTgt spid="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9" grpId="0" animBg="1"/>
      <p:bldP spid="90" grpId="0" animBg="1"/>
      <p:bldP spid="91" grpId="0" animBg="1"/>
      <p:bldP spid="157" grpId="0" animBg="1"/>
      <p:bldP spid="162" grpId="0" animBg="1"/>
      <p:bldP spid="179" grpId="0" animBg="1"/>
      <p:bldP spid="180" grpId="0" animBg="1"/>
      <p:bldP spid="187" grpId="0"/>
      <p:bldP spid="191"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7" name="组合 56"/>
          <p:cNvGrpSpPr/>
          <p:nvPr/>
        </p:nvGrpSpPr>
        <p:grpSpPr>
          <a:xfrm>
            <a:off x="1401986" y="2487759"/>
            <a:ext cx="1664094" cy="802273"/>
            <a:chOff x="1965817" y="3284984"/>
            <a:chExt cx="2218503" cy="1069697"/>
          </a:xfrm>
        </p:grpSpPr>
        <p:sp>
          <p:nvSpPr>
            <p:cNvPr id="58" name="文本框 65"/>
            <p:cNvSpPr txBox="1"/>
            <p:nvPr/>
          </p:nvSpPr>
          <p:spPr>
            <a:xfrm>
              <a:off x="1969303" y="3284984"/>
              <a:ext cx="1752692" cy="369332"/>
            </a:xfrm>
            <a:prstGeom prst="rect">
              <a:avLst/>
            </a:prstGeom>
            <a:noFill/>
          </p:spPr>
          <p:txBody>
            <a:bodyPr wrap="square" rtlCol="0">
              <a:spAutoFit/>
            </a:bodyPr>
            <a:lstStyle/>
            <a:p>
              <a:r>
                <a:rPr lang="zh-CN" altLang="en-US" sz="1200">
                  <a:solidFill>
                    <a:schemeClr val="tx1">
                      <a:lumMod val="75000"/>
                      <a:lumOff val="25000"/>
                    </a:schemeClr>
                  </a:solidFill>
                  <a:latin typeface="+mn-ea"/>
                  <a:ea typeface="+mn-ea"/>
                </a:rPr>
                <a:t>在此</a:t>
              </a:r>
              <a:r>
                <a:rPr lang="zh-CN" altLang="en-US" sz="1200" smtClean="0">
                  <a:solidFill>
                    <a:schemeClr val="tx1">
                      <a:lumMod val="75000"/>
                      <a:lumOff val="25000"/>
                    </a:schemeClr>
                  </a:solidFill>
                  <a:latin typeface="+mn-ea"/>
                  <a:ea typeface="+mn-ea"/>
                </a:rPr>
                <a:t>添加标题</a:t>
              </a:r>
              <a:endParaRPr lang="zh-CN" altLang="en-US" sz="1200">
                <a:solidFill>
                  <a:schemeClr val="tx1">
                    <a:lumMod val="75000"/>
                    <a:lumOff val="25000"/>
                  </a:schemeClr>
                </a:solidFill>
                <a:latin typeface="+mn-ea"/>
                <a:ea typeface="+mn-ea"/>
              </a:endParaRPr>
            </a:p>
          </p:txBody>
        </p:sp>
        <p:sp>
          <p:nvSpPr>
            <p:cNvPr id="59" name="文本框 66"/>
            <p:cNvSpPr txBox="1"/>
            <p:nvPr/>
          </p:nvSpPr>
          <p:spPr>
            <a:xfrm>
              <a:off x="1965817" y="3566773"/>
              <a:ext cx="2218503" cy="787908"/>
            </a:xfrm>
            <a:prstGeom prst="rect">
              <a:avLst/>
            </a:prstGeom>
            <a:noFill/>
          </p:spPr>
          <p:txBody>
            <a:bodyPr wrap="square" rtlCol="0">
              <a:spAutoFit/>
            </a:bodyPr>
            <a:lstStyle/>
            <a:p>
              <a:pPr lvl="0">
                <a:lnSpc>
                  <a:spcPct val="120000"/>
                </a:lnSpc>
              </a:pPr>
              <a:r>
                <a:rPr lang="zh-CN" altLang="en-US" sz="900">
                  <a:solidFill>
                    <a:prstClr val="black"/>
                  </a:solidFill>
                  <a:latin typeface="+mn-ea"/>
                  <a:ea typeface="+mn-ea"/>
                  <a:cs typeface="方正兰亭纤黑简体"/>
                </a:rPr>
                <a:t>单击此处添加文字阐述，添加简短问题说明文字，具体说明文字在此处添加此处。</a:t>
              </a:r>
              <a:endParaRPr lang="zh-CN" altLang="en-US" sz="500">
                <a:solidFill>
                  <a:prstClr val="black">
                    <a:lumMod val="65000"/>
                    <a:lumOff val="35000"/>
                  </a:prstClr>
                </a:solidFill>
                <a:latin typeface="+mn-ea"/>
                <a:ea typeface="+mn-ea"/>
              </a:endParaRPr>
            </a:p>
          </p:txBody>
        </p:sp>
      </p:grpSp>
      <p:sp>
        <p:nvSpPr>
          <p:cNvPr id="60" name="Freeform 979"/>
          <p:cNvSpPr>
            <a:spLocks noEditPoints="1"/>
          </p:cNvSpPr>
          <p:nvPr/>
        </p:nvSpPr>
        <p:spPr bwMode="auto">
          <a:xfrm>
            <a:off x="772531" y="2621589"/>
            <a:ext cx="583406" cy="521711"/>
          </a:xfrm>
          <a:custGeom>
            <a:gdLst>
              <a:gd name="T0" fmla="*/ 242 w 364"/>
              <a:gd name="T1" fmla="*/ 177 h 326"/>
              <a:gd name="T2" fmla="*/ 202 w 364"/>
              <a:gd name="T3" fmla="*/ 142 h 326"/>
              <a:gd name="T4" fmla="*/ 188 w 364"/>
              <a:gd name="T5" fmla="*/ 100 h 326"/>
              <a:gd name="T6" fmla="*/ 135 w 364"/>
              <a:gd name="T7" fmla="*/ 104 h 326"/>
              <a:gd name="T8" fmla="*/ 95 w 364"/>
              <a:gd name="T9" fmla="*/ 84 h 326"/>
              <a:gd name="T10" fmla="*/ 60 w 364"/>
              <a:gd name="T11" fmla="*/ 124 h 326"/>
              <a:gd name="T12" fmla="*/ 18 w 364"/>
              <a:gd name="T13" fmla="*/ 138 h 326"/>
              <a:gd name="T14" fmla="*/ 22 w 364"/>
              <a:gd name="T15" fmla="*/ 191 h 326"/>
              <a:gd name="T16" fmla="*/ 2 w 364"/>
              <a:gd name="T17" fmla="*/ 231 h 326"/>
              <a:gd name="T18" fmla="*/ 42 w 364"/>
              <a:gd name="T19" fmla="*/ 266 h 326"/>
              <a:gd name="T20" fmla="*/ 56 w 364"/>
              <a:gd name="T21" fmla="*/ 308 h 326"/>
              <a:gd name="T22" fmla="*/ 109 w 364"/>
              <a:gd name="T23" fmla="*/ 304 h 326"/>
              <a:gd name="T24" fmla="*/ 149 w 364"/>
              <a:gd name="T25" fmla="*/ 324 h 326"/>
              <a:gd name="T26" fmla="*/ 184 w 364"/>
              <a:gd name="T27" fmla="*/ 283 h 326"/>
              <a:gd name="T28" fmla="*/ 226 w 364"/>
              <a:gd name="T29" fmla="*/ 270 h 326"/>
              <a:gd name="T30" fmla="*/ 222 w 364"/>
              <a:gd name="T31" fmla="*/ 216 h 326"/>
              <a:gd name="T32" fmla="*/ 127 w 364"/>
              <a:gd name="T33" fmla="*/ 280 h 326"/>
              <a:gd name="T34" fmla="*/ 117 w 364"/>
              <a:gd name="T35" fmla="*/ 127 h 326"/>
              <a:gd name="T36" fmla="*/ 127 w 364"/>
              <a:gd name="T37" fmla="*/ 280 h 326"/>
              <a:gd name="T38" fmla="*/ 364 w 364"/>
              <a:gd name="T39" fmla="*/ 90 h 326"/>
              <a:gd name="T40" fmla="*/ 348 w 364"/>
              <a:gd name="T41" fmla="*/ 66 h 326"/>
              <a:gd name="T42" fmla="*/ 345 w 364"/>
              <a:gd name="T43" fmla="*/ 29 h 326"/>
              <a:gd name="T44" fmla="*/ 316 w 364"/>
              <a:gd name="T45" fmla="*/ 24 h 326"/>
              <a:gd name="T46" fmla="*/ 289 w 364"/>
              <a:gd name="T47" fmla="*/ 0 h 326"/>
              <a:gd name="T48" fmla="*/ 264 w 364"/>
              <a:gd name="T49" fmla="*/ 16 h 326"/>
              <a:gd name="T50" fmla="*/ 228 w 364"/>
              <a:gd name="T51" fmla="*/ 19 h 326"/>
              <a:gd name="T52" fmla="*/ 222 w 364"/>
              <a:gd name="T53" fmla="*/ 48 h 326"/>
              <a:gd name="T54" fmla="*/ 198 w 364"/>
              <a:gd name="T55" fmla="*/ 75 h 326"/>
              <a:gd name="T56" fmla="*/ 215 w 364"/>
              <a:gd name="T57" fmla="*/ 100 h 326"/>
              <a:gd name="T58" fmla="*/ 217 w 364"/>
              <a:gd name="T59" fmla="*/ 136 h 326"/>
              <a:gd name="T60" fmla="*/ 247 w 364"/>
              <a:gd name="T61" fmla="*/ 142 h 326"/>
              <a:gd name="T62" fmla="*/ 274 w 364"/>
              <a:gd name="T63" fmla="*/ 166 h 326"/>
              <a:gd name="T64" fmla="*/ 299 w 364"/>
              <a:gd name="T65" fmla="*/ 149 h 326"/>
              <a:gd name="T66" fmla="*/ 335 w 364"/>
              <a:gd name="T67" fmla="*/ 147 h 326"/>
              <a:gd name="T68" fmla="*/ 340 w 364"/>
              <a:gd name="T69" fmla="*/ 117 h 326"/>
              <a:gd name="T70" fmla="*/ 285 w 364"/>
              <a:gd name="T71" fmla="*/ 135 h 326"/>
              <a:gd name="T72" fmla="*/ 278 w 364"/>
              <a:gd name="T73" fmla="*/ 31 h 326"/>
              <a:gd name="T74" fmla="*/ 285 w 364"/>
              <a:gd name="T75" fmla="*/ 135 h 32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4" h="326">
                <a:moveTo>
                  <a:pt x="244" y="215"/>
                </a:moveTo>
                <a:cubicBezTo>
                  <a:pt x="242" y="177"/>
                  <a:pt x="242" y="177"/>
                  <a:pt x="242" y="177"/>
                </a:cubicBezTo>
                <a:cubicBezTo>
                  <a:pt x="219" y="179"/>
                  <a:pt x="219" y="179"/>
                  <a:pt x="219" y="179"/>
                </a:cubicBezTo>
                <a:cubicBezTo>
                  <a:pt x="216" y="165"/>
                  <a:pt x="210" y="153"/>
                  <a:pt x="202" y="142"/>
                </a:cubicBezTo>
                <a:cubicBezTo>
                  <a:pt x="216" y="125"/>
                  <a:pt x="216" y="125"/>
                  <a:pt x="216" y="125"/>
                </a:cubicBezTo>
                <a:cubicBezTo>
                  <a:pt x="188" y="100"/>
                  <a:pt x="188" y="100"/>
                  <a:pt x="188" y="100"/>
                </a:cubicBezTo>
                <a:cubicBezTo>
                  <a:pt x="173" y="117"/>
                  <a:pt x="173" y="117"/>
                  <a:pt x="173" y="117"/>
                </a:cubicBezTo>
                <a:cubicBezTo>
                  <a:pt x="161" y="110"/>
                  <a:pt x="148" y="106"/>
                  <a:pt x="135" y="104"/>
                </a:cubicBezTo>
                <a:cubicBezTo>
                  <a:pt x="133" y="81"/>
                  <a:pt x="133" y="81"/>
                  <a:pt x="133" y="81"/>
                </a:cubicBezTo>
                <a:cubicBezTo>
                  <a:pt x="95" y="84"/>
                  <a:pt x="95" y="84"/>
                  <a:pt x="95" y="84"/>
                </a:cubicBezTo>
                <a:cubicBezTo>
                  <a:pt x="97" y="106"/>
                  <a:pt x="97" y="106"/>
                  <a:pt x="97" y="106"/>
                </a:cubicBezTo>
                <a:cubicBezTo>
                  <a:pt x="83" y="110"/>
                  <a:pt x="71" y="116"/>
                  <a:pt x="60" y="124"/>
                </a:cubicBezTo>
                <a:cubicBezTo>
                  <a:pt x="43" y="109"/>
                  <a:pt x="43" y="109"/>
                  <a:pt x="43" y="109"/>
                </a:cubicBezTo>
                <a:cubicBezTo>
                  <a:pt x="18" y="138"/>
                  <a:pt x="18" y="138"/>
                  <a:pt x="18" y="138"/>
                </a:cubicBezTo>
                <a:cubicBezTo>
                  <a:pt x="35" y="153"/>
                  <a:pt x="35" y="153"/>
                  <a:pt x="35" y="153"/>
                </a:cubicBezTo>
                <a:cubicBezTo>
                  <a:pt x="28" y="164"/>
                  <a:pt x="24" y="177"/>
                  <a:pt x="22" y="191"/>
                </a:cubicBezTo>
                <a:cubicBezTo>
                  <a:pt x="0" y="193"/>
                  <a:pt x="0" y="193"/>
                  <a:pt x="0" y="193"/>
                </a:cubicBezTo>
                <a:cubicBezTo>
                  <a:pt x="2" y="231"/>
                  <a:pt x="2" y="231"/>
                  <a:pt x="2" y="231"/>
                </a:cubicBezTo>
                <a:cubicBezTo>
                  <a:pt x="25" y="229"/>
                  <a:pt x="25" y="229"/>
                  <a:pt x="25" y="229"/>
                </a:cubicBezTo>
                <a:cubicBezTo>
                  <a:pt x="28" y="243"/>
                  <a:pt x="34" y="255"/>
                  <a:pt x="42" y="266"/>
                </a:cubicBezTo>
                <a:cubicBezTo>
                  <a:pt x="28" y="282"/>
                  <a:pt x="28" y="282"/>
                  <a:pt x="28" y="282"/>
                </a:cubicBezTo>
                <a:cubicBezTo>
                  <a:pt x="56" y="308"/>
                  <a:pt x="56" y="308"/>
                  <a:pt x="56" y="308"/>
                </a:cubicBezTo>
                <a:cubicBezTo>
                  <a:pt x="71" y="291"/>
                  <a:pt x="71" y="291"/>
                  <a:pt x="71" y="291"/>
                </a:cubicBezTo>
                <a:cubicBezTo>
                  <a:pt x="83" y="297"/>
                  <a:pt x="96" y="302"/>
                  <a:pt x="109" y="304"/>
                </a:cubicBezTo>
                <a:cubicBezTo>
                  <a:pt x="111" y="326"/>
                  <a:pt x="111" y="326"/>
                  <a:pt x="111" y="326"/>
                </a:cubicBezTo>
                <a:cubicBezTo>
                  <a:pt x="149" y="324"/>
                  <a:pt x="149" y="324"/>
                  <a:pt x="149" y="324"/>
                </a:cubicBezTo>
                <a:cubicBezTo>
                  <a:pt x="147" y="301"/>
                  <a:pt x="147" y="301"/>
                  <a:pt x="147" y="301"/>
                </a:cubicBezTo>
                <a:cubicBezTo>
                  <a:pt x="161" y="298"/>
                  <a:pt x="173" y="292"/>
                  <a:pt x="184" y="283"/>
                </a:cubicBezTo>
                <a:cubicBezTo>
                  <a:pt x="201" y="298"/>
                  <a:pt x="201" y="298"/>
                  <a:pt x="201" y="298"/>
                </a:cubicBezTo>
                <a:cubicBezTo>
                  <a:pt x="226" y="270"/>
                  <a:pt x="226" y="270"/>
                  <a:pt x="226" y="270"/>
                </a:cubicBezTo>
                <a:cubicBezTo>
                  <a:pt x="209" y="255"/>
                  <a:pt x="209" y="255"/>
                  <a:pt x="209" y="255"/>
                </a:cubicBezTo>
                <a:cubicBezTo>
                  <a:pt x="216" y="243"/>
                  <a:pt x="220" y="230"/>
                  <a:pt x="222" y="216"/>
                </a:cubicBezTo>
                <a:lnTo>
                  <a:pt x="244" y="215"/>
                </a:lnTo>
                <a:close/>
                <a:moveTo>
                  <a:pt x="127" y="280"/>
                </a:moveTo>
                <a:cubicBezTo>
                  <a:pt x="85" y="283"/>
                  <a:pt x="48" y="251"/>
                  <a:pt x="45" y="209"/>
                </a:cubicBezTo>
                <a:cubicBezTo>
                  <a:pt x="43" y="167"/>
                  <a:pt x="75" y="130"/>
                  <a:pt x="117" y="127"/>
                </a:cubicBezTo>
                <a:cubicBezTo>
                  <a:pt x="159" y="124"/>
                  <a:pt x="196" y="157"/>
                  <a:pt x="199" y="199"/>
                </a:cubicBezTo>
                <a:cubicBezTo>
                  <a:pt x="201" y="241"/>
                  <a:pt x="169" y="278"/>
                  <a:pt x="127" y="280"/>
                </a:cubicBezTo>
                <a:close/>
                <a:moveTo>
                  <a:pt x="349" y="91"/>
                </a:moveTo>
                <a:cubicBezTo>
                  <a:pt x="364" y="90"/>
                  <a:pt x="364" y="90"/>
                  <a:pt x="364" y="90"/>
                </a:cubicBezTo>
                <a:cubicBezTo>
                  <a:pt x="363" y="65"/>
                  <a:pt x="363" y="65"/>
                  <a:pt x="363" y="65"/>
                </a:cubicBezTo>
                <a:cubicBezTo>
                  <a:pt x="348" y="66"/>
                  <a:pt x="348" y="66"/>
                  <a:pt x="348" y="66"/>
                </a:cubicBezTo>
                <a:cubicBezTo>
                  <a:pt x="345" y="56"/>
                  <a:pt x="341" y="48"/>
                  <a:pt x="335" y="41"/>
                </a:cubicBezTo>
                <a:cubicBezTo>
                  <a:pt x="345" y="29"/>
                  <a:pt x="345" y="29"/>
                  <a:pt x="345" y="29"/>
                </a:cubicBezTo>
                <a:cubicBezTo>
                  <a:pt x="326" y="12"/>
                  <a:pt x="326" y="12"/>
                  <a:pt x="326" y="12"/>
                </a:cubicBezTo>
                <a:cubicBezTo>
                  <a:pt x="316" y="24"/>
                  <a:pt x="316" y="24"/>
                  <a:pt x="316" y="24"/>
                </a:cubicBezTo>
                <a:cubicBezTo>
                  <a:pt x="308" y="19"/>
                  <a:pt x="299" y="16"/>
                  <a:pt x="290" y="15"/>
                </a:cubicBezTo>
                <a:cubicBezTo>
                  <a:pt x="289" y="0"/>
                  <a:pt x="289" y="0"/>
                  <a:pt x="289" y="0"/>
                </a:cubicBezTo>
                <a:cubicBezTo>
                  <a:pt x="263" y="1"/>
                  <a:pt x="263" y="1"/>
                  <a:pt x="263" y="1"/>
                </a:cubicBezTo>
                <a:cubicBezTo>
                  <a:pt x="264" y="16"/>
                  <a:pt x="264" y="16"/>
                  <a:pt x="264" y="16"/>
                </a:cubicBezTo>
                <a:cubicBezTo>
                  <a:pt x="255" y="19"/>
                  <a:pt x="247" y="23"/>
                  <a:pt x="239" y="29"/>
                </a:cubicBezTo>
                <a:cubicBezTo>
                  <a:pt x="228" y="19"/>
                  <a:pt x="228" y="19"/>
                  <a:pt x="228" y="19"/>
                </a:cubicBezTo>
                <a:cubicBezTo>
                  <a:pt x="211" y="38"/>
                  <a:pt x="211" y="38"/>
                  <a:pt x="211" y="38"/>
                </a:cubicBezTo>
                <a:cubicBezTo>
                  <a:pt x="222" y="48"/>
                  <a:pt x="222" y="48"/>
                  <a:pt x="222" y="48"/>
                </a:cubicBezTo>
                <a:cubicBezTo>
                  <a:pt x="218" y="56"/>
                  <a:pt x="215" y="65"/>
                  <a:pt x="213" y="74"/>
                </a:cubicBezTo>
                <a:cubicBezTo>
                  <a:pt x="198" y="75"/>
                  <a:pt x="198" y="75"/>
                  <a:pt x="198" y="75"/>
                </a:cubicBezTo>
                <a:cubicBezTo>
                  <a:pt x="200" y="101"/>
                  <a:pt x="200" y="101"/>
                  <a:pt x="200" y="101"/>
                </a:cubicBezTo>
                <a:cubicBezTo>
                  <a:pt x="215" y="100"/>
                  <a:pt x="215" y="100"/>
                  <a:pt x="215" y="100"/>
                </a:cubicBezTo>
                <a:cubicBezTo>
                  <a:pt x="218" y="109"/>
                  <a:pt x="222" y="117"/>
                  <a:pt x="227" y="125"/>
                </a:cubicBezTo>
                <a:cubicBezTo>
                  <a:pt x="217" y="136"/>
                  <a:pt x="217" y="136"/>
                  <a:pt x="217" y="136"/>
                </a:cubicBezTo>
                <a:cubicBezTo>
                  <a:pt x="237" y="153"/>
                  <a:pt x="237" y="153"/>
                  <a:pt x="237" y="153"/>
                </a:cubicBezTo>
                <a:cubicBezTo>
                  <a:pt x="247" y="142"/>
                  <a:pt x="247" y="142"/>
                  <a:pt x="247" y="142"/>
                </a:cubicBezTo>
                <a:cubicBezTo>
                  <a:pt x="255" y="146"/>
                  <a:pt x="263" y="149"/>
                  <a:pt x="273" y="151"/>
                </a:cubicBezTo>
                <a:cubicBezTo>
                  <a:pt x="274" y="166"/>
                  <a:pt x="274" y="166"/>
                  <a:pt x="274" y="166"/>
                </a:cubicBezTo>
                <a:cubicBezTo>
                  <a:pt x="300" y="164"/>
                  <a:pt x="300" y="164"/>
                  <a:pt x="300" y="164"/>
                </a:cubicBezTo>
                <a:cubicBezTo>
                  <a:pt x="299" y="149"/>
                  <a:pt x="299" y="149"/>
                  <a:pt x="299" y="149"/>
                </a:cubicBezTo>
                <a:cubicBezTo>
                  <a:pt x="308" y="147"/>
                  <a:pt x="316" y="142"/>
                  <a:pt x="323" y="137"/>
                </a:cubicBezTo>
                <a:cubicBezTo>
                  <a:pt x="335" y="147"/>
                  <a:pt x="335" y="147"/>
                  <a:pt x="335" y="147"/>
                </a:cubicBezTo>
                <a:cubicBezTo>
                  <a:pt x="352" y="127"/>
                  <a:pt x="352" y="127"/>
                  <a:pt x="352" y="127"/>
                </a:cubicBezTo>
                <a:cubicBezTo>
                  <a:pt x="340" y="117"/>
                  <a:pt x="340" y="117"/>
                  <a:pt x="340" y="117"/>
                </a:cubicBezTo>
                <a:cubicBezTo>
                  <a:pt x="345" y="110"/>
                  <a:pt x="348" y="101"/>
                  <a:pt x="349" y="91"/>
                </a:cubicBezTo>
                <a:close/>
                <a:moveTo>
                  <a:pt x="285" y="135"/>
                </a:moveTo>
                <a:cubicBezTo>
                  <a:pt x="256" y="137"/>
                  <a:pt x="231" y="115"/>
                  <a:pt x="229" y="86"/>
                </a:cubicBezTo>
                <a:cubicBezTo>
                  <a:pt x="227" y="57"/>
                  <a:pt x="249" y="32"/>
                  <a:pt x="278" y="31"/>
                </a:cubicBezTo>
                <a:cubicBezTo>
                  <a:pt x="307" y="29"/>
                  <a:pt x="332" y="51"/>
                  <a:pt x="333" y="79"/>
                </a:cubicBezTo>
                <a:cubicBezTo>
                  <a:pt x="335" y="108"/>
                  <a:pt x="313" y="133"/>
                  <a:pt x="285" y="135"/>
                </a:cubicBezTo>
                <a:close/>
              </a:path>
            </a:pathLst>
          </a:custGeom>
          <a:solidFill>
            <a:srgbClr val="022E6E"/>
          </a:solidFill>
          <a:ln>
            <a:noFill/>
          </a:ln>
          <a:effectLst/>
        </p:spPr>
        <p:txBody>
          <a:bodyPr vert="horz" wrap="square" lIns="68580" tIns="34290" rIns="68580" bIns="34290" numCol="1" anchor="t" anchorCtr="0" compatLnSpc="1"/>
          <a:lstStyle/>
          <a:p>
            <a:endParaRPr lang="zh-CN" altLang="en-US" sz="1200">
              <a:solidFill>
                <a:prstClr val="black"/>
              </a:solidFill>
              <a:latin typeface="+mn-ea"/>
              <a:ea typeface="+mn-ea"/>
            </a:endParaRPr>
          </a:p>
        </p:txBody>
      </p:sp>
      <p:cxnSp>
        <p:nvCxnSpPr>
          <p:cNvPr id="61" name="直接连接符 60"/>
          <p:cNvCxnSpPr/>
          <p:nvPr/>
        </p:nvCxnSpPr>
        <p:spPr>
          <a:xfrm flipH="1">
            <a:off x="1409051" y="2563310"/>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2" name="Group 17"/>
          <p:cNvGrpSpPr>
            <a:grpSpLocks noChangeAspect="1"/>
          </p:cNvGrpSpPr>
          <p:nvPr/>
        </p:nvGrpSpPr>
        <p:grpSpPr>
          <a:xfrm>
            <a:off x="6214555" y="2695559"/>
            <a:ext cx="414899" cy="445368"/>
            <a:chOff x="231" y="1205"/>
            <a:chExt cx="640" cy="687"/>
          </a:xfrm>
          <a:solidFill>
            <a:srgbClr val="022E6E"/>
          </a:solidFill>
          <a:effectLst/>
        </p:grpSpPr>
        <p:sp>
          <p:nvSpPr>
            <p:cNvPr id="63" name="Freeform 18"/>
            <p:cNvSpPr/>
            <p:nvPr/>
          </p:nvSpPr>
          <p:spPr bwMode="auto">
            <a:xfrm>
              <a:off x="231" y="1205"/>
              <a:ext cx="499" cy="687"/>
            </a:xfrm>
            <a:custGeom>
              <a:gdLst>
                <a:gd name="T0" fmla="*/ 442 w 499"/>
                <a:gd name="T1" fmla="*/ 629 h 687"/>
                <a:gd name="T2" fmla="*/ 57 w 499"/>
                <a:gd name="T3" fmla="*/ 629 h 687"/>
                <a:gd name="T4" fmla="*/ 57 w 499"/>
                <a:gd name="T5" fmla="*/ 200 h 687"/>
                <a:gd name="T6" fmla="*/ 200 w 499"/>
                <a:gd name="T7" fmla="*/ 200 h 687"/>
                <a:gd name="T8" fmla="*/ 200 w 499"/>
                <a:gd name="T9" fmla="*/ 57 h 687"/>
                <a:gd name="T10" fmla="*/ 442 w 499"/>
                <a:gd name="T11" fmla="*/ 57 h 687"/>
                <a:gd name="T12" fmla="*/ 442 w 499"/>
                <a:gd name="T13" fmla="*/ 116 h 687"/>
                <a:gd name="T14" fmla="*/ 494 w 499"/>
                <a:gd name="T15" fmla="*/ 64 h 687"/>
                <a:gd name="T16" fmla="*/ 499 w 499"/>
                <a:gd name="T17" fmla="*/ 59 h 687"/>
                <a:gd name="T18" fmla="*/ 499 w 499"/>
                <a:gd name="T19" fmla="*/ 0 h 687"/>
                <a:gd name="T20" fmla="*/ 143 w 499"/>
                <a:gd name="T21" fmla="*/ 0 h 687"/>
                <a:gd name="T22" fmla="*/ 143 w 499"/>
                <a:gd name="T23" fmla="*/ 0 h 687"/>
                <a:gd name="T24" fmla="*/ 0 w 499"/>
                <a:gd name="T25" fmla="*/ 143 h 687"/>
                <a:gd name="T26" fmla="*/ 0 w 499"/>
                <a:gd name="T27" fmla="*/ 687 h 687"/>
                <a:gd name="T28" fmla="*/ 499 w 499"/>
                <a:gd name="T29" fmla="*/ 687 h 687"/>
                <a:gd name="T30" fmla="*/ 499 w 499"/>
                <a:gd name="T31" fmla="*/ 429 h 687"/>
                <a:gd name="T32" fmla="*/ 442 w 499"/>
                <a:gd name="T33" fmla="*/ 486 h 687"/>
                <a:gd name="T34" fmla="*/ 442 w 499"/>
                <a:gd name="T35" fmla="*/ 629 h 68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9" h="687">
                  <a:moveTo>
                    <a:pt x="442" y="629"/>
                  </a:moveTo>
                  <a:lnTo>
                    <a:pt x="57" y="629"/>
                  </a:lnTo>
                  <a:lnTo>
                    <a:pt x="57" y="200"/>
                  </a:lnTo>
                  <a:lnTo>
                    <a:pt x="200" y="200"/>
                  </a:lnTo>
                  <a:lnTo>
                    <a:pt x="200" y="57"/>
                  </a:lnTo>
                  <a:lnTo>
                    <a:pt x="442" y="57"/>
                  </a:lnTo>
                  <a:lnTo>
                    <a:pt x="442" y="116"/>
                  </a:lnTo>
                  <a:lnTo>
                    <a:pt x="494" y="64"/>
                  </a:lnTo>
                  <a:lnTo>
                    <a:pt x="499" y="59"/>
                  </a:lnTo>
                  <a:lnTo>
                    <a:pt x="499" y="0"/>
                  </a:lnTo>
                  <a:lnTo>
                    <a:pt x="143" y="0"/>
                  </a:lnTo>
                  <a:lnTo>
                    <a:pt x="143" y="0"/>
                  </a:lnTo>
                  <a:lnTo>
                    <a:pt x="0" y="143"/>
                  </a:lnTo>
                  <a:lnTo>
                    <a:pt x="0" y="687"/>
                  </a:lnTo>
                  <a:lnTo>
                    <a:pt x="499" y="687"/>
                  </a:lnTo>
                  <a:lnTo>
                    <a:pt x="499" y="429"/>
                  </a:lnTo>
                  <a:lnTo>
                    <a:pt x="442" y="486"/>
                  </a:lnTo>
                  <a:lnTo>
                    <a:pt x="442" y="6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latin typeface="+mn-ea"/>
                <a:ea typeface="+mn-ea"/>
              </a:endParaRPr>
            </a:p>
          </p:txBody>
        </p:sp>
        <p:sp>
          <p:nvSpPr>
            <p:cNvPr id="64" name="Freeform 19"/>
            <p:cNvSpPr>
              <a:spLocks noEditPoints="1"/>
            </p:cNvSpPr>
            <p:nvPr/>
          </p:nvSpPr>
          <p:spPr bwMode="auto">
            <a:xfrm>
              <a:off x="436" y="1310"/>
              <a:ext cx="435" cy="431"/>
            </a:xfrm>
            <a:custGeom>
              <a:gdLst>
                <a:gd name="T0" fmla="*/ 50 w 435"/>
                <a:gd name="T1" fmla="*/ 279 h 431"/>
                <a:gd name="T2" fmla="*/ 50 w 435"/>
                <a:gd name="T3" fmla="*/ 279 h 431"/>
                <a:gd name="T4" fmla="*/ 50 w 435"/>
                <a:gd name="T5" fmla="*/ 279 h 431"/>
                <a:gd name="T6" fmla="*/ 50 w 435"/>
                <a:gd name="T7" fmla="*/ 279 h 431"/>
                <a:gd name="T8" fmla="*/ 0 w 435"/>
                <a:gd name="T9" fmla="*/ 431 h 431"/>
                <a:gd name="T10" fmla="*/ 155 w 435"/>
                <a:gd name="T11" fmla="*/ 381 h 431"/>
                <a:gd name="T12" fmla="*/ 155 w 435"/>
                <a:gd name="T13" fmla="*/ 381 h 431"/>
                <a:gd name="T14" fmla="*/ 155 w 435"/>
                <a:gd name="T15" fmla="*/ 381 h 431"/>
                <a:gd name="T16" fmla="*/ 155 w 435"/>
                <a:gd name="T17" fmla="*/ 381 h 431"/>
                <a:gd name="T18" fmla="*/ 435 w 435"/>
                <a:gd name="T19" fmla="*/ 102 h 431"/>
                <a:gd name="T20" fmla="*/ 330 w 435"/>
                <a:gd name="T21" fmla="*/ 0 h 431"/>
                <a:gd name="T22" fmla="*/ 50 w 435"/>
                <a:gd name="T23" fmla="*/ 279 h 431"/>
                <a:gd name="T24" fmla="*/ 50 w 435"/>
                <a:gd name="T25" fmla="*/ 279 h 431"/>
                <a:gd name="T26" fmla="*/ 141 w 435"/>
                <a:gd name="T27" fmla="*/ 360 h 431"/>
                <a:gd name="T28" fmla="*/ 38 w 435"/>
                <a:gd name="T29" fmla="*/ 396 h 431"/>
                <a:gd name="T30" fmla="*/ 72 w 435"/>
                <a:gd name="T31" fmla="*/ 291 h 431"/>
                <a:gd name="T32" fmla="*/ 141 w 435"/>
                <a:gd name="T33" fmla="*/ 360 h 4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35" h="431">
                  <a:moveTo>
                    <a:pt x="50" y="279"/>
                  </a:moveTo>
                  <a:lnTo>
                    <a:pt x="50" y="279"/>
                  </a:lnTo>
                  <a:lnTo>
                    <a:pt x="50" y="279"/>
                  </a:lnTo>
                  <a:lnTo>
                    <a:pt x="50" y="279"/>
                  </a:lnTo>
                  <a:lnTo>
                    <a:pt x="0" y="431"/>
                  </a:lnTo>
                  <a:lnTo>
                    <a:pt x="155" y="381"/>
                  </a:lnTo>
                  <a:lnTo>
                    <a:pt x="155" y="381"/>
                  </a:lnTo>
                  <a:lnTo>
                    <a:pt x="155" y="381"/>
                  </a:lnTo>
                  <a:lnTo>
                    <a:pt x="155" y="381"/>
                  </a:lnTo>
                  <a:lnTo>
                    <a:pt x="435" y="102"/>
                  </a:lnTo>
                  <a:lnTo>
                    <a:pt x="330" y="0"/>
                  </a:lnTo>
                  <a:lnTo>
                    <a:pt x="50" y="279"/>
                  </a:lnTo>
                  <a:lnTo>
                    <a:pt x="50" y="279"/>
                  </a:lnTo>
                  <a:close/>
                  <a:moveTo>
                    <a:pt x="141" y="360"/>
                  </a:moveTo>
                  <a:lnTo>
                    <a:pt x="38" y="396"/>
                  </a:lnTo>
                  <a:lnTo>
                    <a:pt x="72" y="291"/>
                  </a:lnTo>
                  <a:lnTo>
                    <a:pt x="141" y="36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a:solidFill>
                  <a:prstClr val="black"/>
                </a:solidFill>
                <a:latin typeface="+mn-ea"/>
                <a:ea typeface="+mn-ea"/>
              </a:endParaRPr>
            </a:p>
          </p:txBody>
        </p:sp>
      </p:grpSp>
      <p:grpSp>
        <p:nvGrpSpPr>
          <p:cNvPr id="65" name="组合 64"/>
          <p:cNvGrpSpPr/>
          <p:nvPr/>
        </p:nvGrpSpPr>
        <p:grpSpPr>
          <a:xfrm>
            <a:off x="6666661" y="2522788"/>
            <a:ext cx="1667697" cy="802273"/>
            <a:chOff x="8984468" y="3331690"/>
            <a:chExt cx="2223306" cy="1069697"/>
          </a:xfrm>
        </p:grpSpPr>
        <p:sp>
          <p:nvSpPr>
            <p:cNvPr id="66" name="文本框 74"/>
            <p:cNvSpPr txBox="1"/>
            <p:nvPr/>
          </p:nvSpPr>
          <p:spPr>
            <a:xfrm>
              <a:off x="8987954" y="3331690"/>
              <a:ext cx="1752691" cy="369332"/>
            </a:xfrm>
            <a:prstGeom prst="rect">
              <a:avLst/>
            </a:prstGeom>
            <a:noFill/>
          </p:spPr>
          <p:txBody>
            <a:bodyPr wrap="square" rtlCol="0">
              <a:spAutoFit/>
            </a:bodyPr>
            <a:lstStyle/>
            <a:p>
              <a:r>
                <a:rPr lang="zh-CN" altLang="en-US" sz="1200">
                  <a:solidFill>
                    <a:schemeClr val="tx1">
                      <a:lumMod val="75000"/>
                      <a:lumOff val="25000"/>
                    </a:schemeClr>
                  </a:solidFill>
                  <a:latin typeface="+mn-ea"/>
                  <a:ea typeface="+mn-ea"/>
                </a:rPr>
                <a:t>在此</a:t>
              </a:r>
              <a:r>
                <a:rPr lang="zh-CN" altLang="en-US" sz="1200" smtClean="0">
                  <a:solidFill>
                    <a:schemeClr val="tx1">
                      <a:lumMod val="75000"/>
                      <a:lumOff val="25000"/>
                    </a:schemeClr>
                  </a:solidFill>
                  <a:latin typeface="+mn-ea"/>
                  <a:ea typeface="+mn-ea"/>
                </a:rPr>
                <a:t>添加标题</a:t>
              </a:r>
              <a:endParaRPr lang="zh-CN" altLang="en-US" sz="1200">
                <a:solidFill>
                  <a:schemeClr val="tx1">
                    <a:lumMod val="75000"/>
                    <a:lumOff val="25000"/>
                  </a:schemeClr>
                </a:solidFill>
                <a:latin typeface="+mn-ea"/>
                <a:ea typeface="+mn-ea"/>
              </a:endParaRPr>
            </a:p>
          </p:txBody>
        </p:sp>
        <p:sp>
          <p:nvSpPr>
            <p:cNvPr id="67" name="文本框 75"/>
            <p:cNvSpPr txBox="1"/>
            <p:nvPr/>
          </p:nvSpPr>
          <p:spPr>
            <a:xfrm>
              <a:off x="8984468" y="3613479"/>
              <a:ext cx="2223306" cy="787908"/>
            </a:xfrm>
            <a:prstGeom prst="rect">
              <a:avLst/>
            </a:prstGeom>
            <a:noFill/>
          </p:spPr>
          <p:txBody>
            <a:bodyPr wrap="square" rtlCol="0">
              <a:spAutoFit/>
            </a:bodyPr>
            <a:lstStyle/>
            <a:p>
              <a:pPr lvl="0">
                <a:lnSpc>
                  <a:spcPct val="120000"/>
                </a:lnSpc>
              </a:pPr>
              <a:r>
                <a:rPr lang="zh-CN" altLang="en-US" sz="900">
                  <a:solidFill>
                    <a:prstClr val="black"/>
                  </a:solidFill>
                  <a:latin typeface="+mn-ea"/>
                  <a:ea typeface="+mn-ea"/>
                  <a:cs typeface="方正兰亭纤黑简体"/>
                </a:rPr>
                <a:t>单击此处添加文字阐述，添加简短问题说明文字，具体说明文字在此处添加此处。</a:t>
              </a:r>
              <a:endParaRPr lang="zh-CN" altLang="en-US" sz="500">
                <a:solidFill>
                  <a:prstClr val="black">
                    <a:lumMod val="65000"/>
                    <a:lumOff val="35000"/>
                  </a:prstClr>
                </a:solidFill>
                <a:latin typeface="+mn-ea"/>
                <a:ea typeface="+mn-ea"/>
              </a:endParaRPr>
            </a:p>
          </p:txBody>
        </p:sp>
      </p:grpSp>
      <p:cxnSp>
        <p:nvCxnSpPr>
          <p:cNvPr id="68" name="直接连接符 67"/>
          <p:cNvCxnSpPr/>
          <p:nvPr/>
        </p:nvCxnSpPr>
        <p:spPr>
          <a:xfrm flipH="1">
            <a:off x="6676563" y="2598339"/>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69" name="组合 68"/>
          <p:cNvGrpSpPr/>
          <p:nvPr/>
        </p:nvGrpSpPr>
        <p:grpSpPr>
          <a:xfrm>
            <a:off x="2014830" y="1222930"/>
            <a:ext cx="1620391" cy="802273"/>
            <a:chOff x="2782838" y="1598548"/>
            <a:chExt cx="2160240" cy="1069697"/>
          </a:xfrm>
        </p:grpSpPr>
        <p:sp>
          <p:nvSpPr>
            <p:cNvPr id="70" name="文本框 62"/>
            <p:cNvSpPr txBox="1"/>
            <p:nvPr/>
          </p:nvSpPr>
          <p:spPr>
            <a:xfrm>
              <a:off x="2786323" y="1598548"/>
              <a:ext cx="1752692" cy="369332"/>
            </a:xfrm>
            <a:prstGeom prst="rect">
              <a:avLst/>
            </a:prstGeom>
            <a:noFill/>
          </p:spPr>
          <p:txBody>
            <a:bodyPr wrap="square" rtlCol="0">
              <a:spAutoFit/>
            </a:bodyPr>
            <a:lstStyle/>
            <a:p>
              <a:r>
                <a:rPr lang="zh-CN" altLang="en-US" sz="1200">
                  <a:solidFill>
                    <a:schemeClr val="tx1">
                      <a:lumMod val="75000"/>
                      <a:lumOff val="25000"/>
                    </a:schemeClr>
                  </a:solidFill>
                  <a:latin typeface="+mn-ea"/>
                  <a:ea typeface="+mn-ea"/>
                </a:rPr>
                <a:t>在此</a:t>
              </a:r>
              <a:r>
                <a:rPr lang="zh-CN" altLang="en-US" sz="1200" smtClean="0">
                  <a:solidFill>
                    <a:schemeClr val="tx1">
                      <a:lumMod val="75000"/>
                      <a:lumOff val="25000"/>
                    </a:schemeClr>
                  </a:solidFill>
                  <a:latin typeface="+mn-ea"/>
                  <a:ea typeface="+mn-ea"/>
                </a:rPr>
                <a:t>添加标题</a:t>
              </a:r>
              <a:endParaRPr lang="zh-CN" altLang="en-US" sz="1200">
                <a:solidFill>
                  <a:schemeClr val="tx1">
                    <a:lumMod val="75000"/>
                    <a:lumOff val="25000"/>
                  </a:schemeClr>
                </a:solidFill>
                <a:latin typeface="+mn-ea"/>
                <a:ea typeface="+mn-ea"/>
              </a:endParaRPr>
            </a:p>
          </p:txBody>
        </p:sp>
        <p:sp>
          <p:nvSpPr>
            <p:cNvPr id="71" name="文本框 63"/>
            <p:cNvSpPr txBox="1"/>
            <p:nvPr/>
          </p:nvSpPr>
          <p:spPr>
            <a:xfrm>
              <a:off x="2782838" y="1880337"/>
              <a:ext cx="2160240" cy="787908"/>
            </a:xfrm>
            <a:prstGeom prst="rect">
              <a:avLst/>
            </a:prstGeom>
            <a:noFill/>
          </p:spPr>
          <p:txBody>
            <a:bodyPr wrap="square" rtlCol="0">
              <a:spAutoFit/>
            </a:bodyPr>
            <a:lstStyle/>
            <a:p>
              <a:pPr lvl="0">
                <a:lnSpc>
                  <a:spcPct val="120000"/>
                </a:lnSpc>
              </a:pPr>
              <a:r>
                <a:rPr lang="zh-CN" altLang="en-US" sz="900">
                  <a:solidFill>
                    <a:prstClr val="black"/>
                  </a:solidFill>
                  <a:latin typeface="+mn-ea"/>
                  <a:ea typeface="+mn-ea"/>
                  <a:cs typeface="方正兰亭纤黑简体"/>
                </a:rPr>
                <a:t>单击此处添加文字阐述，添加简短问题说明文字，具体说明文字在此处添加此处。</a:t>
              </a:r>
              <a:endParaRPr lang="zh-CN" altLang="en-US" sz="500">
                <a:solidFill>
                  <a:prstClr val="black">
                    <a:lumMod val="65000"/>
                    <a:lumOff val="35000"/>
                  </a:prstClr>
                </a:solidFill>
                <a:latin typeface="+mn-ea"/>
                <a:ea typeface="+mn-ea"/>
              </a:endParaRPr>
            </a:p>
          </p:txBody>
        </p:sp>
      </p:grpSp>
      <p:sp>
        <p:nvSpPr>
          <p:cNvPr id="72" name="Freeform 987"/>
          <p:cNvSpPr>
            <a:spLocks noEditPoints="1"/>
          </p:cNvSpPr>
          <p:nvPr/>
        </p:nvSpPr>
        <p:spPr bwMode="auto">
          <a:xfrm>
            <a:off x="1541640" y="1242245"/>
            <a:ext cx="405465" cy="652211"/>
          </a:xfrm>
          <a:custGeom>
            <a:gdLst>
              <a:gd name="T0" fmla="*/ 133 w 205"/>
              <a:gd name="T1" fmla="*/ 170 h 331"/>
              <a:gd name="T2" fmla="*/ 148 w 205"/>
              <a:gd name="T3" fmla="*/ 126 h 331"/>
              <a:gd name="T4" fmla="*/ 148 w 205"/>
              <a:gd name="T5" fmla="*/ 110 h 331"/>
              <a:gd name="T6" fmla="*/ 48 w 205"/>
              <a:gd name="T7" fmla="*/ 118 h 331"/>
              <a:gd name="T8" fmla="*/ 71 w 205"/>
              <a:gd name="T9" fmla="*/ 126 h 331"/>
              <a:gd name="T10" fmla="*/ 39 w 205"/>
              <a:gd name="T11" fmla="*/ 224 h 331"/>
              <a:gd name="T12" fmla="*/ 44 w 205"/>
              <a:gd name="T13" fmla="*/ 331 h 331"/>
              <a:gd name="T14" fmla="*/ 205 w 205"/>
              <a:gd name="T15" fmla="*/ 298 h 331"/>
              <a:gd name="T16" fmla="*/ 161 w 205"/>
              <a:gd name="T17" fmla="*/ 315 h 331"/>
              <a:gd name="T18" fmla="*/ 16 w 205"/>
              <a:gd name="T19" fmla="*/ 298 h 331"/>
              <a:gd name="T20" fmla="*/ 87 w 205"/>
              <a:gd name="T21" fmla="*/ 170 h 331"/>
              <a:gd name="T22" fmla="*/ 117 w 205"/>
              <a:gd name="T23" fmla="*/ 126 h 331"/>
              <a:gd name="T24" fmla="*/ 153 w 205"/>
              <a:gd name="T25" fmla="*/ 234 h 331"/>
              <a:gd name="T26" fmla="*/ 161 w 205"/>
              <a:gd name="T27" fmla="*/ 315 h 331"/>
              <a:gd name="T28" fmla="*/ 121 w 205"/>
              <a:gd name="T29" fmla="*/ 262 h 331"/>
              <a:gd name="T30" fmla="*/ 101 w 205"/>
              <a:gd name="T31" fmla="*/ 258 h 331"/>
              <a:gd name="T32" fmla="*/ 63 w 205"/>
              <a:gd name="T33" fmla="*/ 263 h 331"/>
              <a:gd name="T34" fmla="*/ 48 w 205"/>
              <a:gd name="T35" fmla="*/ 259 h 331"/>
              <a:gd name="T36" fmla="*/ 24 w 205"/>
              <a:gd name="T37" fmla="*/ 298 h 331"/>
              <a:gd name="T38" fmla="*/ 161 w 205"/>
              <a:gd name="T39" fmla="*/ 307 h 331"/>
              <a:gd name="T40" fmla="*/ 167 w 205"/>
              <a:gd name="T41" fmla="*/ 266 h 331"/>
              <a:gd name="T42" fmla="*/ 165 w 205"/>
              <a:gd name="T43" fmla="*/ 264 h 331"/>
              <a:gd name="T44" fmla="*/ 144 w 205"/>
              <a:gd name="T45" fmla="*/ 248 h 331"/>
              <a:gd name="T46" fmla="*/ 124 w 205"/>
              <a:gd name="T47" fmla="*/ 23 h 331"/>
              <a:gd name="T48" fmla="*/ 124 w 205"/>
              <a:gd name="T49" fmla="*/ 0 h 331"/>
              <a:gd name="T50" fmla="*/ 124 w 205"/>
              <a:gd name="T51" fmla="*/ 23 h 331"/>
              <a:gd name="T52" fmla="*/ 91 w 205"/>
              <a:gd name="T53" fmla="*/ 49 h 331"/>
              <a:gd name="T54" fmla="*/ 74 w 205"/>
              <a:gd name="T55" fmla="*/ 32 h 331"/>
              <a:gd name="T56" fmla="*/ 58 w 205"/>
              <a:gd name="T57" fmla="*/ 49 h 331"/>
              <a:gd name="T58" fmla="*/ 68 w 205"/>
              <a:gd name="T59" fmla="*/ 43 h 331"/>
              <a:gd name="T60" fmla="*/ 80 w 205"/>
              <a:gd name="T61" fmla="*/ 43 h 331"/>
              <a:gd name="T62" fmla="*/ 74 w 205"/>
              <a:gd name="T63" fmla="*/ 57 h 331"/>
              <a:gd name="T64" fmla="*/ 68 w 205"/>
              <a:gd name="T65" fmla="*/ 43 h 331"/>
              <a:gd name="T66" fmla="*/ 92 w 205"/>
              <a:gd name="T67" fmla="*/ 102 h 331"/>
              <a:gd name="T68" fmla="*/ 98 w 205"/>
              <a:gd name="T69" fmla="*/ 82 h 331"/>
              <a:gd name="T70" fmla="*/ 129 w 205"/>
              <a:gd name="T71" fmla="*/ 82 h 331"/>
              <a:gd name="T72" fmla="*/ 134 w 205"/>
              <a:gd name="T73" fmla="*/ 102 h 331"/>
              <a:gd name="T74" fmla="*/ 143 w 205"/>
              <a:gd name="T75" fmla="*/ 97 h 331"/>
              <a:gd name="T76" fmla="*/ 113 w 205"/>
              <a:gd name="T77" fmla="*/ 68 h 331"/>
              <a:gd name="T78" fmla="*/ 84 w 205"/>
              <a:gd name="T79" fmla="*/ 97 h 3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05" h="331">
                <a:moveTo>
                  <a:pt x="165" y="224"/>
                </a:moveTo>
                <a:cubicBezTo>
                  <a:pt x="150" y="204"/>
                  <a:pt x="133" y="184"/>
                  <a:pt x="133" y="170"/>
                </a:cubicBezTo>
                <a:cubicBezTo>
                  <a:pt x="133" y="126"/>
                  <a:pt x="133" y="126"/>
                  <a:pt x="133" y="126"/>
                </a:cubicBezTo>
                <a:cubicBezTo>
                  <a:pt x="148" y="126"/>
                  <a:pt x="148" y="126"/>
                  <a:pt x="148" y="126"/>
                </a:cubicBezTo>
                <a:cubicBezTo>
                  <a:pt x="153" y="126"/>
                  <a:pt x="156" y="122"/>
                  <a:pt x="156" y="118"/>
                </a:cubicBezTo>
                <a:cubicBezTo>
                  <a:pt x="156" y="113"/>
                  <a:pt x="153" y="110"/>
                  <a:pt x="148" y="110"/>
                </a:cubicBezTo>
                <a:cubicBezTo>
                  <a:pt x="56" y="110"/>
                  <a:pt x="56" y="110"/>
                  <a:pt x="56" y="110"/>
                </a:cubicBezTo>
                <a:cubicBezTo>
                  <a:pt x="52" y="110"/>
                  <a:pt x="48" y="113"/>
                  <a:pt x="48" y="118"/>
                </a:cubicBezTo>
                <a:cubicBezTo>
                  <a:pt x="48" y="122"/>
                  <a:pt x="52" y="126"/>
                  <a:pt x="56" y="126"/>
                </a:cubicBezTo>
                <a:cubicBezTo>
                  <a:pt x="71" y="126"/>
                  <a:pt x="71" y="126"/>
                  <a:pt x="71" y="126"/>
                </a:cubicBezTo>
                <a:cubicBezTo>
                  <a:pt x="71" y="170"/>
                  <a:pt x="71" y="170"/>
                  <a:pt x="71" y="170"/>
                </a:cubicBezTo>
                <a:cubicBezTo>
                  <a:pt x="71" y="184"/>
                  <a:pt x="55" y="204"/>
                  <a:pt x="39" y="224"/>
                </a:cubicBezTo>
                <a:cubicBezTo>
                  <a:pt x="20" y="249"/>
                  <a:pt x="0" y="274"/>
                  <a:pt x="0" y="298"/>
                </a:cubicBezTo>
                <a:cubicBezTo>
                  <a:pt x="0" y="318"/>
                  <a:pt x="16" y="331"/>
                  <a:pt x="44" y="331"/>
                </a:cubicBezTo>
                <a:cubicBezTo>
                  <a:pt x="161" y="331"/>
                  <a:pt x="161" y="331"/>
                  <a:pt x="161" y="331"/>
                </a:cubicBezTo>
                <a:cubicBezTo>
                  <a:pt x="188" y="331"/>
                  <a:pt x="205" y="318"/>
                  <a:pt x="205" y="298"/>
                </a:cubicBezTo>
                <a:cubicBezTo>
                  <a:pt x="205" y="274"/>
                  <a:pt x="185" y="249"/>
                  <a:pt x="165" y="224"/>
                </a:cubicBezTo>
                <a:close/>
                <a:moveTo>
                  <a:pt x="161" y="315"/>
                </a:moveTo>
                <a:cubicBezTo>
                  <a:pt x="44" y="315"/>
                  <a:pt x="44" y="315"/>
                  <a:pt x="44" y="315"/>
                </a:cubicBezTo>
                <a:cubicBezTo>
                  <a:pt x="33" y="315"/>
                  <a:pt x="16" y="313"/>
                  <a:pt x="16" y="298"/>
                </a:cubicBezTo>
                <a:cubicBezTo>
                  <a:pt x="16" y="280"/>
                  <a:pt x="34" y="257"/>
                  <a:pt x="52" y="234"/>
                </a:cubicBezTo>
                <a:cubicBezTo>
                  <a:pt x="70" y="211"/>
                  <a:pt x="87" y="189"/>
                  <a:pt x="87" y="170"/>
                </a:cubicBezTo>
                <a:cubicBezTo>
                  <a:pt x="87" y="126"/>
                  <a:pt x="87" y="126"/>
                  <a:pt x="87" y="126"/>
                </a:cubicBezTo>
                <a:cubicBezTo>
                  <a:pt x="117" y="126"/>
                  <a:pt x="117" y="126"/>
                  <a:pt x="117" y="126"/>
                </a:cubicBezTo>
                <a:cubicBezTo>
                  <a:pt x="117" y="170"/>
                  <a:pt x="117" y="170"/>
                  <a:pt x="117" y="170"/>
                </a:cubicBezTo>
                <a:cubicBezTo>
                  <a:pt x="117" y="189"/>
                  <a:pt x="135" y="211"/>
                  <a:pt x="153" y="234"/>
                </a:cubicBezTo>
                <a:cubicBezTo>
                  <a:pt x="171" y="257"/>
                  <a:pt x="189" y="280"/>
                  <a:pt x="189" y="298"/>
                </a:cubicBezTo>
                <a:cubicBezTo>
                  <a:pt x="189" y="313"/>
                  <a:pt x="171" y="315"/>
                  <a:pt x="161" y="315"/>
                </a:cubicBezTo>
                <a:close/>
                <a:moveTo>
                  <a:pt x="122" y="263"/>
                </a:moveTo>
                <a:cubicBezTo>
                  <a:pt x="122" y="263"/>
                  <a:pt x="121" y="263"/>
                  <a:pt x="121" y="262"/>
                </a:cubicBezTo>
                <a:cubicBezTo>
                  <a:pt x="118" y="258"/>
                  <a:pt x="114" y="256"/>
                  <a:pt x="109" y="256"/>
                </a:cubicBezTo>
                <a:cubicBezTo>
                  <a:pt x="106" y="256"/>
                  <a:pt x="103" y="257"/>
                  <a:pt x="101" y="258"/>
                </a:cubicBezTo>
                <a:cubicBezTo>
                  <a:pt x="99" y="250"/>
                  <a:pt x="91" y="244"/>
                  <a:pt x="82" y="244"/>
                </a:cubicBezTo>
                <a:cubicBezTo>
                  <a:pt x="72" y="244"/>
                  <a:pt x="63" y="252"/>
                  <a:pt x="63" y="263"/>
                </a:cubicBezTo>
                <a:cubicBezTo>
                  <a:pt x="63" y="264"/>
                  <a:pt x="63" y="264"/>
                  <a:pt x="63" y="265"/>
                </a:cubicBezTo>
                <a:cubicBezTo>
                  <a:pt x="59" y="261"/>
                  <a:pt x="54" y="259"/>
                  <a:pt x="48" y="259"/>
                </a:cubicBezTo>
                <a:cubicBezTo>
                  <a:pt x="46" y="259"/>
                  <a:pt x="44" y="260"/>
                  <a:pt x="42" y="260"/>
                </a:cubicBezTo>
                <a:cubicBezTo>
                  <a:pt x="32" y="274"/>
                  <a:pt x="24" y="288"/>
                  <a:pt x="24" y="298"/>
                </a:cubicBezTo>
                <a:cubicBezTo>
                  <a:pt x="24" y="306"/>
                  <a:pt x="34" y="307"/>
                  <a:pt x="44" y="307"/>
                </a:cubicBezTo>
                <a:cubicBezTo>
                  <a:pt x="161" y="307"/>
                  <a:pt x="161" y="307"/>
                  <a:pt x="161" y="307"/>
                </a:cubicBezTo>
                <a:cubicBezTo>
                  <a:pt x="170" y="307"/>
                  <a:pt x="181" y="306"/>
                  <a:pt x="181" y="298"/>
                </a:cubicBezTo>
                <a:cubicBezTo>
                  <a:pt x="181" y="289"/>
                  <a:pt x="175" y="278"/>
                  <a:pt x="167" y="266"/>
                </a:cubicBezTo>
                <a:cubicBezTo>
                  <a:pt x="167" y="266"/>
                  <a:pt x="166" y="266"/>
                  <a:pt x="166" y="266"/>
                </a:cubicBezTo>
                <a:cubicBezTo>
                  <a:pt x="166" y="265"/>
                  <a:pt x="166" y="265"/>
                  <a:pt x="165" y="264"/>
                </a:cubicBezTo>
                <a:cubicBezTo>
                  <a:pt x="163" y="260"/>
                  <a:pt x="160" y="256"/>
                  <a:pt x="156" y="252"/>
                </a:cubicBezTo>
                <a:cubicBezTo>
                  <a:pt x="153" y="249"/>
                  <a:pt x="148" y="248"/>
                  <a:pt x="144" y="248"/>
                </a:cubicBezTo>
                <a:cubicBezTo>
                  <a:pt x="134" y="248"/>
                  <a:pt x="125" y="254"/>
                  <a:pt x="122" y="263"/>
                </a:cubicBezTo>
                <a:close/>
                <a:moveTo>
                  <a:pt x="124" y="23"/>
                </a:moveTo>
                <a:cubicBezTo>
                  <a:pt x="130" y="23"/>
                  <a:pt x="135" y="18"/>
                  <a:pt x="135" y="11"/>
                </a:cubicBezTo>
                <a:cubicBezTo>
                  <a:pt x="135" y="5"/>
                  <a:pt x="130" y="0"/>
                  <a:pt x="124" y="0"/>
                </a:cubicBezTo>
                <a:cubicBezTo>
                  <a:pt x="118" y="0"/>
                  <a:pt x="112" y="5"/>
                  <a:pt x="112" y="11"/>
                </a:cubicBezTo>
                <a:cubicBezTo>
                  <a:pt x="112" y="18"/>
                  <a:pt x="118" y="23"/>
                  <a:pt x="124" y="23"/>
                </a:cubicBezTo>
                <a:close/>
                <a:moveTo>
                  <a:pt x="74" y="65"/>
                </a:moveTo>
                <a:cubicBezTo>
                  <a:pt x="83" y="65"/>
                  <a:pt x="91" y="58"/>
                  <a:pt x="91" y="49"/>
                </a:cubicBezTo>
                <a:cubicBezTo>
                  <a:pt x="91" y="45"/>
                  <a:pt x="89" y="40"/>
                  <a:pt x="86" y="37"/>
                </a:cubicBezTo>
                <a:cubicBezTo>
                  <a:pt x="83" y="34"/>
                  <a:pt x="79" y="32"/>
                  <a:pt x="74" y="32"/>
                </a:cubicBezTo>
                <a:cubicBezTo>
                  <a:pt x="70" y="32"/>
                  <a:pt x="66" y="34"/>
                  <a:pt x="62" y="37"/>
                </a:cubicBezTo>
                <a:cubicBezTo>
                  <a:pt x="59" y="40"/>
                  <a:pt x="58" y="45"/>
                  <a:pt x="58" y="49"/>
                </a:cubicBezTo>
                <a:cubicBezTo>
                  <a:pt x="58" y="58"/>
                  <a:pt x="65" y="65"/>
                  <a:pt x="74" y="65"/>
                </a:cubicBezTo>
                <a:close/>
                <a:moveTo>
                  <a:pt x="68" y="43"/>
                </a:moveTo>
                <a:cubicBezTo>
                  <a:pt x="70" y="41"/>
                  <a:pt x="72" y="40"/>
                  <a:pt x="74" y="40"/>
                </a:cubicBezTo>
                <a:cubicBezTo>
                  <a:pt x="76" y="40"/>
                  <a:pt x="79" y="41"/>
                  <a:pt x="80" y="43"/>
                </a:cubicBezTo>
                <a:cubicBezTo>
                  <a:pt x="82" y="45"/>
                  <a:pt x="83" y="47"/>
                  <a:pt x="83" y="49"/>
                </a:cubicBezTo>
                <a:cubicBezTo>
                  <a:pt x="83" y="54"/>
                  <a:pt x="79" y="57"/>
                  <a:pt x="74" y="57"/>
                </a:cubicBezTo>
                <a:cubicBezTo>
                  <a:pt x="69" y="57"/>
                  <a:pt x="66" y="54"/>
                  <a:pt x="66" y="49"/>
                </a:cubicBezTo>
                <a:cubicBezTo>
                  <a:pt x="66" y="47"/>
                  <a:pt x="66" y="45"/>
                  <a:pt x="68" y="43"/>
                </a:cubicBezTo>
                <a:close/>
                <a:moveTo>
                  <a:pt x="84" y="102"/>
                </a:moveTo>
                <a:cubicBezTo>
                  <a:pt x="92" y="102"/>
                  <a:pt x="92" y="102"/>
                  <a:pt x="92" y="102"/>
                </a:cubicBezTo>
                <a:cubicBezTo>
                  <a:pt x="92" y="100"/>
                  <a:pt x="92" y="99"/>
                  <a:pt x="92" y="97"/>
                </a:cubicBezTo>
                <a:cubicBezTo>
                  <a:pt x="92" y="92"/>
                  <a:pt x="94" y="86"/>
                  <a:pt x="98" y="82"/>
                </a:cubicBezTo>
                <a:cubicBezTo>
                  <a:pt x="102" y="78"/>
                  <a:pt x="108" y="76"/>
                  <a:pt x="113" y="76"/>
                </a:cubicBezTo>
                <a:cubicBezTo>
                  <a:pt x="119" y="76"/>
                  <a:pt x="124" y="78"/>
                  <a:pt x="129" y="82"/>
                </a:cubicBezTo>
                <a:cubicBezTo>
                  <a:pt x="133" y="86"/>
                  <a:pt x="135" y="92"/>
                  <a:pt x="135" y="97"/>
                </a:cubicBezTo>
                <a:cubicBezTo>
                  <a:pt x="135" y="99"/>
                  <a:pt x="135" y="100"/>
                  <a:pt x="134" y="102"/>
                </a:cubicBezTo>
                <a:cubicBezTo>
                  <a:pt x="142" y="102"/>
                  <a:pt x="142" y="102"/>
                  <a:pt x="142" y="102"/>
                </a:cubicBezTo>
                <a:cubicBezTo>
                  <a:pt x="143" y="100"/>
                  <a:pt x="143" y="99"/>
                  <a:pt x="143" y="97"/>
                </a:cubicBezTo>
                <a:cubicBezTo>
                  <a:pt x="143" y="89"/>
                  <a:pt x="140" y="82"/>
                  <a:pt x="134" y="76"/>
                </a:cubicBezTo>
                <a:cubicBezTo>
                  <a:pt x="129" y="71"/>
                  <a:pt x="121" y="68"/>
                  <a:pt x="113" y="68"/>
                </a:cubicBezTo>
                <a:cubicBezTo>
                  <a:pt x="105" y="68"/>
                  <a:pt x="98" y="71"/>
                  <a:pt x="92" y="76"/>
                </a:cubicBezTo>
                <a:cubicBezTo>
                  <a:pt x="87" y="82"/>
                  <a:pt x="84" y="89"/>
                  <a:pt x="84" y="97"/>
                </a:cubicBezTo>
                <a:cubicBezTo>
                  <a:pt x="84" y="99"/>
                  <a:pt x="84" y="100"/>
                  <a:pt x="84" y="102"/>
                </a:cubicBezTo>
                <a:close/>
              </a:path>
            </a:pathLst>
          </a:custGeom>
          <a:solidFill>
            <a:srgbClr val="022E6E"/>
          </a:solidFill>
          <a:ln>
            <a:noFill/>
          </a:ln>
          <a:effectLst/>
        </p:spPr>
        <p:txBody>
          <a:bodyPr vert="horz" wrap="square" lIns="68580" tIns="34290" rIns="68580" bIns="34290" numCol="1" anchor="t" anchorCtr="0" compatLnSpc="1"/>
          <a:lstStyle/>
          <a:p>
            <a:endParaRPr lang="zh-CN" altLang="en-US" sz="1200">
              <a:solidFill>
                <a:prstClr val="black"/>
              </a:solidFill>
              <a:latin typeface="+mn-ea"/>
              <a:ea typeface="+mn-ea"/>
            </a:endParaRPr>
          </a:p>
        </p:txBody>
      </p:sp>
      <p:cxnSp>
        <p:nvCxnSpPr>
          <p:cNvPr id="73" name="直接连接符 72"/>
          <p:cNvCxnSpPr/>
          <p:nvPr/>
        </p:nvCxnSpPr>
        <p:spPr>
          <a:xfrm flipH="1">
            <a:off x="2007175" y="1292754"/>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组合 73"/>
          <p:cNvGrpSpPr/>
          <p:nvPr/>
        </p:nvGrpSpPr>
        <p:grpSpPr>
          <a:xfrm>
            <a:off x="3836652" y="867579"/>
            <a:ext cx="1419333" cy="1601426"/>
            <a:chOff x="8220075" y="3296921"/>
            <a:chExt cx="2050264" cy="2313302"/>
          </a:xfrm>
        </p:grpSpPr>
        <p:sp>
          <p:nvSpPr>
            <p:cNvPr id="75" name="Freeform 5"/>
            <p:cNvSpPr/>
            <p:nvPr/>
          </p:nvSpPr>
          <p:spPr bwMode="auto">
            <a:xfrm rot="5400000">
              <a:off x="8088556" y="3428440"/>
              <a:ext cx="2313302" cy="205026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76"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77"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22E6E"/>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78" name="文本框 15"/>
            <p:cNvSpPr txBox="1"/>
            <p:nvPr/>
          </p:nvSpPr>
          <p:spPr>
            <a:xfrm>
              <a:off x="8869325" y="4099628"/>
              <a:ext cx="751763" cy="533510"/>
            </a:xfrm>
            <a:prstGeom prst="rect">
              <a:avLst/>
            </a:prstGeom>
            <a:noFill/>
          </p:spPr>
          <p:txBody>
            <a:bodyPr wrap="square" rtlCol="0">
              <a:spAutoFit/>
            </a:bodyPr>
            <a:lstStyle/>
            <a:p>
              <a:pPr algn="ctr"/>
              <a:r>
                <a:rPr lang="en-US" altLang="zh-CN">
                  <a:solidFill>
                    <a:schemeClr val="bg1"/>
                  </a:solidFill>
                  <a:latin typeface="+mn-ea"/>
                  <a:ea typeface="+mn-ea"/>
                </a:rPr>
                <a:t>01</a:t>
              </a:r>
              <a:endParaRPr lang="zh-CN" altLang="en-US">
                <a:solidFill>
                  <a:schemeClr val="bg1"/>
                </a:solidFill>
                <a:latin typeface="+mn-ea"/>
                <a:ea typeface="+mn-ea"/>
              </a:endParaRPr>
            </a:p>
          </p:txBody>
        </p:sp>
      </p:grpSp>
      <p:grpSp>
        <p:nvGrpSpPr>
          <p:cNvPr id="79" name="组合 78"/>
          <p:cNvGrpSpPr/>
          <p:nvPr/>
        </p:nvGrpSpPr>
        <p:grpSpPr>
          <a:xfrm>
            <a:off x="3126987" y="2111669"/>
            <a:ext cx="1419333" cy="1601426"/>
            <a:chOff x="8220075" y="3296921"/>
            <a:chExt cx="2050264" cy="2313302"/>
          </a:xfrm>
        </p:grpSpPr>
        <p:sp>
          <p:nvSpPr>
            <p:cNvPr id="80" name="Freeform 5"/>
            <p:cNvSpPr/>
            <p:nvPr/>
          </p:nvSpPr>
          <p:spPr bwMode="auto">
            <a:xfrm rot="5400000">
              <a:off x="8088556" y="3428440"/>
              <a:ext cx="2313302" cy="205026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1"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2"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22E6E"/>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83" name="文本框 54"/>
            <p:cNvSpPr txBox="1"/>
            <p:nvPr/>
          </p:nvSpPr>
          <p:spPr>
            <a:xfrm>
              <a:off x="8869325" y="4099628"/>
              <a:ext cx="751763" cy="533510"/>
            </a:xfrm>
            <a:prstGeom prst="rect">
              <a:avLst/>
            </a:prstGeom>
            <a:noFill/>
          </p:spPr>
          <p:txBody>
            <a:bodyPr wrap="square" rtlCol="0">
              <a:spAutoFit/>
            </a:bodyPr>
            <a:lstStyle/>
            <a:p>
              <a:pPr algn="ctr"/>
              <a:r>
                <a:rPr lang="en-US" altLang="zh-CN">
                  <a:solidFill>
                    <a:schemeClr val="bg1"/>
                  </a:solidFill>
                  <a:latin typeface="+mn-ea"/>
                  <a:ea typeface="+mn-ea"/>
                </a:rPr>
                <a:t>02</a:t>
              </a:r>
              <a:endParaRPr lang="zh-CN" altLang="en-US">
                <a:solidFill>
                  <a:schemeClr val="bg1"/>
                </a:solidFill>
                <a:latin typeface="+mn-ea"/>
                <a:ea typeface="+mn-ea"/>
              </a:endParaRPr>
            </a:p>
          </p:txBody>
        </p:sp>
      </p:grpSp>
      <p:grpSp>
        <p:nvGrpSpPr>
          <p:cNvPr id="84" name="组合 83"/>
          <p:cNvGrpSpPr/>
          <p:nvPr/>
        </p:nvGrpSpPr>
        <p:grpSpPr>
          <a:xfrm>
            <a:off x="4551595" y="2106392"/>
            <a:ext cx="1419333" cy="1601426"/>
            <a:chOff x="8220075" y="3296921"/>
            <a:chExt cx="2050264" cy="2313302"/>
          </a:xfrm>
        </p:grpSpPr>
        <p:sp>
          <p:nvSpPr>
            <p:cNvPr id="85" name="Freeform 5"/>
            <p:cNvSpPr/>
            <p:nvPr/>
          </p:nvSpPr>
          <p:spPr bwMode="auto">
            <a:xfrm rot="5400000">
              <a:off x="8088556" y="3428440"/>
              <a:ext cx="2313302" cy="205026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6"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89"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22E6E"/>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90" name="文本框 59"/>
            <p:cNvSpPr txBox="1"/>
            <p:nvPr/>
          </p:nvSpPr>
          <p:spPr>
            <a:xfrm>
              <a:off x="8803279" y="4099628"/>
              <a:ext cx="921510" cy="533510"/>
            </a:xfrm>
            <a:prstGeom prst="rect">
              <a:avLst/>
            </a:prstGeom>
            <a:noFill/>
          </p:spPr>
          <p:txBody>
            <a:bodyPr wrap="square" rtlCol="0">
              <a:spAutoFit/>
            </a:bodyPr>
            <a:lstStyle/>
            <a:p>
              <a:pPr algn="ctr"/>
              <a:r>
                <a:rPr lang="en-US" altLang="zh-CN">
                  <a:solidFill>
                    <a:schemeClr val="bg1"/>
                  </a:solidFill>
                  <a:latin typeface="+mn-ea"/>
                  <a:ea typeface="+mn-ea"/>
                </a:rPr>
                <a:t>03</a:t>
              </a:r>
              <a:endParaRPr lang="zh-CN" altLang="en-US">
                <a:solidFill>
                  <a:schemeClr val="bg1"/>
                </a:solidFill>
                <a:latin typeface="+mn-ea"/>
                <a:ea typeface="+mn-ea"/>
              </a:endParaRPr>
            </a:p>
          </p:txBody>
        </p:sp>
      </p:grpSp>
      <p:grpSp>
        <p:nvGrpSpPr>
          <p:cNvPr id="91" name="组合 90"/>
          <p:cNvGrpSpPr/>
          <p:nvPr/>
        </p:nvGrpSpPr>
        <p:grpSpPr>
          <a:xfrm>
            <a:off x="3836652" y="3346588"/>
            <a:ext cx="1419333" cy="1601426"/>
            <a:chOff x="8220075" y="3296921"/>
            <a:chExt cx="2050264" cy="2313302"/>
          </a:xfrm>
        </p:grpSpPr>
        <p:sp>
          <p:nvSpPr>
            <p:cNvPr id="92" name="Freeform 5"/>
            <p:cNvSpPr/>
            <p:nvPr/>
          </p:nvSpPr>
          <p:spPr bwMode="auto">
            <a:xfrm rot="5400000">
              <a:off x="8088556" y="3428440"/>
              <a:ext cx="2313302" cy="205026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93" name="Freeform 5"/>
            <p:cNvSpPr/>
            <p:nvPr/>
          </p:nvSpPr>
          <p:spPr bwMode="auto">
            <a:xfrm rot="5400000">
              <a:off x="8336283" y="3647999"/>
              <a:ext cx="1817848" cy="1611146"/>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a:gsLst>
                <a:gs pos="0">
                  <a:schemeClr val="bg1"/>
                </a:gs>
                <a:gs pos="100000">
                  <a:srgbClr val="D3D3D3"/>
                </a:gs>
              </a:gsLst>
              <a:lin ang="8100000" scaled="0"/>
            </a:gradFill>
            <a:ln w="19050">
              <a:gradFill>
                <a:gsLst>
                  <a:gs pos="0">
                    <a:srgbClr val="ADADAD"/>
                  </a:gs>
                  <a:gs pos="100000">
                    <a:schemeClr val="bg1"/>
                  </a:gs>
                </a:gsLst>
                <a:lin ang="8100000" scaled="0"/>
              </a:gradFill>
            </a:ln>
            <a:effectLst>
              <a:outerShdw blurRad="203200" dist="76200" dir="2700000" algn="tl" rotWithShape="0">
                <a:prstClr val="black">
                  <a:alpha val="40000"/>
                </a:prstClr>
              </a:outerShdw>
            </a:effectLst>
          </p:spPr>
          <p:txBody>
            <a:bodyPr vert="horz" wrap="square" lIns="91440" tIns="45720" rIns="91440" bIns="45720" numCol="1" anchor="t" anchorCtr="0" compatLnSpc="1"/>
            <a:lstStyle/>
            <a:p>
              <a:endParaRPr lang="zh-CN" altLang="en-US" sz="1200">
                <a:latin typeface="+mn-ea"/>
                <a:ea typeface="+mn-ea"/>
              </a:endParaRPr>
            </a:p>
          </p:txBody>
        </p:sp>
        <p:sp>
          <p:nvSpPr>
            <p:cNvPr id="94" name="Freeform 5"/>
            <p:cNvSpPr/>
            <p:nvPr/>
          </p:nvSpPr>
          <p:spPr bwMode="auto">
            <a:xfrm rot="5400000">
              <a:off x="8582835" y="3866516"/>
              <a:ext cx="1324744" cy="117411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solidFill>
              <a:srgbClr val="022E6E"/>
            </a:solidFill>
            <a:ln w="15875">
              <a:noFill/>
            </a:ln>
            <a:effectLst>
              <a:innerShdw blurRad="63500" dist="25400" dir="8100000">
                <a:prstClr val="black">
                  <a:alpha val="50000"/>
                </a:prstClr>
              </a:innerShdw>
            </a:effectLst>
          </p:spPr>
          <p:txBody>
            <a:bodyPr vert="horz" wrap="square" lIns="91440" tIns="45720" rIns="91440" bIns="45720" numCol="1" anchor="t" anchorCtr="0" compatLnSpc="1"/>
            <a:lstStyle/>
            <a:p>
              <a:endParaRPr lang="zh-CN" altLang="en-US" sz="1200">
                <a:latin typeface="+mn-ea"/>
                <a:ea typeface="+mn-ea"/>
              </a:endParaRPr>
            </a:p>
          </p:txBody>
        </p:sp>
        <p:sp>
          <p:nvSpPr>
            <p:cNvPr id="95" name="文本框 87"/>
            <p:cNvSpPr txBox="1"/>
            <p:nvPr/>
          </p:nvSpPr>
          <p:spPr>
            <a:xfrm>
              <a:off x="8869325" y="4099628"/>
              <a:ext cx="751763" cy="533510"/>
            </a:xfrm>
            <a:prstGeom prst="rect">
              <a:avLst/>
            </a:prstGeom>
            <a:noFill/>
          </p:spPr>
          <p:txBody>
            <a:bodyPr wrap="square" rtlCol="0">
              <a:spAutoFit/>
            </a:bodyPr>
            <a:lstStyle/>
            <a:p>
              <a:pPr algn="ctr"/>
              <a:r>
                <a:rPr lang="en-US" altLang="zh-CN">
                  <a:solidFill>
                    <a:schemeClr val="bg1"/>
                  </a:solidFill>
                  <a:latin typeface="+mn-ea"/>
                  <a:ea typeface="+mn-ea"/>
                </a:rPr>
                <a:t>04</a:t>
              </a:r>
              <a:endParaRPr lang="zh-CN" altLang="en-US">
                <a:solidFill>
                  <a:schemeClr val="bg1"/>
                </a:solidFill>
                <a:latin typeface="+mn-ea"/>
                <a:ea typeface="+mn-ea"/>
              </a:endParaRPr>
            </a:p>
          </p:txBody>
        </p:sp>
      </p:grpSp>
      <p:grpSp>
        <p:nvGrpSpPr>
          <p:cNvPr id="96" name="组合 95"/>
          <p:cNvGrpSpPr/>
          <p:nvPr/>
        </p:nvGrpSpPr>
        <p:grpSpPr>
          <a:xfrm>
            <a:off x="6144524" y="3816760"/>
            <a:ext cx="1703713" cy="802273"/>
            <a:chOff x="8288380" y="5056985"/>
            <a:chExt cx="2271322" cy="1069697"/>
          </a:xfrm>
        </p:grpSpPr>
        <p:sp>
          <p:nvSpPr>
            <p:cNvPr id="97" name="文本框 99"/>
            <p:cNvSpPr txBox="1"/>
            <p:nvPr/>
          </p:nvSpPr>
          <p:spPr>
            <a:xfrm>
              <a:off x="8291865" y="5056985"/>
              <a:ext cx="1752692" cy="369332"/>
            </a:xfrm>
            <a:prstGeom prst="rect">
              <a:avLst/>
            </a:prstGeom>
            <a:noFill/>
          </p:spPr>
          <p:txBody>
            <a:bodyPr wrap="square" rtlCol="0">
              <a:spAutoFit/>
            </a:bodyPr>
            <a:lstStyle/>
            <a:p>
              <a:r>
                <a:rPr lang="zh-CN" altLang="en-US" sz="1200">
                  <a:solidFill>
                    <a:schemeClr val="tx1">
                      <a:lumMod val="75000"/>
                      <a:lumOff val="25000"/>
                    </a:schemeClr>
                  </a:solidFill>
                  <a:latin typeface="+mn-ea"/>
                  <a:ea typeface="+mn-ea"/>
                </a:rPr>
                <a:t>在此</a:t>
              </a:r>
              <a:r>
                <a:rPr lang="zh-CN" altLang="en-US" sz="1200" smtClean="0">
                  <a:solidFill>
                    <a:schemeClr val="tx1">
                      <a:lumMod val="75000"/>
                      <a:lumOff val="25000"/>
                    </a:schemeClr>
                  </a:solidFill>
                  <a:latin typeface="+mn-ea"/>
                  <a:ea typeface="+mn-ea"/>
                </a:rPr>
                <a:t>添加标题</a:t>
              </a:r>
              <a:endParaRPr lang="zh-CN" altLang="en-US" sz="1200">
                <a:solidFill>
                  <a:schemeClr val="tx1">
                    <a:lumMod val="75000"/>
                    <a:lumOff val="25000"/>
                  </a:schemeClr>
                </a:solidFill>
                <a:latin typeface="+mn-ea"/>
                <a:ea typeface="+mn-ea"/>
              </a:endParaRPr>
            </a:p>
          </p:txBody>
        </p:sp>
        <p:sp>
          <p:nvSpPr>
            <p:cNvPr id="98" name="文本框 100"/>
            <p:cNvSpPr txBox="1"/>
            <p:nvPr/>
          </p:nvSpPr>
          <p:spPr>
            <a:xfrm>
              <a:off x="8288380" y="5338774"/>
              <a:ext cx="2271322" cy="787908"/>
            </a:xfrm>
            <a:prstGeom prst="rect">
              <a:avLst/>
            </a:prstGeom>
            <a:noFill/>
          </p:spPr>
          <p:txBody>
            <a:bodyPr wrap="square" rtlCol="0">
              <a:spAutoFit/>
            </a:bodyPr>
            <a:lstStyle/>
            <a:p>
              <a:pPr lvl="0">
                <a:lnSpc>
                  <a:spcPct val="120000"/>
                </a:lnSpc>
              </a:pPr>
              <a:r>
                <a:rPr lang="zh-CN" altLang="en-US" sz="900">
                  <a:solidFill>
                    <a:prstClr val="black"/>
                  </a:solidFill>
                  <a:latin typeface="+mn-ea"/>
                  <a:ea typeface="+mn-ea"/>
                  <a:cs typeface="方正兰亭纤黑简体"/>
                </a:rPr>
                <a:t>单击此处添加文字阐述，添加简短问题说明文字，具体说明文字在此处添加此处。</a:t>
              </a:r>
              <a:endParaRPr lang="zh-CN" altLang="en-US" sz="500">
                <a:solidFill>
                  <a:prstClr val="black">
                    <a:lumMod val="65000"/>
                    <a:lumOff val="35000"/>
                  </a:prstClr>
                </a:solidFill>
                <a:latin typeface="+mn-ea"/>
                <a:ea typeface="+mn-ea"/>
              </a:endParaRPr>
            </a:p>
          </p:txBody>
        </p:sp>
      </p:grpSp>
      <p:cxnSp>
        <p:nvCxnSpPr>
          <p:cNvPr id="99" name="直接连接符 98"/>
          <p:cNvCxnSpPr/>
          <p:nvPr/>
        </p:nvCxnSpPr>
        <p:spPr>
          <a:xfrm flipH="1">
            <a:off x="6151591" y="3892310"/>
            <a:ext cx="0" cy="642242"/>
          </a:xfrm>
          <a:prstGeom prst="line">
            <a:avLst/>
          </a:prstGeom>
          <a:ln w="2222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0" name="Freeform 983"/>
          <p:cNvSpPr>
            <a:spLocks noEditPoints="1"/>
          </p:cNvSpPr>
          <p:nvPr/>
        </p:nvSpPr>
        <p:spPr bwMode="auto">
          <a:xfrm>
            <a:off x="5574210" y="3965492"/>
            <a:ext cx="490732" cy="503498"/>
          </a:xfrm>
          <a:custGeom>
            <a:gdLst>
              <a:gd name="T0" fmla="*/ 116 w 232"/>
              <a:gd name="T1" fmla="*/ 88 h 239"/>
              <a:gd name="T2" fmla="*/ 84 w 232"/>
              <a:gd name="T3" fmla="*/ 119 h 239"/>
              <a:gd name="T4" fmla="*/ 116 w 232"/>
              <a:gd name="T5" fmla="*/ 151 h 239"/>
              <a:gd name="T6" fmla="*/ 148 w 232"/>
              <a:gd name="T7" fmla="*/ 119 h 239"/>
              <a:gd name="T8" fmla="*/ 116 w 232"/>
              <a:gd name="T9" fmla="*/ 88 h 239"/>
              <a:gd name="T10" fmla="*/ 49 w 232"/>
              <a:gd name="T11" fmla="*/ 197 h 239"/>
              <a:gd name="T12" fmla="*/ 44 w 232"/>
              <a:gd name="T13" fmla="*/ 191 h 239"/>
              <a:gd name="T14" fmla="*/ 14 w 232"/>
              <a:gd name="T15" fmla="*/ 119 h 239"/>
              <a:gd name="T16" fmla="*/ 93 w 232"/>
              <a:gd name="T17" fmla="*/ 20 h 239"/>
              <a:gd name="T18" fmla="*/ 90 w 232"/>
              <a:gd name="T19" fmla="*/ 7 h 239"/>
              <a:gd name="T20" fmla="*/ 0 w 232"/>
              <a:gd name="T21" fmla="*/ 119 h 239"/>
              <a:gd name="T22" fmla="*/ 34 w 232"/>
              <a:gd name="T23" fmla="*/ 201 h 239"/>
              <a:gd name="T24" fmla="*/ 44 w 232"/>
              <a:gd name="T25" fmla="*/ 210 h 239"/>
              <a:gd name="T26" fmla="*/ 34 w 232"/>
              <a:gd name="T27" fmla="*/ 239 h 239"/>
              <a:gd name="T28" fmla="*/ 116 w 232"/>
              <a:gd name="T29" fmla="*/ 228 h 239"/>
              <a:gd name="T30" fmla="*/ 60 w 232"/>
              <a:gd name="T31" fmla="*/ 167 h 239"/>
              <a:gd name="T32" fmla="*/ 49 w 232"/>
              <a:gd name="T33" fmla="*/ 197 h 239"/>
              <a:gd name="T34" fmla="*/ 188 w 232"/>
              <a:gd name="T35" fmla="*/ 29 h 239"/>
              <a:gd name="T36" fmla="*/ 198 w 232"/>
              <a:gd name="T37" fmla="*/ 0 h 239"/>
              <a:gd name="T38" fmla="*/ 116 w 232"/>
              <a:gd name="T39" fmla="*/ 10 h 239"/>
              <a:gd name="T40" fmla="*/ 172 w 232"/>
              <a:gd name="T41" fmla="*/ 72 h 239"/>
              <a:gd name="T42" fmla="*/ 183 w 232"/>
              <a:gd name="T43" fmla="*/ 42 h 239"/>
              <a:gd name="T44" fmla="*/ 218 w 232"/>
              <a:gd name="T45" fmla="*/ 119 h 239"/>
              <a:gd name="T46" fmla="*/ 188 w 232"/>
              <a:gd name="T47" fmla="*/ 191 h 239"/>
              <a:gd name="T48" fmla="*/ 139 w 232"/>
              <a:gd name="T49" fmla="*/ 219 h 239"/>
              <a:gd name="T50" fmla="*/ 142 w 232"/>
              <a:gd name="T51" fmla="*/ 232 h 239"/>
              <a:gd name="T52" fmla="*/ 198 w 232"/>
              <a:gd name="T53" fmla="*/ 201 h 239"/>
              <a:gd name="T54" fmla="*/ 232 w 232"/>
              <a:gd name="T55" fmla="*/ 119 h 239"/>
              <a:gd name="T56" fmla="*/ 188 w 232"/>
              <a:gd name="T57" fmla="*/ 29 h 2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1" h="239">
                <a:moveTo>
                  <a:pt x="116" y="88"/>
                </a:moveTo>
                <a:cubicBezTo>
                  <a:pt x="98" y="88"/>
                  <a:pt x="84" y="102"/>
                  <a:pt x="84" y="119"/>
                </a:cubicBezTo>
                <a:cubicBezTo>
                  <a:pt x="84" y="137"/>
                  <a:pt x="98" y="151"/>
                  <a:pt x="116" y="151"/>
                </a:cubicBezTo>
                <a:cubicBezTo>
                  <a:pt x="134" y="151"/>
                  <a:pt x="148" y="137"/>
                  <a:pt x="148" y="119"/>
                </a:cubicBezTo>
                <a:cubicBezTo>
                  <a:pt x="148" y="102"/>
                  <a:pt x="134" y="88"/>
                  <a:pt x="116" y="88"/>
                </a:cubicBezTo>
                <a:close/>
                <a:moveTo>
                  <a:pt x="49" y="197"/>
                </a:moveTo>
                <a:cubicBezTo>
                  <a:pt x="47" y="195"/>
                  <a:pt x="46" y="193"/>
                  <a:pt x="44" y="191"/>
                </a:cubicBezTo>
                <a:cubicBezTo>
                  <a:pt x="25" y="172"/>
                  <a:pt x="14" y="147"/>
                  <a:pt x="14" y="119"/>
                </a:cubicBezTo>
                <a:cubicBezTo>
                  <a:pt x="14" y="71"/>
                  <a:pt x="48" y="30"/>
                  <a:pt x="93" y="20"/>
                </a:cubicBezTo>
                <a:cubicBezTo>
                  <a:pt x="90" y="7"/>
                  <a:pt x="90" y="7"/>
                  <a:pt x="90" y="7"/>
                </a:cubicBezTo>
                <a:cubicBezTo>
                  <a:pt x="39" y="19"/>
                  <a:pt x="0" y="65"/>
                  <a:pt x="0" y="119"/>
                </a:cubicBezTo>
                <a:cubicBezTo>
                  <a:pt x="0" y="150"/>
                  <a:pt x="12" y="179"/>
                  <a:pt x="34" y="201"/>
                </a:cubicBezTo>
                <a:cubicBezTo>
                  <a:pt x="37" y="204"/>
                  <a:pt x="41" y="207"/>
                  <a:pt x="44" y="210"/>
                </a:cubicBezTo>
                <a:cubicBezTo>
                  <a:pt x="34" y="239"/>
                  <a:pt x="34" y="239"/>
                  <a:pt x="34" y="239"/>
                </a:cubicBezTo>
                <a:cubicBezTo>
                  <a:pt x="116" y="228"/>
                  <a:pt x="116" y="228"/>
                  <a:pt x="116" y="228"/>
                </a:cubicBezTo>
                <a:cubicBezTo>
                  <a:pt x="60" y="167"/>
                  <a:pt x="60" y="167"/>
                  <a:pt x="60" y="167"/>
                </a:cubicBezTo>
                <a:lnTo>
                  <a:pt x="49" y="197"/>
                </a:lnTo>
                <a:close/>
                <a:moveTo>
                  <a:pt x="188" y="29"/>
                </a:moveTo>
                <a:cubicBezTo>
                  <a:pt x="198" y="0"/>
                  <a:pt x="198" y="0"/>
                  <a:pt x="198" y="0"/>
                </a:cubicBezTo>
                <a:cubicBezTo>
                  <a:pt x="116" y="10"/>
                  <a:pt x="116" y="10"/>
                  <a:pt x="116" y="10"/>
                </a:cubicBezTo>
                <a:cubicBezTo>
                  <a:pt x="172" y="72"/>
                  <a:pt x="172" y="72"/>
                  <a:pt x="172" y="72"/>
                </a:cubicBezTo>
                <a:cubicBezTo>
                  <a:pt x="183" y="42"/>
                  <a:pt x="183" y="42"/>
                  <a:pt x="183" y="42"/>
                </a:cubicBezTo>
                <a:cubicBezTo>
                  <a:pt x="204" y="61"/>
                  <a:pt x="218" y="89"/>
                  <a:pt x="218" y="119"/>
                </a:cubicBezTo>
                <a:cubicBezTo>
                  <a:pt x="218" y="147"/>
                  <a:pt x="207" y="172"/>
                  <a:pt x="188" y="191"/>
                </a:cubicBezTo>
                <a:cubicBezTo>
                  <a:pt x="174" y="205"/>
                  <a:pt x="157" y="214"/>
                  <a:pt x="139" y="219"/>
                </a:cubicBezTo>
                <a:cubicBezTo>
                  <a:pt x="142" y="232"/>
                  <a:pt x="142" y="232"/>
                  <a:pt x="142" y="232"/>
                </a:cubicBezTo>
                <a:cubicBezTo>
                  <a:pt x="163" y="227"/>
                  <a:pt x="182" y="217"/>
                  <a:pt x="198" y="201"/>
                </a:cubicBezTo>
                <a:cubicBezTo>
                  <a:pt x="220" y="179"/>
                  <a:pt x="232" y="150"/>
                  <a:pt x="232" y="119"/>
                </a:cubicBezTo>
                <a:cubicBezTo>
                  <a:pt x="232" y="83"/>
                  <a:pt x="214" y="50"/>
                  <a:pt x="188" y="29"/>
                </a:cubicBezTo>
                <a:close/>
              </a:path>
            </a:pathLst>
          </a:custGeom>
          <a:solidFill>
            <a:srgbClr val="022E6E"/>
          </a:solidFill>
          <a:ln>
            <a:noFill/>
          </a:ln>
          <a:effectLst/>
        </p:spPr>
        <p:txBody>
          <a:bodyPr vert="horz" wrap="square" lIns="68580" tIns="34290" rIns="68580" bIns="34290" numCol="1" anchor="t" anchorCtr="0" compatLnSpc="1"/>
          <a:lstStyle/>
          <a:p>
            <a:endParaRPr lang="zh-CN" altLang="en-US" sz="1200">
              <a:solidFill>
                <a:prstClr val="black"/>
              </a:solidFill>
              <a:latin typeface="+mn-ea"/>
              <a:ea typeface="+mn-ea"/>
            </a:endParaRPr>
          </a:p>
        </p:txBody>
      </p:sp>
      <p:sp>
        <p:nvSpPr>
          <p:cNvPr id="101" name="文本框 80"/>
          <p:cNvSpPr txBox="1"/>
          <p:nvPr/>
        </p:nvSpPr>
        <p:spPr>
          <a:xfrm>
            <a:off x="5788104" y="1109728"/>
            <a:ext cx="3032368" cy="807913"/>
          </a:xfrm>
          <a:prstGeom prst="rect">
            <a:avLst/>
          </a:prstGeom>
          <a:noFill/>
        </p:spPr>
        <p:txBody>
          <a:bodyPr wrap="square" lIns="68580" tIns="34290" rIns="68580" bIns="34290" rtlCol="0">
            <a:spAutoFit/>
          </a:bodyPr>
          <a:lstStyle/>
          <a:p>
            <a:pPr algn="just"/>
            <a:r>
              <a:rPr lang="zh-CN" altLang="en-US" sz="1200">
                <a:solidFill>
                  <a:prstClr val="black"/>
                </a:solidFill>
                <a:latin typeface="+mn-ea"/>
                <a:ea typeface="+mn-ea"/>
                <a:cs typeface="方正兰亭纤黑简体"/>
              </a:rPr>
              <a:t> </a:t>
            </a:r>
            <a:r>
              <a:rPr lang="zh-CN" altLang="en-US" sz="1200" smtClean="0">
                <a:solidFill>
                  <a:prstClr val="black"/>
                </a:solidFill>
                <a:latin typeface="+mn-ea"/>
                <a:ea typeface="+mn-ea"/>
                <a:cs typeface="方正兰亭纤黑简体"/>
              </a:rPr>
              <a:t>    单击</a:t>
            </a:r>
            <a:r>
              <a:rPr lang="zh-CN" altLang="en-US" sz="120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a:t>
            </a:r>
            <a:r>
              <a:rPr lang="zh-CN" altLang="en-US" sz="1200" smtClean="0">
                <a:solidFill>
                  <a:prstClr val="black"/>
                </a:solidFill>
                <a:latin typeface="+mn-ea"/>
                <a:ea typeface="+mn-ea"/>
                <a:cs typeface="方正兰亭纤黑简体"/>
              </a:rPr>
              <a:t>。</a:t>
            </a:r>
            <a:endParaRPr lang="zh-CN" altLang="en-US" sz="1200">
              <a:solidFill>
                <a:prstClr val="black">
                  <a:lumMod val="50000"/>
                  <a:lumOff val="50000"/>
                </a:prstClr>
              </a:solidFill>
              <a:latin typeface="+mn-ea"/>
              <a:ea typeface="+mn-ea"/>
            </a:endParaRPr>
          </a:p>
        </p:txBody>
      </p:sp>
      <p:sp>
        <p:nvSpPr>
          <p:cNvPr id="102" name="文本框 80"/>
          <p:cNvSpPr txBox="1"/>
          <p:nvPr/>
        </p:nvSpPr>
        <p:spPr>
          <a:xfrm>
            <a:off x="397884" y="3783898"/>
            <a:ext cx="3032368" cy="807913"/>
          </a:xfrm>
          <a:prstGeom prst="rect">
            <a:avLst/>
          </a:prstGeom>
          <a:noFill/>
        </p:spPr>
        <p:txBody>
          <a:bodyPr wrap="square" lIns="68580" tIns="34290" rIns="68580" bIns="34290" rtlCol="0">
            <a:spAutoFit/>
          </a:bodyPr>
          <a:lstStyle/>
          <a:p>
            <a:pPr algn="just"/>
            <a:r>
              <a:rPr lang="zh-CN" altLang="en-US" sz="1200">
                <a:solidFill>
                  <a:prstClr val="black"/>
                </a:solidFill>
                <a:latin typeface="+mn-ea"/>
                <a:ea typeface="+mn-ea"/>
                <a:cs typeface="方正兰亭纤黑简体"/>
              </a:rPr>
              <a:t> </a:t>
            </a:r>
            <a:r>
              <a:rPr lang="zh-CN" altLang="en-US" sz="1200" smtClean="0">
                <a:solidFill>
                  <a:prstClr val="black"/>
                </a:solidFill>
                <a:latin typeface="+mn-ea"/>
                <a:ea typeface="+mn-ea"/>
                <a:cs typeface="方正兰亭纤黑简体"/>
              </a:rPr>
              <a:t>    单击</a:t>
            </a:r>
            <a:r>
              <a:rPr lang="zh-CN" altLang="en-US" sz="1200">
                <a:solidFill>
                  <a:prstClr val="black"/>
                </a:solidFill>
                <a:latin typeface="+mn-ea"/>
                <a:ea typeface="+mn-ea"/>
                <a:cs typeface="方正兰亭纤黑简体"/>
              </a:rPr>
              <a:t>此处添加文字阐述，添加简短问题说明文字，具体说明文字在此处添加此处。单击此处添加文字阐述，添加简短问题说明文字，具体说明文字在此处添加此处</a:t>
            </a:r>
            <a:r>
              <a:rPr lang="zh-CN" altLang="en-US" sz="1200" smtClean="0">
                <a:solidFill>
                  <a:prstClr val="black"/>
                </a:solidFill>
                <a:latin typeface="+mn-ea"/>
                <a:ea typeface="+mn-ea"/>
                <a:cs typeface="方正兰亭纤黑简体"/>
              </a:rPr>
              <a:t>。</a:t>
            </a:r>
            <a:endParaRPr lang="zh-CN" altLang="en-US" sz="1200">
              <a:solidFill>
                <a:prstClr val="black">
                  <a:lumMod val="50000"/>
                  <a:lumOff val="50000"/>
                </a:prstClr>
              </a:solidFill>
              <a:latin typeface="+mn-ea"/>
              <a:ea typeface="+mn-ea"/>
            </a:endParaRPr>
          </a:p>
        </p:txBody>
      </p:sp>
      <p:sp>
        <p:nvSpPr>
          <p:cNvPr id="47" name="TextBox 4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nodeType="afterGroup">
                            <p:stCondLst>
                              <p:cond delay="500"/>
                            </p:stCondLst>
                            <p:childTnLst>
                              <p:par>
                                <p:cTn id="9" presetID="2" presetClass="entr" presetSubtype="9"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additive="base">
                                        <p:cTn id="11" dur="250" fill="hold"/>
                                        <p:tgtEl>
                                          <p:spTgt spid="74"/>
                                        </p:tgtEl>
                                        <p:attrNameLst>
                                          <p:attrName>ppt_x</p:attrName>
                                        </p:attrNameLst>
                                      </p:cBhvr>
                                      <p:tavLst>
                                        <p:tav tm="0">
                                          <p:val>
                                            <p:strVal val="0-#ppt_w/2"/>
                                          </p:val>
                                        </p:tav>
                                        <p:tav tm="100000">
                                          <p:val>
                                            <p:strVal val="#ppt_x"/>
                                          </p:val>
                                        </p:tav>
                                      </p:tavLst>
                                    </p:anim>
                                    <p:anim calcmode="lin" valueType="num">
                                      <p:cBhvr additive="base">
                                        <p:cTn id="12" dur="250" fill="hold"/>
                                        <p:tgtEl>
                                          <p:spTgt spid="74"/>
                                        </p:tgtEl>
                                        <p:attrNameLst>
                                          <p:attrName>ppt_y</p:attrName>
                                        </p:attrNameLst>
                                      </p:cBhvr>
                                      <p:tavLst>
                                        <p:tav tm="0">
                                          <p:val>
                                            <p:strVal val="0-#ppt_h/2"/>
                                          </p:val>
                                        </p:tav>
                                        <p:tav tm="100000">
                                          <p:val>
                                            <p:strVal val="#ppt_y"/>
                                          </p:val>
                                        </p:tav>
                                      </p:tavLst>
                                    </p:anim>
                                  </p:childTnLst>
                                </p:cTn>
                              </p:par>
                            </p:childTnLst>
                          </p:cTn>
                        </p:par>
                        <p:par>
                          <p:cTn id="13" fill="hold" nodeType="afterGroup">
                            <p:stCondLst>
                              <p:cond delay="750"/>
                            </p:stCondLst>
                            <p:childTnLst>
                              <p:par>
                                <p:cTn id="14" presetID="2" presetClass="entr" presetSubtype="4" fill="hold"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additive="base">
                                        <p:cTn id="16" dur="250" fill="hold"/>
                                        <p:tgtEl>
                                          <p:spTgt spid="79"/>
                                        </p:tgtEl>
                                        <p:attrNameLst>
                                          <p:attrName>ppt_x</p:attrName>
                                        </p:attrNameLst>
                                      </p:cBhvr>
                                      <p:tavLst>
                                        <p:tav tm="0">
                                          <p:val>
                                            <p:strVal val="#ppt_x"/>
                                          </p:val>
                                        </p:tav>
                                        <p:tav tm="100000">
                                          <p:val>
                                            <p:strVal val="#ppt_x"/>
                                          </p:val>
                                        </p:tav>
                                      </p:tavLst>
                                    </p:anim>
                                    <p:anim calcmode="lin" valueType="num">
                                      <p:cBhvr additive="base">
                                        <p:cTn id="17" dur="250" fill="hold"/>
                                        <p:tgtEl>
                                          <p:spTgt spid="79"/>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1000"/>
                            </p:stCondLst>
                            <p:childTnLst>
                              <p:par>
                                <p:cTn id="19" presetID="2" presetClass="entr" presetSubtype="3" fill="hold" nodeType="afterEffect">
                                  <p:stCondLst>
                                    <p:cond delay="0"/>
                                  </p:stCondLst>
                                  <p:childTnLst>
                                    <p:set>
                                      <p:cBhvr>
                                        <p:cTn id="20" dur="1" fill="hold">
                                          <p:stCondLst>
                                            <p:cond delay="0"/>
                                          </p:stCondLst>
                                        </p:cTn>
                                        <p:tgtEl>
                                          <p:spTgt spid="84"/>
                                        </p:tgtEl>
                                        <p:attrNameLst>
                                          <p:attrName>style.visibility</p:attrName>
                                        </p:attrNameLst>
                                      </p:cBhvr>
                                      <p:to>
                                        <p:strVal val="visible"/>
                                      </p:to>
                                    </p:set>
                                    <p:anim calcmode="lin" valueType="num">
                                      <p:cBhvr additive="base">
                                        <p:cTn id="21" dur="250" fill="hold"/>
                                        <p:tgtEl>
                                          <p:spTgt spid="84"/>
                                        </p:tgtEl>
                                        <p:attrNameLst>
                                          <p:attrName>ppt_x</p:attrName>
                                        </p:attrNameLst>
                                      </p:cBhvr>
                                      <p:tavLst>
                                        <p:tav tm="0">
                                          <p:val>
                                            <p:strVal val="1+#ppt_w/2"/>
                                          </p:val>
                                        </p:tav>
                                        <p:tav tm="100000">
                                          <p:val>
                                            <p:strVal val="#ppt_x"/>
                                          </p:val>
                                        </p:tav>
                                      </p:tavLst>
                                    </p:anim>
                                    <p:anim calcmode="lin" valueType="num">
                                      <p:cBhvr additive="base">
                                        <p:cTn id="22" dur="250" fill="hold"/>
                                        <p:tgtEl>
                                          <p:spTgt spid="84"/>
                                        </p:tgtEl>
                                        <p:attrNameLst>
                                          <p:attrName>ppt_y</p:attrName>
                                        </p:attrNameLst>
                                      </p:cBhvr>
                                      <p:tavLst>
                                        <p:tav tm="0">
                                          <p:val>
                                            <p:strVal val="0-#ppt_h/2"/>
                                          </p:val>
                                        </p:tav>
                                        <p:tav tm="100000">
                                          <p:val>
                                            <p:strVal val="#ppt_y"/>
                                          </p:val>
                                        </p:tav>
                                      </p:tavLst>
                                    </p:anim>
                                  </p:childTnLst>
                                </p:cTn>
                              </p:par>
                            </p:childTnLst>
                          </p:cTn>
                        </p:par>
                        <p:par>
                          <p:cTn id="23" fill="hold" nodeType="afterGroup">
                            <p:stCondLst>
                              <p:cond delay="1250"/>
                            </p:stCondLst>
                            <p:childTnLst>
                              <p:par>
                                <p:cTn id="24" presetID="2" presetClass="entr" presetSubtype="6" fill="hold" nodeType="after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additive="base">
                                        <p:cTn id="26" dur="250" fill="hold"/>
                                        <p:tgtEl>
                                          <p:spTgt spid="91"/>
                                        </p:tgtEl>
                                        <p:attrNameLst>
                                          <p:attrName>ppt_x</p:attrName>
                                        </p:attrNameLst>
                                      </p:cBhvr>
                                      <p:tavLst>
                                        <p:tav tm="0">
                                          <p:val>
                                            <p:strVal val="1+#ppt_w/2"/>
                                          </p:val>
                                        </p:tav>
                                        <p:tav tm="100000">
                                          <p:val>
                                            <p:strVal val="#ppt_x"/>
                                          </p:val>
                                        </p:tav>
                                      </p:tavLst>
                                    </p:anim>
                                    <p:anim calcmode="lin" valueType="num">
                                      <p:cBhvr additive="base">
                                        <p:cTn id="27" dur="250" fill="hold"/>
                                        <p:tgtEl>
                                          <p:spTgt spid="91"/>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00"/>
                            </p:stCondLst>
                            <p:childTnLst>
                              <p:par>
                                <p:cTn id="29" presetID="22" presetClass="entr" presetSubtype="8" fill="hold" grpId="0" nodeType="after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wipe(left)">
                                      <p:cBhvr>
                                        <p:cTn id="31" dur="250"/>
                                        <p:tgtEl>
                                          <p:spTgt spid="72"/>
                                        </p:tgtEl>
                                      </p:cBhvr>
                                    </p:animEffect>
                                  </p:childTnLst>
                                </p:cTn>
                              </p:par>
                            </p:childTnLst>
                          </p:cTn>
                        </p:par>
                        <p:par>
                          <p:cTn id="32" fill="hold" nodeType="afterGroup">
                            <p:stCondLst>
                              <p:cond delay="1750"/>
                            </p:stCondLst>
                            <p:childTnLst>
                              <p:par>
                                <p:cTn id="33" presetID="22" presetClass="entr" presetSubtype="8" fill="hold" nodeType="after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wipe(left)">
                                      <p:cBhvr>
                                        <p:cTn id="35" dur="250"/>
                                        <p:tgtEl>
                                          <p:spTgt spid="73"/>
                                        </p:tgtEl>
                                      </p:cBhvr>
                                    </p:animEffect>
                                  </p:childTnLst>
                                </p:cTn>
                              </p:par>
                            </p:childTnLst>
                          </p:cTn>
                        </p:par>
                        <p:par>
                          <p:cTn id="36" fill="hold" nodeType="afterGroup">
                            <p:stCondLst>
                              <p:cond delay="2000"/>
                            </p:stCondLst>
                            <p:childTnLst>
                              <p:par>
                                <p:cTn id="37" presetID="22" presetClass="entr" presetSubtype="8" fill="hold" nodeType="afterEffect">
                                  <p:stCondLst>
                                    <p:cond delay="0"/>
                                  </p:stCondLst>
                                  <p:childTnLst>
                                    <p:set>
                                      <p:cBhvr>
                                        <p:cTn id="38" dur="1" fill="hold">
                                          <p:stCondLst>
                                            <p:cond delay="0"/>
                                          </p:stCondLst>
                                        </p:cTn>
                                        <p:tgtEl>
                                          <p:spTgt spid="69"/>
                                        </p:tgtEl>
                                        <p:attrNameLst>
                                          <p:attrName>style.visibility</p:attrName>
                                        </p:attrNameLst>
                                      </p:cBhvr>
                                      <p:to>
                                        <p:strVal val="visible"/>
                                      </p:to>
                                    </p:set>
                                    <p:animEffect transition="in" filter="wipe(left)">
                                      <p:cBhvr>
                                        <p:cTn id="39" dur="250"/>
                                        <p:tgtEl>
                                          <p:spTgt spid="69"/>
                                        </p:tgtEl>
                                      </p:cBhvr>
                                    </p:animEffect>
                                  </p:childTnLst>
                                </p:cTn>
                              </p:par>
                            </p:childTnLst>
                          </p:cTn>
                        </p:par>
                        <p:par>
                          <p:cTn id="40" fill="hold" nodeType="afterGroup">
                            <p:stCondLst>
                              <p:cond delay="2250"/>
                            </p:stCondLst>
                            <p:childTnLst>
                              <p:par>
                                <p:cTn id="41" presetID="22" presetClass="entr" presetSubtype="8"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left)">
                                      <p:cBhvr>
                                        <p:cTn id="43" dur="250"/>
                                        <p:tgtEl>
                                          <p:spTgt spid="60"/>
                                        </p:tgtEl>
                                      </p:cBhvr>
                                    </p:animEffect>
                                  </p:childTnLst>
                                </p:cTn>
                              </p:par>
                            </p:childTnLst>
                          </p:cTn>
                        </p:par>
                        <p:par>
                          <p:cTn id="44" fill="hold" nodeType="afterGroup">
                            <p:stCondLst>
                              <p:cond delay="2500"/>
                            </p:stCondLst>
                            <p:childTnLst>
                              <p:par>
                                <p:cTn id="45" presetID="22" presetClass="entr" presetSubtype="8"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wipe(left)">
                                      <p:cBhvr>
                                        <p:cTn id="47" dur="250"/>
                                        <p:tgtEl>
                                          <p:spTgt spid="61"/>
                                        </p:tgtEl>
                                      </p:cBhvr>
                                    </p:animEffect>
                                  </p:childTnLst>
                                </p:cTn>
                              </p:par>
                            </p:childTnLst>
                          </p:cTn>
                        </p:par>
                        <p:par>
                          <p:cTn id="48" fill="hold" nodeType="afterGroup">
                            <p:stCondLst>
                              <p:cond delay="2750"/>
                            </p:stCondLst>
                            <p:childTnLst>
                              <p:par>
                                <p:cTn id="49" presetID="22" presetClass="entr" presetSubtype="8" fill="hold"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wipe(left)">
                                      <p:cBhvr>
                                        <p:cTn id="51" dur="250"/>
                                        <p:tgtEl>
                                          <p:spTgt spid="57"/>
                                        </p:tgtEl>
                                      </p:cBhvr>
                                    </p:animEffect>
                                  </p:childTnLst>
                                </p:cTn>
                              </p:par>
                            </p:childTnLst>
                          </p:cTn>
                        </p:par>
                        <p:par>
                          <p:cTn id="52" fill="hold" nodeType="afterGroup">
                            <p:stCondLst>
                              <p:cond delay="3000"/>
                            </p:stCondLst>
                            <p:childTnLst>
                              <p:par>
                                <p:cTn id="53" presetID="22" presetClass="entr" presetSubtype="8" fill="hold" nodeType="afterEffect">
                                  <p:stCondLst>
                                    <p:cond delay="0"/>
                                  </p:stCondLst>
                                  <p:childTnLst>
                                    <p:set>
                                      <p:cBhvr>
                                        <p:cTn id="54" dur="1" fill="hold">
                                          <p:stCondLst>
                                            <p:cond delay="0"/>
                                          </p:stCondLst>
                                        </p:cTn>
                                        <p:tgtEl>
                                          <p:spTgt spid="62"/>
                                        </p:tgtEl>
                                        <p:attrNameLst>
                                          <p:attrName>style.visibility</p:attrName>
                                        </p:attrNameLst>
                                      </p:cBhvr>
                                      <p:to>
                                        <p:strVal val="visible"/>
                                      </p:to>
                                    </p:set>
                                    <p:animEffect transition="in" filter="wipe(left)">
                                      <p:cBhvr>
                                        <p:cTn id="55" dur="250"/>
                                        <p:tgtEl>
                                          <p:spTgt spid="62"/>
                                        </p:tgtEl>
                                      </p:cBhvr>
                                    </p:animEffect>
                                  </p:childTnLst>
                                </p:cTn>
                              </p:par>
                            </p:childTnLst>
                          </p:cTn>
                        </p:par>
                        <p:par>
                          <p:cTn id="56" fill="hold" nodeType="afterGroup">
                            <p:stCondLst>
                              <p:cond delay="3250"/>
                            </p:stCondLst>
                            <p:childTnLst>
                              <p:par>
                                <p:cTn id="57" presetID="22" presetClass="entr" presetSubtype="8" fill="hold" nodeType="afterEffect">
                                  <p:stCondLst>
                                    <p:cond delay="0"/>
                                  </p:stCondLst>
                                  <p:childTnLst>
                                    <p:set>
                                      <p:cBhvr>
                                        <p:cTn id="58" dur="1" fill="hold">
                                          <p:stCondLst>
                                            <p:cond delay="0"/>
                                          </p:stCondLst>
                                        </p:cTn>
                                        <p:tgtEl>
                                          <p:spTgt spid="68"/>
                                        </p:tgtEl>
                                        <p:attrNameLst>
                                          <p:attrName>style.visibility</p:attrName>
                                        </p:attrNameLst>
                                      </p:cBhvr>
                                      <p:to>
                                        <p:strVal val="visible"/>
                                      </p:to>
                                    </p:set>
                                    <p:animEffect transition="in" filter="wipe(left)">
                                      <p:cBhvr>
                                        <p:cTn id="59" dur="250"/>
                                        <p:tgtEl>
                                          <p:spTgt spid="68"/>
                                        </p:tgtEl>
                                      </p:cBhvr>
                                    </p:animEffect>
                                  </p:childTnLst>
                                </p:cTn>
                              </p:par>
                            </p:childTnLst>
                          </p:cTn>
                        </p:par>
                        <p:par>
                          <p:cTn id="60" fill="hold" nodeType="afterGroup">
                            <p:stCondLst>
                              <p:cond delay="3500"/>
                            </p:stCondLst>
                            <p:childTnLst>
                              <p:par>
                                <p:cTn id="61" presetID="22" presetClass="entr" presetSubtype="8" fill="hold" nodeType="afterEffect">
                                  <p:stCondLst>
                                    <p:cond delay="0"/>
                                  </p:stCondLst>
                                  <p:childTnLst>
                                    <p:set>
                                      <p:cBhvr>
                                        <p:cTn id="62" dur="1" fill="hold">
                                          <p:stCondLst>
                                            <p:cond delay="0"/>
                                          </p:stCondLst>
                                        </p:cTn>
                                        <p:tgtEl>
                                          <p:spTgt spid="65"/>
                                        </p:tgtEl>
                                        <p:attrNameLst>
                                          <p:attrName>style.visibility</p:attrName>
                                        </p:attrNameLst>
                                      </p:cBhvr>
                                      <p:to>
                                        <p:strVal val="visible"/>
                                      </p:to>
                                    </p:set>
                                    <p:animEffect transition="in" filter="wipe(left)">
                                      <p:cBhvr>
                                        <p:cTn id="63" dur="250"/>
                                        <p:tgtEl>
                                          <p:spTgt spid="65"/>
                                        </p:tgtEl>
                                      </p:cBhvr>
                                    </p:animEffect>
                                  </p:childTnLst>
                                </p:cTn>
                              </p:par>
                            </p:childTnLst>
                          </p:cTn>
                        </p:par>
                        <p:par>
                          <p:cTn id="64" fill="hold" nodeType="afterGroup">
                            <p:stCondLst>
                              <p:cond delay="3750"/>
                            </p:stCondLst>
                            <p:childTnLst>
                              <p:par>
                                <p:cTn id="65" presetID="22" presetClass="entr" presetSubtype="8" fill="hold" grpId="0" nodeType="afterEffect">
                                  <p:stCondLst>
                                    <p:cond delay="0"/>
                                  </p:stCondLst>
                                  <p:childTnLst>
                                    <p:set>
                                      <p:cBhvr>
                                        <p:cTn id="66" dur="1" fill="hold">
                                          <p:stCondLst>
                                            <p:cond delay="0"/>
                                          </p:stCondLst>
                                        </p:cTn>
                                        <p:tgtEl>
                                          <p:spTgt spid="100"/>
                                        </p:tgtEl>
                                        <p:attrNameLst>
                                          <p:attrName>style.visibility</p:attrName>
                                        </p:attrNameLst>
                                      </p:cBhvr>
                                      <p:to>
                                        <p:strVal val="visible"/>
                                      </p:to>
                                    </p:set>
                                    <p:animEffect transition="in" filter="wipe(left)">
                                      <p:cBhvr>
                                        <p:cTn id="67" dur="250"/>
                                        <p:tgtEl>
                                          <p:spTgt spid="100"/>
                                        </p:tgtEl>
                                      </p:cBhvr>
                                    </p:animEffect>
                                  </p:childTnLst>
                                </p:cTn>
                              </p:par>
                            </p:childTnLst>
                          </p:cTn>
                        </p:par>
                        <p:par>
                          <p:cTn id="68" fill="hold" nodeType="afterGroup">
                            <p:stCondLst>
                              <p:cond delay="4000"/>
                            </p:stCondLst>
                            <p:childTnLst>
                              <p:par>
                                <p:cTn id="69" presetID="22" presetClass="entr" presetSubtype="8"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250"/>
                                        <p:tgtEl>
                                          <p:spTgt spid="99"/>
                                        </p:tgtEl>
                                      </p:cBhvr>
                                    </p:animEffect>
                                  </p:childTnLst>
                                </p:cTn>
                              </p:par>
                            </p:childTnLst>
                          </p:cTn>
                        </p:par>
                        <p:par>
                          <p:cTn id="72" fill="hold" nodeType="afterGroup">
                            <p:stCondLst>
                              <p:cond delay="4250"/>
                            </p:stCondLst>
                            <p:childTnLst>
                              <p:par>
                                <p:cTn id="73" presetID="22" presetClass="entr" presetSubtype="8" fill="hold" nodeType="afterEffect">
                                  <p:stCondLst>
                                    <p:cond delay="0"/>
                                  </p:stCondLst>
                                  <p:childTnLst>
                                    <p:set>
                                      <p:cBhvr>
                                        <p:cTn id="74" dur="1" fill="hold">
                                          <p:stCondLst>
                                            <p:cond delay="0"/>
                                          </p:stCondLst>
                                        </p:cTn>
                                        <p:tgtEl>
                                          <p:spTgt spid="96"/>
                                        </p:tgtEl>
                                        <p:attrNameLst>
                                          <p:attrName>style.visibility</p:attrName>
                                        </p:attrNameLst>
                                      </p:cBhvr>
                                      <p:to>
                                        <p:strVal val="visible"/>
                                      </p:to>
                                    </p:set>
                                    <p:animEffect transition="in" filter="wipe(left)">
                                      <p:cBhvr>
                                        <p:cTn id="75" dur="250"/>
                                        <p:tgtEl>
                                          <p:spTgt spid="96"/>
                                        </p:tgtEl>
                                      </p:cBhvr>
                                    </p:animEffect>
                                  </p:childTnLst>
                                </p:cTn>
                              </p:par>
                            </p:childTnLst>
                          </p:cTn>
                        </p:par>
                        <p:par>
                          <p:cTn id="76" fill="hold" nodeType="afterGroup">
                            <p:stCondLst>
                              <p:cond delay="4500"/>
                            </p:stCondLst>
                            <p:childTnLst>
                              <p:par>
                                <p:cTn id="77" presetID="42" presetClass="entr" presetSubtype="0" fill="hold" grpId="0" nodeType="afterEffect">
                                  <p:stCondLst>
                                    <p:cond delay="0"/>
                                  </p:stCondLst>
                                  <p:childTnLst>
                                    <p:set>
                                      <p:cBhvr>
                                        <p:cTn id="78" dur="1" fill="hold">
                                          <p:stCondLst>
                                            <p:cond delay="0"/>
                                          </p:stCondLst>
                                        </p:cTn>
                                        <p:tgtEl>
                                          <p:spTgt spid="102"/>
                                        </p:tgtEl>
                                        <p:attrNameLst>
                                          <p:attrName>style.visibility</p:attrName>
                                        </p:attrNameLst>
                                      </p:cBhvr>
                                      <p:to>
                                        <p:strVal val="visible"/>
                                      </p:to>
                                    </p:set>
                                    <p:animEffect transition="in" filter="fade">
                                      <p:cBhvr>
                                        <p:cTn id="79" dur="250"/>
                                        <p:tgtEl>
                                          <p:spTgt spid="102"/>
                                        </p:tgtEl>
                                      </p:cBhvr>
                                    </p:animEffect>
                                    <p:anim calcmode="lin" valueType="num">
                                      <p:cBhvr>
                                        <p:cTn id="80" dur="250" fill="hold"/>
                                        <p:tgtEl>
                                          <p:spTgt spid="102"/>
                                        </p:tgtEl>
                                        <p:attrNameLst>
                                          <p:attrName>ppt_x</p:attrName>
                                        </p:attrNameLst>
                                      </p:cBhvr>
                                      <p:tavLst>
                                        <p:tav tm="0">
                                          <p:val>
                                            <p:strVal val="#ppt_x"/>
                                          </p:val>
                                        </p:tav>
                                        <p:tav tm="100000">
                                          <p:val>
                                            <p:strVal val="#ppt_x"/>
                                          </p:val>
                                        </p:tav>
                                      </p:tavLst>
                                    </p:anim>
                                    <p:anim calcmode="lin" valueType="num">
                                      <p:cBhvr>
                                        <p:cTn id="81" dur="250" fill="hold"/>
                                        <p:tgtEl>
                                          <p:spTgt spid="102"/>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4750"/>
                            </p:stCondLst>
                            <p:childTnLst>
                              <p:par>
                                <p:cTn id="83" presetID="47" presetClass="entr" presetSubtype="0" fill="hold" grpId="0"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fade">
                                      <p:cBhvr>
                                        <p:cTn id="85" dur="250"/>
                                        <p:tgtEl>
                                          <p:spTgt spid="101"/>
                                        </p:tgtEl>
                                      </p:cBhvr>
                                    </p:animEffect>
                                    <p:anim calcmode="lin" valueType="num">
                                      <p:cBhvr>
                                        <p:cTn id="86" dur="250" fill="hold"/>
                                        <p:tgtEl>
                                          <p:spTgt spid="101"/>
                                        </p:tgtEl>
                                        <p:attrNameLst>
                                          <p:attrName>ppt_x</p:attrName>
                                        </p:attrNameLst>
                                      </p:cBhvr>
                                      <p:tavLst>
                                        <p:tav tm="0">
                                          <p:val>
                                            <p:strVal val="#ppt_x"/>
                                          </p:val>
                                        </p:tav>
                                        <p:tav tm="100000">
                                          <p:val>
                                            <p:strVal val="#ppt_x"/>
                                          </p:val>
                                        </p:tav>
                                      </p:tavLst>
                                    </p:anim>
                                    <p:anim calcmode="lin" valueType="num">
                                      <p:cBhvr>
                                        <p:cTn id="87" dur="25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72" grpId="0" animBg="1"/>
      <p:bldP spid="100" grpId="0" animBg="1"/>
      <p:bldP spid="101" grpId="0"/>
      <p:bldP spid="102" grpId="0"/>
      <p:bldP spid="47"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138" name="组合 137"/>
          <p:cNvGrpSpPr/>
          <p:nvPr/>
        </p:nvGrpSpPr>
        <p:grpSpPr>
          <a:xfrm>
            <a:off x="1863443" y="2314983"/>
            <a:ext cx="756137" cy="602289"/>
            <a:chOff x="2583377" y="3043452"/>
            <a:chExt cx="1008183" cy="803052"/>
          </a:xfrm>
        </p:grpSpPr>
        <p:sp>
          <p:nvSpPr>
            <p:cNvPr id="139" name="椭圆 138"/>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0" name="椭圆 139"/>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41" name="直接连接符 140"/>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2" name="组合 141"/>
          <p:cNvGrpSpPr/>
          <p:nvPr/>
        </p:nvGrpSpPr>
        <p:grpSpPr>
          <a:xfrm>
            <a:off x="4145008" y="2314983"/>
            <a:ext cx="756137" cy="602289"/>
            <a:chOff x="2583377" y="3043452"/>
            <a:chExt cx="1008183" cy="803052"/>
          </a:xfrm>
        </p:grpSpPr>
        <p:sp>
          <p:nvSpPr>
            <p:cNvPr id="143" name="椭圆 142"/>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4" name="椭圆 143"/>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45" name="直接连接符 144"/>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46" name="组合 145"/>
          <p:cNvGrpSpPr/>
          <p:nvPr/>
        </p:nvGrpSpPr>
        <p:grpSpPr>
          <a:xfrm>
            <a:off x="6456585" y="2314983"/>
            <a:ext cx="756137" cy="602289"/>
            <a:chOff x="2583377" y="3043452"/>
            <a:chExt cx="1008183" cy="803052"/>
          </a:xfrm>
        </p:grpSpPr>
        <p:sp>
          <p:nvSpPr>
            <p:cNvPr id="147" name="椭圆 146"/>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48" name="椭圆 147"/>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49" name="直接连接符 148"/>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0" name="组合 149"/>
          <p:cNvGrpSpPr/>
          <p:nvPr/>
        </p:nvGrpSpPr>
        <p:grpSpPr>
          <a:xfrm flipH="1">
            <a:off x="3067490" y="2314983"/>
            <a:ext cx="756137" cy="602289"/>
            <a:chOff x="2583377" y="3043452"/>
            <a:chExt cx="1008183" cy="803052"/>
          </a:xfrm>
        </p:grpSpPr>
        <p:sp>
          <p:nvSpPr>
            <p:cNvPr id="151" name="椭圆 150"/>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2" name="椭圆 151"/>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53" name="直接连接符 152"/>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4" name="组合 153"/>
          <p:cNvGrpSpPr/>
          <p:nvPr/>
        </p:nvGrpSpPr>
        <p:grpSpPr>
          <a:xfrm flipH="1">
            <a:off x="5380514" y="2314983"/>
            <a:ext cx="756137" cy="602289"/>
            <a:chOff x="2583377" y="3043452"/>
            <a:chExt cx="1008183" cy="803052"/>
          </a:xfrm>
        </p:grpSpPr>
        <p:sp>
          <p:nvSpPr>
            <p:cNvPr id="155" name="椭圆 154"/>
            <p:cNvSpPr/>
            <p:nvPr/>
          </p:nvSpPr>
          <p:spPr>
            <a:xfrm>
              <a:off x="2687994" y="3771159"/>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56" name="椭圆 155"/>
            <p:cNvSpPr/>
            <p:nvPr/>
          </p:nvSpPr>
          <p:spPr>
            <a:xfrm>
              <a:off x="3418074" y="3043452"/>
              <a:ext cx="75345" cy="7534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cxnSp>
          <p:nvCxnSpPr>
            <p:cNvPr id="157" name="直接连接符 156"/>
            <p:cNvCxnSpPr/>
            <p:nvPr/>
          </p:nvCxnSpPr>
          <p:spPr>
            <a:xfrm rot="-2700000">
              <a:off x="2583377" y="3450877"/>
              <a:ext cx="1008183" cy="0"/>
            </a:xfrm>
            <a:prstGeom prst="line">
              <a:avLst/>
            </a:prstGeom>
            <a:ln w="2540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58" name="组合 157"/>
          <p:cNvGrpSpPr/>
          <p:nvPr/>
        </p:nvGrpSpPr>
        <p:grpSpPr>
          <a:xfrm>
            <a:off x="1032321" y="1491349"/>
            <a:ext cx="1442342" cy="1075809"/>
            <a:chOff x="3776606" y="2004244"/>
            <a:chExt cx="1923123" cy="1434412"/>
          </a:xfrm>
        </p:grpSpPr>
        <p:sp>
          <p:nvSpPr>
            <p:cNvPr id="159" name="文本框 32"/>
            <p:cNvSpPr txBox="1"/>
            <p:nvPr/>
          </p:nvSpPr>
          <p:spPr>
            <a:xfrm>
              <a:off x="3776606" y="2004244"/>
              <a:ext cx="1923123" cy="410369"/>
            </a:xfrm>
            <a:prstGeom prst="rect">
              <a:avLst/>
            </a:prstGeom>
            <a:noFill/>
          </p:spPr>
          <p:txBody>
            <a:bodyPr wrap="square" rtlCol="0">
              <a:spAutoFit/>
            </a:bodyPr>
            <a:lstStyle/>
            <a:p>
              <a:r>
                <a:rPr lang="zh-CN" altLang="en-US" sz="1400">
                  <a:solidFill>
                    <a:schemeClr val="tx1">
                      <a:lumMod val="65000"/>
                      <a:lumOff val="35000"/>
                    </a:schemeClr>
                  </a:solidFill>
                  <a:latin typeface="时尚中黑简体" pitchFamily="2" charset="-122"/>
                  <a:ea typeface="时尚中黑简体" pitchFamily="2" charset="-122"/>
                </a:rPr>
                <a:t>在此添加标题</a:t>
              </a:r>
              <a:endParaRPr lang="zh-CN" altLang="en-US" sz="1400">
                <a:solidFill>
                  <a:schemeClr val="tx1">
                    <a:lumMod val="65000"/>
                    <a:lumOff val="35000"/>
                  </a:schemeClr>
                </a:solidFill>
                <a:latin typeface="时尚中黑简体" pitchFamily="2" charset="-122"/>
                <a:ea typeface="时尚中黑简体" pitchFamily="2" charset="-122"/>
              </a:endParaRPr>
            </a:p>
          </p:txBody>
        </p:sp>
        <p:sp>
          <p:nvSpPr>
            <p:cNvPr id="160"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161" name="组合 160"/>
          <p:cNvGrpSpPr/>
          <p:nvPr/>
        </p:nvGrpSpPr>
        <p:grpSpPr>
          <a:xfrm>
            <a:off x="4533997" y="2988125"/>
            <a:ext cx="1442342" cy="1075809"/>
            <a:chOff x="3776606" y="2004244"/>
            <a:chExt cx="1923123" cy="1434412"/>
          </a:xfrm>
        </p:grpSpPr>
        <p:sp>
          <p:nvSpPr>
            <p:cNvPr id="162" name="文本框 45"/>
            <p:cNvSpPr txBox="1"/>
            <p:nvPr/>
          </p:nvSpPr>
          <p:spPr>
            <a:xfrm>
              <a:off x="3776606" y="2004244"/>
              <a:ext cx="1923123" cy="410369"/>
            </a:xfrm>
            <a:prstGeom prst="rect">
              <a:avLst/>
            </a:prstGeom>
            <a:noFill/>
          </p:spPr>
          <p:txBody>
            <a:bodyPr wrap="square" rtlCol="0">
              <a:spAutoFit/>
            </a:bodyPr>
            <a:lstStyle/>
            <a:p>
              <a:r>
                <a:rPr lang="zh-CN" altLang="en-US" sz="1400">
                  <a:solidFill>
                    <a:schemeClr val="tx1">
                      <a:lumMod val="65000"/>
                      <a:lumOff val="35000"/>
                    </a:schemeClr>
                  </a:solidFill>
                  <a:latin typeface="时尚中黑简体" pitchFamily="2" charset="-122"/>
                  <a:ea typeface="时尚中黑简体" pitchFamily="2" charset="-122"/>
                </a:rPr>
                <a:t>在此添加标题</a:t>
              </a:r>
              <a:endParaRPr lang="zh-CN" altLang="en-US" sz="1400">
                <a:solidFill>
                  <a:schemeClr val="tx1">
                    <a:lumMod val="65000"/>
                    <a:lumOff val="35000"/>
                  </a:schemeClr>
                </a:solidFill>
                <a:latin typeface="时尚中黑简体" pitchFamily="2" charset="-122"/>
                <a:ea typeface="时尚中黑简体" pitchFamily="2" charset="-122"/>
              </a:endParaRPr>
            </a:p>
          </p:txBody>
        </p:sp>
        <p:sp>
          <p:nvSpPr>
            <p:cNvPr id="163"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164" name="组合 163"/>
          <p:cNvGrpSpPr/>
          <p:nvPr/>
        </p:nvGrpSpPr>
        <p:grpSpPr>
          <a:xfrm>
            <a:off x="1231501" y="2745476"/>
            <a:ext cx="943627" cy="943628"/>
            <a:chOff x="1641786" y="3516998"/>
            <a:chExt cx="1258006" cy="1258170"/>
          </a:xfrm>
        </p:grpSpPr>
        <p:grpSp>
          <p:nvGrpSpPr>
            <p:cNvPr id="165" name="组合 164"/>
            <p:cNvGrpSpPr/>
            <p:nvPr/>
          </p:nvGrpSpPr>
          <p:grpSpPr>
            <a:xfrm>
              <a:off x="1641786" y="3516998"/>
              <a:ext cx="1258006" cy="1258170"/>
              <a:chOff x="4881965" y="2278250"/>
              <a:chExt cx="2169764" cy="2169764"/>
            </a:xfrm>
          </p:grpSpPr>
          <p:sp>
            <p:nvSpPr>
              <p:cNvPr id="171" name="椭圆 170"/>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2" name="椭圆 171"/>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73" name="椭圆 172"/>
              <p:cNvSpPr/>
              <p:nvPr/>
            </p:nvSpPr>
            <p:spPr>
              <a:xfrm>
                <a:off x="5342179" y="2738464"/>
                <a:ext cx="1249336" cy="1249336"/>
              </a:xfrm>
              <a:prstGeom prst="ellipse">
                <a:avLst/>
              </a:prstGeom>
              <a:solidFill>
                <a:srgbClr val="022E6E"/>
              </a:solidFill>
              <a:ln w="19050">
                <a:gradFill flip="none" rotWithShape="1">
                  <a:gsLst>
                    <a:gs pos="0">
                      <a:schemeClr val="bg1">
                        <a:lumMod val="60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66" name="Group 4"/>
            <p:cNvGrpSpPr>
              <a:grpSpLocks noChangeAspect="1"/>
            </p:cNvGrpSpPr>
            <p:nvPr/>
          </p:nvGrpSpPr>
          <p:grpSpPr>
            <a:xfrm>
              <a:off x="2122263" y="3965845"/>
              <a:ext cx="287229" cy="336642"/>
              <a:chOff x="1776" y="1776"/>
              <a:chExt cx="64" cy="75"/>
            </a:xfrm>
            <a:solidFill>
              <a:schemeClr val="bg1"/>
            </a:solidFill>
            <a:effectLst/>
          </p:grpSpPr>
          <p:sp>
            <p:nvSpPr>
              <p:cNvPr id="167" name="Freeform 5"/>
              <p:cNvSpPr/>
              <p:nvPr/>
            </p:nvSpPr>
            <p:spPr bwMode="auto">
              <a:xfrm>
                <a:off x="1795" y="1779"/>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8" name="Freeform 6"/>
              <p:cNvSpPr/>
              <p:nvPr/>
            </p:nvSpPr>
            <p:spPr bwMode="auto">
              <a:xfrm>
                <a:off x="1776" y="1810"/>
                <a:ext cx="64" cy="41"/>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69" name="Freeform 7"/>
              <p:cNvSpPr/>
              <p:nvPr/>
            </p:nvSpPr>
            <p:spPr bwMode="auto">
              <a:xfrm>
                <a:off x="1795" y="1776"/>
                <a:ext cx="29" cy="26"/>
              </a:xfrm>
              <a:custGeom>
                <a:gdLst>
                  <a:gd name="T0" fmla="*/ 5 w 11"/>
                  <a:gd name="T1" fmla="*/ 10 h 10"/>
                  <a:gd name="T2" fmla="*/ 5 w 11"/>
                  <a:gd name="T3" fmla="*/ 10 h 10"/>
                  <a:gd name="T4" fmla="*/ 11 w 11"/>
                  <a:gd name="T5" fmla="*/ 5 h 10"/>
                  <a:gd name="T6" fmla="*/ 5 w 11"/>
                  <a:gd name="T7" fmla="*/ 0 h 10"/>
                  <a:gd name="T8" fmla="*/ 5 w 11"/>
                  <a:gd name="T9" fmla="*/ 0 h 10"/>
                  <a:gd name="T10" fmla="*/ 0 w 11"/>
                  <a:gd name="T11" fmla="*/ 5 h 10"/>
                  <a:gd name="T12" fmla="*/ 5 w 11"/>
                  <a:gd name="T13" fmla="*/ 10 h 10"/>
                </a:gdLst>
                <a:cxnLst>
                  <a:cxn ang="0">
                    <a:pos x="T0" y="T1"/>
                  </a:cxn>
                  <a:cxn ang="0">
                    <a:pos x="T2" y="T3"/>
                  </a:cxn>
                  <a:cxn ang="0">
                    <a:pos x="T4" y="T5"/>
                  </a:cxn>
                  <a:cxn ang="0">
                    <a:pos x="T6" y="T7"/>
                  </a:cxn>
                  <a:cxn ang="0">
                    <a:pos x="T8" y="T9"/>
                  </a:cxn>
                  <a:cxn ang="0">
                    <a:pos x="T10" y="T11"/>
                  </a:cxn>
                  <a:cxn ang="0">
                    <a:pos x="T12" y="T13"/>
                  </a:cxn>
                </a:cxnLst>
                <a:rect l="0" t="0" r="r" b="b"/>
                <a:pathLst>
                  <a:path w="11" h="10">
                    <a:moveTo>
                      <a:pt x="5" y="10"/>
                    </a:moveTo>
                    <a:cubicBezTo>
                      <a:pt x="5" y="10"/>
                      <a:pt x="5" y="10"/>
                      <a:pt x="5" y="10"/>
                    </a:cubicBezTo>
                    <a:cubicBezTo>
                      <a:pt x="8" y="10"/>
                      <a:pt x="11" y="8"/>
                      <a:pt x="11" y="5"/>
                    </a:cubicBezTo>
                    <a:cubicBezTo>
                      <a:pt x="11" y="2"/>
                      <a:pt x="8" y="0"/>
                      <a:pt x="5" y="0"/>
                    </a:cubicBezTo>
                    <a:cubicBezTo>
                      <a:pt x="5" y="0"/>
                      <a:pt x="5" y="0"/>
                      <a:pt x="5" y="0"/>
                    </a:cubicBezTo>
                    <a:cubicBezTo>
                      <a:pt x="2" y="1"/>
                      <a:pt x="0" y="3"/>
                      <a:pt x="0" y="5"/>
                    </a:cubicBezTo>
                    <a:cubicBezTo>
                      <a:pt x="0" y="8"/>
                      <a:pt x="2"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70" name="Freeform 8"/>
              <p:cNvSpPr/>
              <p:nvPr/>
            </p:nvSpPr>
            <p:spPr bwMode="auto">
              <a:xfrm>
                <a:off x="1776" y="1807"/>
                <a:ext cx="64" cy="42"/>
              </a:xfrm>
              <a:custGeom>
                <a:gdLst>
                  <a:gd name="T0" fmla="*/ 23 w 24"/>
                  <a:gd name="T1" fmla="*/ 3 h 16"/>
                  <a:gd name="T2" fmla="*/ 19 w 24"/>
                  <a:gd name="T3" fmla="*/ 0 h 16"/>
                  <a:gd name="T4" fmla="*/ 19 w 24"/>
                  <a:gd name="T5" fmla="*/ 0 h 16"/>
                  <a:gd name="T6" fmla="*/ 17 w 24"/>
                  <a:gd name="T7" fmla="*/ 0 h 16"/>
                  <a:gd name="T8" fmla="*/ 15 w 24"/>
                  <a:gd name="T9" fmla="*/ 5 h 16"/>
                  <a:gd name="T10" fmla="*/ 12 w 24"/>
                  <a:gd name="T11" fmla="*/ 11 h 16"/>
                  <a:gd name="T12" fmla="*/ 14 w 24"/>
                  <a:gd name="T13" fmla="*/ 7 h 16"/>
                  <a:gd name="T14" fmla="*/ 13 w 24"/>
                  <a:gd name="T15" fmla="*/ 1 h 16"/>
                  <a:gd name="T16" fmla="*/ 13 w 24"/>
                  <a:gd name="T17" fmla="*/ 1 h 16"/>
                  <a:gd name="T18" fmla="*/ 12 w 24"/>
                  <a:gd name="T19" fmla="*/ 0 h 16"/>
                  <a:gd name="T20" fmla="*/ 12 w 24"/>
                  <a:gd name="T21" fmla="*/ 0 h 16"/>
                  <a:gd name="T22" fmla="*/ 12 w 24"/>
                  <a:gd name="T23" fmla="*/ 1 h 16"/>
                  <a:gd name="T24" fmla="*/ 12 w 24"/>
                  <a:gd name="T25" fmla="*/ 1 h 16"/>
                  <a:gd name="T26" fmla="*/ 11 w 24"/>
                  <a:gd name="T27" fmla="*/ 7 h 16"/>
                  <a:gd name="T28" fmla="*/ 10 w 24"/>
                  <a:gd name="T29" fmla="*/ 5 h 16"/>
                  <a:gd name="T30" fmla="*/ 8 w 24"/>
                  <a:gd name="T31" fmla="*/ 0 h 16"/>
                  <a:gd name="T32" fmla="*/ 5 w 24"/>
                  <a:gd name="T33" fmla="*/ 0 h 16"/>
                  <a:gd name="T34" fmla="*/ 5 w 24"/>
                  <a:gd name="T35" fmla="*/ 0 h 16"/>
                  <a:gd name="T36" fmla="*/ 1 w 24"/>
                  <a:gd name="T37" fmla="*/ 3 h 16"/>
                  <a:gd name="T38" fmla="*/ 0 w 24"/>
                  <a:gd name="T39" fmla="*/ 16 h 16"/>
                  <a:gd name="T40" fmla="*/ 4 w 24"/>
                  <a:gd name="T41" fmla="*/ 16 h 16"/>
                  <a:gd name="T42" fmla="*/ 4 w 24"/>
                  <a:gd name="T43" fmla="*/ 6 h 16"/>
                  <a:gd name="T44" fmla="*/ 5 w 24"/>
                  <a:gd name="T45" fmla="*/ 6 h 16"/>
                  <a:gd name="T46" fmla="*/ 5 w 24"/>
                  <a:gd name="T47" fmla="*/ 16 h 16"/>
                  <a:gd name="T48" fmla="*/ 12 w 24"/>
                  <a:gd name="T49" fmla="*/ 16 h 16"/>
                  <a:gd name="T50" fmla="*/ 19 w 24"/>
                  <a:gd name="T51" fmla="*/ 16 h 16"/>
                  <a:gd name="T52" fmla="*/ 19 w 24"/>
                  <a:gd name="T53" fmla="*/ 6 h 16"/>
                  <a:gd name="T54" fmla="*/ 19 w 24"/>
                  <a:gd name="T55" fmla="*/ 6 h 16"/>
                  <a:gd name="T56" fmla="*/ 20 w 24"/>
                  <a:gd name="T57" fmla="*/ 6 h 16"/>
                  <a:gd name="T58" fmla="*/ 20 w 24"/>
                  <a:gd name="T59" fmla="*/ 16 h 16"/>
                  <a:gd name="T60" fmla="*/ 23 w 24"/>
                  <a:gd name="T61" fmla="*/ 16 h 16"/>
                  <a:gd name="T62" fmla="*/ 23 w 24"/>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 h="16">
                    <a:moveTo>
                      <a:pt x="23" y="3"/>
                    </a:moveTo>
                    <a:cubicBezTo>
                      <a:pt x="22" y="1"/>
                      <a:pt x="20" y="0"/>
                      <a:pt x="19" y="0"/>
                    </a:cubicBezTo>
                    <a:cubicBezTo>
                      <a:pt x="19" y="0"/>
                      <a:pt x="19" y="0"/>
                      <a:pt x="19" y="0"/>
                    </a:cubicBezTo>
                    <a:cubicBezTo>
                      <a:pt x="17" y="0"/>
                      <a:pt x="17" y="0"/>
                      <a:pt x="17" y="0"/>
                    </a:cubicBezTo>
                    <a:cubicBezTo>
                      <a:pt x="15" y="5"/>
                      <a:pt x="15" y="5"/>
                      <a:pt x="15" y="5"/>
                    </a:cubicBezTo>
                    <a:cubicBezTo>
                      <a:pt x="12" y="11"/>
                      <a:pt x="12" y="11"/>
                      <a:pt x="12" y="11"/>
                    </a:cubicBezTo>
                    <a:cubicBezTo>
                      <a:pt x="14" y="7"/>
                      <a:pt x="14" y="7"/>
                      <a:pt x="14" y="7"/>
                    </a:cubicBezTo>
                    <a:cubicBezTo>
                      <a:pt x="13" y="1"/>
                      <a:pt x="13" y="1"/>
                      <a:pt x="13" y="1"/>
                    </a:cubicBezTo>
                    <a:cubicBezTo>
                      <a:pt x="13" y="1"/>
                      <a:pt x="13" y="1"/>
                      <a:pt x="13" y="1"/>
                    </a:cubicBezTo>
                    <a:cubicBezTo>
                      <a:pt x="13" y="0"/>
                      <a:pt x="13" y="0"/>
                      <a:pt x="12" y="0"/>
                    </a:cubicBezTo>
                    <a:cubicBezTo>
                      <a:pt x="12" y="0"/>
                      <a:pt x="12" y="0"/>
                      <a:pt x="12" y="0"/>
                    </a:cubicBezTo>
                    <a:cubicBezTo>
                      <a:pt x="12" y="0"/>
                      <a:pt x="12" y="0"/>
                      <a:pt x="12" y="1"/>
                    </a:cubicBezTo>
                    <a:cubicBezTo>
                      <a:pt x="12" y="1"/>
                      <a:pt x="12" y="1"/>
                      <a:pt x="12" y="1"/>
                    </a:cubicBezTo>
                    <a:cubicBezTo>
                      <a:pt x="11" y="7"/>
                      <a:pt x="11" y="7"/>
                      <a:pt x="11" y="7"/>
                    </a:cubicBezTo>
                    <a:cubicBezTo>
                      <a:pt x="10" y="5"/>
                      <a:pt x="10" y="5"/>
                      <a:pt x="10" y="5"/>
                    </a:cubicBezTo>
                    <a:cubicBezTo>
                      <a:pt x="8" y="0"/>
                      <a:pt x="8" y="0"/>
                      <a:pt x="8" y="0"/>
                    </a:cubicBezTo>
                    <a:cubicBezTo>
                      <a:pt x="5" y="0"/>
                      <a:pt x="5" y="0"/>
                      <a:pt x="5" y="0"/>
                    </a:cubicBezTo>
                    <a:cubicBezTo>
                      <a:pt x="5" y="0"/>
                      <a:pt x="5" y="0"/>
                      <a:pt x="5" y="0"/>
                    </a:cubicBezTo>
                    <a:cubicBezTo>
                      <a:pt x="3" y="0"/>
                      <a:pt x="2" y="1"/>
                      <a:pt x="1" y="3"/>
                    </a:cubicBezTo>
                    <a:cubicBezTo>
                      <a:pt x="0" y="5"/>
                      <a:pt x="0" y="11"/>
                      <a:pt x="0" y="16"/>
                    </a:cubicBezTo>
                    <a:cubicBezTo>
                      <a:pt x="4" y="16"/>
                      <a:pt x="4" y="16"/>
                      <a:pt x="4" y="16"/>
                    </a:cubicBezTo>
                    <a:cubicBezTo>
                      <a:pt x="4" y="6"/>
                      <a:pt x="4" y="6"/>
                      <a:pt x="4" y="6"/>
                    </a:cubicBezTo>
                    <a:cubicBezTo>
                      <a:pt x="4" y="6"/>
                      <a:pt x="4" y="6"/>
                      <a:pt x="5" y="6"/>
                    </a:cubicBezTo>
                    <a:cubicBezTo>
                      <a:pt x="5" y="16"/>
                      <a:pt x="5" y="16"/>
                      <a:pt x="5" y="16"/>
                    </a:cubicBezTo>
                    <a:cubicBezTo>
                      <a:pt x="12" y="16"/>
                      <a:pt x="12" y="16"/>
                      <a:pt x="12" y="16"/>
                    </a:cubicBezTo>
                    <a:cubicBezTo>
                      <a:pt x="19" y="16"/>
                      <a:pt x="19" y="16"/>
                      <a:pt x="19" y="16"/>
                    </a:cubicBezTo>
                    <a:cubicBezTo>
                      <a:pt x="19" y="6"/>
                      <a:pt x="19" y="6"/>
                      <a:pt x="19" y="6"/>
                    </a:cubicBezTo>
                    <a:cubicBezTo>
                      <a:pt x="19" y="6"/>
                      <a:pt x="19" y="6"/>
                      <a:pt x="19" y="6"/>
                    </a:cubicBezTo>
                    <a:cubicBezTo>
                      <a:pt x="19" y="6"/>
                      <a:pt x="20" y="6"/>
                      <a:pt x="20" y="6"/>
                    </a:cubicBezTo>
                    <a:cubicBezTo>
                      <a:pt x="20" y="16"/>
                      <a:pt x="20" y="16"/>
                      <a:pt x="20" y="16"/>
                    </a:cubicBezTo>
                    <a:cubicBezTo>
                      <a:pt x="23" y="16"/>
                      <a:pt x="23" y="16"/>
                      <a:pt x="23" y="16"/>
                    </a:cubicBezTo>
                    <a:cubicBezTo>
                      <a:pt x="24" y="11"/>
                      <a:pt x="24" y="5"/>
                      <a:pt x="2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74" name="组合 173"/>
          <p:cNvGrpSpPr/>
          <p:nvPr/>
        </p:nvGrpSpPr>
        <p:grpSpPr>
          <a:xfrm>
            <a:off x="4657671" y="1603687"/>
            <a:ext cx="943627" cy="943628"/>
            <a:chOff x="6209419" y="1994612"/>
            <a:chExt cx="1258006" cy="1258170"/>
          </a:xfrm>
        </p:grpSpPr>
        <p:grpSp>
          <p:nvGrpSpPr>
            <p:cNvPr id="175" name="组合 174"/>
            <p:cNvGrpSpPr/>
            <p:nvPr/>
          </p:nvGrpSpPr>
          <p:grpSpPr>
            <a:xfrm>
              <a:off x="6209419" y="1994612"/>
              <a:ext cx="1258006" cy="1258170"/>
              <a:chOff x="4881965" y="2278250"/>
              <a:chExt cx="2169764" cy="2169764"/>
            </a:xfrm>
          </p:grpSpPr>
          <p:sp>
            <p:nvSpPr>
              <p:cNvPr id="182" name="椭圆 181"/>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3" name="椭圆 182"/>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84" name="椭圆 183"/>
              <p:cNvSpPr/>
              <p:nvPr/>
            </p:nvSpPr>
            <p:spPr>
              <a:xfrm>
                <a:off x="5342179" y="2738464"/>
                <a:ext cx="1249336" cy="1249336"/>
              </a:xfrm>
              <a:prstGeom prst="ellipse">
                <a:avLst/>
              </a:prstGeom>
              <a:solidFill>
                <a:srgbClr val="022E6E"/>
              </a:solidFill>
              <a:ln w="19050">
                <a:gradFill flip="none" rotWithShape="1">
                  <a:gsLst>
                    <a:gs pos="0">
                      <a:schemeClr val="bg1">
                        <a:lumMod val="60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76" name="Group 18"/>
            <p:cNvGrpSpPr>
              <a:grpSpLocks noChangeAspect="1"/>
            </p:cNvGrpSpPr>
            <p:nvPr/>
          </p:nvGrpSpPr>
          <p:grpSpPr>
            <a:xfrm>
              <a:off x="6682468" y="2466561"/>
              <a:ext cx="320876" cy="299035"/>
              <a:chOff x="3802" y="2858"/>
              <a:chExt cx="616" cy="574"/>
            </a:xfrm>
            <a:solidFill>
              <a:schemeClr val="bg1"/>
            </a:solidFill>
            <a:effectLst/>
          </p:grpSpPr>
          <p:sp>
            <p:nvSpPr>
              <p:cNvPr id="177" name="Rectangle 19"/>
              <p:cNvSpPr>
                <a:spLocks noChangeArrowheads="1"/>
              </p:cNvSpPr>
              <p:nvPr/>
            </p:nvSpPr>
            <p:spPr bwMode="auto">
              <a:xfrm>
                <a:off x="3802" y="3205"/>
                <a:ext cx="129" cy="227"/>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78" name="Rectangle 20"/>
              <p:cNvSpPr>
                <a:spLocks noChangeArrowheads="1"/>
              </p:cNvSpPr>
              <p:nvPr/>
            </p:nvSpPr>
            <p:spPr bwMode="auto">
              <a:xfrm>
                <a:off x="3964" y="3174"/>
                <a:ext cx="129" cy="25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79" name="Rectangle 21"/>
              <p:cNvSpPr>
                <a:spLocks noChangeArrowheads="1"/>
              </p:cNvSpPr>
              <p:nvPr/>
            </p:nvSpPr>
            <p:spPr bwMode="auto">
              <a:xfrm>
                <a:off x="4129" y="3131"/>
                <a:ext cx="129" cy="30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0" name="Rectangle 22"/>
              <p:cNvSpPr>
                <a:spLocks noChangeArrowheads="1"/>
              </p:cNvSpPr>
              <p:nvPr/>
            </p:nvSpPr>
            <p:spPr bwMode="auto">
              <a:xfrm>
                <a:off x="4289" y="3078"/>
                <a:ext cx="129" cy="35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1"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85" name="组合 184"/>
          <p:cNvGrpSpPr/>
          <p:nvPr/>
        </p:nvGrpSpPr>
        <p:grpSpPr>
          <a:xfrm>
            <a:off x="3515883" y="2745475"/>
            <a:ext cx="943627" cy="943628"/>
            <a:chOff x="4687231" y="3516997"/>
            <a:chExt cx="1258006" cy="1258170"/>
          </a:xfrm>
        </p:grpSpPr>
        <p:grpSp>
          <p:nvGrpSpPr>
            <p:cNvPr id="186" name="组合 185"/>
            <p:cNvGrpSpPr/>
            <p:nvPr/>
          </p:nvGrpSpPr>
          <p:grpSpPr>
            <a:xfrm>
              <a:off x="4687231" y="3516997"/>
              <a:ext cx="1258006" cy="1258170"/>
              <a:chOff x="4881965" y="2278250"/>
              <a:chExt cx="2169764" cy="2169764"/>
            </a:xfrm>
          </p:grpSpPr>
          <p:sp>
            <p:nvSpPr>
              <p:cNvPr id="190" name="椭圆 189"/>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1" name="椭圆 190"/>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192" name="椭圆 191"/>
              <p:cNvSpPr/>
              <p:nvPr/>
            </p:nvSpPr>
            <p:spPr>
              <a:xfrm>
                <a:off x="5342179" y="2738464"/>
                <a:ext cx="1249336" cy="1249336"/>
              </a:xfrm>
              <a:prstGeom prst="ellipse">
                <a:avLst/>
              </a:prstGeom>
              <a:solidFill>
                <a:srgbClr val="022E6E"/>
              </a:solidFill>
              <a:ln w="19050">
                <a:gradFill flip="none" rotWithShape="1">
                  <a:gsLst>
                    <a:gs pos="0">
                      <a:schemeClr val="bg1">
                        <a:lumMod val="60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87" name="Group 13"/>
            <p:cNvGrpSpPr>
              <a:grpSpLocks noChangeAspect="1"/>
            </p:cNvGrpSpPr>
            <p:nvPr/>
          </p:nvGrpSpPr>
          <p:grpSpPr>
            <a:xfrm>
              <a:off x="5158981" y="3978356"/>
              <a:ext cx="350265" cy="354447"/>
              <a:chOff x="2426" y="2781"/>
              <a:chExt cx="593" cy="600"/>
            </a:xfrm>
            <a:solidFill>
              <a:schemeClr val="bg1"/>
            </a:solidFill>
            <a:effectLst/>
          </p:grpSpPr>
          <p:sp>
            <p:nvSpPr>
              <p:cNvPr id="188"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89"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193" name="组合 192"/>
          <p:cNvGrpSpPr/>
          <p:nvPr/>
        </p:nvGrpSpPr>
        <p:grpSpPr>
          <a:xfrm>
            <a:off x="2374091" y="1603687"/>
            <a:ext cx="943627" cy="943628"/>
            <a:chOff x="3165043" y="1994612"/>
            <a:chExt cx="1258006" cy="1258170"/>
          </a:xfrm>
        </p:grpSpPr>
        <p:grpSp>
          <p:nvGrpSpPr>
            <p:cNvPr id="194" name="组合 193"/>
            <p:cNvGrpSpPr/>
            <p:nvPr/>
          </p:nvGrpSpPr>
          <p:grpSpPr>
            <a:xfrm>
              <a:off x="3165043" y="1994612"/>
              <a:ext cx="1258006" cy="1258170"/>
              <a:chOff x="4881965" y="2278250"/>
              <a:chExt cx="2169764" cy="2169764"/>
            </a:xfrm>
          </p:grpSpPr>
          <p:sp>
            <p:nvSpPr>
              <p:cNvPr id="200" name="椭圆 199"/>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1" name="椭圆 200"/>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02" name="椭圆 201"/>
              <p:cNvSpPr/>
              <p:nvPr/>
            </p:nvSpPr>
            <p:spPr>
              <a:xfrm>
                <a:off x="5342179" y="2738464"/>
                <a:ext cx="1249336" cy="1249336"/>
              </a:xfrm>
              <a:prstGeom prst="ellipse">
                <a:avLst/>
              </a:prstGeom>
              <a:solidFill>
                <a:srgbClr val="022E6E"/>
              </a:solidFill>
              <a:ln w="19050">
                <a:gradFill flip="none" rotWithShape="1">
                  <a:gsLst>
                    <a:gs pos="0">
                      <a:schemeClr val="bg1">
                        <a:lumMod val="60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195" name="组合 194"/>
            <p:cNvGrpSpPr/>
            <p:nvPr/>
          </p:nvGrpSpPr>
          <p:grpSpPr>
            <a:xfrm>
              <a:off x="3609283" y="2425499"/>
              <a:ext cx="364219" cy="396396"/>
              <a:chOff x="4873620" y="1965325"/>
              <a:chExt cx="269882" cy="293688"/>
            </a:xfrm>
            <a:solidFill>
              <a:schemeClr val="bg1"/>
            </a:solidFill>
            <a:effectLst/>
          </p:grpSpPr>
          <p:sp>
            <p:nvSpPr>
              <p:cNvPr id="196" name="Freeform 502"/>
              <p:cNvSpPr/>
              <p:nvPr/>
            </p:nvSpPr>
            <p:spPr bwMode="auto">
              <a:xfrm>
                <a:off x="4873620" y="2127250"/>
                <a:ext cx="112713" cy="131763"/>
              </a:xfrm>
              <a:custGeom>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97" name="Freeform 503"/>
              <p:cNvSpPr/>
              <p:nvPr/>
            </p:nvSpPr>
            <p:spPr bwMode="auto">
              <a:xfrm>
                <a:off x="4884737" y="1973263"/>
                <a:ext cx="41275" cy="146050"/>
              </a:xfrm>
              <a:custGeom>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98" name="Freeform 504"/>
              <p:cNvSpPr/>
              <p:nvPr/>
            </p:nvSpPr>
            <p:spPr bwMode="auto">
              <a:xfrm>
                <a:off x="4940303" y="1965325"/>
                <a:ext cx="177800" cy="293688"/>
              </a:xfrm>
              <a:custGeom>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sp>
            <p:nvSpPr>
              <p:cNvPr id="199" name="Freeform 505"/>
              <p:cNvSpPr/>
              <p:nvPr/>
            </p:nvSpPr>
            <p:spPr bwMode="auto">
              <a:xfrm>
                <a:off x="5046664" y="2093913"/>
                <a:ext cx="96838" cy="112713"/>
              </a:xfrm>
              <a:custGeom>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endParaRPr>
              </a:p>
            </p:txBody>
          </p:sp>
        </p:grpSp>
      </p:grpSp>
      <p:grpSp>
        <p:nvGrpSpPr>
          <p:cNvPr id="203" name="组合 202"/>
          <p:cNvGrpSpPr/>
          <p:nvPr/>
        </p:nvGrpSpPr>
        <p:grpSpPr>
          <a:xfrm>
            <a:off x="5827084" y="2745475"/>
            <a:ext cx="943627" cy="943628"/>
            <a:chOff x="7768434" y="3516997"/>
            <a:chExt cx="1258006" cy="1258170"/>
          </a:xfrm>
        </p:grpSpPr>
        <p:grpSp>
          <p:nvGrpSpPr>
            <p:cNvPr id="204" name="组合 203"/>
            <p:cNvGrpSpPr/>
            <p:nvPr/>
          </p:nvGrpSpPr>
          <p:grpSpPr>
            <a:xfrm>
              <a:off x="7768434" y="3516997"/>
              <a:ext cx="1258006" cy="1258170"/>
              <a:chOff x="4881965" y="2278250"/>
              <a:chExt cx="2169764" cy="2169764"/>
            </a:xfrm>
          </p:grpSpPr>
          <p:sp>
            <p:nvSpPr>
              <p:cNvPr id="214" name="椭圆 213"/>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5" name="椭圆 214"/>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16" name="椭圆 215"/>
              <p:cNvSpPr/>
              <p:nvPr/>
            </p:nvSpPr>
            <p:spPr>
              <a:xfrm>
                <a:off x="5342179" y="2738464"/>
                <a:ext cx="1249336" cy="1249336"/>
              </a:xfrm>
              <a:prstGeom prst="ellipse">
                <a:avLst/>
              </a:prstGeom>
              <a:solidFill>
                <a:srgbClr val="022E6E"/>
              </a:solidFill>
              <a:ln w="19050">
                <a:gradFill flip="none" rotWithShape="1">
                  <a:gsLst>
                    <a:gs pos="0">
                      <a:schemeClr val="bg1">
                        <a:lumMod val="60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205" name="Group 41"/>
            <p:cNvGrpSpPr>
              <a:grpSpLocks noChangeAspect="1"/>
            </p:cNvGrpSpPr>
            <p:nvPr/>
          </p:nvGrpSpPr>
          <p:grpSpPr>
            <a:xfrm>
              <a:off x="8229743" y="3921040"/>
              <a:ext cx="347514" cy="418125"/>
              <a:chOff x="3783" y="2089"/>
              <a:chExt cx="116" cy="142"/>
            </a:xfrm>
            <a:solidFill>
              <a:schemeClr val="bg1"/>
            </a:solidFill>
            <a:effectLst/>
          </p:grpSpPr>
          <p:sp>
            <p:nvSpPr>
              <p:cNvPr id="206" name="Freeform 42"/>
              <p:cNvSpPr/>
              <p:nvPr/>
            </p:nvSpPr>
            <p:spPr bwMode="auto">
              <a:xfrm>
                <a:off x="3791" y="2221"/>
                <a:ext cx="20" cy="10"/>
              </a:xfrm>
              <a:custGeom>
                <a:gdLst>
                  <a:gd name="T0" fmla="*/ 8 w 8"/>
                  <a:gd name="T1" fmla="*/ 0 h 4"/>
                  <a:gd name="T2" fmla="*/ 1 w 8"/>
                  <a:gd name="T3" fmla="*/ 0 h 4"/>
                  <a:gd name="T4" fmla="*/ 0 w 8"/>
                  <a:gd name="T5" fmla="*/ 0 h 4"/>
                  <a:gd name="T6" fmla="*/ 0 w 8"/>
                  <a:gd name="T7" fmla="*/ 4 h 4"/>
                  <a:gd name="T8" fmla="*/ 1 w 8"/>
                  <a:gd name="T9" fmla="*/ 4 h 4"/>
                  <a:gd name="T10" fmla="*/ 8 w 8"/>
                  <a:gd name="T11" fmla="*/ 4 h 4"/>
                  <a:gd name="T12" fmla="*/ 8 w 8"/>
                  <a:gd name="T13" fmla="*/ 4 h 4"/>
                  <a:gd name="T14" fmla="*/ 8 w 8"/>
                  <a:gd name="T15" fmla="*/ 0 h 4"/>
                  <a:gd name="T16" fmla="*/ 8 w 8"/>
                  <a:gd name="T17" fmla="*/ 0 h 4"/>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4">
                    <a:moveTo>
                      <a:pt x="8" y="0"/>
                    </a:moveTo>
                    <a:cubicBezTo>
                      <a:pt x="1" y="0"/>
                      <a:pt x="1" y="0"/>
                      <a:pt x="1" y="0"/>
                    </a:cubicBezTo>
                    <a:cubicBezTo>
                      <a:pt x="0" y="0"/>
                      <a:pt x="0" y="0"/>
                      <a:pt x="0" y="0"/>
                    </a:cubicBezTo>
                    <a:cubicBezTo>
                      <a:pt x="0" y="4"/>
                      <a:pt x="0" y="4"/>
                      <a:pt x="0" y="4"/>
                    </a:cubicBezTo>
                    <a:cubicBezTo>
                      <a:pt x="0" y="4"/>
                      <a:pt x="0" y="4"/>
                      <a:pt x="1" y="4"/>
                    </a:cubicBezTo>
                    <a:cubicBezTo>
                      <a:pt x="8" y="4"/>
                      <a:pt x="8" y="4"/>
                      <a:pt x="8" y="4"/>
                    </a:cubicBezTo>
                    <a:cubicBezTo>
                      <a:pt x="8" y="4"/>
                      <a:pt x="8" y="4"/>
                      <a:pt x="8" y="4"/>
                    </a:cubicBezTo>
                    <a:cubicBezTo>
                      <a:pt x="8" y="0"/>
                      <a:pt x="8" y="0"/>
                      <a:pt x="8" y="0"/>
                    </a:cubicBezTo>
                    <a:cubicBezTo>
                      <a:pt x="8" y="0"/>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07" name="Freeform 43"/>
              <p:cNvSpPr/>
              <p:nvPr/>
            </p:nvSpPr>
            <p:spPr bwMode="auto">
              <a:xfrm>
                <a:off x="3818" y="2208"/>
                <a:ext cx="23" cy="23"/>
              </a:xfrm>
              <a:custGeom>
                <a:gdLst>
                  <a:gd name="T0" fmla="*/ 8 w 9"/>
                  <a:gd name="T1" fmla="*/ 0 h 9"/>
                  <a:gd name="T2" fmla="*/ 1 w 9"/>
                  <a:gd name="T3" fmla="*/ 0 h 9"/>
                  <a:gd name="T4" fmla="*/ 0 w 9"/>
                  <a:gd name="T5" fmla="*/ 1 h 9"/>
                  <a:gd name="T6" fmla="*/ 0 w 9"/>
                  <a:gd name="T7" fmla="*/ 9 h 9"/>
                  <a:gd name="T8" fmla="*/ 1 w 9"/>
                  <a:gd name="T9" fmla="*/ 9 h 9"/>
                  <a:gd name="T10" fmla="*/ 8 w 9"/>
                  <a:gd name="T11" fmla="*/ 9 h 9"/>
                  <a:gd name="T12" fmla="*/ 9 w 9"/>
                  <a:gd name="T13" fmla="*/ 9 h 9"/>
                  <a:gd name="T14" fmla="*/ 9 w 9"/>
                  <a:gd name="T15" fmla="*/ 1 h 9"/>
                  <a:gd name="T16" fmla="*/ 8 w 9"/>
                  <a:gd name="T17" fmla="*/ 0 h 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8" y="0"/>
                    </a:moveTo>
                    <a:cubicBezTo>
                      <a:pt x="1" y="0"/>
                      <a:pt x="1" y="0"/>
                      <a:pt x="1" y="0"/>
                    </a:cubicBezTo>
                    <a:cubicBezTo>
                      <a:pt x="1" y="0"/>
                      <a:pt x="0" y="1"/>
                      <a:pt x="0" y="1"/>
                    </a:cubicBezTo>
                    <a:cubicBezTo>
                      <a:pt x="0" y="9"/>
                      <a:pt x="0" y="9"/>
                      <a:pt x="0" y="9"/>
                    </a:cubicBezTo>
                    <a:cubicBezTo>
                      <a:pt x="0" y="9"/>
                      <a:pt x="1" y="9"/>
                      <a:pt x="1" y="9"/>
                    </a:cubicBezTo>
                    <a:cubicBezTo>
                      <a:pt x="8" y="9"/>
                      <a:pt x="8" y="9"/>
                      <a:pt x="8" y="9"/>
                    </a:cubicBezTo>
                    <a:cubicBezTo>
                      <a:pt x="8" y="9"/>
                      <a:pt x="9" y="9"/>
                      <a:pt x="9" y="9"/>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08" name="Freeform 44"/>
              <p:cNvSpPr/>
              <p:nvPr/>
            </p:nvSpPr>
            <p:spPr bwMode="auto">
              <a:xfrm>
                <a:off x="3849" y="2184"/>
                <a:ext cx="20" cy="47"/>
              </a:xfrm>
              <a:custGeom>
                <a:gdLst>
                  <a:gd name="T0" fmla="*/ 7 w 8"/>
                  <a:gd name="T1" fmla="*/ 0 h 19"/>
                  <a:gd name="T2" fmla="*/ 0 w 8"/>
                  <a:gd name="T3" fmla="*/ 0 h 19"/>
                  <a:gd name="T4" fmla="*/ 0 w 8"/>
                  <a:gd name="T5" fmla="*/ 1 h 19"/>
                  <a:gd name="T6" fmla="*/ 0 w 8"/>
                  <a:gd name="T7" fmla="*/ 19 h 19"/>
                  <a:gd name="T8" fmla="*/ 0 w 8"/>
                  <a:gd name="T9" fmla="*/ 19 h 19"/>
                  <a:gd name="T10" fmla="*/ 7 w 8"/>
                  <a:gd name="T11" fmla="*/ 19 h 19"/>
                  <a:gd name="T12" fmla="*/ 8 w 8"/>
                  <a:gd name="T13" fmla="*/ 19 h 19"/>
                  <a:gd name="T14" fmla="*/ 8 w 8"/>
                  <a:gd name="T15" fmla="*/ 1 h 19"/>
                  <a:gd name="T16" fmla="*/ 7 w 8"/>
                  <a:gd name="T17" fmla="*/ 0 h 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19">
                    <a:moveTo>
                      <a:pt x="7" y="0"/>
                    </a:moveTo>
                    <a:cubicBezTo>
                      <a:pt x="0" y="0"/>
                      <a:pt x="0" y="0"/>
                      <a:pt x="0" y="0"/>
                    </a:cubicBezTo>
                    <a:cubicBezTo>
                      <a:pt x="0" y="0"/>
                      <a:pt x="0" y="1"/>
                      <a:pt x="0" y="1"/>
                    </a:cubicBezTo>
                    <a:cubicBezTo>
                      <a:pt x="0" y="19"/>
                      <a:pt x="0" y="19"/>
                      <a:pt x="0" y="19"/>
                    </a:cubicBezTo>
                    <a:cubicBezTo>
                      <a:pt x="0" y="19"/>
                      <a:pt x="0" y="19"/>
                      <a:pt x="0" y="19"/>
                    </a:cubicBezTo>
                    <a:cubicBezTo>
                      <a:pt x="7" y="19"/>
                      <a:pt x="7" y="19"/>
                      <a:pt x="7" y="19"/>
                    </a:cubicBezTo>
                    <a:cubicBezTo>
                      <a:pt x="8" y="19"/>
                      <a:pt x="8" y="19"/>
                      <a:pt x="8" y="19"/>
                    </a:cubicBezTo>
                    <a:cubicBezTo>
                      <a:pt x="8" y="1"/>
                      <a:pt x="8" y="1"/>
                      <a:pt x="8" y="1"/>
                    </a:cubicBezTo>
                    <a:cubicBezTo>
                      <a:pt x="8" y="1"/>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09" name="Freeform 45"/>
              <p:cNvSpPr/>
              <p:nvPr/>
            </p:nvSpPr>
            <p:spPr bwMode="auto">
              <a:xfrm>
                <a:off x="3877" y="2161"/>
                <a:ext cx="22" cy="70"/>
              </a:xfrm>
              <a:custGeom>
                <a:gdLst>
                  <a:gd name="T0" fmla="*/ 8 w 9"/>
                  <a:gd name="T1" fmla="*/ 0 h 28"/>
                  <a:gd name="T2" fmla="*/ 1 w 9"/>
                  <a:gd name="T3" fmla="*/ 0 h 28"/>
                  <a:gd name="T4" fmla="*/ 0 w 9"/>
                  <a:gd name="T5" fmla="*/ 1 h 28"/>
                  <a:gd name="T6" fmla="*/ 0 w 9"/>
                  <a:gd name="T7" fmla="*/ 28 h 28"/>
                  <a:gd name="T8" fmla="*/ 1 w 9"/>
                  <a:gd name="T9" fmla="*/ 28 h 28"/>
                  <a:gd name="T10" fmla="*/ 8 w 9"/>
                  <a:gd name="T11" fmla="*/ 28 h 28"/>
                  <a:gd name="T12" fmla="*/ 9 w 9"/>
                  <a:gd name="T13" fmla="*/ 28 h 28"/>
                  <a:gd name="T14" fmla="*/ 9 w 9"/>
                  <a:gd name="T15" fmla="*/ 1 h 28"/>
                  <a:gd name="T16" fmla="*/ 8 w 9"/>
                  <a:gd name="T17" fmla="*/ 0 h 2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28">
                    <a:moveTo>
                      <a:pt x="8" y="0"/>
                    </a:moveTo>
                    <a:cubicBezTo>
                      <a:pt x="1" y="0"/>
                      <a:pt x="1" y="0"/>
                      <a:pt x="1" y="0"/>
                    </a:cubicBezTo>
                    <a:cubicBezTo>
                      <a:pt x="0" y="0"/>
                      <a:pt x="0" y="1"/>
                      <a:pt x="0" y="1"/>
                    </a:cubicBezTo>
                    <a:cubicBezTo>
                      <a:pt x="0" y="28"/>
                      <a:pt x="0" y="28"/>
                      <a:pt x="0" y="28"/>
                    </a:cubicBezTo>
                    <a:cubicBezTo>
                      <a:pt x="0" y="28"/>
                      <a:pt x="0" y="28"/>
                      <a:pt x="1" y="28"/>
                    </a:cubicBezTo>
                    <a:cubicBezTo>
                      <a:pt x="8" y="28"/>
                      <a:pt x="8" y="28"/>
                      <a:pt x="8" y="28"/>
                    </a:cubicBezTo>
                    <a:cubicBezTo>
                      <a:pt x="8" y="28"/>
                      <a:pt x="9" y="28"/>
                      <a:pt x="9" y="28"/>
                    </a:cubicBezTo>
                    <a:cubicBezTo>
                      <a:pt x="9" y="1"/>
                      <a:pt x="9" y="1"/>
                      <a:pt x="9" y="1"/>
                    </a:cubicBezTo>
                    <a:cubicBezTo>
                      <a:pt x="9" y="1"/>
                      <a:pt x="8"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10" name="Freeform 46"/>
              <p:cNvSpPr/>
              <p:nvPr/>
            </p:nvSpPr>
            <p:spPr bwMode="auto">
              <a:xfrm>
                <a:off x="3821" y="2089"/>
                <a:ext cx="23" cy="27"/>
              </a:xfrm>
              <a:custGeom>
                <a:gdLst>
                  <a:gd name="T0" fmla="*/ 5 w 9"/>
                  <a:gd name="T1" fmla="*/ 10 h 11"/>
                  <a:gd name="T2" fmla="*/ 8 w 9"/>
                  <a:gd name="T3" fmla="*/ 4 h 11"/>
                  <a:gd name="T4" fmla="*/ 5 w 9"/>
                  <a:gd name="T5" fmla="*/ 0 h 11"/>
                  <a:gd name="T6" fmla="*/ 0 w 9"/>
                  <a:gd name="T7" fmla="*/ 4 h 11"/>
                  <a:gd name="T8" fmla="*/ 5 w 9"/>
                  <a:gd name="T9" fmla="*/ 10 h 11"/>
                </a:gdLst>
                <a:cxnLst>
                  <a:cxn ang="0">
                    <a:pos x="T0" y="T1"/>
                  </a:cxn>
                  <a:cxn ang="0">
                    <a:pos x="T2" y="T3"/>
                  </a:cxn>
                  <a:cxn ang="0">
                    <a:pos x="T4" y="T5"/>
                  </a:cxn>
                  <a:cxn ang="0">
                    <a:pos x="T6" y="T7"/>
                  </a:cxn>
                  <a:cxn ang="0">
                    <a:pos x="T8" y="T9"/>
                  </a:cxn>
                </a:cxnLst>
                <a:rect l="0" t="0" r="r" b="b"/>
                <a:pathLst>
                  <a:path w="9" h="11">
                    <a:moveTo>
                      <a:pt x="5" y="10"/>
                    </a:moveTo>
                    <a:cubicBezTo>
                      <a:pt x="8" y="10"/>
                      <a:pt x="8" y="7"/>
                      <a:pt x="8" y="4"/>
                    </a:cubicBezTo>
                    <a:cubicBezTo>
                      <a:pt x="9" y="2"/>
                      <a:pt x="7" y="0"/>
                      <a:pt x="5" y="0"/>
                    </a:cubicBezTo>
                    <a:cubicBezTo>
                      <a:pt x="2" y="0"/>
                      <a:pt x="0" y="2"/>
                      <a:pt x="0" y="4"/>
                    </a:cubicBezTo>
                    <a:cubicBezTo>
                      <a:pt x="1" y="8"/>
                      <a:pt x="4" y="11"/>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11" name="Freeform 47"/>
              <p:cNvSpPr/>
              <p:nvPr/>
            </p:nvSpPr>
            <p:spPr bwMode="auto">
              <a:xfrm>
                <a:off x="3785" y="2164"/>
                <a:ext cx="36" cy="44"/>
              </a:xfrm>
              <a:custGeom>
                <a:gdLst>
                  <a:gd name="T0" fmla="*/ 12 w 14"/>
                  <a:gd name="T1" fmla="*/ 1 h 18"/>
                  <a:gd name="T2" fmla="*/ 10 w 14"/>
                  <a:gd name="T3" fmla="*/ 0 h 18"/>
                  <a:gd name="T4" fmla="*/ 8 w 14"/>
                  <a:gd name="T5" fmla="*/ 6 h 18"/>
                  <a:gd name="T6" fmla="*/ 1 w 14"/>
                  <a:gd name="T7" fmla="*/ 14 h 18"/>
                  <a:gd name="T8" fmla="*/ 1 w 14"/>
                  <a:gd name="T9" fmla="*/ 17 h 18"/>
                  <a:gd name="T10" fmla="*/ 4 w 14"/>
                  <a:gd name="T11" fmla="*/ 17 h 18"/>
                  <a:gd name="T12" fmla="*/ 12 w 14"/>
                  <a:gd name="T13" fmla="*/ 9 h 18"/>
                  <a:gd name="T14" fmla="*/ 13 w 14"/>
                  <a:gd name="T15" fmla="*/ 8 h 18"/>
                  <a:gd name="T16" fmla="*/ 14 w 14"/>
                  <a:gd name="T17" fmla="*/ 3 h 18"/>
                  <a:gd name="T18" fmla="*/ 12 w 14"/>
                  <a:gd name="T19" fmla="*/ 1 h 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8">
                    <a:moveTo>
                      <a:pt x="12" y="1"/>
                    </a:moveTo>
                    <a:cubicBezTo>
                      <a:pt x="11" y="1"/>
                      <a:pt x="10" y="0"/>
                      <a:pt x="10" y="0"/>
                    </a:cubicBezTo>
                    <a:cubicBezTo>
                      <a:pt x="8" y="6"/>
                      <a:pt x="8" y="6"/>
                      <a:pt x="8" y="6"/>
                    </a:cubicBezTo>
                    <a:cubicBezTo>
                      <a:pt x="1" y="14"/>
                      <a:pt x="1" y="14"/>
                      <a:pt x="1" y="14"/>
                    </a:cubicBezTo>
                    <a:cubicBezTo>
                      <a:pt x="0" y="15"/>
                      <a:pt x="0" y="16"/>
                      <a:pt x="1" y="17"/>
                    </a:cubicBezTo>
                    <a:cubicBezTo>
                      <a:pt x="2" y="18"/>
                      <a:pt x="4" y="18"/>
                      <a:pt x="4" y="17"/>
                    </a:cubicBezTo>
                    <a:cubicBezTo>
                      <a:pt x="12" y="9"/>
                      <a:pt x="12" y="9"/>
                      <a:pt x="12" y="9"/>
                    </a:cubicBezTo>
                    <a:cubicBezTo>
                      <a:pt x="12" y="9"/>
                      <a:pt x="13" y="8"/>
                      <a:pt x="13" y="8"/>
                    </a:cubicBezTo>
                    <a:cubicBezTo>
                      <a:pt x="14" y="3"/>
                      <a:pt x="14" y="3"/>
                      <a:pt x="14" y="3"/>
                    </a:cubicBezTo>
                    <a:cubicBezTo>
                      <a:pt x="13" y="2"/>
                      <a:pt x="13" y="2"/>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12" name="Freeform 48"/>
              <p:cNvSpPr/>
              <p:nvPr/>
            </p:nvSpPr>
            <p:spPr bwMode="auto">
              <a:xfrm>
                <a:off x="3836" y="2116"/>
                <a:ext cx="33" cy="20"/>
              </a:xfrm>
              <a:custGeom>
                <a:gdLst>
                  <a:gd name="T0" fmla="*/ 6 w 13"/>
                  <a:gd name="T1" fmla="*/ 8 h 8"/>
                  <a:gd name="T2" fmla="*/ 12 w 13"/>
                  <a:gd name="T3" fmla="*/ 4 h 8"/>
                  <a:gd name="T4" fmla="*/ 12 w 13"/>
                  <a:gd name="T5" fmla="*/ 1 h 8"/>
                  <a:gd name="T6" fmla="*/ 10 w 13"/>
                  <a:gd name="T7" fmla="*/ 1 h 8"/>
                  <a:gd name="T8" fmla="*/ 5 w 13"/>
                  <a:gd name="T9" fmla="*/ 4 h 8"/>
                  <a:gd name="T10" fmla="*/ 1 w 13"/>
                  <a:gd name="T11" fmla="*/ 3 h 8"/>
                  <a:gd name="T12" fmla="*/ 1 w 13"/>
                  <a:gd name="T13" fmla="*/ 5 h 8"/>
                  <a:gd name="T14" fmla="*/ 0 w 13"/>
                  <a:gd name="T15" fmla="*/ 7 h 8"/>
                  <a:gd name="T16" fmla="*/ 5 w 13"/>
                  <a:gd name="T17" fmla="*/ 8 h 8"/>
                  <a:gd name="T18" fmla="*/ 6 w 13"/>
                  <a:gd name="T19" fmla="*/ 8 h 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8">
                    <a:moveTo>
                      <a:pt x="6" y="8"/>
                    </a:moveTo>
                    <a:cubicBezTo>
                      <a:pt x="12" y="4"/>
                      <a:pt x="12" y="4"/>
                      <a:pt x="12" y="4"/>
                    </a:cubicBezTo>
                    <a:cubicBezTo>
                      <a:pt x="13" y="3"/>
                      <a:pt x="13" y="2"/>
                      <a:pt x="12" y="1"/>
                    </a:cubicBezTo>
                    <a:cubicBezTo>
                      <a:pt x="12" y="1"/>
                      <a:pt x="11" y="0"/>
                      <a:pt x="10" y="1"/>
                    </a:cubicBezTo>
                    <a:cubicBezTo>
                      <a:pt x="5" y="4"/>
                      <a:pt x="5" y="4"/>
                      <a:pt x="5" y="4"/>
                    </a:cubicBezTo>
                    <a:cubicBezTo>
                      <a:pt x="1" y="3"/>
                      <a:pt x="1" y="3"/>
                      <a:pt x="1" y="3"/>
                    </a:cubicBezTo>
                    <a:cubicBezTo>
                      <a:pt x="1" y="3"/>
                      <a:pt x="1" y="4"/>
                      <a:pt x="1" y="5"/>
                    </a:cubicBezTo>
                    <a:cubicBezTo>
                      <a:pt x="1" y="6"/>
                      <a:pt x="0" y="7"/>
                      <a:pt x="0" y="7"/>
                    </a:cubicBezTo>
                    <a:cubicBezTo>
                      <a:pt x="5" y="8"/>
                      <a:pt x="5" y="8"/>
                      <a:pt x="5" y="8"/>
                    </a:cubicBezTo>
                    <a:cubicBezTo>
                      <a:pt x="5" y="8"/>
                      <a:pt x="6" y="8"/>
                      <a:pt x="6"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13" name="Freeform 49"/>
              <p:cNvSpPr/>
              <p:nvPr/>
            </p:nvSpPr>
            <p:spPr bwMode="auto">
              <a:xfrm>
                <a:off x="3783" y="2116"/>
                <a:ext cx="58" cy="87"/>
              </a:xfrm>
              <a:custGeom>
                <a:gdLst>
                  <a:gd name="T0" fmla="*/ 18 w 23"/>
                  <a:gd name="T1" fmla="*/ 17 h 35"/>
                  <a:gd name="T2" fmla="*/ 21 w 23"/>
                  <a:gd name="T3" fmla="*/ 5 h 35"/>
                  <a:gd name="T4" fmla="*/ 21 w 23"/>
                  <a:gd name="T5" fmla="*/ 2 h 35"/>
                  <a:gd name="T6" fmla="*/ 20 w 23"/>
                  <a:gd name="T7" fmla="*/ 2 h 35"/>
                  <a:gd name="T8" fmla="*/ 19 w 23"/>
                  <a:gd name="T9" fmla="*/ 7 h 35"/>
                  <a:gd name="T10" fmla="*/ 20 w 23"/>
                  <a:gd name="T11" fmla="*/ 3 h 35"/>
                  <a:gd name="T12" fmla="*/ 20 w 23"/>
                  <a:gd name="T13" fmla="*/ 2 h 35"/>
                  <a:gd name="T14" fmla="*/ 20 w 23"/>
                  <a:gd name="T15" fmla="*/ 1 h 35"/>
                  <a:gd name="T16" fmla="*/ 19 w 23"/>
                  <a:gd name="T17" fmla="*/ 1 h 35"/>
                  <a:gd name="T18" fmla="*/ 18 w 23"/>
                  <a:gd name="T19" fmla="*/ 2 h 35"/>
                  <a:gd name="T20" fmla="*/ 19 w 23"/>
                  <a:gd name="T21" fmla="*/ 3 h 35"/>
                  <a:gd name="T22" fmla="*/ 18 w 23"/>
                  <a:gd name="T23" fmla="*/ 6 h 35"/>
                  <a:gd name="T24" fmla="*/ 17 w 23"/>
                  <a:gd name="T25" fmla="*/ 0 h 35"/>
                  <a:gd name="T26" fmla="*/ 17 w 23"/>
                  <a:gd name="T27" fmla="*/ 0 h 35"/>
                  <a:gd name="T28" fmla="*/ 17 w 23"/>
                  <a:gd name="T29" fmla="*/ 0 h 35"/>
                  <a:gd name="T30" fmla="*/ 15 w 23"/>
                  <a:gd name="T31" fmla="*/ 0 h 35"/>
                  <a:gd name="T32" fmla="*/ 8 w 23"/>
                  <a:gd name="T33" fmla="*/ 0 h 35"/>
                  <a:gd name="T34" fmla="*/ 1 w 23"/>
                  <a:gd name="T35" fmla="*/ 5 h 35"/>
                  <a:gd name="T36" fmla="*/ 1 w 23"/>
                  <a:gd name="T37" fmla="*/ 8 h 35"/>
                  <a:gd name="T38" fmla="*/ 4 w 23"/>
                  <a:gd name="T39" fmla="*/ 8 h 35"/>
                  <a:gd name="T40" fmla="*/ 4 w 23"/>
                  <a:gd name="T41" fmla="*/ 8 h 35"/>
                  <a:gd name="T42" fmla="*/ 9 w 23"/>
                  <a:gd name="T43" fmla="*/ 4 h 35"/>
                  <a:gd name="T44" fmla="*/ 13 w 23"/>
                  <a:gd name="T45" fmla="*/ 4 h 35"/>
                  <a:gd name="T46" fmla="*/ 12 w 23"/>
                  <a:gd name="T47" fmla="*/ 4 h 35"/>
                  <a:gd name="T48" fmla="*/ 9 w 23"/>
                  <a:gd name="T49" fmla="*/ 15 h 35"/>
                  <a:gd name="T50" fmla="*/ 10 w 23"/>
                  <a:gd name="T51" fmla="*/ 16 h 35"/>
                  <a:gd name="T52" fmla="*/ 14 w 23"/>
                  <a:gd name="T53" fmla="*/ 20 h 35"/>
                  <a:gd name="T54" fmla="*/ 18 w 23"/>
                  <a:gd name="T55" fmla="*/ 24 h 35"/>
                  <a:gd name="T56" fmla="*/ 17 w 23"/>
                  <a:gd name="T57" fmla="*/ 32 h 35"/>
                  <a:gd name="T58" fmla="*/ 19 w 23"/>
                  <a:gd name="T59" fmla="*/ 35 h 35"/>
                  <a:gd name="T60" fmla="*/ 22 w 23"/>
                  <a:gd name="T61" fmla="*/ 33 h 35"/>
                  <a:gd name="T62" fmla="*/ 23 w 23"/>
                  <a:gd name="T63" fmla="*/ 24 h 35"/>
                  <a:gd name="T64" fmla="*/ 23 w 23"/>
                  <a:gd name="T65" fmla="*/ 22 h 35"/>
                  <a:gd name="T66" fmla="*/ 18 w 23"/>
                  <a:gd name="T67" fmla="*/ 17 h 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35">
                    <a:moveTo>
                      <a:pt x="18" y="17"/>
                    </a:moveTo>
                    <a:cubicBezTo>
                      <a:pt x="19" y="10"/>
                      <a:pt x="21" y="6"/>
                      <a:pt x="21" y="5"/>
                    </a:cubicBezTo>
                    <a:cubicBezTo>
                      <a:pt x="21" y="3"/>
                      <a:pt x="21" y="2"/>
                      <a:pt x="21" y="2"/>
                    </a:cubicBezTo>
                    <a:cubicBezTo>
                      <a:pt x="20" y="2"/>
                      <a:pt x="20" y="2"/>
                      <a:pt x="20" y="2"/>
                    </a:cubicBezTo>
                    <a:cubicBezTo>
                      <a:pt x="20" y="5"/>
                      <a:pt x="19" y="7"/>
                      <a:pt x="19" y="7"/>
                    </a:cubicBezTo>
                    <a:cubicBezTo>
                      <a:pt x="19" y="7"/>
                      <a:pt x="20" y="4"/>
                      <a:pt x="20" y="3"/>
                    </a:cubicBezTo>
                    <a:cubicBezTo>
                      <a:pt x="20" y="2"/>
                      <a:pt x="20" y="2"/>
                      <a:pt x="20" y="2"/>
                    </a:cubicBezTo>
                    <a:cubicBezTo>
                      <a:pt x="20" y="1"/>
                      <a:pt x="20" y="1"/>
                      <a:pt x="20" y="1"/>
                    </a:cubicBezTo>
                    <a:cubicBezTo>
                      <a:pt x="20" y="1"/>
                      <a:pt x="19" y="1"/>
                      <a:pt x="19" y="1"/>
                    </a:cubicBezTo>
                    <a:cubicBezTo>
                      <a:pt x="19" y="1"/>
                      <a:pt x="18" y="2"/>
                      <a:pt x="18" y="2"/>
                    </a:cubicBezTo>
                    <a:cubicBezTo>
                      <a:pt x="18" y="2"/>
                      <a:pt x="18" y="2"/>
                      <a:pt x="19" y="3"/>
                    </a:cubicBezTo>
                    <a:cubicBezTo>
                      <a:pt x="19" y="3"/>
                      <a:pt x="18" y="4"/>
                      <a:pt x="18" y="6"/>
                    </a:cubicBezTo>
                    <a:cubicBezTo>
                      <a:pt x="18" y="1"/>
                      <a:pt x="17" y="0"/>
                      <a:pt x="17" y="0"/>
                    </a:cubicBezTo>
                    <a:cubicBezTo>
                      <a:pt x="17" y="0"/>
                      <a:pt x="17" y="0"/>
                      <a:pt x="17" y="0"/>
                    </a:cubicBezTo>
                    <a:cubicBezTo>
                      <a:pt x="17" y="0"/>
                      <a:pt x="17" y="0"/>
                      <a:pt x="17" y="0"/>
                    </a:cubicBezTo>
                    <a:cubicBezTo>
                      <a:pt x="16" y="0"/>
                      <a:pt x="15" y="0"/>
                      <a:pt x="15" y="0"/>
                    </a:cubicBezTo>
                    <a:cubicBezTo>
                      <a:pt x="13" y="0"/>
                      <a:pt x="11" y="0"/>
                      <a:pt x="8" y="0"/>
                    </a:cubicBezTo>
                    <a:cubicBezTo>
                      <a:pt x="8" y="0"/>
                      <a:pt x="1" y="5"/>
                      <a:pt x="1" y="5"/>
                    </a:cubicBezTo>
                    <a:cubicBezTo>
                      <a:pt x="0" y="6"/>
                      <a:pt x="0" y="7"/>
                      <a:pt x="1" y="8"/>
                    </a:cubicBezTo>
                    <a:cubicBezTo>
                      <a:pt x="2" y="8"/>
                      <a:pt x="3" y="9"/>
                      <a:pt x="4" y="8"/>
                    </a:cubicBezTo>
                    <a:cubicBezTo>
                      <a:pt x="4" y="8"/>
                      <a:pt x="4" y="8"/>
                      <a:pt x="4" y="8"/>
                    </a:cubicBezTo>
                    <a:cubicBezTo>
                      <a:pt x="4" y="8"/>
                      <a:pt x="9" y="4"/>
                      <a:pt x="9" y="4"/>
                    </a:cubicBezTo>
                    <a:cubicBezTo>
                      <a:pt x="9" y="4"/>
                      <a:pt x="13" y="4"/>
                      <a:pt x="13" y="4"/>
                    </a:cubicBezTo>
                    <a:cubicBezTo>
                      <a:pt x="12" y="4"/>
                      <a:pt x="12" y="4"/>
                      <a:pt x="12" y="4"/>
                    </a:cubicBezTo>
                    <a:cubicBezTo>
                      <a:pt x="11" y="7"/>
                      <a:pt x="9" y="13"/>
                      <a:pt x="9" y="15"/>
                    </a:cubicBezTo>
                    <a:cubicBezTo>
                      <a:pt x="9" y="15"/>
                      <a:pt x="10" y="15"/>
                      <a:pt x="10" y="16"/>
                    </a:cubicBezTo>
                    <a:cubicBezTo>
                      <a:pt x="10" y="16"/>
                      <a:pt x="11" y="18"/>
                      <a:pt x="14" y="20"/>
                    </a:cubicBezTo>
                    <a:cubicBezTo>
                      <a:pt x="14" y="20"/>
                      <a:pt x="18" y="24"/>
                      <a:pt x="18" y="24"/>
                    </a:cubicBezTo>
                    <a:cubicBezTo>
                      <a:pt x="18" y="24"/>
                      <a:pt x="17" y="32"/>
                      <a:pt x="17" y="32"/>
                    </a:cubicBezTo>
                    <a:cubicBezTo>
                      <a:pt x="17" y="34"/>
                      <a:pt x="18" y="35"/>
                      <a:pt x="19" y="35"/>
                    </a:cubicBezTo>
                    <a:cubicBezTo>
                      <a:pt x="20" y="35"/>
                      <a:pt x="21" y="35"/>
                      <a:pt x="22" y="33"/>
                    </a:cubicBezTo>
                    <a:cubicBezTo>
                      <a:pt x="22" y="33"/>
                      <a:pt x="23" y="24"/>
                      <a:pt x="23" y="24"/>
                    </a:cubicBezTo>
                    <a:cubicBezTo>
                      <a:pt x="23" y="23"/>
                      <a:pt x="23" y="22"/>
                      <a:pt x="23" y="22"/>
                    </a:cubicBezTo>
                    <a:cubicBezTo>
                      <a:pt x="22" y="21"/>
                      <a:pt x="18" y="17"/>
                      <a:pt x="18"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grpSp>
      </p:grpSp>
      <p:grpSp>
        <p:nvGrpSpPr>
          <p:cNvPr id="217" name="组合 216"/>
          <p:cNvGrpSpPr/>
          <p:nvPr/>
        </p:nvGrpSpPr>
        <p:grpSpPr>
          <a:xfrm>
            <a:off x="6968875" y="1603687"/>
            <a:ext cx="943627" cy="943628"/>
            <a:chOff x="9290622" y="1994612"/>
            <a:chExt cx="1258006" cy="1258170"/>
          </a:xfrm>
        </p:grpSpPr>
        <p:grpSp>
          <p:nvGrpSpPr>
            <p:cNvPr id="218" name="组合 217"/>
            <p:cNvGrpSpPr/>
            <p:nvPr/>
          </p:nvGrpSpPr>
          <p:grpSpPr>
            <a:xfrm>
              <a:off x="9290622" y="1994612"/>
              <a:ext cx="1258006" cy="1258170"/>
              <a:chOff x="4881965" y="2278250"/>
              <a:chExt cx="2169764" cy="2169764"/>
            </a:xfrm>
          </p:grpSpPr>
          <p:sp>
            <p:nvSpPr>
              <p:cNvPr id="223" name="椭圆 222"/>
              <p:cNvSpPr/>
              <p:nvPr/>
            </p:nvSpPr>
            <p:spPr>
              <a:xfrm>
                <a:off x="4881965" y="2278250"/>
                <a:ext cx="2169764" cy="2169764"/>
              </a:xfrm>
              <a:prstGeom prst="ellipse">
                <a:avLst/>
              </a:prstGeom>
              <a:gradFill>
                <a:gsLst>
                  <a:gs pos="0">
                    <a:schemeClr val="bg1"/>
                  </a:gs>
                  <a:gs pos="100000">
                    <a:schemeClr val="bg1">
                      <a:lumMod val="70000"/>
                    </a:schemeClr>
                  </a:gs>
                </a:gsLst>
                <a:lin ang="2700000" scaled="1"/>
              </a:gradFill>
              <a:ln>
                <a:noFill/>
              </a:ln>
              <a:effectLst>
                <a:outerShdw blurRad="203200" dist="1016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24" name="椭圆 223"/>
              <p:cNvSpPr/>
              <p:nvPr/>
            </p:nvSpPr>
            <p:spPr>
              <a:xfrm>
                <a:off x="5129454" y="2525739"/>
                <a:ext cx="1674786" cy="1674786"/>
              </a:xfrm>
              <a:prstGeom prst="ellipse">
                <a:avLst/>
              </a:prstGeom>
              <a:gradFill>
                <a:gsLst>
                  <a:gs pos="100000">
                    <a:schemeClr val="bg1">
                      <a:lumMod val="97000"/>
                    </a:schemeClr>
                  </a:gs>
                  <a:gs pos="0">
                    <a:schemeClr val="bg1">
                      <a:lumMod val="65000"/>
                    </a:schemeClr>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sp>
            <p:nvSpPr>
              <p:cNvPr id="225" name="椭圆 224"/>
              <p:cNvSpPr/>
              <p:nvPr/>
            </p:nvSpPr>
            <p:spPr>
              <a:xfrm>
                <a:off x="5342179" y="2738464"/>
                <a:ext cx="1249336" cy="1249336"/>
              </a:xfrm>
              <a:prstGeom prst="ellipse">
                <a:avLst/>
              </a:prstGeom>
              <a:solidFill>
                <a:srgbClr val="022E6E"/>
              </a:solidFill>
              <a:ln w="19050">
                <a:gradFill flip="none" rotWithShape="1">
                  <a:gsLst>
                    <a:gs pos="0">
                      <a:schemeClr val="bg1">
                        <a:lumMod val="60000"/>
                      </a:schemeClr>
                    </a:gs>
                    <a:gs pos="100000">
                      <a:schemeClr val="bg1"/>
                    </a:gs>
                  </a:gsLst>
                  <a:lin ang="2700000" scaled="1"/>
                </a:gradFill>
              </a:ln>
              <a:effectLst>
                <a:innerShdw blurRad="127000" dist="635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solidFill>
                    <a:prstClr val="white"/>
                  </a:solidFill>
                </a:endParaRPr>
              </a:p>
            </p:txBody>
          </p:sp>
        </p:grpSp>
        <p:grpSp>
          <p:nvGrpSpPr>
            <p:cNvPr id="219" name="Group 62"/>
            <p:cNvGrpSpPr>
              <a:grpSpLocks noChangeAspect="1"/>
            </p:cNvGrpSpPr>
            <p:nvPr/>
          </p:nvGrpSpPr>
          <p:grpSpPr>
            <a:xfrm>
              <a:off x="9733843" y="2475340"/>
              <a:ext cx="371564" cy="296714"/>
              <a:chOff x="3775" y="2110"/>
              <a:chExt cx="129" cy="103"/>
            </a:xfrm>
            <a:solidFill>
              <a:schemeClr val="bg1"/>
            </a:solidFill>
            <a:effectLst/>
          </p:grpSpPr>
          <p:sp>
            <p:nvSpPr>
              <p:cNvPr id="220" name="Freeform 63"/>
              <p:cNvSpPr/>
              <p:nvPr/>
            </p:nvSpPr>
            <p:spPr bwMode="auto">
              <a:xfrm>
                <a:off x="3775" y="2177"/>
                <a:ext cx="40" cy="36"/>
              </a:xfrm>
              <a:custGeom>
                <a:gdLst>
                  <a:gd name="T0" fmla="*/ 5 w 16"/>
                  <a:gd name="T1" fmla="*/ 0 h 14"/>
                  <a:gd name="T2" fmla="*/ 0 w 16"/>
                  <a:gd name="T3" fmla="*/ 4 h 14"/>
                  <a:gd name="T4" fmla="*/ 10 w 16"/>
                  <a:gd name="T5" fmla="*/ 14 h 14"/>
                  <a:gd name="T6" fmla="*/ 16 w 16"/>
                  <a:gd name="T7" fmla="*/ 9 h 14"/>
                  <a:gd name="T8" fmla="*/ 5 w 16"/>
                  <a:gd name="T9" fmla="*/ 0 h 14"/>
                </a:gd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21" name="Freeform 64"/>
              <p:cNvSpPr/>
              <p:nvPr/>
            </p:nvSpPr>
            <p:spPr bwMode="auto">
              <a:xfrm>
                <a:off x="3795" y="2156"/>
                <a:ext cx="109" cy="41"/>
              </a:xfrm>
              <a:custGeom>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sp>
            <p:nvSpPr>
              <p:cNvPr id="222" name="Freeform 65"/>
              <p:cNvSpPr>
                <a:spLocks noEditPoints="1"/>
              </p:cNvSpPr>
              <p:nvPr/>
            </p:nvSpPr>
            <p:spPr bwMode="auto">
              <a:xfrm>
                <a:off x="3810" y="2110"/>
                <a:ext cx="94" cy="41"/>
              </a:xfrm>
              <a:custGeom>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white"/>
                  </a:solidFill>
                </a:endParaRPr>
              </a:p>
            </p:txBody>
          </p:sp>
        </p:grpSp>
      </p:grpSp>
      <p:grpSp>
        <p:nvGrpSpPr>
          <p:cNvPr id="226" name="组合 225"/>
          <p:cNvGrpSpPr/>
          <p:nvPr/>
        </p:nvGrpSpPr>
        <p:grpSpPr>
          <a:xfrm>
            <a:off x="3453736" y="1472454"/>
            <a:ext cx="1442342" cy="1075809"/>
            <a:chOff x="3776606" y="2004244"/>
            <a:chExt cx="1923123" cy="1434412"/>
          </a:xfrm>
        </p:grpSpPr>
        <p:sp>
          <p:nvSpPr>
            <p:cNvPr id="227" name="文本框 32"/>
            <p:cNvSpPr txBox="1"/>
            <p:nvPr/>
          </p:nvSpPr>
          <p:spPr>
            <a:xfrm>
              <a:off x="3776606" y="2004244"/>
              <a:ext cx="1923123" cy="410369"/>
            </a:xfrm>
            <a:prstGeom prst="rect">
              <a:avLst/>
            </a:prstGeom>
            <a:noFill/>
          </p:spPr>
          <p:txBody>
            <a:bodyPr wrap="square" rtlCol="0">
              <a:spAutoFit/>
            </a:bodyPr>
            <a:lstStyle/>
            <a:p>
              <a:r>
                <a:rPr lang="zh-CN" altLang="en-US" sz="1400">
                  <a:solidFill>
                    <a:schemeClr val="tx1">
                      <a:lumMod val="65000"/>
                      <a:lumOff val="35000"/>
                    </a:schemeClr>
                  </a:solidFill>
                  <a:latin typeface="时尚中黑简体" pitchFamily="2" charset="-122"/>
                  <a:ea typeface="时尚中黑简体" pitchFamily="2" charset="-122"/>
                </a:rPr>
                <a:t>在此添加标题</a:t>
              </a:r>
              <a:endParaRPr lang="zh-CN" altLang="en-US" sz="1400">
                <a:solidFill>
                  <a:schemeClr val="tx1">
                    <a:lumMod val="65000"/>
                    <a:lumOff val="35000"/>
                  </a:schemeClr>
                </a:solidFill>
                <a:latin typeface="时尚中黑简体" pitchFamily="2" charset="-122"/>
                <a:ea typeface="时尚中黑简体" pitchFamily="2" charset="-122"/>
              </a:endParaRPr>
            </a:p>
          </p:txBody>
        </p:sp>
        <p:sp>
          <p:nvSpPr>
            <p:cNvPr id="228"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29" name="组合 228"/>
          <p:cNvGrpSpPr/>
          <p:nvPr/>
        </p:nvGrpSpPr>
        <p:grpSpPr>
          <a:xfrm>
            <a:off x="5776296" y="1491349"/>
            <a:ext cx="1442342" cy="1075809"/>
            <a:chOff x="3776606" y="2004244"/>
            <a:chExt cx="1923123" cy="1434412"/>
          </a:xfrm>
        </p:grpSpPr>
        <p:sp>
          <p:nvSpPr>
            <p:cNvPr id="230" name="文本框 32"/>
            <p:cNvSpPr txBox="1"/>
            <p:nvPr/>
          </p:nvSpPr>
          <p:spPr>
            <a:xfrm>
              <a:off x="3776606" y="2004244"/>
              <a:ext cx="1923123" cy="410369"/>
            </a:xfrm>
            <a:prstGeom prst="rect">
              <a:avLst/>
            </a:prstGeom>
            <a:noFill/>
          </p:spPr>
          <p:txBody>
            <a:bodyPr wrap="square" rtlCol="0">
              <a:spAutoFit/>
            </a:bodyPr>
            <a:lstStyle/>
            <a:p>
              <a:r>
                <a:rPr lang="zh-CN" altLang="en-US" sz="1400">
                  <a:solidFill>
                    <a:schemeClr val="tx1">
                      <a:lumMod val="65000"/>
                      <a:lumOff val="35000"/>
                    </a:schemeClr>
                  </a:solidFill>
                  <a:latin typeface="时尚中黑简体" pitchFamily="2" charset="-122"/>
                  <a:ea typeface="时尚中黑简体" pitchFamily="2" charset="-122"/>
                </a:rPr>
                <a:t>在此添加标题</a:t>
              </a:r>
              <a:endParaRPr lang="zh-CN" altLang="en-US" sz="1400">
                <a:solidFill>
                  <a:schemeClr val="tx1">
                    <a:lumMod val="65000"/>
                    <a:lumOff val="35000"/>
                  </a:schemeClr>
                </a:solidFill>
                <a:latin typeface="时尚中黑简体" pitchFamily="2" charset="-122"/>
                <a:ea typeface="时尚中黑简体" pitchFamily="2" charset="-122"/>
              </a:endParaRPr>
            </a:p>
          </p:txBody>
        </p:sp>
        <p:sp>
          <p:nvSpPr>
            <p:cNvPr id="231" name="文本框 33"/>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32" name="组合 231"/>
          <p:cNvGrpSpPr/>
          <p:nvPr/>
        </p:nvGrpSpPr>
        <p:grpSpPr>
          <a:xfrm>
            <a:off x="2303453" y="2988125"/>
            <a:ext cx="1442342" cy="1075809"/>
            <a:chOff x="3776606" y="2004244"/>
            <a:chExt cx="1923123" cy="1434412"/>
          </a:xfrm>
        </p:grpSpPr>
        <p:sp>
          <p:nvSpPr>
            <p:cNvPr id="233" name="文本框 45"/>
            <p:cNvSpPr txBox="1"/>
            <p:nvPr/>
          </p:nvSpPr>
          <p:spPr>
            <a:xfrm>
              <a:off x="3776606" y="2004244"/>
              <a:ext cx="1923123" cy="410369"/>
            </a:xfrm>
            <a:prstGeom prst="rect">
              <a:avLst/>
            </a:prstGeom>
            <a:noFill/>
          </p:spPr>
          <p:txBody>
            <a:bodyPr wrap="square" rtlCol="0">
              <a:spAutoFit/>
            </a:bodyPr>
            <a:lstStyle/>
            <a:p>
              <a:r>
                <a:rPr lang="zh-CN" altLang="en-US" sz="1400">
                  <a:solidFill>
                    <a:schemeClr val="tx1">
                      <a:lumMod val="65000"/>
                      <a:lumOff val="35000"/>
                    </a:schemeClr>
                  </a:solidFill>
                  <a:latin typeface="时尚中黑简体" pitchFamily="2" charset="-122"/>
                  <a:ea typeface="时尚中黑简体" pitchFamily="2" charset="-122"/>
                </a:rPr>
                <a:t>在此添加标题</a:t>
              </a:r>
              <a:endParaRPr lang="zh-CN" altLang="en-US" sz="1400">
                <a:solidFill>
                  <a:schemeClr val="tx1">
                    <a:lumMod val="65000"/>
                    <a:lumOff val="35000"/>
                  </a:schemeClr>
                </a:solidFill>
                <a:latin typeface="时尚中黑简体" pitchFamily="2" charset="-122"/>
                <a:ea typeface="时尚中黑简体" pitchFamily="2" charset="-122"/>
              </a:endParaRPr>
            </a:p>
          </p:txBody>
        </p:sp>
        <p:sp>
          <p:nvSpPr>
            <p:cNvPr id="234"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grpSp>
        <p:nvGrpSpPr>
          <p:cNvPr id="235" name="组合 234"/>
          <p:cNvGrpSpPr/>
          <p:nvPr/>
        </p:nvGrpSpPr>
        <p:grpSpPr>
          <a:xfrm>
            <a:off x="6948574" y="3007020"/>
            <a:ext cx="1442342" cy="1075809"/>
            <a:chOff x="3776606" y="2004244"/>
            <a:chExt cx="1923123" cy="1434412"/>
          </a:xfrm>
        </p:grpSpPr>
        <p:sp>
          <p:nvSpPr>
            <p:cNvPr id="236" name="文本框 45"/>
            <p:cNvSpPr txBox="1"/>
            <p:nvPr/>
          </p:nvSpPr>
          <p:spPr>
            <a:xfrm>
              <a:off x="3776606" y="2004244"/>
              <a:ext cx="1923123" cy="410369"/>
            </a:xfrm>
            <a:prstGeom prst="rect">
              <a:avLst/>
            </a:prstGeom>
            <a:noFill/>
          </p:spPr>
          <p:txBody>
            <a:bodyPr wrap="square" rtlCol="0">
              <a:spAutoFit/>
            </a:bodyPr>
            <a:lstStyle/>
            <a:p>
              <a:r>
                <a:rPr lang="zh-CN" altLang="en-US" sz="1400">
                  <a:solidFill>
                    <a:schemeClr val="tx1">
                      <a:lumMod val="65000"/>
                      <a:lumOff val="35000"/>
                    </a:schemeClr>
                  </a:solidFill>
                  <a:latin typeface="时尚中黑简体" pitchFamily="2" charset="-122"/>
                  <a:ea typeface="时尚中黑简体" pitchFamily="2" charset="-122"/>
                </a:rPr>
                <a:t>在此添加标题</a:t>
              </a:r>
              <a:endParaRPr lang="zh-CN" altLang="en-US" sz="1400">
                <a:solidFill>
                  <a:schemeClr val="tx1">
                    <a:lumMod val="65000"/>
                    <a:lumOff val="35000"/>
                  </a:schemeClr>
                </a:solidFill>
                <a:latin typeface="时尚中黑简体" pitchFamily="2" charset="-122"/>
                <a:ea typeface="时尚中黑简体" pitchFamily="2" charset="-122"/>
              </a:endParaRPr>
            </a:p>
          </p:txBody>
        </p:sp>
        <p:sp>
          <p:nvSpPr>
            <p:cNvPr id="237" name="文本框 46"/>
            <p:cNvSpPr txBox="1"/>
            <p:nvPr/>
          </p:nvSpPr>
          <p:spPr>
            <a:xfrm>
              <a:off x="3782527" y="2289624"/>
              <a:ext cx="1559316" cy="1149032"/>
            </a:xfrm>
            <a:prstGeom prst="rect">
              <a:avLst/>
            </a:prstGeom>
            <a:noFill/>
          </p:spPr>
          <p:txBody>
            <a:bodyPr wrap="square" rtlCol="0">
              <a:spAutoFit/>
            </a:bodyPr>
            <a:lstStyle/>
            <a:p>
              <a:pPr defTabSz="913130" fontAlgn="base">
                <a:spcBef>
                  <a:spcPct val="0"/>
                </a:spcBef>
                <a:spcAft>
                  <a:spcPct val="0"/>
                </a:spcAft>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1000">
                <a:solidFill>
                  <a:schemeClr val="tx1">
                    <a:lumMod val="65000"/>
                    <a:lumOff val="35000"/>
                  </a:schemeClr>
                </a:solidFill>
                <a:latin typeface="微软雅黑" panose="020b0503020204020204" pitchFamily="34" charset="-122"/>
                <a:ea typeface="微软雅黑" panose="020b0503020204020204" pitchFamily="34" charset="-122"/>
                <a:cs typeface="方正兰亭纤黑简体"/>
              </a:endParaRPr>
            </a:p>
          </p:txBody>
        </p:sp>
      </p:grpSp>
      <p:sp>
        <p:nvSpPr>
          <p:cNvPr id="103" name="TextBox 10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wipe(left)">
                                      <p:cBhvr>
                                        <p:cTn id="7" dur="500"/>
                                        <p:tgtEl>
                                          <p:spTgt spid="10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64"/>
                                        </p:tgtEl>
                                        <p:attrNameLst>
                                          <p:attrName>style.visibility</p:attrName>
                                        </p:attrNameLst>
                                      </p:cBhvr>
                                      <p:to>
                                        <p:strVal val="visible"/>
                                      </p:to>
                                    </p:set>
                                    <p:animEffect transition="in" filter="fade">
                                      <p:cBhvr>
                                        <p:cTn id="11" dur="500"/>
                                        <p:tgtEl>
                                          <p:spTgt spid="164"/>
                                        </p:tgtEl>
                                      </p:cBhvr>
                                    </p:animEffect>
                                    <p:anim calcmode="lin" valueType="num">
                                      <p:cBhvr>
                                        <p:cTn id="12" dur="500" fill="hold"/>
                                        <p:tgtEl>
                                          <p:spTgt spid="164"/>
                                        </p:tgtEl>
                                        <p:attrNameLst>
                                          <p:attrName>ppt_x</p:attrName>
                                        </p:attrNameLst>
                                      </p:cBhvr>
                                      <p:tavLst>
                                        <p:tav tm="0">
                                          <p:val>
                                            <p:strVal val="#ppt_x"/>
                                          </p:val>
                                        </p:tav>
                                        <p:tav tm="100000">
                                          <p:val>
                                            <p:strVal val="#ppt_x"/>
                                          </p:val>
                                        </p:tav>
                                      </p:tavLst>
                                    </p:anim>
                                    <p:anim calcmode="lin" valueType="num">
                                      <p:cBhvr>
                                        <p:cTn id="13" dur="500" fill="hold"/>
                                        <p:tgtEl>
                                          <p:spTgt spid="164"/>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58"/>
                                        </p:tgtEl>
                                        <p:attrNameLst>
                                          <p:attrName>style.visibility</p:attrName>
                                        </p:attrNameLst>
                                      </p:cBhvr>
                                      <p:to>
                                        <p:strVal val="visible"/>
                                      </p:to>
                                    </p:set>
                                    <p:animEffect transition="in" filter="barn(inVertical)">
                                      <p:cBhvr>
                                        <p:cTn id="17" dur="250"/>
                                        <p:tgtEl>
                                          <p:spTgt spid="158"/>
                                        </p:tgtEl>
                                      </p:cBhvr>
                                    </p:animEffect>
                                  </p:childTnLst>
                                </p:cTn>
                              </p:par>
                            </p:childTnLst>
                          </p:cTn>
                        </p:par>
                        <p:par>
                          <p:cTn id="18" fill="hold" nodeType="afterGroup">
                            <p:stCondLst>
                              <p:cond delay="1250"/>
                            </p:stCondLst>
                            <p:childTnLst>
                              <p:par>
                                <p:cTn id="19" presetID="22" presetClass="entr" presetSubtype="8" fill="hold" nodeType="afterEffect">
                                  <p:stCondLst>
                                    <p:cond delay="0"/>
                                  </p:stCondLst>
                                  <p:childTnLst>
                                    <p:set>
                                      <p:cBhvr>
                                        <p:cTn id="20" dur="1" fill="hold">
                                          <p:stCondLst>
                                            <p:cond delay="0"/>
                                          </p:stCondLst>
                                        </p:cTn>
                                        <p:tgtEl>
                                          <p:spTgt spid="138"/>
                                        </p:tgtEl>
                                        <p:attrNameLst>
                                          <p:attrName>style.visibility</p:attrName>
                                        </p:attrNameLst>
                                      </p:cBhvr>
                                      <p:to>
                                        <p:strVal val="visible"/>
                                      </p:to>
                                    </p:set>
                                    <p:animEffect transition="in" filter="wipe(left)">
                                      <p:cBhvr>
                                        <p:cTn id="21" dur="250"/>
                                        <p:tgtEl>
                                          <p:spTgt spid="138"/>
                                        </p:tgtEl>
                                      </p:cBhvr>
                                    </p:animEffect>
                                  </p:childTnLst>
                                </p:cTn>
                              </p:par>
                            </p:childTnLst>
                          </p:cTn>
                        </p:par>
                        <p:par>
                          <p:cTn id="22" fill="hold" nodeType="afterGroup">
                            <p:stCondLst>
                              <p:cond delay="1500"/>
                            </p:stCondLst>
                            <p:childTnLst>
                              <p:par>
                                <p:cTn id="23" presetID="42" presetClass="entr" presetSubtype="0" fill="hold" nodeType="afterEffect">
                                  <p:stCondLst>
                                    <p:cond delay="0"/>
                                  </p:stCondLst>
                                  <p:childTnLst>
                                    <p:set>
                                      <p:cBhvr>
                                        <p:cTn id="24" dur="1" fill="hold">
                                          <p:stCondLst>
                                            <p:cond delay="0"/>
                                          </p:stCondLst>
                                        </p:cTn>
                                        <p:tgtEl>
                                          <p:spTgt spid="193"/>
                                        </p:tgtEl>
                                        <p:attrNameLst>
                                          <p:attrName>style.visibility</p:attrName>
                                        </p:attrNameLst>
                                      </p:cBhvr>
                                      <p:to>
                                        <p:strVal val="visible"/>
                                      </p:to>
                                    </p:set>
                                    <p:animEffect transition="in" filter="fade">
                                      <p:cBhvr>
                                        <p:cTn id="25" dur="500"/>
                                        <p:tgtEl>
                                          <p:spTgt spid="193"/>
                                        </p:tgtEl>
                                      </p:cBhvr>
                                    </p:animEffect>
                                    <p:anim calcmode="lin" valueType="num">
                                      <p:cBhvr>
                                        <p:cTn id="26" dur="500" fill="hold"/>
                                        <p:tgtEl>
                                          <p:spTgt spid="193"/>
                                        </p:tgtEl>
                                        <p:attrNameLst>
                                          <p:attrName>ppt_x</p:attrName>
                                        </p:attrNameLst>
                                      </p:cBhvr>
                                      <p:tavLst>
                                        <p:tav tm="0">
                                          <p:val>
                                            <p:strVal val="#ppt_x"/>
                                          </p:val>
                                        </p:tav>
                                        <p:tav tm="100000">
                                          <p:val>
                                            <p:strVal val="#ppt_x"/>
                                          </p:val>
                                        </p:tav>
                                      </p:tavLst>
                                    </p:anim>
                                    <p:anim calcmode="lin" valueType="num">
                                      <p:cBhvr>
                                        <p:cTn id="27" dur="500" fill="hold"/>
                                        <p:tgtEl>
                                          <p:spTgt spid="193"/>
                                        </p:tgtEl>
                                        <p:attrNameLst>
                                          <p:attrName>ppt_y</p:attrName>
                                        </p:attrNameLst>
                                      </p:cBhvr>
                                      <p:tavLst>
                                        <p:tav tm="0">
                                          <p:val>
                                            <p:strVal val="#ppt_y+.1"/>
                                          </p:val>
                                        </p:tav>
                                        <p:tav tm="100000">
                                          <p:val>
                                            <p:strVal val="#ppt_y"/>
                                          </p:val>
                                        </p:tav>
                                      </p:tavLst>
                                    </p:anim>
                                  </p:childTnLst>
                                </p:cTn>
                              </p:par>
                            </p:childTnLst>
                          </p:cTn>
                        </p:par>
                        <p:par>
                          <p:cTn id="28" fill="hold" nodeType="afterGroup">
                            <p:stCondLst>
                              <p:cond delay="2000"/>
                            </p:stCondLst>
                            <p:childTnLst>
                              <p:par>
                                <p:cTn id="29" presetID="42" presetClass="entr" presetSubtype="0" fill="hold" nodeType="afterEffect">
                                  <p:stCondLst>
                                    <p:cond delay="0"/>
                                  </p:stCondLst>
                                  <p:childTnLst>
                                    <p:set>
                                      <p:cBhvr>
                                        <p:cTn id="30" dur="1" fill="hold">
                                          <p:stCondLst>
                                            <p:cond delay="0"/>
                                          </p:stCondLst>
                                        </p:cTn>
                                        <p:tgtEl>
                                          <p:spTgt spid="232"/>
                                        </p:tgtEl>
                                        <p:attrNameLst>
                                          <p:attrName>style.visibility</p:attrName>
                                        </p:attrNameLst>
                                      </p:cBhvr>
                                      <p:to>
                                        <p:strVal val="visible"/>
                                      </p:to>
                                    </p:set>
                                    <p:animEffect transition="in" filter="fade">
                                      <p:cBhvr>
                                        <p:cTn id="31" dur="250"/>
                                        <p:tgtEl>
                                          <p:spTgt spid="232"/>
                                        </p:tgtEl>
                                      </p:cBhvr>
                                    </p:animEffect>
                                    <p:anim calcmode="lin" valueType="num">
                                      <p:cBhvr>
                                        <p:cTn id="32" dur="250" fill="hold"/>
                                        <p:tgtEl>
                                          <p:spTgt spid="232"/>
                                        </p:tgtEl>
                                        <p:attrNameLst>
                                          <p:attrName>ppt_x</p:attrName>
                                        </p:attrNameLst>
                                      </p:cBhvr>
                                      <p:tavLst>
                                        <p:tav tm="0">
                                          <p:val>
                                            <p:strVal val="#ppt_x"/>
                                          </p:val>
                                        </p:tav>
                                        <p:tav tm="100000">
                                          <p:val>
                                            <p:strVal val="#ppt_x"/>
                                          </p:val>
                                        </p:tav>
                                      </p:tavLst>
                                    </p:anim>
                                    <p:anim calcmode="lin" valueType="num">
                                      <p:cBhvr>
                                        <p:cTn id="33" dur="250" fill="hold"/>
                                        <p:tgtEl>
                                          <p:spTgt spid="232"/>
                                        </p:tgtEl>
                                        <p:attrNameLst>
                                          <p:attrName>ppt_y</p:attrName>
                                        </p:attrNameLst>
                                      </p:cBhvr>
                                      <p:tavLst>
                                        <p:tav tm="0">
                                          <p:val>
                                            <p:strVal val="#ppt_y+.1"/>
                                          </p:val>
                                        </p:tav>
                                        <p:tav tm="100000">
                                          <p:val>
                                            <p:strVal val="#ppt_y"/>
                                          </p:val>
                                        </p:tav>
                                      </p:tavLst>
                                    </p:anim>
                                  </p:childTnLst>
                                </p:cTn>
                              </p:par>
                            </p:childTnLst>
                          </p:cTn>
                        </p:par>
                        <p:par>
                          <p:cTn id="34" fill="hold" nodeType="afterGroup">
                            <p:stCondLst>
                              <p:cond delay="2250"/>
                            </p:stCondLst>
                            <p:childTnLst>
                              <p:par>
                                <p:cTn id="35" presetID="22" presetClass="entr" presetSubtype="8" fill="hold" nodeType="afterEffect">
                                  <p:stCondLst>
                                    <p:cond delay="0"/>
                                  </p:stCondLst>
                                  <p:childTnLst>
                                    <p:set>
                                      <p:cBhvr>
                                        <p:cTn id="36" dur="1" fill="hold">
                                          <p:stCondLst>
                                            <p:cond delay="0"/>
                                          </p:stCondLst>
                                        </p:cTn>
                                        <p:tgtEl>
                                          <p:spTgt spid="150"/>
                                        </p:tgtEl>
                                        <p:attrNameLst>
                                          <p:attrName>style.visibility</p:attrName>
                                        </p:attrNameLst>
                                      </p:cBhvr>
                                      <p:to>
                                        <p:strVal val="visible"/>
                                      </p:to>
                                    </p:set>
                                    <p:animEffect transition="in" filter="wipe(left)">
                                      <p:cBhvr>
                                        <p:cTn id="37" dur="250"/>
                                        <p:tgtEl>
                                          <p:spTgt spid="150"/>
                                        </p:tgtEl>
                                      </p:cBhvr>
                                    </p:animEffect>
                                  </p:childTnLst>
                                </p:cTn>
                              </p:par>
                            </p:childTnLst>
                          </p:cTn>
                        </p:par>
                        <p:par>
                          <p:cTn id="38" fill="hold" nodeType="afterGroup">
                            <p:stCondLst>
                              <p:cond delay="2500"/>
                            </p:stCondLst>
                            <p:childTnLst>
                              <p:par>
                                <p:cTn id="39" presetID="42" presetClass="entr" presetSubtype="0" fill="hold" nodeType="afterEffect">
                                  <p:stCondLst>
                                    <p:cond delay="0"/>
                                  </p:stCondLst>
                                  <p:childTnLst>
                                    <p:set>
                                      <p:cBhvr>
                                        <p:cTn id="40" dur="1" fill="hold">
                                          <p:stCondLst>
                                            <p:cond delay="0"/>
                                          </p:stCondLst>
                                        </p:cTn>
                                        <p:tgtEl>
                                          <p:spTgt spid="185"/>
                                        </p:tgtEl>
                                        <p:attrNameLst>
                                          <p:attrName>style.visibility</p:attrName>
                                        </p:attrNameLst>
                                      </p:cBhvr>
                                      <p:to>
                                        <p:strVal val="visible"/>
                                      </p:to>
                                    </p:set>
                                    <p:animEffect transition="in" filter="fade">
                                      <p:cBhvr>
                                        <p:cTn id="41" dur="500"/>
                                        <p:tgtEl>
                                          <p:spTgt spid="185"/>
                                        </p:tgtEl>
                                      </p:cBhvr>
                                    </p:animEffect>
                                    <p:anim calcmode="lin" valueType="num">
                                      <p:cBhvr>
                                        <p:cTn id="42" dur="500" fill="hold"/>
                                        <p:tgtEl>
                                          <p:spTgt spid="185"/>
                                        </p:tgtEl>
                                        <p:attrNameLst>
                                          <p:attrName>ppt_x</p:attrName>
                                        </p:attrNameLst>
                                      </p:cBhvr>
                                      <p:tavLst>
                                        <p:tav tm="0">
                                          <p:val>
                                            <p:strVal val="#ppt_x"/>
                                          </p:val>
                                        </p:tav>
                                        <p:tav tm="100000">
                                          <p:val>
                                            <p:strVal val="#ppt_x"/>
                                          </p:val>
                                        </p:tav>
                                      </p:tavLst>
                                    </p:anim>
                                    <p:anim calcmode="lin" valueType="num">
                                      <p:cBhvr>
                                        <p:cTn id="43" dur="500" fill="hold"/>
                                        <p:tgtEl>
                                          <p:spTgt spid="185"/>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3000"/>
                            </p:stCondLst>
                            <p:childTnLst>
                              <p:par>
                                <p:cTn id="45" presetID="42" presetClass="entr" presetSubtype="0" fill="hold" nodeType="afterEffect">
                                  <p:stCondLst>
                                    <p:cond delay="0"/>
                                  </p:stCondLst>
                                  <p:childTnLst>
                                    <p:set>
                                      <p:cBhvr>
                                        <p:cTn id="46" dur="1" fill="hold">
                                          <p:stCondLst>
                                            <p:cond delay="0"/>
                                          </p:stCondLst>
                                        </p:cTn>
                                        <p:tgtEl>
                                          <p:spTgt spid="226"/>
                                        </p:tgtEl>
                                        <p:attrNameLst>
                                          <p:attrName>style.visibility</p:attrName>
                                        </p:attrNameLst>
                                      </p:cBhvr>
                                      <p:to>
                                        <p:strVal val="visible"/>
                                      </p:to>
                                    </p:set>
                                    <p:animEffect transition="in" filter="fade">
                                      <p:cBhvr>
                                        <p:cTn id="47" dur="250"/>
                                        <p:tgtEl>
                                          <p:spTgt spid="226"/>
                                        </p:tgtEl>
                                      </p:cBhvr>
                                    </p:animEffect>
                                    <p:anim calcmode="lin" valueType="num">
                                      <p:cBhvr>
                                        <p:cTn id="48" dur="250" fill="hold"/>
                                        <p:tgtEl>
                                          <p:spTgt spid="226"/>
                                        </p:tgtEl>
                                        <p:attrNameLst>
                                          <p:attrName>ppt_x</p:attrName>
                                        </p:attrNameLst>
                                      </p:cBhvr>
                                      <p:tavLst>
                                        <p:tav tm="0">
                                          <p:val>
                                            <p:strVal val="#ppt_x"/>
                                          </p:val>
                                        </p:tav>
                                        <p:tav tm="100000">
                                          <p:val>
                                            <p:strVal val="#ppt_x"/>
                                          </p:val>
                                        </p:tav>
                                      </p:tavLst>
                                    </p:anim>
                                    <p:anim calcmode="lin" valueType="num">
                                      <p:cBhvr>
                                        <p:cTn id="49" dur="250" fill="hold"/>
                                        <p:tgtEl>
                                          <p:spTgt spid="226"/>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3250"/>
                            </p:stCondLst>
                            <p:childTnLst>
                              <p:par>
                                <p:cTn id="51" presetID="22" presetClass="entr" presetSubtype="8" fill="hold" nodeType="afterEffect">
                                  <p:stCondLst>
                                    <p:cond delay="0"/>
                                  </p:stCondLst>
                                  <p:childTnLst>
                                    <p:set>
                                      <p:cBhvr>
                                        <p:cTn id="52" dur="1" fill="hold">
                                          <p:stCondLst>
                                            <p:cond delay="0"/>
                                          </p:stCondLst>
                                        </p:cTn>
                                        <p:tgtEl>
                                          <p:spTgt spid="142"/>
                                        </p:tgtEl>
                                        <p:attrNameLst>
                                          <p:attrName>style.visibility</p:attrName>
                                        </p:attrNameLst>
                                      </p:cBhvr>
                                      <p:to>
                                        <p:strVal val="visible"/>
                                      </p:to>
                                    </p:set>
                                    <p:animEffect transition="in" filter="wipe(left)">
                                      <p:cBhvr>
                                        <p:cTn id="53" dur="250"/>
                                        <p:tgtEl>
                                          <p:spTgt spid="142"/>
                                        </p:tgtEl>
                                      </p:cBhvr>
                                    </p:animEffect>
                                  </p:childTnLst>
                                </p:cTn>
                              </p:par>
                            </p:childTnLst>
                          </p:cTn>
                        </p:par>
                        <p:par>
                          <p:cTn id="54" fill="hold" nodeType="afterGroup">
                            <p:stCondLst>
                              <p:cond delay="3500"/>
                            </p:stCondLst>
                            <p:childTnLst>
                              <p:par>
                                <p:cTn id="55" presetID="42" presetClass="entr" presetSubtype="0" fill="hold" nodeType="afterEffect">
                                  <p:stCondLst>
                                    <p:cond delay="0"/>
                                  </p:stCondLst>
                                  <p:childTnLst>
                                    <p:set>
                                      <p:cBhvr>
                                        <p:cTn id="56" dur="1" fill="hold">
                                          <p:stCondLst>
                                            <p:cond delay="0"/>
                                          </p:stCondLst>
                                        </p:cTn>
                                        <p:tgtEl>
                                          <p:spTgt spid="174"/>
                                        </p:tgtEl>
                                        <p:attrNameLst>
                                          <p:attrName>style.visibility</p:attrName>
                                        </p:attrNameLst>
                                      </p:cBhvr>
                                      <p:to>
                                        <p:strVal val="visible"/>
                                      </p:to>
                                    </p:set>
                                    <p:animEffect transition="in" filter="fade">
                                      <p:cBhvr>
                                        <p:cTn id="57" dur="500"/>
                                        <p:tgtEl>
                                          <p:spTgt spid="174"/>
                                        </p:tgtEl>
                                      </p:cBhvr>
                                    </p:animEffect>
                                    <p:anim calcmode="lin" valueType="num">
                                      <p:cBhvr>
                                        <p:cTn id="58" dur="500" fill="hold"/>
                                        <p:tgtEl>
                                          <p:spTgt spid="174"/>
                                        </p:tgtEl>
                                        <p:attrNameLst>
                                          <p:attrName>ppt_x</p:attrName>
                                        </p:attrNameLst>
                                      </p:cBhvr>
                                      <p:tavLst>
                                        <p:tav tm="0">
                                          <p:val>
                                            <p:strVal val="#ppt_x"/>
                                          </p:val>
                                        </p:tav>
                                        <p:tav tm="100000">
                                          <p:val>
                                            <p:strVal val="#ppt_x"/>
                                          </p:val>
                                        </p:tav>
                                      </p:tavLst>
                                    </p:anim>
                                    <p:anim calcmode="lin" valueType="num">
                                      <p:cBhvr>
                                        <p:cTn id="59" dur="500" fill="hold"/>
                                        <p:tgtEl>
                                          <p:spTgt spid="174"/>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4000"/>
                            </p:stCondLst>
                            <p:childTnLst>
                              <p:par>
                                <p:cTn id="61" presetID="42" presetClass="entr" presetSubtype="0" fill="hold" nodeType="afterEffect">
                                  <p:stCondLst>
                                    <p:cond delay="0"/>
                                  </p:stCondLst>
                                  <p:childTnLst>
                                    <p:set>
                                      <p:cBhvr>
                                        <p:cTn id="62" dur="1" fill="hold">
                                          <p:stCondLst>
                                            <p:cond delay="0"/>
                                          </p:stCondLst>
                                        </p:cTn>
                                        <p:tgtEl>
                                          <p:spTgt spid="161"/>
                                        </p:tgtEl>
                                        <p:attrNameLst>
                                          <p:attrName>style.visibility</p:attrName>
                                        </p:attrNameLst>
                                      </p:cBhvr>
                                      <p:to>
                                        <p:strVal val="visible"/>
                                      </p:to>
                                    </p:set>
                                    <p:animEffect transition="in" filter="fade">
                                      <p:cBhvr>
                                        <p:cTn id="63" dur="250"/>
                                        <p:tgtEl>
                                          <p:spTgt spid="161"/>
                                        </p:tgtEl>
                                      </p:cBhvr>
                                    </p:animEffect>
                                    <p:anim calcmode="lin" valueType="num">
                                      <p:cBhvr>
                                        <p:cTn id="64" dur="250" fill="hold"/>
                                        <p:tgtEl>
                                          <p:spTgt spid="161"/>
                                        </p:tgtEl>
                                        <p:attrNameLst>
                                          <p:attrName>ppt_x</p:attrName>
                                        </p:attrNameLst>
                                      </p:cBhvr>
                                      <p:tavLst>
                                        <p:tav tm="0">
                                          <p:val>
                                            <p:strVal val="#ppt_x"/>
                                          </p:val>
                                        </p:tav>
                                        <p:tav tm="100000">
                                          <p:val>
                                            <p:strVal val="#ppt_x"/>
                                          </p:val>
                                        </p:tav>
                                      </p:tavLst>
                                    </p:anim>
                                    <p:anim calcmode="lin" valueType="num">
                                      <p:cBhvr>
                                        <p:cTn id="65" dur="250" fill="hold"/>
                                        <p:tgtEl>
                                          <p:spTgt spid="161"/>
                                        </p:tgtEl>
                                        <p:attrNameLst>
                                          <p:attrName>ppt_y</p:attrName>
                                        </p:attrNameLst>
                                      </p:cBhvr>
                                      <p:tavLst>
                                        <p:tav tm="0">
                                          <p:val>
                                            <p:strVal val="#ppt_y+.1"/>
                                          </p:val>
                                        </p:tav>
                                        <p:tav tm="100000">
                                          <p:val>
                                            <p:strVal val="#ppt_y"/>
                                          </p:val>
                                        </p:tav>
                                      </p:tavLst>
                                    </p:anim>
                                  </p:childTnLst>
                                </p:cTn>
                              </p:par>
                            </p:childTnLst>
                          </p:cTn>
                        </p:par>
                        <p:par>
                          <p:cTn id="66" fill="hold" nodeType="afterGroup">
                            <p:stCondLst>
                              <p:cond delay="4250"/>
                            </p:stCondLst>
                            <p:childTnLst>
                              <p:par>
                                <p:cTn id="67" presetID="22" presetClass="entr" presetSubtype="8" fill="hold" nodeType="afterEffect">
                                  <p:stCondLst>
                                    <p:cond delay="0"/>
                                  </p:stCondLst>
                                  <p:childTnLst>
                                    <p:set>
                                      <p:cBhvr>
                                        <p:cTn id="68" dur="1" fill="hold">
                                          <p:stCondLst>
                                            <p:cond delay="0"/>
                                          </p:stCondLst>
                                        </p:cTn>
                                        <p:tgtEl>
                                          <p:spTgt spid="154"/>
                                        </p:tgtEl>
                                        <p:attrNameLst>
                                          <p:attrName>style.visibility</p:attrName>
                                        </p:attrNameLst>
                                      </p:cBhvr>
                                      <p:to>
                                        <p:strVal val="visible"/>
                                      </p:to>
                                    </p:set>
                                    <p:animEffect transition="in" filter="wipe(left)">
                                      <p:cBhvr>
                                        <p:cTn id="69" dur="250"/>
                                        <p:tgtEl>
                                          <p:spTgt spid="154"/>
                                        </p:tgtEl>
                                      </p:cBhvr>
                                    </p:animEffect>
                                  </p:childTnLst>
                                </p:cTn>
                              </p:par>
                            </p:childTnLst>
                          </p:cTn>
                        </p:par>
                        <p:par>
                          <p:cTn id="70" fill="hold" nodeType="afterGroup">
                            <p:stCondLst>
                              <p:cond delay="4500"/>
                            </p:stCondLst>
                            <p:childTnLst>
                              <p:par>
                                <p:cTn id="71" presetID="42" presetClass="entr" presetSubtype="0" fill="hold" nodeType="afterEffect">
                                  <p:stCondLst>
                                    <p:cond delay="0"/>
                                  </p:stCondLst>
                                  <p:childTnLst>
                                    <p:set>
                                      <p:cBhvr>
                                        <p:cTn id="72" dur="1" fill="hold">
                                          <p:stCondLst>
                                            <p:cond delay="0"/>
                                          </p:stCondLst>
                                        </p:cTn>
                                        <p:tgtEl>
                                          <p:spTgt spid="203"/>
                                        </p:tgtEl>
                                        <p:attrNameLst>
                                          <p:attrName>style.visibility</p:attrName>
                                        </p:attrNameLst>
                                      </p:cBhvr>
                                      <p:to>
                                        <p:strVal val="visible"/>
                                      </p:to>
                                    </p:set>
                                    <p:animEffect transition="in" filter="fade">
                                      <p:cBhvr>
                                        <p:cTn id="73" dur="500"/>
                                        <p:tgtEl>
                                          <p:spTgt spid="203"/>
                                        </p:tgtEl>
                                      </p:cBhvr>
                                    </p:animEffect>
                                    <p:anim calcmode="lin" valueType="num">
                                      <p:cBhvr>
                                        <p:cTn id="74" dur="500" fill="hold"/>
                                        <p:tgtEl>
                                          <p:spTgt spid="203"/>
                                        </p:tgtEl>
                                        <p:attrNameLst>
                                          <p:attrName>ppt_x</p:attrName>
                                        </p:attrNameLst>
                                      </p:cBhvr>
                                      <p:tavLst>
                                        <p:tav tm="0">
                                          <p:val>
                                            <p:strVal val="#ppt_x"/>
                                          </p:val>
                                        </p:tav>
                                        <p:tav tm="100000">
                                          <p:val>
                                            <p:strVal val="#ppt_x"/>
                                          </p:val>
                                        </p:tav>
                                      </p:tavLst>
                                    </p:anim>
                                    <p:anim calcmode="lin" valueType="num">
                                      <p:cBhvr>
                                        <p:cTn id="75" dur="500" fill="hold"/>
                                        <p:tgtEl>
                                          <p:spTgt spid="203"/>
                                        </p:tgtEl>
                                        <p:attrNameLst>
                                          <p:attrName>ppt_y</p:attrName>
                                        </p:attrNameLst>
                                      </p:cBhvr>
                                      <p:tavLst>
                                        <p:tav tm="0">
                                          <p:val>
                                            <p:strVal val="#ppt_y+.1"/>
                                          </p:val>
                                        </p:tav>
                                        <p:tav tm="100000">
                                          <p:val>
                                            <p:strVal val="#ppt_y"/>
                                          </p:val>
                                        </p:tav>
                                      </p:tavLst>
                                    </p:anim>
                                  </p:childTnLst>
                                </p:cTn>
                              </p:par>
                            </p:childTnLst>
                          </p:cTn>
                        </p:par>
                        <p:par>
                          <p:cTn id="76" fill="hold" nodeType="afterGroup">
                            <p:stCondLst>
                              <p:cond delay="5000"/>
                            </p:stCondLst>
                            <p:childTnLst>
                              <p:par>
                                <p:cTn id="77" presetID="42" presetClass="entr" presetSubtype="0" fill="hold" nodeType="afterEffect">
                                  <p:stCondLst>
                                    <p:cond delay="0"/>
                                  </p:stCondLst>
                                  <p:childTnLst>
                                    <p:set>
                                      <p:cBhvr>
                                        <p:cTn id="78" dur="1" fill="hold">
                                          <p:stCondLst>
                                            <p:cond delay="0"/>
                                          </p:stCondLst>
                                        </p:cTn>
                                        <p:tgtEl>
                                          <p:spTgt spid="229"/>
                                        </p:tgtEl>
                                        <p:attrNameLst>
                                          <p:attrName>style.visibility</p:attrName>
                                        </p:attrNameLst>
                                      </p:cBhvr>
                                      <p:to>
                                        <p:strVal val="visible"/>
                                      </p:to>
                                    </p:set>
                                    <p:animEffect transition="in" filter="fade">
                                      <p:cBhvr>
                                        <p:cTn id="79" dur="250"/>
                                        <p:tgtEl>
                                          <p:spTgt spid="229"/>
                                        </p:tgtEl>
                                      </p:cBhvr>
                                    </p:animEffect>
                                    <p:anim calcmode="lin" valueType="num">
                                      <p:cBhvr>
                                        <p:cTn id="80" dur="250" fill="hold"/>
                                        <p:tgtEl>
                                          <p:spTgt spid="229"/>
                                        </p:tgtEl>
                                        <p:attrNameLst>
                                          <p:attrName>ppt_x</p:attrName>
                                        </p:attrNameLst>
                                      </p:cBhvr>
                                      <p:tavLst>
                                        <p:tav tm="0">
                                          <p:val>
                                            <p:strVal val="#ppt_x"/>
                                          </p:val>
                                        </p:tav>
                                        <p:tav tm="100000">
                                          <p:val>
                                            <p:strVal val="#ppt_x"/>
                                          </p:val>
                                        </p:tav>
                                      </p:tavLst>
                                    </p:anim>
                                    <p:anim calcmode="lin" valueType="num">
                                      <p:cBhvr>
                                        <p:cTn id="81" dur="250" fill="hold"/>
                                        <p:tgtEl>
                                          <p:spTgt spid="229"/>
                                        </p:tgtEl>
                                        <p:attrNameLst>
                                          <p:attrName>ppt_y</p:attrName>
                                        </p:attrNameLst>
                                      </p:cBhvr>
                                      <p:tavLst>
                                        <p:tav tm="0">
                                          <p:val>
                                            <p:strVal val="#ppt_y+.1"/>
                                          </p:val>
                                        </p:tav>
                                        <p:tav tm="100000">
                                          <p:val>
                                            <p:strVal val="#ppt_y"/>
                                          </p:val>
                                        </p:tav>
                                      </p:tavLst>
                                    </p:anim>
                                  </p:childTnLst>
                                </p:cTn>
                              </p:par>
                            </p:childTnLst>
                          </p:cTn>
                        </p:par>
                        <p:par>
                          <p:cTn id="82" fill="hold" nodeType="afterGroup">
                            <p:stCondLst>
                              <p:cond delay="5250"/>
                            </p:stCondLst>
                            <p:childTnLst>
                              <p:par>
                                <p:cTn id="83" presetID="22" presetClass="entr" presetSubtype="8" fill="hold" nodeType="after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wipe(left)">
                                      <p:cBhvr>
                                        <p:cTn id="85" dur="250"/>
                                        <p:tgtEl>
                                          <p:spTgt spid="146"/>
                                        </p:tgtEl>
                                      </p:cBhvr>
                                    </p:animEffect>
                                  </p:childTnLst>
                                </p:cTn>
                              </p:par>
                            </p:childTnLst>
                          </p:cTn>
                        </p:par>
                        <p:par>
                          <p:cTn id="86" fill="hold" nodeType="afterGroup">
                            <p:stCondLst>
                              <p:cond delay="5500"/>
                            </p:stCondLst>
                            <p:childTnLst>
                              <p:par>
                                <p:cTn id="87" presetID="42" presetClass="entr" presetSubtype="0" fill="hold" nodeType="afterEffect">
                                  <p:stCondLst>
                                    <p:cond delay="0"/>
                                  </p:stCondLst>
                                  <p:childTnLst>
                                    <p:set>
                                      <p:cBhvr>
                                        <p:cTn id="88" dur="1" fill="hold">
                                          <p:stCondLst>
                                            <p:cond delay="0"/>
                                          </p:stCondLst>
                                        </p:cTn>
                                        <p:tgtEl>
                                          <p:spTgt spid="217"/>
                                        </p:tgtEl>
                                        <p:attrNameLst>
                                          <p:attrName>style.visibility</p:attrName>
                                        </p:attrNameLst>
                                      </p:cBhvr>
                                      <p:to>
                                        <p:strVal val="visible"/>
                                      </p:to>
                                    </p:set>
                                    <p:animEffect transition="in" filter="fade">
                                      <p:cBhvr>
                                        <p:cTn id="89" dur="500"/>
                                        <p:tgtEl>
                                          <p:spTgt spid="217"/>
                                        </p:tgtEl>
                                      </p:cBhvr>
                                    </p:animEffect>
                                    <p:anim calcmode="lin" valueType="num">
                                      <p:cBhvr>
                                        <p:cTn id="90" dur="500" fill="hold"/>
                                        <p:tgtEl>
                                          <p:spTgt spid="217"/>
                                        </p:tgtEl>
                                        <p:attrNameLst>
                                          <p:attrName>ppt_x</p:attrName>
                                        </p:attrNameLst>
                                      </p:cBhvr>
                                      <p:tavLst>
                                        <p:tav tm="0">
                                          <p:val>
                                            <p:strVal val="#ppt_x"/>
                                          </p:val>
                                        </p:tav>
                                        <p:tav tm="100000">
                                          <p:val>
                                            <p:strVal val="#ppt_x"/>
                                          </p:val>
                                        </p:tav>
                                      </p:tavLst>
                                    </p:anim>
                                    <p:anim calcmode="lin" valueType="num">
                                      <p:cBhvr>
                                        <p:cTn id="91" dur="500" fill="hold"/>
                                        <p:tgtEl>
                                          <p:spTgt spid="217"/>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6000"/>
                            </p:stCondLst>
                            <p:childTnLst>
                              <p:par>
                                <p:cTn id="93" presetID="42" presetClass="entr" presetSubtype="0" fill="hold" nodeType="afterEffect">
                                  <p:stCondLst>
                                    <p:cond delay="0"/>
                                  </p:stCondLst>
                                  <p:childTnLst>
                                    <p:set>
                                      <p:cBhvr>
                                        <p:cTn id="94" dur="1" fill="hold">
                                          <p:stCondLst>
                                            <p:cond delay="0"/>
                                          </p:stCondLst>
                                        </p:cTn>
                                        <p:tgtEl>
                                          <p:spTgt spid="235"/>
                                        </p:tgtEl>
                                        <p:attrNameLst>
                                          <p:attrName>style.visibility</p:attrName>
                                        </p:attrNameLst>
                                      </p:cBhvr>
                                      <p:to>
                                        <p:strVal val="visible"/>
                                      </p:to>
                                    </p:set>
                                    <p:animEffect transition="in" filter="fade">
                                      <p:cBhvr>
                                        <p:cTn id="95" dur="250"/>
                                        <p:tgtEl>
                                          <p:spTgt spid="235"/>
                                        </p:tgtEl>
                                      </p:cBhvr>
                                    </p:animEffect>
                                    <p:anim calcmode="lin" valueType="num">
                                      <p:cBhvr>
                                        <p:cTn id="96" dur="250" fill="hold"/>
                                        <p:tgtEl>
                                          <p:spTgt spid="235"/>
                                        </p:tgtEl>
                                        <p:attrNameLst>
                                          <p:attrName>ppt_x</p:attrName>
                                        </p:attrNameLst>
                                      </p:cBhvr>
                                      <p:tavLst>
                                        <p:tav tm="0">
                                          <p:val>
                                            <p:strVal val="#ppt_x"/>
                                          </p:val>
                                        </p:tav>
                                        <p:tav tm="100000">
                                          <p:val>
                                            <p:strVal val="#ppt_x"/>
                                          </p:val>
                                        </p:tav>
                                      </p:tavLst>
                                    </p:anim>
                                    <p:anim calcmode="lin" valueType="num">
                                      <p:cBhvr>
                                        <p:cTn id="97" dur="250" fill="hold"/>
                                        <p:tgtEl>
                                          <p:spTgt spid="2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5" name="矩形 14"/>
          <p:cNvSpPr/>
          <p:nvPr/>
        </p:nvSpPr>
        <p:spPr>
          <a:xfrm>
            <a:off x="0" y="0"/>
            <a:ext cx="3653778" cy="5143500"/>
          </a:xfrm>
          <a:prstGeom prst="rect">
            <a:avLst/>
          </a:prstGeom>
          <a:solidFill>
            <a:srgbClr val="022E6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7" name="椭圆 16"/>
          <p:cNvSpPr/>
          <p:nvPr/>
        </p:nvSpPr>
        <p:spPr>
          <a:xfrm>
            <a:off x="2789570" y="1782002"/>
            <a:ext cx="1567542" cy="1567542"/>
          </a:xfrm>
          <a:prstGeom prst="ellipse">
            <a:avLst/>
          </a:prstGeom>
          <a:pattFill prst="dkDnDiag">
            <a:fgClr>
              <a:srgbClr val="F3F3F3"/>
            </a:fgClr>
            <a:bgClr>
              <a:srgbClr val="F7F7F7"/>
            </a:bgClr>
          </a:pattFill>
          <a:ln w="19050">
            <a:gradFill flip="none" rotWithShape="1">
              <a:gsLst>
                <a:gs pos="0">
                  <a:schemeClr val="bg1"/>
                </a:gs>
                <a:gs pos="100000">
                  <a:srgbClr val="DEDEDE"/>
                </a:gs>
              </a:gsLst>
              <a:lin ang="2700000" scaled="1"/>
            </a:gradFill>
          </a:ln>
          <a:effectLst>
            <a:outerShdw blurRad="342900" dist="127000" dir="2700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20" name="TextBox 19"/>
          <p:cNvSpPr txBox="1"/>
          <p:nvPr/>
        </p:nvSpPr>
        <p:spPr>
          <a:xfrm>
            <a:off x="4355976" y="1765402"/>
            <a:ext cx="4452801" cy="806348"/>
          </a:xfrm>
          <a:prstGeom prst="rect">
            <a:avLst/>
          </a:prstGeom>
          <a:noFill/>
          <a:effectLst/>
        </p:spPr>
        <p:txBody>
          <a:bodyPr wrap="square" lIns="72572" tIns="36286" rIns="72572" bIns="36286" rtlCol="0">
            <a:spAutoFit/>
          </a:bodyPr>
          <a:lstStyle/>
          <a:p>
            <a:pPr algn="ctr"/>
            <a:r>
              <a:rPr lang="zh-CN" altLang="en-US" sz="4700" smtClean="0">
                <a:solidFill>
                  <a:srgbClr val="022E6E"/>
                </a:solidFill>
                <a:latin typeface="时尚中黑简体" pitchFamily="2" charset="-122"/>
                <a:ea typeface="时尚中黑简体" pitchFamily="2" charset="-122"/>
              </a:rPr>
              <a:t>添加文字标题</a:t>
            </a:r>
            <a:endParaRPr lang="zh-CN" altLang="en-US" sz="4700">
              <a:solidFill>
                <a:srgbClr val="022E6E"/>
              </a:solidFill>
              <a:latin typeface="时尚中黑简体" pitchFamily="2" charset="-122"/>
              <a:ea typeface="时尚中黑简体" pitchFamily="2" charset="-122"/>
            </a:endParaRPr>
          </a:p>
        </p:txBody>
      </p:sp>
      <p:grpSp>
        <p:nvGrpSpPr>
          <p:cNvPr id="21" name="组合 20"/>
          <p:cNvGrpSpPr/>
          <p:nvPr/>
        </p:nvGrpSpPr>
        <p:grpSpPr>
          <a:xfrm>
            <a:off x="5209965" y="2802535"/>
            <a:ext cx="1352442" cy="338554"/>
            <a:chOff x="3276600" y="3624263"/>
            <a:chExt cx="1361057" cy="340580"/>
          </a:xfrm>
        </p:grpSpPr>
        <p:grpSp>
          <p:nvGrpSpPr>
            <p:cNvPr id="22" name="Group 10"/>
            <p:cNvGrpSpPr/>
            <p:nvPr/>
          </p:nvGrpSpPr>
          <p:grpSpPr>
            <a:xfrm>
              <a:off x="3276600" y="3649663"/>
              <a:ext cx="282575" cy="282575"/>
              <a:chExt cx="2494" cy="2494"/>
            </a:xfrm>
          </p:grpSpPr>
          <p:sp>
            <p:nvSpPr>
              <p:cNvPr id="24"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3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23"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mn-ea"/>
                  <a:ea typeface="+mn-ea"/>
                </a:rPr>
                <a:t>文字标题</a:t>
              </a:r>
              <a:endParaRPr lang="zh-CN" altLang="en-US" sz="1600" kern="0">
                <a:solidFill>
                  <a:schemeClr val="tx1">
                    <a:lumMod val="65000"/>
                    <a:lumOff val="35000"/>
                  </a:schemeClr>
                </a:solidFill>
                <a:latin typeface="+mn-ea"/>
                <a:ea typeface="+mn-ea"/>
              </a:endParaRPr>
            </a:p>
          </p:txBody>
        </p:sp>
      </p:grpSp>
      <p:grpSp>
        <p:nvGrpSpPr>
          <p:cNvPr id="32" name="组合 31"/>
          <p:cNvGrpSpPr/>
          <p:nvPr/>
        </p:nvGrpSpPr>
        <p:grpSpPr>
          <a:xfrm>
            <a:off x="5209966" y="3126101"/>
            <a:ext cx="1352442" cy="338554"/>
            <a:chOff x="3276600" y="3624263"/>
            <a:chExt cx="1361058" cy="340580"/>
          </a:xfrm>
        </p:grpSpPr>
        <p:grpSp>
          <p:nvGrpSpPr>
            <p:cNvPr id="33" name="Group 10"/>
            <p:cNvGrpSpPr/>
            <p:nvPr/>
          </p:nvGrpSpPr>
          <p:grpSpPr>
            <a:xfrm>
              <a:off x="3276600" y="3649663"/>
              <a:ext cx="282575" cy="282575"/>
              <a:chExt cx="2494" cy="2494"/>
            </a:xfrm>
          </p:grpSpPr>
          <p:sp>
            <p:nvSpPr>
              <p:cNvPr id="3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3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3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mn-ea"/>
                  <a:ea typeface="+mn-ea"/>
                </a:rPr>
                <a:t>文字标题</a:t>
              </a:r>
              <a:endParaRPr lang="zh-CN" altLang="en-US" sz="1600" kern="0">
                <a:solidFill>
                  <a:schemeClr val="tx1">
                    <a:lumMod val="65000"/>
                    <a:lumOff val="35000"/>
                  </a:schemeClr>
                </a:solidFill>
                <a:latin typeface="+mn-ea"/>
                <a:ea typeface="+mn-ea"/>
              </a:endParaRPr>
            </a:p>
          </p:txBody>
        </p:sp>
      </p:grpSp>
      <p:grpSp>
        <p:nvGrpSpPr>
          <p:cNvPr id="37" name="组合 36"/>
          <p:cNvGrpSpPr/>
          <p:nvPr/>
        </p:nvGrpSpPr>
        <p:grpSpPr>
          <a:xfrm>
            <a:off x="5209966" y="3458829"/>
            <a:ext cx="1352442" cy="338554"/>
            <a:chOff x="3276600" y="3624263"/>
            <a:chExt cx="1361058" cy="340580"/>
          </a:xfrm>
        </p:grpSpPr>
        <p:grpSp>
          <p:nvGrpSpPr>
            <p:cNvPr id="38" name="Group 10"/>
            <p:cNvGrpSpPr/>
            <p:nvPr/>
          </p:nvGrpSpPr>
          <p:grpSpPr>
            <a:xfrm>
              <a:off x="3276600" y="3649663"/>
              <a:ext cx="282575" cy="282575"/>
              <a:chExt cx="2494" cy="2494"/>
            </a:xfrm>
          </p:grpSpPr>
          <p:sp>
            <p:nvSpPr>
              <p:cNvPr id="4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4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3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mn-ea"/>
                  <a:ea typeface="+mn-ea"/>
                </a:rPr>
                <a:t>文字标题</a:t>
              </a:r>
              <a:endParaRPr lang="zh-CN" altLang="en-US" sz="1600" kern="0">
                <a:solidFill>
                  <a:schemeClr val="tx1">
                    <a:lumMod val="65000"/>
                    <a:lumOff val="35000"/>
                  </a:schemeClr>
                </a:solidFill>
                <a:latin typeface="+mn-ea"/>
                <a:ea typeface="+mn-ea"/>
              </a:endParaRPr>
            </a:p>
          </p:txBody>
        </p:sp>
      </p:grpSp>
      <p:grpSp>
        <p:nvGrpSpPr>
          <p:cNvPr id="42" name="组合 41"/>
          <p:cNvGrpSpPr/>
          <p:nvPr/>
        </p:nvGrpSpPr>
        <p:grpSpPr>
          <a:xfrm>
            <a:off x="6800091" y="2827790"/>
            <a:ext cx="1352442" cy="338554"/>
            <a:chOff x="3276600" y="3624263"/>
            <a:chExt cx="1361058" cy="340580"/>
          </a:xfrm>
        </p:grpSpPr>
        <p:grpSp>
          <p:nvGrpSpPr>
            <p:cNvPr id="43" name="Group 10"/>
            <p:cNvGrpSpPr/>
            <p:nvPr/>
          </p:nvGrpSpPr>
          <p:grpSpPr>
            <a:xfrm>
              <a:off x="3276600" y="3649663"/>
              <a:ext cx="282575" cy="282575"/>
              <a:chExt cx="2494" cy="2494"/>
            </a:xfrm>
          </p:grpSpPr>
          <p:sp>
            <p:nvSpPr>
              <p:cNvPr id="4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4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44"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mn-ea"/>
                  <a:ea typeface="+mn-ea"/>
                </a:rPr>
                <a:t>文字标题</a:t>
              </a:r>
              <a:endParaRPr lang="zh-CN" altLang="en-US" sz="1600" kern="0">
                <a:solidFill>
                  <a:schemeClr val="tx1">
                    <a:lumMod val="65000"/>
                    <a:lumOff val="35000"/>
                  </a:schemeClr>
                </a:solidFill>
                <a:latin typeface="+mn-ea"/>
                <a:ea typeface="+mn-ea"/>
              </a:endParaRPr>
            </a:p>
          </p:txBody>
        </p:sp>
      </p:grpSp>
      <p:grpSp>
        <p:nvGrpSpPr>
          <p:cNvPr id="47" name="组合 46"/>
          <p:cNvGrpSpPr/>
          <p:nvPr/>
        </p:nvGrpSpPr>
        <p:grpSpPr>
          <a:xfrm>
            <a:off x="6800091" y="3141177"/>
            <a:ext cx="1352442" cy="338554"/>
            <a:chOff x="3276600" y="3624263"/>
            <a:chExt cx="1361058" cy="340580"/>
          </a:xfrm>
        </p:grpSpPr>
        <p:grpSp>
          <p:nvGrpSpPr>
            <p:cNvPr id="48" name="Group 10"/>
            <p:cNvGrpSpPr/>
            <p:nvPr/>
          </p:nvGrpSpPr>
          <p:grpSpPr>
            <a:xfrm>
              <a:off x="3276600" y="3649663"/>
              <a:ext cx="282575" cy="282575"/>
              <a:chExt cx="2494" cy="2494"/>
            </a:xfrm>
          </p:grpSpPr>
          <p:sp>
            <p:nvSpPr>
              <p:cNvPr id="50"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51"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49" name="Text Box 13"/>
            <p:cNvSpPr txBox="1">
              <a:spLocks noChangeArrowheads="1"/>
            </p:cNvSpPr>
            <p:nvPr/>
          </p:nvSpPr>
          <p:spPr bwMode="auto">
            <a:xfrm>
              <a:off x="3625850" y="3624263"/>
              <a:ext cx="1011808"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mn-ea"/>
                  <a:ea typeface="+mn-ea"/>
                </a:rPr>
                <a:t>文字标题</a:t>
              </a:r>
              <a:endParaRPr lang="zh-CN" altLang="en-US" sz="1600" kern="0">
                <a:solidFill>
                  <a:schemeClr val="tx1">
                    <a:lumMod val="65000"/>
                    <a:lumOff val="35000"/>
                  </a:schemeClr>
                </a:solidFill>
                <a:latin typeface="+mn-ea"/>
                <a:ea typeface="+mn-ea"/>
              </a:endParaRPr>
            </a:p>
          </p:txBody>
        </p:sp>
      </p:grpSp>
      <p:grpSp>
        <p:nvGrpSpPr>
          <p:cNvPr id="52" name="组合 51"/>
          <p:cNvGrpSpPr/>
          <p:nvPr/>
        </p:nvGrpSpPr>
        <p:grpSpPr>
          <a:xfrm>
            <a:off x="6800092" y="3462149"/>
            <a:ext cx="1352442" cy="338554"/>
            <a:chOff x="3276600" y="3624263"/>
            <a:chExt cx="1361057" cy="340580"/>
          </a:xfrm>
        </p:grpSpPr>
        <p:grpSp>
          <p:nvGrpSpPr>
            <p:cNvPr id="53" name="Group 10"/>
            <p:cNvGrpSpPr/>
            <p:nvPr/>
          </p:nvGrpSpPr>
          <p:grpSpPr>
            <a:xfrm>
              <a:off x="3276600" y="3649663"/>
              <a:ext cx="282575" cy="282575"/>
              <a:chExt cx="2494" cy="2494"/>
            </a:xfrm>
          </p:grpSpPr>
          <p:sp>
            <p:nvSpPr>
              <p:cNvPr id="55" name="AutoShape 11"/>
              <p:cNvSpPr>
                <a:spLocks noChangeArrowheads="1"/>
              </p:cNvSpPr>
              <p:nvPr/>
            </p:nvSpPr>
            <p:spPr bwMode="auto">
              <a:xfrm>
                <a:off x="0" y="0"/>
                <a:ext cx="2494" cy="2494"/>
              </a:xfrm>
              <a:custGeom>
                <a:gdLst>
                  <a:gd name="G0" fmla="+- 2321 0 0"/>
                  <a:gd name="G1" fmla="+- 21600 0 2321"/>
                  <a:gd name="G2" fmla="+- 21600 0 2321"/>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2321" y="10800"/>
                    </a:moveTo>
                    <a:cubicBezTo>
                      <a:pt x="2321" y="15483"/>
                      <a:pt x="6117" y="19279"/>
                      <a:pt x="10800" y="19279"/>
                    </a:cubicBezTo>
                    <a:cubicBezTo>
                      <a:pt x="15483" y="19279"/>
                      <a:pt x="19279" y="15483"/>
                      <a:pt x="19279" y="10800"/>
                    </a:cubicBezTo>
                    <a:cubicBezTo>
                      <a:pt x="19279" y="6117"/>
                      <a:pt x="15483" y="2321"/>
                      <a:pt x="10800" y="2321"/>
                    </a:cubicBezTo>
                    <a:cubicBezTo>
                      <a:pt x="6117" y="2321"/>
                      <a:pt x="2321" y="6117"/>
                      <a:pt x="2321" y="10800"/>
                    </a:cubicBezTo>
                    <a:close/>
                  </a:path>
                </a:pathLst>
              </a:cu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sp>
            <p:nvSpPr>
              <p:cNvPr id="56" name="AutoShape 12"/>
              <p:cNvSpPr>
                <a:spLocks noChangeArrowheads="1"/>
              </p:cNvSpPr>
              <p:nvPr/>
            </p:nvSpPr>
            <p:spPr bwMode="auto">
              <a:xfrm rot="5400000">
                <a:off x="646" y="574"/>
                <a:ext cx="1632" cy="1283"/>
              </a:xfrm>
              <a:prstGeom prst="triangle">
                <a:avLst>
                  <a:gd name="adj" fmla="val 50000"/>
                </a:avLst>
              </a:prstGeom>
              <a:solidFill>
                <a:schemeClr val="tx1">
                  <a:lumMod val="65000"/>
                  <a:lumOff val="35000"/>
                </a:schemeClr>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zh-CN" altLang="en-US" sz="1600" kern="0">
                  <a:solidFill>
                    <a:schemeClr val="tx1">
                      <a:lumMod val="65000"/>
                      <a:lumOff val="35000"/>
                    </a:schemeClr>
                  </a:solidFill>
                  <a:latin typeface="+mn-ea"/>
                  <a:ea typeface="+mn-ea"/>
                </a:endParaRPr>
              </a:p>
            </p:txBody>
          </p:sp>
        </p:grpSp>
        <p:sp>
          <p:nvSpPr>
            <p:cNvPr id="54" name="Text Box 13"/>
            <p:cNvSpPr txBox="1">
              <a:spLocks noChangeArrowheads="1"/>
            </p:cNvSpPr>
            <p:nvPr/>
          </p:nvSpPr>
          <p:spPr bwMode="auto">
            <a:xfrm>
              <a:off x="3625850" y="3624263"/>
              <a:ext cx="1011807" cy="34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1600" kern="0">
                  <a:solidFill>
                    <a:schemeClr val="tx1">
                      <a:lumMod val="65000"/>
                      <a:lumOff val="35000"/>
                    </a:schemeClr>
                  </a:solidFill>
                  <a:latin typeface="+mn-ea"/>
                  <a:ea typeface="+mn-ea"/>
                </a:rPr>
                <a:t>文字标题</a:t>
              </a:r>
              <a:endParaRPr lang="zh-CN" altLang="en-US" sz="1600" kern="0">
                <a:solidFill>
                  <a:schemeClr val="tx1">
                    <a:lumMod val="65000"/>
                    <a:lumOff val="35000"/>
                  </a:schemeClr>
                </a:solidFill>
                <a:latin typeface="+mn-ea"/>
                <a:ea typeface="+mn-ea"/>
              </a:endParaRPr>
            </a:p>
          </p:txBody>
        </p:sp>
      </p:grpSp>
      <p:cxnSp>
        <p:nvCxnSpPr>
          <p:cNvPr id="57" name="直接连接符 56"/>
          <p:cNvCxnSpPr/>
          <p:nvPr/>
        </p:nvCxnSpPr>
        <p:spPr>
          <a:xfrm>
            <a:off x="4616663" y="2573868"/>
            <a:ext cx="4043739" cy="0"/>
          </a:xfrm>
          <a:prstGeom prst="line">
            <a:avLst/>
          </a:prstGeom>
          <a:ln>
            <a:solidFill>
              <a:schemeClr val="tx1">
                <a:lumMod val="65000"/>
                <a:lumOff val="3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58" name="Group 105"/>
          <p:cNvGrpSpPr/>
          <p:nvPr/>
        </p:nvGrpSpPr>
        <p:grpSpPr>
          <a:xfrm>
            <a:off x="3160974" y="2148103"/>
            <a:ext cx="824733" cy="827846"/>
            <a:chExt cx="492125" cy="490538"/>
          </a:xfrm>
          <a:solidFill>
            <a:srgbClr val="022E6E"/>
          </a:solidFill>
        </p:grpSpPr>
        <p:sp>
          <p:nvSpPr>
            <p:cNvPr id="59" name="Freeform 9"/>
            <p:cNvSpPr>
              <a:spLocks noEditPoints="1" noChangeArrowheads="1"/>
            </p:cNvSpPr>
            <p:nvPr/>
          </p:nvSpPr>
          <p:spPr bwMode="auto">
            <a:xfrm>
              <a:off x="0" y="0"/>
              <a:ext cx="492125" cy="490538"/>
            </a:xfrm>
            <a:custGeom>
              <a:gdLst>
                <a:gd name="T0" fmla="*/ 445988 w 128"/>
                <a:gd name="T1" fmla="*/ 0 h 128"/>
                <a:gd name="T2" fmla="*/ 107652 w 128"/>
                <a:gd name="T3" fmla="*/ 0 h 128"/>
                <a:gd name="T4" fmla="*/ 61516 w 128"/>
                <a:gd name="T5" fmla="*/ 45988 h 128"/>
                <a:gd name="T6" fmla="*/ 61516 w 128"/>
                <a:gd name="T7" fmla="*/ 76647 h 128"/>
                <a:gd name="T8" fmla="*/ 46137 w 128"/>
                <a:gd name="T9" fmla="*/ 76647 h 128"/>
                <a:gd name="T10" fmla="*/ 0 w 128"/>
                <a:gd name="T11" fmla="*/ 122635 h 128"/>
                <a:gd name="T12" fmla="*/ 0 w 128"/>
                <a:gd name="T13" fmla="*/ 429221 h 128"/>
                <a:gd name="T14" fmla="*/ 61516 w 128"/>
                <a:gd name="T15" fmla="*/ 490538 h 128"/>
                <a:gd name="T16" fmla="*/ 430609 w 128"/>
                <a:gd name="T17" fmla="*/ 490538 h 128"/>
                <a:gd name="T18" fmla="*/ 492125 w 128"/>
                <a:gd name="T19" fmla="*/ 429221 h 128"/>
                <a:gd name="T20" fmla="*/ 492125 w 128"/>
                <a:gd name="T21" fmla="*/ 45988 h 128"/>
                <a:gd name="T22" fmla="*/ 445988 w 128"/>
                <a:gd name="T23" fmla="*/ 0 h 128"/>
                <a:gd name="T24" fmla="*/ 461367 w 128"/>
                <a:gd name="T25" fmla="*/ 429221 h 128"/>
                <a:gd name="T26" fmla="*/ 430609 w 128"/>
                <a:gd name="T27" fmla="*/ 459879 h 128"/>
                <a:gd name="T28" fmla="*/ 61516 w 128"/>
                <a:gd name="T29" fmla="*/ 459879 h 128"/>
                <a:gd name="T30" fmla="*/ 30758 w 128"/>
                <a:gd name="T31" fmla="*/ 429221 h 128"/>
                <a:gd name="T32" fmla="*/ 30758 w 128"/>
                <a:gd name="T33" fmla="*/ 122635 h 128"/>
                <a:gd name="T34" fmla="*/ 46137 w 128"/>
                <a:gd name="T35" fmla="*/ 107305 h 128"/>
                <a:gd name="T36" fmla="*/ 61516 w 128"/>
                <a:gd name="T37" fmla="*/ 107305 h 128"/>
                <a:gd name="T38" fmla="*/ 61516 w 128"/>
                <a:gd name="T39" fmla="*/ 413891 h 128"/>
                <a:gd name="T40" fmla="*/ 76895 w 128"/>
                <a:gd name="T41" fmla="*/ 429221 h 128"/>
                <a:gd name="T42" fmla="*/ 92273 w 128"/>
                <a:gd name="T43" fmla="*/ 413891 h 128"/>
                <a:gd name="T44" fmla="*/ 92273 w 128"/>
                <a:gd name="T45" fmla="*/ 45988 h 128"/>
                <a:gd name="T46" fmla="*/ 107652 w 128"/>
                <a:gd name="T47" fmla="*/ 30659 h 128"/>
                <a:gd name="T48" fmla="*/ 445988 w 128"/>
                <a:gd name="T49" fmla="*/ 30659 h 128"/>
                <a:gd name="T50" fmla="*/ 461367 w 128"/>
                <a:gd name="T51" fmla="*/ 45988 h 128"/>
                <a:gd name="T52" fmla="*/ 461367 w 128"/>
                <a:gd name="T53" fmla="*/ 429221 h 12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8"/>
                <a:gd name="T82" fmla="*/ 0 h 128"/>
                <a:gd name="T83" fmla="*/ 128 w 128"/>
                <a:gd name="T84" fmla="*/ 128 h 128"/>
              </a:gd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8" h="128">
                  <a:moveTo>
                    <a:pt x="116" y="0"/>
                  </a:moveTo>
                  <a:cubicBezTo>
                    <a:pt x="28" y="0"/>
                    <a:pt x="28" y="0"/>
                    <a:pt x="28" y="0"/>
                  </a:cubicBezTo>
                  <a:cubicBezTo>
                    <a:pt x="21" y="0"/>
                    <a:pt x="16" y="5"/>
                    <a:pt x="16" y="12"/>
                  </a:cubicBezTo>
                  <a:cubicBezTo>
                    <a:pt x="16" y="20"/>
                    <a:pt x="16" y="20"/>
                    <a:pt x="16" y="20"/>
                  </a:cubicBezTo>
                  <a:cubicBezTo>
                    <a:pt x="12" y="20"/>
                    <a:pt x="12" y="20"/>
                    <a:pt x="12" y="20"/>
                  </a:cubicBezTo>
                  <a:cubicBezTo>
                    <a:pt x="5" y="20"/>
                    <a:pt x="0" y="25"/>
                    <a:pt x="0" y="32"/>
                  </a:cubicBezTo>
                  <a:cubicBezTo>
                    <a:pt x="0" y="112"/>
                    <a:pt x="0" y="112"/>
                    <a:pt x="0" y="112"/>
                  </a:cubicBezTo>
                  <a:cubicBezTo>
                    <a:pt x="0" y="121"/>
                    <a:pt x="7" y="128"/>
                    <a:pt x="16" y="128"/>
                  </a:cubicBezTo>
                  <a:cubicBezTo>
                    <a:pt x="112" y="128"/>
                    <a:pt x="112" y="128"/>
                    <a:pt x="112" y="128"/>
                  </a:cubicBezTo>
                  <a:cubicBezTo>
                    <a:pt x="121" y="128"/>
                    <a:pt x="128" y="121"/>
                    <a:pt x="128" y="112"/>
                  </a:cubicBezTo>
                  <a:cubicBezTo>
                    <a:pt x="128" y="12"/>
                    <a:pt x="128" y="12"/>
                    <a:pt x="128" y="12"/>
                  </a:cubicBezTo>
                  <a:cubicBezTo>
                    <a:pt x="128" y="5"/>
                    <a:pt x="123" y="0"/>
                    <a:pt x="116" y="0"/>
                  </a:cubicBezTo>
                  <a:close/>
                  <a:moveTo>
                    <a:pt x="120" y="112"/>
                  </a:moveTo>
                  <a:cubicBezTo>
                    <a:pt x="120" y="116"/>
                    <a:pt x="116" y="120"/>
                    <a:pt x="112" y="120"/>
                  </a:cubicBezTo>
                  <a:cubicBezTo>
                    <a:pt x="16" y="120"/>
                    <a:pt x="16" y="120"/>
                    <a:pt x="16" y="120"/>
                  </a:cubicBezTo>
                  <a:cubicBezTo>
                    <a:pt x="12" y="120"/>
                    <a:pt x="8" y="116"/>
                    <a:pt x="8" y="112"/>
                  </a:cubicBezTo>
                  <a:cubicBezTo>
                    <a:pt x="8" y="32"/>
                    <a:pt x="8" y="32"/>
                    <a:pt x="8" y="32"/>
                  </a:cubicBezTo>
                  <a:cubicBezTo>
                    <a:pt x="8" y="30"/>
                    <a:pt x="10" y="28"/>
                    <a:pt x="12" y="28"/>
                  </a:cubicBezTo>
                  <a:cubicBezTo>
                    <a:pt x="16" y="28"/>
                    <a:pt x="16" y="28"/>
                    <a:pt x="16" y="28"/>
                  </a:cubicBezTo>
                  <a:cubicBezTo>
                    <a:pt x="16" y="108"/>
                    <a:pt x="16" y="108"/>
                    <a:pt x="16" y="108"/>
                  </a:cubicBezTo>
                  <a:cubicBezTo>
                    <a:pt x="16" y="110"/>
                    <a:pt x="18" y="112"/>
                    <a:pt x="20" y="112"/>
                  </a:cubicBezTo>
                  <a:cubicBezTo>
                    <a:pt x="22" y="112"/>
                    <a:pt x="24" y="110"/>
                    <a:pt x="24" y="108"/>
                  </a:cubicBezTo>
                  <a:cubicBezTo>
                    <a:pt x="24" y="12"/>
                    <a:pt x="24" y="12"/>
                    <a:pt x="24" y="12"/>
                  </a:cubicBezTo>
                  <a:cubicBezTo>
                    <a:pt x="24" y="10"/>
                    <a:pt x="26" y="8"/>
                    <a:pt x="28" y="8"/>
                  </a:cubicBezTo>
                  <a:cubicBezTo>
                    <a:pt x="116" y="8"/>
                    <a:pt x="116" y="8"/>
                    <a:pt x="116" y="8"/>
                  </a:cubicBezTo>
                  <a:cubicBezTo>
                    <a:pt x="118" y="8"/>
                    <a:pt x="120" y="10"/>
                    <a:pt x="120" y="12"/>
                  </a:cubicBezTo>
                  <a:lnTo>
                    <a:pt x="120" y="112"/>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0" name="Freeform 10"/>
            <p:cNvSpPr>
              <a:spLocks noChangeArrowheads="1"/>
            </p:cNvSpPr>
            <p:nvPr/>
          </p:nvSpPr>
          <p:spPr bwMode="auto">
            <a:xfrm>
              <a:off x="292100" y="184150"/>
              <a:ext cx="138113" cy="14288"/>
            </a:xfrm>
            <a:custGeom>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1" name="Freeform 11"/>
            <p:cNvSpPr>
              <a:spLocks noChangeArrowheads="1"/>
            </p:cNvSpPr>
            <p:nvPr/>
          </p:nvSpPr>
          <p:spPr bwMode="auto">
            <a:xfrm>
              <a:off x="292100" y="138112"/>
              <a:ext cx="138113" cy="14288"/>
            </a:xfrm>
            <a:custGeom>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2" name="Freeform 12"/>
            <p:cNvSpPr>
              <a:spLocks noChangeArrowheads="1"/>
            </p:cNvSpPr>
            <p:nvPr/>
          </p:nvSpPr>
          <p:spPr bwMode="auto">
            <a:xfrm>
              <a:off x="292100" y="92075"/>
              <a:ext cx="138113" cy="14288"/>
            </a:xfrm>
            <a:custGeom>
              <a:gdLst>
                <a:gd name="T0" fmla="*/ 7673 w 36"/>
                <a:gd name="T1" fmla="*/ 14288 h 4"/>
                <a:gd name="T2" fmla="*/ 130440 w 36"/>
                <a:gd name="T3" fmla="*/ 14288 h 4"/>
                <a:gd name="T4" fmla="*/ 138113 w 36"/>
                <a:gd name="T5" fmla="*/ 7144 h 4"/>
                <a:gd name="T6" fmla="*/ 130440 w 36"/>
                <a:gd name="T7" fmla="*/ 0 h 4"/>
                <a:gd name="T8" fmla="*/ 7673 w 36"/>
                <a:gd name="T9" fmla="*/ 0 h 4"/>
                <a:gd name="T10" fmla="*/ 0 w 36"/>
                <a:gd name="T11" fmla="*/ 7144 h 4"/>
                <a:gd name="T12" fmla="*/ 7673 w 36"/>
                <a:gd name="T13" fmla="*/ 14288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2" y="4"/>
                  </a:moveTo>
                  <a:cubicBezTo>
                    <a:pt x="34" y="4"/>
                    <a:pt x="34" y="4"/>
                    <a:pt x="34" y="4"/>
                  </a:cubicBezTo>
                  <a:cubicBezTo>
                    <a:pt x="35" y="4"/>
                    <a:pt x="36" y="3"/>
                    <a:pt x="36" y="2"/>
                  </a:cubicBezTo>
                  <a:cubicBezTo>
                    <a:pt x="36" y="1"/>
                    <a:pt x="35" y="0"/>
                    <a:pt x="34" y="0"/>
                  </a:cubicBezTo>
                  <a:cubicBezTo>
                    <a:pt x="2" y="0"/>
                    <a:pt x="2"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3" name="Freeform 13"/>
            <p:cNvSpPr>
              <a:spLocks noChangeArrowheads="1"/>
            </p:cNvSpPr>
            <p:nvPr/>
          </p:nvSpPr>
          <p:spPr bwMode="auto">
            <a:xfrm>
              <a:off x="122238" y="414337"/>
              <a:ext cx="138113" cy="14288"/>
            </a:xfrm>
            <a:custGeom>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4" name="Freeform 14"/>
            <p:cNvSpPr>
              <a:spLocks noChangeArrowheads="1"/>
            </p:cNvSpPr>
            <p:nvPr/>
          </p:nvSpPr>
          <p:spPr bwMode="auto">
            <a:xfrm>
              <a:off x="122238" y="368300"/>
              <a:ext cx="138113" cy="14288"/>
            </a:xfrm>
            <a:custGeom>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5" name="Freeform 15"/>
            <p:cNvSpPr>
              <a:spLocks noChangeArrowheads="1"/>
            </p:cNvSpPr>
            <p:nvPr/>
          </p:nvSpPr>
          <p:spPr bwMode="auto">
            <a:xfrm>
              <a:off x="122238" y="322262"/>
              <a:ext cx="138113" cy="14288"/>
            </a:xfrm>
            <a:custGeom>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6" name="Freeform 16"/>
            <p:cNvSpPr>
              <a:spLocks noChangeArrowheads="1"/>
            </p:cNvSpPr>
            <p:nvPr/>
          </p:nvSpPr>
          <p:spPr bwMode="auto">
            <a:xfrm>
              <a:off x="292100" y="414337"/>
              <a:ext cx="138113" cy="14288"/>
            </a:xfrm>
            <a:custGeom>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7" name="Freeform 17"/>
            <p:cNvSpPr>
              <a:spLocks noChangeArrowheads="1"/>
            </p:cNvSpPr>
            <p:nvPr/>
          </p:nvSpPr>
          <p:spPr bwMode="auto">
            <a:xfrm>
              <a:off x="292100" y="368300"/>
              <a:ext cx="138113" cy="14288"/>
            </a:xfrm>
            <a:custGeom>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8" name="Freeform 18"/>
            <p:cNvSpPr>
              <a:spLocks noChangeArrowheads="1"/>
            </p:cNvSpPr>
            <p:nvPr/>
          </p:nvSpPr>
          <p:spPr bwMode="auto">
            <a:xfrm>
              <a:off x="292100" y="322262"/>
              <a:ext cx="138113" cy="14288"/>
            </a:xfrm>
            <a:custGeom>
              <a:gdLst>
                <a:gd name="T0" fmla="*/ 130440 w 36"/>
                <a:gd name="T1" fmla="*/ 0 h 4"/>
                <a:gd name="T2" fmla="*/ 7673 w 36"/>
                <a:gd name="T3" fmla="*/ 0 h 4"/>
                <a:gd name="T4" fmla="*/ 0 w 36"/>
                <a:gd name="T5" fmla="*/ 7144 h 4"/>
                <a:gd name="T6" fmla="*/ 7673 w 36"/>
                <a:gd name="T7" fmla="*/ 14288 h 4"/>
                <a:gd name="T8" fmla="*/ 130440 w 36"/>
                <a:gd name="T9" fmla="*/ 14288 h 4"/>
                <a:gd name="T10" fmla="*/ 138113 w 36"/>
                <a:gd name="T11" fmla="*/ 7144 h 4"/>
                <a:gd name="T12" fmla="*/ 130440 w 36"/>
                <a:gd name="T13" fmla="*/ 0 h 4"/>
                <a:gd name="T14" fmla="*/ 0 60000 65536"/>
                <a:gd name="T15" fmla="*/ 0 60000 65536"/>
                <a:gd name="T16" fmla="*/ 0 60000 65536"/>
                <a:gd name="T17" fmla="*/ 0 60000 65536"/>
                <a:gd name="T18" fmla="*/ 0 60000 65536"/>
                <a:gd name="T19" fmla="*/ 0 60000 65536"/>
                <a:gd name="T20" fmla="*/ 0 60000 65536"/>
                <a:gd name="T21" fmla="*/ 0 w 36"/>
                <a:gd name="T22" fmla="*/ 0 h 4"/>
                <a:gd name="T23" fmla="*/ 36 w 36"/>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36" h="4">
                  <a:moveTo>
                    <a:pt x="34" y="0"/>
                  </a:moveTo>
                  <a:cubicBezTo>
                    <a:pt x="2" y="0"/>
                    <a:pt x="2" y="0"/>
                    <a:pt x="2" y="0"/>
                  </a:cubicBezTo>
                  <a:cubicBezTo>
                    <a:pt x="1" y="0"/>
                    <a:pt x="0" y="1"/>
                    <a:pt x="0" y="2"/>
                  </a:cubicBezTo>
                  <a:cubicBezTo>
                    <a:pt x="0" y="3"/>
                    <a:pt x="1" y="4"/>
                    <a:pt x="2" y="4"/>
                  </a:cubicBezTo>
                  <a:cubicBezTo>
                    <a:pt x="34" y="4"/>
                    <a:pt x="34" y="4"/>
                    <a:pt x="34" y="4"/>
                  </a:cubicBezTo>
                  <a:cubicBezTo>
                    <a:pt x="35" y="4"/>
                    <a:pt x="36" y="3"/>
                    <a:pt x="36" y="2"/>
                  </a:cubicBezTo>
                  <a:cubicBezTo>
                    <a:pt x="36" y="1"/>
                    <a:pt x="35" y="0"/>
                    <a:pt x="34"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69" name="Freeform 19"/>
            <p:cNvSpPr>
              <a:spLocks noChangeArrowheads="1"/>
            </p:cNvSpPr>
            <p:nvPr/>
          </p:nvSpPr>
          <p:spPr bwMode="auto">
            <a:xfrm>
              <a:off x="122238" y="230187"/>
              <a:ext cx="307975" cy="14288"/>
            </a:xfrm>
            <a:custGeom>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0" name="Freeform 20"/>
            <p:cNvSpPr>
              <a:spLocks noChangeArrowheads="1"/>
            </p:cNvSpPr>
            <p:nvPr/>
          </p:nvSpPr>
          <p:spPr bwMode="auto">
            <a:xfrm>
              <a:off x="122238" y="276225"/>
              <a:ext cx="307975" cy="14288"/>
            </a:xfrm>
            <a:custGeom>
              <a:gdLst>
                <a:gd name="T0" fmla="*/ 300276 w 80"/>
                <a:gd name="T1" fmla="*/ 0 h 4"/>
                <a:gd name="T2" fmla="*/ 7699 w 80"/>
                <a:gd name="T3" fmla="*/ 0 h 4"/>
                <a:gd name="T4" fmla="*/ 0 w 80"/>
                <a:gd name="T5" fmla="*/ 7144 h 4"/>
                <a:gd name="T6" fmla="*/ 7699 w 80"/>
                <a:gd name="T7" fmla="*/ 14288 h 4"/>
                <a:gd name="T8" fmla="*/ 300276 w 80"/>
                <a:gd name="T9" fmla="*/ 14288 h 4"/>
                <a:gd name="T10" fmla="*/ 307975 w 80"/>
                <a:gd name="T11" fmla="*/ 7144 h 4"/>
                <a:gd name="T12" fmla="*/ 300276 w 80"/>
                <a:gd name="T13" fmla="*/ 0 h 4"/>
                <a:gd name="T14" fmla="*/ 0 60000 65536"/>
                <a:gd name="T15" fmla="*/ 0 60000 65536"/>
                <a:gd name="T16" fmla="*/ 0 60000 65536"/>
                <a:gd name="T17" fmla="*/ 0 60000 65536"/>
                <a:gd name="T18" fmla="*/ 0 60000 65536"/>
                <a:gd name="T19" fmla="*/ 0 60000 65536"/>
                <a:gd name="T20" fmla="*/ 0 60000 65536"/>
                <a:gd name="T21" fmla="*/ 0 w 80"/>
                <a:gd name="T22" fmla="*/ 0 h 4"/>
                <a:gd name="T23" fmla="*/ 80 w 80"/>
                <a:gd name="T24" fmla="*/ 4 h 4"/>
              </a:gd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
                  <a:moveTo>
                    <a:pt x="78" y="0"/>
                  </a:moveTo>
                  <a:cubicBezTo>
                    <a:pt x="2" y="0"/>
                    <a:pt x="2" y="0"/>
                    <a:pt x="2" y="0"/>
                  </a:cubicBezTo>
                  <a:cubicBezTo>
                    <a:pt x="1" y="0"/>
                    <a:pt x="0" y="1"/>
                    <a:pt x="0" y="2"/>
                  </a:cubicBezTo>
                  <a:cubicBezTo>
                    <a:pt x="0" y="3"/>
                    <a:pt x="1" y="4"/>
                    <a:pt x="2" y="4"/>
                  </a:cubicBezTo>
                  <a:cubicBezTo>
                    <a:pt x="78" y="4"/>
                    <a:pt x="78" y="4"/>
                    <a:pt x="78" y="4"/>
                  </a:cubicBezTo>
                  <a:cubicBezTo>
                    <a:pt x="79" y="4"/>
                    <a:pt x="80" y="3"/>
                    <a:pt x="80" y="2"/>
                  </a:cubicBezTo>
                  <a:cubicBezTo>
                    <a:pt x="80" y="1"/>
                    <a:pt x="79" y="0"/>
                    <a:pt x="78" y="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sp>
          <p:nvSpPr>
            <p:cNvPr id="71" name="Freeform 21"/>
            <p:cNvSpPr>
              <a:spLocks noEditPoints="1" noChangeArrowheads="1"/>
            </p:cNvSpPr>
            <p:nvPr/>
          </p:nvSpPr>
          <p:spPr bwMode="auto">
            <a:xfrm>
              <a:off x="122238" y="60325"/>
              <a:ext cx="138113" cy="138113"/>
            </a:xfrm>
            <a:custGeom>
              <a:gdLst>
                <a:gd name="T0" fmla="*/ 15346 w 36"/>
                <a:gd name="T1" fmla="*/ 138113 h 36"/>
                <a:gd name="T2" fmla="*/ 122767 w 36"/>
                <a:gd name="T3" fmla="*/ 138113 h 36"/>
                <a:gd name="T4" fmla="*/ 138113 w 36"/>
                <a:gd name="T5" fmla="*/ 122767 h 36"/>
                <a:gd name="T6" fmla="*/ 138113 w 36"/>
                <a:gd name="T7" fmla="*/ 15346 h 36"/>
                <a:gd name="T8" fmla="*/ 122767 w 36"/>
                <a:gd name="T9" fmla="*/ 0 h 36"/>
                <a:gd name="T10" fmla="*/ 15346 w 36"/>
                <a:gd name="T11" fmla="*/ 0 h 36"/>
                <a:gd name="T12" fmla="*/ 0 w 36"/>
                <a:gd name="T13" fmla="*/ 15346 h 36"/>
                <a:gd name="T14" fmla="*/ 0 w 36"/>
                <a:gd name="T15" fmla="*/ 122767 h 36"/>
                <a:gd name="T16" fmla="*/ 15346 w 36"/>
                <a:gd name="T17" fmla="*/ 138113 h 36"/>
                <a:gd name="T18" fmla="*/ 30692 w 36"/>
                <a:gd name="T19" fmla="*/ 30692 h 36"/>
                <a:gd name="T20" fmla="*/ 107421 w 36"/>
                <a:gd name="T21" fmla="*/ 30692 h 36"/>
                <a:gd name="T22" fmla="*/ 107421 w 36"/>
                <a:gd name="T23" fmla="*/ 107421 h 36"/>
                <a:gd name="T24" fmla="*/ 30692 w 36"/>
                <a:gd name="T25" fmla="*/ 107421 h 36"/>
                <a:gd name="T26" fmla="*/ 30692 w 36"/>
                <a:gd name="T27" fmla="*/ 30692 h 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
                <a:gd name="T43" fmla="*/ 0 h 36"/>
                <a:gd name="T44" fmla="*/ 36 w 36"/>
                <a:gd name="T45" fmla="*/ 36 h 36"/>
              </a:gd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 h="36">
                  <a:moveTo>
                    <a:pt x="4" y="36"/>
                  </a:moveTo>
                  <a:cubicBezTo>
                    <a:pt x="32" y="36"/>
                    <a:pt x="32" y="36"/>
                    <a:pt x="32" y="36"/>
                  </a:cubicBezTo>
                  <a:cubicBezTo>
                    <a:pt x="34" y="36"/>
                    <a:pt x="36" y="34"/>
                    <a:pt x="36" y="32"/>
                  </a:cubicBezTo>
                  <a:cubicBezTo>
                    <a:pt x="36" y="4"/>
                    <a:pt x="36" y="4"/>
                    <a:pt x="36" y="4"/>
                  </a:cubicBezTo>
                  <a:cubicBezTo>
                    <a:pt x="36" y="2"/>
                    <a:pt x="34" y="0"/>
                    <a:pt x="32" y="0"/>
                  </a:cubicBezTo>
                  <a:cubicBezTo>
                    <a:pt x="4" y="0"/>
                    <a:pt x="4" y="0"/>
                    <a:pt x="4" y="0"/>
                  </a:cubicBezTo>
                  <a:cubicBezTo>
                    <a:pt x="2" y="0"/>
                    <a:pt x="0" y="2"/>
                    <a:pt x="0" y="4"/>
                  </a:cubicBezTo>
                  <a:cubicBezTo>
                    <a:pt x="0" y="32"/>
                    <a:pt x="0" y="32"/>
                    <a:pt x="0" y="32"/>
                  </a:cubicBezTo>
                  <a:cubicBezTo>
                    <a:pt x="0" y="34"/>
                    <a:pt x="2" y="36"/>
                    <a:pt x="4" y="36"/>
                  </a:cubicBezTo>
                  <a:close/>
                  <a:moveTo>
                    <a:pt x="8" y="8"/>
                  </a:moveTo>
                  <a:cubicBezTo>
                    <a:pt x="28" y="8"/>
                    <a:pt x="28" y="8"/>
                    <a:pt x="28" y="8"/>
                  </a:cubicBezTo>
                  <a:cubicBezTo>
                    <a:pt x="28" y="28"/>
                    <a:pt x="28" y="28"/>
                    <a:pt x="28" y="28"/>
                  </a:cubicBezTo>
                  <a:cubicBezTo>
                    <a:pt x="8" y="28"/>
                    <a:pt x="8" y="28"/>
                    <a:pt x="8" y="28"/>
                  </a:cubicBezTo>
                  <a:lnTo>
                    <a:pt x="8" y="8"/>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a:lstStyle/>
            <a:p>
              <a:endParaRPr lang="zh-CN" altLang="en-US"/>
            </a:p>
          </p:txBody>
        </p:sp>
      </p:grpSp>
      <p:sp>
        <p:nvSpPr>
          <p:cNvPr id="72" name="TextBox 15"/>
          <p:cNvSpPr>
            <a:spLocks noChangeArrowheads="1"/>
          </p:cNvSpPr>
          <p:nvPr/>
        </p:nvSpPr>
        <p:spPr bwMode="auto">
          <a:xfrm>
            <a:off x="955413" y="1689985"/>
            <a:ext cx="1781175" cy="438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spAutoFit/>
          </a:bodyPr>
          <a:lstStyle/>
          <a:p>
            <a:pPr algn="r"/>
            <a:r>
              <a:rPr lang="en-US" altLang="zh-CN" sz="2400">
                <a:solidFill>
                  <a:schemeClr val="bg1"/>
                </a:solidFill>
                <a:latin typeface="+mn-ea"/>
                <a:ea typeface="+mn-ea"/>
                <a:sym typeface="方正兰亭细黑_GBK" charset="-122"/>
              </a:rPr>
              <a:t>Part 1</a:t>
            </a:r>
            <a:endParaRPr lang="en-US" altLang="zh-CN" sz="2400">
              <a:solidFill>
                <a:schemeClr val="bg1"/>
              </a:solidFill>
              <a:latin typeface="+mn-ea"/>
              <a:ea typeface="+mn-ea"/>
              <a:sym typeface="方正兰亭细黑_GBK" charset="-122"/>
            </a:endParaRPr>
          </a:p>
        </p:txBody>
      </p:sp>
      <p:sp>
        <p:nvSpPr>
          <p:cNvPr id="73" name="文本框 52"/>
          <p:cNvSpPr>
            <a:spLocks noChangeArrowheads="1"/>
          </p:cNvSpPr>
          <p:nvPr/>
        </p:nvSpPr>
        <p:spPr bwMode="auto">
          <a:xfrm>
            <a:off x="727879" y="1025616"/>
            <a:ext cx="2115929" cy="6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pPr algn="ctr"/>
            <a:r>
              <a:rPr lang="zh-CN" altLang="en-US" sz="3800" b="1">
                <a:solidFill>
                  <a:schemeClr val="bg1"/>
                </a:solidFill>
                <a:latin typeface="方正兰亭粗黑_GBK" charset="-122"/>
                <a:ea typeface="微软雅黑" panose="020b0503020204020204" pitchFamily="34" charset="-122"/>
              </a:rPr>
              <a:t>第一部分</a:t>
            </a:r>
            <a:endParaRPr lang="zh-CN" altLang="zh-CN" sz="3800" b="1">
              <a:solidFill>
                <a:schemeClr val="bg1"/>
              </a:solidFill>
              <a:latin typeface="方正兰亭粗黑_GBK"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advTm="0" p14:dur="1600">
        <p:blinds dir="vert"/>
      </p:transition>
    </mc:Choice>
    <mc:Fallback>
      <p:transition spd="slow" advTm="0">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49" presetClass="entr" presetSubtype="0" decel="100000" fill="hold" grpId="0" nodeType="after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anim calcmode="lin" valueType="num">
                                      <p:cBhvr>
                                        <p:cTn id="14" dur="500" fill="hold"/>
                                        <p:tgtEl>
                                          <p:spTgt spid="73"/>
                                        </p:tgtEl>
                                        <p:attrNameLst>
                                          <p:attrName>style.rotation</p:attrName>
                                        </p:attrNameLst>
                                      </p:cBhvr>
                                      <p:tavLst>
                                        <p:tav tm="0">
                                          <p:val>
                                            <p:fltVal val="360"/>
                                          </p:val>
                                        </p:tav>
                                        <p:tav tm="100000">
                                          <p:val>
                                            <p:fltVal val="0"/>
                                          </p:val>
                                        </p:tav>
                                      </p:tavLst>
                                    </p:anim>
                                    <p:animEffect transition="in" filter="fade">
                                      <p:cBhvr>
                                        <p:cTn id="15" dur="500"/>
                                        <p:tgtEl>
                                          <p:spTgt spid="73"/>
                                        </p:tgtEl>
                                      </p:cBhvr>
                                    </p:animEffect>
                                  </p:childTnLst>
                                </p:cTn>
                              </p:par>
                            </p:childTnLst>
                          </p:cTn>
                        </p:par>
                        <p:par>
                          <p:cTn id="16" fill="hold" nodeType="afterGroup">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 calcmode="lin" valueType="num">
                                      <p:cBhvr>
                                        <p:cTn id="21" dur="500" fill="hold"/>
                                        <p:tgtEl>
                                          <p:spTgt spid="72"/>
                                        </p:tgtEl>
                                        <p:attrNameLst>
                                          <p:attrName>style.rotation</p:attrName>
                                        </p:attrNameLst>
                                      </p:cBhvr>
                                      <p:tavLst>
                                        <p:tav tm="0">
                                          <p:val>
                                            <p:fltVal val="360"/>
                                          </p:val>
                                        </p:tav>
                                        <p:tav tm="100000">
                                          <p:val>
                                            <p:fltVal val="0"/>
                                          </p:val>
                                        </p:tav>
                                      </p:tavLst>
                                    </p:anim>
                                    <p:animEffect transition="in" filter="fade">
                                      <p:cBhvr>
                                        <p:cTn id="22" dur="500"/>
                                        <p:tgtEl>
                                          <p:spTgt spid="72"/>
                                        </p:tgtEl>
                                      </p:cBhvr>
                                    </p:animEffect>
                                  </p:childTnLst>
                                </p:cTn>
                              </p:par>
                            </p:childTnLst>
                          </p:cTn>
                        </p:par>
                        <p:par>
                          <p:cTn id="23" fill="hold" nodeType="afterGroup">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anim calcmode="lin" valueType="num">
                                      <p:cBhvr>
                                        <p:cTn id="27" dur="500" fill="hold"/>
                                        <p:tgtEl>
                                          <p:spTgt spid="17"/>
                                        </p:tgtEl>
                                        <p:attrNameLst>
                                          <p:attrName>ppt_x</p:attrName>
                                        </p:attrNameLst>
                                      </p:cBhvr>
                                      <p:tavLst>
                                        <p:tav tm="0">
                                          <p:val>
                                            <p:strVal val="#ppt_x"/>
                                          </p:val>
                                        </p:tav>
                                        <p:tav tm="100000">
                                          <p:val>
                                            <p:strVal val="#ppt_x"/>
                                          </p:val>
                                        </p:tav>
                                      </p:tavLst>
                                    </p:anim>
                                    <p:anim calcmode="lin" valueType="num">
                                      <p:cBhvr>
                                        <p:cTn id="28" dur="500" fill="hold"/>
                                        <p:tgtEl>
                                          <p:spTgt spid="17"/>
                                        </p:tgtEl>
                                        <p:attrNameLst>
                                          <p:attrName>ppt_y</p:attrName>
                                        </p:attrNameLst>
                                      </p:cBhvr>
                                      <p:tavLst>
                                        <p:tav tm="0">
                                          <p:val>
                                            <p:strVal val="#ppt_y+.1"/>
                                          </p:val>
                                        </p:tav>
                                        <p:tav tm="100000">
                                          <p:val>
                                            <p:strVal val="#ppt_y"/>
                                          </p:val>
                                        </p:tav>
                                      </p:tavLst>
                                    </p:anim>
                                  </p:childTnLst>
                                </p:cTn>
                              </p:par>
                            </p:childTnLst>
                          </p:cTn>
                        </p:par>
                        <p:par>
                          <p:cTn id="29" fill="hold" nodeType="afterGroup">
                            <p:stCondLst>
                              <p:cond delay="2000"/>
                            </p:stCondLst>
                            <p:childTnLst>
                              <p:par>
                                <p:cTn id="30" presetID="22" presetClass="entr" presetSubtype="4" fill="hold" nodeType="afterEffect">
                                  <p:stCondLst>
                                    <p:cond delay="0"/>
                                  </p:stCondLst>
                                  <p:childTnLst>
                                    <p:set>
                                      <p:cBhvr>
                                        <p:cTn id="31" dur="1" fill="hold">
                                          <p:stCondLst>
                                            <p:cond delay="0"/>
                                          </p:stCondLst>
                                        </p:cTn>
                                        <p:tgtEl>
                                          <p:spTgt spid="58"/>
                                        </p:tgtEl>
                                        <p:attrNameLst>
                                          <p:attrName>style.visibility</p:attrName>
                                        </p:attrNameLst>
                                      </p:cBhvr>
                                      <p:to>
                                        <p:strVal val="visible"/>
                                      </p:to>
                                    </p:set>
                                    <p:animEffect transition="in" filter="wipe(down)">
                                      <p:cBhvr>
                                        <p:cTn id="32" dur="500"/>
                                        <p:tgtEl>
                                          <p:spTgt spid="58"/>
                                        </p:tgtEl>
                                      </p:cBhvr>
                                    </p:animEffect>
                                  </p:childTnLst>
                                </p:cTn>
                              </p:par>
                            </p:childTnLst>
                          </p:cTn>
                        </p:par>
                        <p:par>
                          <p:cTn id="33" fill="hold" nodeType="afterGroup">
                            <p:stCondLst>
                              <p:cond delay="2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37" dur="500" fill="hold"/>
                                        <p:tgtEl>
                                          <p:spTgt spid="20"/>
                                        </p:tgtEl>
                                        <p:attrNameLst>
                                          <p:attrName>ppt_y</p:attrName>
                                        </p:attrNameLst>
                                      </p:cBhvr>
                                      <p:tavLst>
                                        <p:tav tm="0">
                                          <p:val>
                                            <p:strVal val="#ppt_y"/>
                                          </p:val>
                                        </p:tav>
                                        <p:tav tm="100000">
                                          <p:val>
                                            <p:strVal val="#ppt_y"/>
                                          </p:val>
                                        </p:tav>
                                      </p:tavLst>
                                    </p:anim>
                                    <p:anim calcmode="lin" valueType="num">
                                      <p:cBhvr>
                                        <p:cTn id="38"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39"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40" dur="500" tmFilter="0,0; .5, 1; 1, 1"/>
                                        <p:tgtEl>
                                          <p:spTgt spid="20"/>
                                        </p:tgtEl>
                                      </p:cBhvr>
                                    </p:animEffect>
                                  </p:childTnLst>
                                </p:cTn>
                              </p:par>
                            </p:childTnLst>
                          </p:cTn>
                        </p:par>
                        <p:par>
                          <p:cTn id="41" fill="hold" nodeType="afterGroup">
                            <p:stCondLst>
                              <p:cond delay="3000"/>
                            </p:stCondLst>
                            <p:childTnLst>
                              <p:par>
                                <p:cTn id="42" presetID="22" presetClass="entr" presetSubtype="8" fill="hold"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nodeType="afterGroup">
                            <p:stCondLst>
                              <p:cond delay="3500"/>
                            </p:stCondLst>
                            <p:childTnLst>
                              <p:par>
                                <p:cTn id="46" presetID="2" presetClass="entr" presetSubtype="12"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additive="base">
                                        <p:cTn id="48" dur="500" fill="hold"/>
                                        <p:tgtEl>
                                          <p:spTgt spid="21"/>
                                        </p:tgtEl>
                                        <p:attrNameLst>
                                          <p:attrName>ppt_x</p:attrName>
                                        </p:attrNameLst>
                                      </p:cBhvr>
                                      <p:tavLst>
                                        <p:tav tm="0">
                                          <p:val>
                                            <p:strVal val="0-#ppt_w/2"/>
                                          </p:val>
                                        </p:tav>
                                        <p:tav tm="100000">
                                          <p:val>
                                            <p:strVal val="#ppt_x"/>
                                          </p:val>
                                        </p:tav>
                                      </p:tavLst>
                                    </p:anim>
                                    <p:anim calcmode="lin" valueType="num">
                                      <p:cBhvr additive="base">
                                        <p:cTn id="49" dur="500" fill="hold"/>
                                        <p:tgtEl>
                                          <p:spTgt spid="21"/>
                                        </p:tgtEl>
                                        <p:attrNameLst>
                                          <p:attrName>ppt_y</p:attrName>
                                        </p:attrNameLst>
                                      </p:cBhvr>
                                      <p:tavLst>
                                        <p:tav tm="0">
                                          <p:val>
                                            <p:strVal val="1+#ppt_h/2"/>
                                          </p:val>
                                        </p:tav>
                                        <p:tav tm="100000">
                                          <p:val>
                                            <p:strVal val="#ppt_y"/>
                                          </p:val>
                                        </p:tav>
                                      </p:tavLst>
                                    </p:anim>
                                  </p:childTnLst>
                                </p:cTn>
                              </p:par>
                              <p:par>
                                <p:cTn id="50" presetID="2" presetClass="entr" presetSubtype="12" fill="hold" nodeType="withEffect">
                                  <p:stCondLst>
                                    <p:cond delay="100"/>
                                  </p:stCondLst>
                                  <p:childTnLst>
                                    <p:set>
                                      <p:cBhvr>
                                        <p:cTn id="51" dur="1" fill="hold">
                                          <p:stCondLst>
                                            <p:cond delay="0"/>
                                          </p:stCondLst>
                                        </p:cTn>
                                        <p:tgtEl>
                                          <p:spTgt spid="32"/>
                                        </p:tgtEl>
                                        <p:attrNameLst>
                                          <p:attrName>style.visibility</p:attrName>
                                        </p:attrNameLst>
                                      </p:cBhvr>
                                      <p:to>
                                        <p:strVal val="visible"/>
                                      </p:to>
                                    </p:set>
                                    <p:anim calcmode="lin" valueType="num">
                                      <p:cBhvr additive="base">
                                        <p:cTn id="52" dur="500" fill="hold"/>
                                        <p:tgtEl>
                                          <p:spTgt spid="32"/>
                                        </p:tgtEl>
                                        <p:attrNameLst>
                                          <p:attrName>ppt_x</p:attrName>
                                        </p:attrNameLst>
                                      </p:cBhvr>
                                      <p:tavLst>
                                        <p:tav tm="0">
                                          <p:val>
                                            <p:strVal val="0-#ppt_w/2"/>
                                          </p:val>
                                        </p:tav>
                                        <p:tav tm="100000">
                                          <p:val>
                                            <p:strVal val="#ppt_x"/>
                                          </p:val>
                                        </p:tav>
                                      </p:tavLst>
                                    </p:anim>
                                    <p:anim calcmode="lin" valueType="num">
                                      <p:cBhvr additive="base">
                                        <p:cTn id="53" dur="500" fill="hold"/>
                                        <p:tgtEl>
                                          <p:spTgt spid="32"/>
                                        </p:tgtEl>
                                        <p:attrNameLst>
                                          <p:attrName>ppt_y</p:attrName>
                                        </p:attrNameLst>
                                      </p:cBhvr>
                                      <p:tavLst>
                                        <p:tav tm="0">
                                          <p:val>
                                            <p:strVal val="1+#ppt_h/2"/>
                                          </p:val>
                                        </p:tav>
                                        <p:tav tm="100000">
                                          <p:val>
                                            <p:strVal val="#ppt_y"/>
                                          </p:val>
                                        </p:tav>
                                      </p:tavLst>
                                    </p:anim>
                                  </p:childTnLst>
                                </p:cTn>
                              </p:par>
                              <p:par>
                                <p:cTn id="54" presetID="2" presetClass="entr" presetSubtype="12" fill="hold" nodeType="withEffect">
                                  <p:stCondLst>
                                    <p:cond delay="20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0-#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par>
                                <p:cTn id="58" presetID="2" presetClass="entr" presetSubtype="12" fill="hold" nodeType="withEffect">
                                  <p:stCondLst>
                                    <p:cond delay="300"/>
                                  </p:stCondLst>
                                  <p:childTnLst>
                                    <p:set>
                                      <p:cBhvr>
                                        <p:cTn id="59" dur="1" fill="hold">
                                          <p:stCondLst>
                                            <p:cond delay="0"/>
                                          </p:stCondLst>
                                        </p:cTn>
                                        <p:tgtEl>
                                          <p:spTgt spid="42"/>
                                        </p:tgtEl>
                                        <p:attrNameLst>
                                          <p:attrName>style.visibility</p:attrName>
                                        </p:attrNameLst>
                                      </p:cBhvr>
                                      <p:to>
                                        <p:strVal val="visible"/>
                                      </p:to>
                                    </p:set>
                                    <p:anim calcmode="lin" valueType="num">
                                      <p:cBhvr additive="base">
                                        <p:cTn id="60" dur="500" fill="hold"/>
                                        <p:tgtEl>
                                          <p:spTgt spid="42"/>
                                        </p:tgtEl>
                                        <p:attrNameLst>
                                          <p:attrName>ppt_x</p:attrName>
                                        </p:attrNameLst>
                                      </p:cBhvr>
                                      <p:tavLst>
                                        <p:tav tm="0">
                                          <p:val>
                                            <p:strVal val="0-#ppt_w/2"/>
                                          </p:val>
                                        </p:tav>
                                        <p:tav tm="100000">
                                          <p:val>
                                            <p:strVal val="#ppt_x"/>
                                          </p:val>
                                        </p:tav>
                                      </p:tavLst>
                                    </p:anim>
                                    <p:anim calcmode="lin" valueType="num">
                                      <p:cBhvr additive="base">
                                        <p:cTn id="61" dur="500" fill="hold"/>
                                        <p:tgtEl>
                                          <p:spTgt spid="42"/>
                                        </p:tgtEl>
                                        <p:attrNameLst>
                                          <p:attrName>ppt_y</p:attrName>
                                        </p:attrNameLst>
                                      </p:cBhvr>
                                      <p:tavLst>
                                        <p:tav tm="0">
                                          <p:val>
                                            <p:strVal val="1+#ppt_h/2"/>
                                          </p:val>
                                        </p:tav>
                                        <p:tav tm="100000">
                                          <p:val>
                                            <p:strVal val="#ppt_y"/>
                                          </p:val>
                                        </p:tav>
                                      </p:tavLst>
                                    </p:anim>
                                  </p:childTnLst>
                                </p:cTn>
                              </p:par>
                              <p:par>
                                <p:cTn id="62" presetID="2" presetClass="entr" presetSubtype="12" fill="hold" nodeType="withEffect">
                                  <p:stCondLst>
                                    <p:cond delay="400"/>
                                  </p:stCondLst>
                                  <p:childTnLst>
                                    <p:set>
                                      <p:cBhvr>
                                        <p:cTn id="63" dur="1" fill="hold">
                                          <p:stCondLst>
                                            <p:cond delay="0"/>
                                          </p:stCondLst>
                                        </p:cTn>
                                        <p:tgtEl>
                                          <p:spTgt spid="47"/>
                                        </p:tgtEl>
                                        <p:attrNameLst>
                                          <p:attrName>style.visibility</p:attrName>
                                        </p:attrNameLst>
                                      </p:cBhvr>
                                      <p:to>
                                        <p:strVal val="visible"/>
                                      </p:to>
                                    </p:set>
                                    <p:anim calcmode="lin" valueType="num">
                                      <p:cBhvr additive="base">
                                        <p:cTn id="64" dur="500" fill="hold"/>
                                        <p:tgtEl>
                                          <p:spTgt spid="47"/>
                                        </p:tgtEl>
                                        <p:attrNameLst>
                                          <p:attrName>ppt_x</p:attrName>
                                        </p:attrNameLst>
                                      </p:cBhvr>
                                      <p:tavLst>
                                        <p:tav tm="0">
                                          <p:val>
                                            <p:strVal val="0-#ppt_w/2"/>
                                          </p:val>
                                        </p:tav>
                                        <p:tav tm="100000">
                                          <p:val>
                                            <p:strVal val="#ppt_x"/>
                                          </p:val>
                                        </p:tav>
                                      </p:tavLst>
                                    </p:anim>
                                    <p:anim calcmode="lin" valueType="num">
                                      <p:cBhvr additive="base">
                                        <p:cTn id="65" dur="500" fill="hold"/>
                                        <p:tgtEl>
                                          <p:spTgt spid="47"/>
                                        </p:tgtEl>
                                        <p:attrNameLst>
                                          <p:attrName>ppt_y</p:attrName>
                                        </p:attrNameLst>
                                      </p:cBhvr>
                                      <p:tavLst>
                                        <p:tav tm="0">
                                          <p:val>
                                            <p:strVal val="1+#ppt_h/2"/>
                                          </p:val>
                                        </p:tav>
                                        <p:tav tm="100000">
                                          <p:val>
                                            <p:strVal val="#ppt_y"/>
                                          </p:val>
                                        </p:tav>
                                      </p:tavLst>
                                    </p:anim>
                                  </p:childTnLst>
                                </p:cTn>
                              </p:par>
                              <p:par>
                                <p:cTn id="66" presetID="2" presetClass="entr" presetSubtype="12" fill="hold" nodeType="withEffect">
                                  <p:stCondLst>
                                    <p:cond delay="500"/>
                                  </p:stCondLst>
                                  <p:childTnLst>
                                    <p:set>
                                      <p:cBhvr>
                                        <p:cTn id="67" dur="1" fill="hold">
                                          <p:stCondLst>
                                            <p:cond delay="0"/>
                                          </p:stCondLst>
                                        </p:cTn>
                                        <p:tgtEl>
                                          <p:spTgt spid="52"/>
                                        </p:tgtEl>
                                        <p:attrNameLst>
                                          <p:attrName>style.visibility</p:attrName>
                                        </p:attrNameLst>
                                      </p:cBhvr>
                                      <p:to>
                                        <p:strVal val="visible"/>
                                      </p:to>
                                    </p:set>
                                    <p:anim calcmode="lin" valueType="num">
                                      <p:cBhvr additive="base">
                                        <p:cTn id="68" dur="500" fill="hold"/>
                                        <p:tgtEl>
                                          <p:spTgt spid="52"/>
                                        </p:tgtEl>
                                        <p:attrNameLst>
                                          <p:attrName>ppt_x</p:attrName>
                                        </p:attrNameLst>
                                      </p:cBhvr>
                                      <p:tavLst>
                                        <p:tav tm="0">
                                          <p:val>
                                            <p:strVal val="0-#ppt_w/2"/>
                                          </p:val>
                                        </p:tav>
                                        <p:tav tm="100000">
                                          <p:val>
                                            <p:strVal val="#ppt_x"/>
                                          </p:val>
                                        </p:tav>
                                      </p:tavLst>
                                    </p:anim>
                                    <p:anim calcmode="lin" valueType="num">
                                      <p:cBhvr additive="base">
                                        <p:cTn id="69"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20" grpId="0"/>
      <p:bldP spid="72" grpId="0"/>
      <p:bldP spid="73"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57" name="组合 56"/>
          <p:cNvGrpSpPr/>
          <p:nvPr/>
        </p:nvGrpSpPr>
        <p:grpSpPr>
          <a:xfrm>
            <a:off x="5285035" y="1561025"/>
            <a:ext cx="1134214" cy="385763"/>
            <a:chOff x="4452173" y="720606"/>
            <a:chExt cx="1134214" cy="385763"/>
          </a:xfrm>
        </p:grpSpPr>
        <p:grpSp>
          <p:nvGrpSpPr>
            <p:cNvPr id="58" name="组合 57"/>
            <p:cNvGrpSpPr/>
            <p:nvPr/>
          </p:nvGrpSpPr>
          <p:grpSpPr>
            <a:xfrm>
              <a:off x="4452173" y="720606"/>
              <a:ext cx="1134214" cy="385763"/>
              <a:chOff x="2099498" y="1186788"/>
              <a:chExt cx="1134214" cy="385763"/>
            </a:xfrm>
          </p:grpSpPr>
          <p:sp>
            <p:nvSpPr>
              <p:cNvPr id="60" name="圆角矩形 59"/>
              <p:cNvSpPr/>
              <p:nvPr/>
            </p:nvSpPr>
            <p:spPr>
              <a:xfrm>
                <a:off x="2099498" y="1186788"/>
                <a:ext cx="1134214" cy="385763"/>
              </a:xfrm>
              <a:prstGeom prst="roundRect">
                <a:avLst/>
              </a:pr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sp>
            <p:nvSpPr>
              <p:cNvPr id="61" name="圆角矩形 60"/>
              <p:cNvSpPr/>
              <p:nvPr/>
            </p:nvSpPr>
            <p:spPr>
              <a:xfrm>
                <a:off x="2140499" y="1219916"/>
                <a:ext cx="1052212" cy="319506"/>
              </a:xfrm>
              <a:prstGeom prst="roundRect">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mn-ea"/>
                  <a:ea typeface="+mn-ea"/>
                </a:endParaRPr>
              </a:p>
            </p:txBody>
          </p:sp>
        </p:grpSp>
        <p:sp>
          <p:nvSpPr>
            <p:cNvPr id="59" name="矩形 58"/>
            <p:cNvSpPr/>
            <p:nvPr/>
          </p:nvSpPr>
          <p:spPr>
            <a:xfrm>
              <a:off x="4516579" y="759599"/>
              <a:ext cx="1005403" cy="338554"/>
            </a:xfrm>
            <a:prstGeom prst="rect">
              <a:avLst/>
            </a:prstGeom>
            <a:solidFill>
              <a:srgbClr val="022E6E"/>
            </a:solidFill>
          </p:spPr>
          <p:txBody>
            <a:bodyPr wrap="none">
              <a:spAutoFit/>
            </a:bodyPr>
            <a:lstStyle/>
            <a:p>
              <a:pPr algn="ctr"/>
              <a:r>
                <a:rPr lang="zh-CN" altLang="en-US" sz="1600">
                  <a:solidFill>
                    <a:prstClr val="white"/>
                  </a:solidFill>
                  <a:latin typeface="+mn-ea"/>
                  <a:ea typeface="+mn-ea"/>
                </a:rPr>
                <a:t>添加标题</a:t>
              </a:r>
              <a:endParaRPr lang="zh-CN" altLang="en-US" sz="1600">
                <a:solidFill>
                  <a:prstClr val="white"/>
                </a:solidFill>
                <a:latin typeface="+mn-ea"/>
                <a:ea typeface="+mn-ea"/>
              </a:endParaRPr>
            </a:p>
          </p:txBody>
        </p:sp>
      </p:grpSp>
      <p:sp>
        <p:nvSpPr>
          <p:cNvPr id="62" name="Oval 5"/>
          <p:cNvSpPr/>
          <p:nvPr/>
        </p:nvSpPr>
        <p:spPr>
          <a:xfrm>
            <a:off x="3727414" y="1240195"/>
            <a:ext cx="306303" cy="306303"/>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grpSp>
        <p:nvGrpSpPr>
          <p:cNvPr id="63" name="Group 40"/>
          <p:cNvGrpSpPr/>
          <p:nvPr/>
        </p:nvGrpSpPr>
        <p:grpSpPr>
          <a:xfrm>
            <a:off x="1075266" y="1383037"/>
            <a:ext cx="3080036" cy="3086265"/>
            <a:chOff x="3692576" y="1742634"/>
            <a:chExt cx="2790379" cy="2796023"/>
          </a:xfrm>
        </p:grpSpPr>
        <p:grpSp>
          <p:nvGrpSpPr>
            <p:cNvPr id="64" name="组合 79"/>
            <p:cNvGrpSpPr/>
            <p:nvPr/>
          </p:nvGrpSpPr>
          <p:grpSpPr>
            <a:xfrm>
              <a:off x="3692576" y="1742634"/>
              <a:ext cx="2790379" cy="2796023"/>
              <a:chOff x="6379729" y="2488774"/>
              <a:chExt cx="2513016" cy="2513016"/>
            </a:xfrm>
          </p:grpSpPr>
          <p:sp>
            <p:nvSpPr>
              <p:cNvPr id="66"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67" name="任意多边形 83"/>
              <p:cNvSpPr/>
              <p:nvPr/>
            </p:nvSpPr>
            <p:spPr>
              <a:xfrm rot="16377237">
                <a:off x="6409518" y="2506881"/>
                <a:ext cx="2476803" cy="2476800"/>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65" name="椭圆 80"/>
            <p:cNvSpPr/>
            <p:nvPr/>
          </p:nvSpPr>
          <p:spPr bwMode="auto">
            <a:xfrm>
              <a:off x="4101618" y="2137562"/>
              <a:ext cx="2017471" cy="2020558"/>
            </a:xfrm>
            <a:prstGeom prst="ellipse">
              <a:avLst/>
            </a:prstGeom>
            <a:blipFill>
              <a:blip r:embed="rId3"/>
              <a:stretch>
                <a:fillRect/>
              </a:stretch>
            </a:blip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68" name="Oval 9"/>
          <p:cNvSpPr/>
          <p:nvPr/>
        </p:nvSpPr>
        <p:spPr>
          <a:xfrm>
            <a:off x="2160729" y="1276548"/>
            <a:ext cx="414906" cy="414906"/>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69" name="Oval 12"/>
          <p:cNvSpPr/>
          <p:nvPr/>
        </p:nvSpPr>
        <p:spPr>
          <a:xfrm>
            <a:off x="2403060" y="4478654"/>
            <a:ext cx="172575" cy="172575"/>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70" name="Oval 14"/>
          <p:cNvSpPr/>
          <p:nvPr/>
        </p:nvSpPr>
        <p:spPr>
          <a:xfrm>
            <a:off x="4653103" y="3021370"/>
            <a:ext cx="354168" cy="354168"/>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71" name="Oval 6"/>
          <p:cNvSpPr/>
          <p:nvPr/>
        </p:nvSpPr>
        <p:spPr>
          <a:xfrm>
            <a:off x="6106260" y="4254896"/>
            <a:ext cx="201018" cy="201018"/>
          </a:xfrm>
          <a:prstGeom prst="ellipse">
            <a:avLst/>
          </a:prstGeom>
          <a:solidFill>
            <a:schemeClr val="bg2"/>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72" name="矩形 71"/>
          <p:cNvSpPr/>
          <p:nvPr/>
        </p:nvSpPr>
        <p:spPr>
          <a:xfrm>
            <a:off x="5269795" y="2121211"/>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mn-ea"/>
                <a:ea typeface="+mn-ea"/>
                <a:cs typeface="宋体" panose="02010600030101010101" pitchFamily="2" charset="-122"/>
              </a:rPr>
              <a:t>单击此处添加段落文本单击此处添加段落文本单击此处添加段落</a:t>
            </a:r>
            <a:r>
              <a:rPr lang="zh-CN" altLang="en-US" sz="1000" smtClean="0">
                <a:solidFill>
                  <a:srgbClr val="7F7F7F"/>
                </a:solidFill>
                <a:latin typeface="+mn-ea"/>
                <a:ea typeface="+mn-ea"/>
                <a:cs typeface="宋体" panose="02010600030101010101" pitchFamily="2" charset="-122"/>
              </a:rPr>
              <a:t>文本</a:t>
            </a:r>
            <a:r>
              <a:rPr lang="zh-CN" altLang="en-US" sz="1000">
                <a:solidFill>
                  <a:srgbClr val="7F7F7F"/>
                </a:solidFill>
                <a:latin typeface="+mn-ea"/>
                <a:ea typeface="+mn-ea"/>
                <a:cs typeface="宋体" panose="02010600030101010101" pitchFamily="2" charset="-122"/>
              </a:rPr>
              <a:t>单击此处添加段落</a:t>
            </a:r>
            <a:r>
              <a:rPr lang="zh-CN" altLang="en-US" sz="1000" smtClean="0">
                <a:solidFill>
                  <a:srgbClr val="7F7F7F"/>
                </a:solidFill>
                <a:latin typeface="+mn-ea"/>
                <a:ea typeface="+mn-ea"/>
                <a:cs typeface="宋体" panose="02010600030101010101" pitchFamily="2" charset="-122"/>
              </a:rPr>
              <a:t>文本</a:t>
            </a:r>
            <a:endParaRPr lang="zh-CN" altLang="en-US" sz="1000">
              <a:solidFill>
                <a:srgbClr val="7F7F7F"/>
              </a:solidFill>
              <a:latin typeface="+mn-ea"/>
              <a:ea typeface="+mn-ea"/>
              <a:cs typeface="宋体" panose="02010600030101010101" pitchFamily="2" charset="-122"/>
            </a:endParaRPr>
          </a:p>
        </p:txBody>
      </p:sp>
      <p:sp>
        <p:nvSpPr>
          <p:cNvPr id="73" name="矩形 72"/>
          <p:cNvSpPr/>
          <p:nvPr/>
        </p:nvSpPr>
        <p:spPr>
          <a:xfrm>
            <a:off x="5269795" y="2746099"/>
            <a:ext cx="3598192" cy="503728"/>
          </a:xfrm>
          <a:prstGeom prst="rect">
            <a:avLst/>
          </a:prstGeom>
        </p:spPr>
        <p:txBody>
          <a:bodyPr wrap="square" lIns="68580" tIns="34290" rIns="68580" bIns="34290">
            <a:spAutoFit/>
          </a:bodyPr>
          <a:lstStyle/>
          <a:p>
            <a:pPr>
              <a:lnSpc>
                <a:spcPct val="150000"/>
              </a:lnSpc>
              <a:spcBef>
                <a:spcPts val="750"/>
              </a:spcBef>
              <a:buFont typeface="Arial" panose="020b0604020202020204" pitchFamily="34" charset="0"/>
              <a:buChar char="•"/>
            </a:pPr>
            <a:r>
              <a:rPr lang="zh-CN" altLang="en-US" sz="1000">
                <a:solidFill>
                  <a:srgbClr val="7F7F7F"/>
                </a:solidFill>
                <a:latin typeface="+mn-ea"/>
                <a:ea typeface="+mn-ea"/>
                <a:cs typeface="宋体" panose="02010600030101010101" pitchFamily="2" charset="-122"/>
              </a:rPr>
              <a:t>单击此处添加段落文本单击此处添加段落文本单击此处添加段落</a:t>
            </a:r>
            <a:r>
              <a:rPr lang="zh-CN" altLang="en-US" sz="1000" smtClean="0">
                <a:solidFill>
                  <a:srgbClr val="7F7F7F"/>
                </a:solidFill>
                <a:latin typeface="+mn-ea"/>
                <a:ea typeface="+mn-ea"/>
                <a:cs typeface="宋体" panose="02010600030101010101" pitchFamily="2" charset="-122"/>
              </a:rPr>
              <a:t>文本</a:t>
            </a:r>
            <a:r>
              <a:rPr lang="zh-CN" altLang="en-US" sz="1000">
                <a:solidFill>
                  <a:srgbClr val="7F7F7F"/>
                </a:solidFill>
                <a:latin typeface="+mn-ea"/>
                <a:ea typeface="+mn-ea"/>
                <a:cs typeface="宋体" panose="02010600030101010101" pitchFamily="2" charset="-122"/>
              </a:rPr>
              <a:t>单击此处添加段落</a:t>
            </a:r>
            <a:r>
              <a:rPr lang="zh-CN" altLang="en-US" sz="1000" smtClean="0">
                <a:solidFill>
                  <a:srgbClr val="7F7F7F"/>
                </a:solidFill>
                <a:latin typeface="+mn-ea"/>
                <a:ea typeface="+mn-ea"/>
                <a:cs typeface="宋体" panose="02010600030101010101" pitchFamily="2" charset="-122"/>
              </a:rPr>
              <a:t>文本</a:t>
            </a:r>
            <a:endParaRPr lang="zh-CN" altLang="en-US" sz="1000">
              <a:solidFill>
                <a:srgbClr val="7F7F7F"/>
              </a:solidFill>
              <a:latin typeface="+mn-ea"/>
              <a:ea typeface="+mn-ea"/>
              <a:cs typeface="宋体" panose="02010600030101010101" pitchFamily="2" charset="-122"/>
            </a:endParaRPr>
          </a:p>
        </p:txBody>
      </p:sp>
      <p:grpSp>
        <p:nvGrpSpPr>
          <p:cNvPr id="74" name="组合 73"/>
          <p:cNvGrpSpPr/>
          <p:nvPr/>
        </p:nvGrpSpPr>
        <p:grpSpPr>
          <a:xfrm>
            <a:off x="3876039" y="1858498"/>
            <a:ext cx="748923" cy="739868"/>
            <a:chOff x="3787139" y="1894685"/>
            <a:chExt cx="748923" cy="739868"/>
          </a:xfrm>
        </p:grpSpPr>
        <p:sp>
          <p:nvSpPr>
            <p:cNvPr id="75" name="Oval 32"/>
            <p:cNvSpPr/>
            <p:nvPr/>
          </p:nvSpPr>
          <p:spPr>
            <a:xfrm>
              <a:off x="3791666" y="1894685"/>
              <a:ext cx="739868" cy="739868"/>
            </a:xfrm>
            <a:prstGeom prst="ellipse">
              <a:avLst/>
            </a:prstGeom>
            <a:solidFill>
              <a:srgbClr val="022E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sp>
          <p:nvSpPr>
            <p:cNvPr id="76" name="矩形 75"/>
            <p:cNvSpPr/>
            <p:nvPr/>
          </p:nvSpPr>
          <p:spPr>
            <a:xfrm>
              <a:off x="3787139" y="2057369"/>
              <a:ext cx="748923" cy="430887"/>
            </a:xfrm>
            <a:prstGeom prst="rect">
              <a:avLst/>
            </a:prstGeom>
          </p:spPr>
          <p:txBody>
            <a:bodyPr wrap="none">
              <a:spAutoFit/>
            </a:bodyPr>
            <a:lstStyle/>
            <a:p>
              <a:pPr algn="ctr"/>
              <a:r>
                <a:rPr lang="zh-CN" altLang="en-US" sz="2200" b="1" smtClean="0">
                  <a:solidFill>
                    <a:prstClr val="white"/>
                  </a:solidFill>
                  <a:latin typeface="+mn-ea"/>
                  <a:ea typeface="+mn-ea"/>
                </a:rPr>
                <a:t>专业</a:t>
              </a:r>
              <a:endParaRPr lang="zh-CN" altLang="en-US" sz="2200" b="1">
                <a:solidFill>
                  <a:prstClr val="white"/>
                </a:solidFill>
                <a:latin typeface="+mn-ea"/>
                <a:ea typeface="+mn-ea"/>
              </a:endParaRPr>
            </a:p>
          </p:txBody>
        </p:sp>
      </p:grpSp>
      <p:grpSp>
        <p:nvGrpSpPr>
          <p:cNvPr id="77" name="组合 76"/>
          <p:cNvGrpSpPr/>
          <p:nvPr/>
        </p:nvGrpSpPr>
        <p:grpSpPr>
          <a:xfrm>
            <a:off x="1041693" y="1203598"/>
            <a:ext cx="761747" cy="685800"/>
            <a:chOff x="952793" y="1239785"/>
            <a:chExt cx="761747" cy="685800"/>
          </a:xfrm>
        </p:grpSpPr>
        <p:sp>
          <p:nvSpPr>
            <p:cNvPr id="78" name="Oval 35"/>
            <p:cNvSpPr/>
            <p:nvPr/>
          </p:nvSpPr>
          <p:spPr>
            <a:xfrm>
              <a:off x="999188" y="1239785"/>
              <a:ext cx="685800" cy="685800"/>
            </a:xfrm>
            <a:prstGeom prst="ellipse">
              <a:avLst/>
            </a:prstGeom>
            <a:solidFill>
              <a:srgbClr val="022E6E"/>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800">
                <a:solidFill>
                  <a:prstClr val="white"/>
                </a:solidFill>
                <a:latin typeface="+mn-ea"/>
              </a:endParaRPr>
            </a:p>
          </p:txBody>
        </p:sp>
        <p:sp>
          <p:nvSpPr>
            <p:cNvPr id="79" name="矩形 78"/>
            <p:cNvSpPr/>
            <p:nvPr/>
          </p:nvSpPr>
          <p:spPr>
            <a:xfrm>
              <a:off x="952793" y="1399022"/>
              <a:ext cx="761747" cy="323165"/>
            </a:xfrm>
            <a:prstGeom prst="rect">
              <a:avLst/>
            </a:prstGeom>
          </p:spPr>
          <p:txBody>
            <a:bodyPr wrap="none">
              <a:spAutoFit/>
            </a:bodyPr>
            <a:lstStyle/>
            <a:p>
              <a:pPr algn="ctr"/>
              <a:r>
                <a:rPr lang="zh-CN" altLang="en-US" sz="1500" b="1" smtClean="0">
                  <a:solidFill>
                    <a:prstClr val="white"/>
                  </a:solidFill>
                  <a:latin typeface="+mn-ea"/>
                  <a:ea typeface="+mn-ea"/>
                </a:rPr>
                <a:t>有梦想</a:t>
              </a:r>
              <a:endParaRPr lang="zh-CN" altLang="en-US" sz="1500" b="1">
                <a:solidFill>
                  <a:prstClr val="white"/>
                </a:solidFill>
                <a:latin typeface="+mn-ea"/>
                <a:ea typeface="+mn-ea"/>
              </a:endParaRPr>
            </a:p>
          </p:txBody>
        </p:sp>
      </p:grpSp>
      <p:grpSp>
        <p:nvGrpSpPr>
          <p:cNvPr id="80" name="组合 79"/>
          <p:cNvGrpSpPr/>
          <p:nvPr/>
        </p:nvGrpSpPr>
        <p:grpSpPr>
          <a:xfrm>
            <a:off x="497337" y="2236626"/>
            <a:ext cx="646331" cy="569592"/>
            <a:chOff x="408437" y="2272813"/>
            <a:chExt cx="646331" cy="569592"/>
          </a:xfrm>
        </p:grpSpPr>
        <p:sp>
          <p:nvSpPr>
            <p:cNvPr id="81" name="Oval 13"/>
            <p:cNvSpPr/>
            <p:nvPr/>
          </p:nvSpPr>
          <p:spPr>
            <a:xfrm>
              <a:off x="440281" y="2272813"/>
              <a:ext cx="569592" cy="569592"/>
            </a:xfrm>
            <a:prstGeom prst="ellipse">
              <a:avLst/>
            </a:prstGeom>
            <a:solidFill>
              <a:schemeClr val="bg1">
                <a:lumMod val="50000"/>
              </a:schemeClr>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82" name="矩形 81"/>
            <p:cNvSpPr/>
            <p:nvPr/>
          </p:nvSpPr>
          <p:spPr>
            <a:xfrm>
              <a:off x="408437" y="2355726"/>
              <a:ext cx="646331" cy="369332"/>
            </a:xfrm>
            <a:prstGeom prst="rect">
              <a:avLst/>
            </a:prstGeom>
          </p:spPr>
          <p:txBody>
            <a:bodyPr wrap="none">
              <a:spAutoFit/>
            </a:bodyPr>
            <a:lstStyle/>
            <a:p>
              <a:pPr algn="ctr"/>
              <a:r>
                <a:rPr lang="zh-CN" altLang="en-US" b="1" smtClean="0">
                  <a:solidFill>
                    <a:prstClr val="white"/>
                  </a:solidFill>
                  <a:latin typeface="+mn-ea"/>
                  <a:ea typeface="+mn-ea"/>
                </a:rPr>
                <a:t>年轻</a:t>
              </a:r>
              <a:endParaRPr lang="zh-CN" altLang="en-US" b="1">
                <a:solidFill>
                  <a:prstClr val="white"/>
                </a:solidFill>
                <a:latin typeface="+mn-ea"/>
                <a:ea typeface="+mn-ea"/>
              </a:endParaRPr>
            </a:p>
          </p:txBody>
        </p:sp>
      </p:grpSp>
      <p:grpSp>
        <p:nvGrpSpPr>
          <p:cNvPr id="83" name="组合 82"/>
          <p:cNvGrpSpPr/>
          <p:nvPr/>
        </p:nvGrpSpPr>
        <p:grpSpPr>
          <a:xfrm>
            <a:off x="4223787" y="3680285"/>
            <a:ext cx="650955" cy="574611"/>
            <a:chOff x="5094905" y="4056086"/>
            <a:chExt cx="650955" cy="574611"/>
          </a:xfrm>
          <a:solidFill>
            <a:srgbClr val="C00000"/>
          </a:solidFill>
        </p:grpSpPr>
        <p:sp>
          <p:nvSpPr>
            <p:cNvPr id="84" name="Oval 6"/>
            <p:cNvSpPr/>
            <p:nvPr/>
          </p:nvSpPr>
          <p:spPr>
            <a:xfrm>
              <a:off x="5094905" y="4056086"/>
              <a:ext cx="574611" cy="574611"/>
            </a:xfrm>
            <a:prstGeom prst="ellipse">
              <a:avLst/>
            </a:prstGeom>
            <a:solidFill>
              <a:srgbClr val="022E6E"/>
            </a:solidFill>
            <a:ln>
              <a:noFill/>
            </a:ln>
          </p:spPr>
          <p:style>
            <a:lnRef idx="2">
              <a:schemeClr val="dk1">
                <a:shade val="50000"/>
              </a:schemeClr>
            </a:lnRef>
            <a:fillRef idx="1">
              <a:schemeClr val="dk1"/>
            </a:fillRef>
            <a:effectRef idx="0">
              <a:schemeClr val="dk1"/>
            </a:effectRef>
            <a:fontRef idx="minor">
              <a:schemeClr val="lt1"/>
            </a:fontRef>
          </p:style>
          <p:txBody>
            <a:bodyPr lIns="68580" tIns="34290" rIns="68580" bIns="34290" rtlCol="0" anchor="ctr"/>
            <a:lstStyle/>
            <a:p>
              <a:pPr algn="ctr"/>
              <a:endParaRPr lang="en-US" sz="1800">
                <a:solidFill>
                  <a:prstClr val="white"/>
                </a:solidFill>
                <a:latin typeface="+mn-ea"/>
              </a:endParaRPr>
            </a:p>
          </p:txBody>
        </p:sp>
        <p:sp>
          <p:nvSpPr>
            <p:cNvPr id="85" name="矩形 84"/>
            <p:cNvSpPr/>
            <p:nvPr/>
          </p:nvSpPr>
          <p:spPr>
            <a:xfrm>
              <a:off x="5099529" y="4158725"/>
              <a:ext cx="646331" cy="369332"/>
            </a:xfrm>
            <a:prstGeom prst="rect">
              <a:avLst/>
            </a:prstGeom>
            <a:noFill/>
          </p:spPr>
          <p:txBody>
            <a:bodyPr wrap="none">
              <a:spAutoFit/>
            </a:bodyPr>
            <a:lstStyle/>
            <a:p>
              <a:pPr algn="ctr"/>
              <a:r>
                <a:rPr lang="zh-CN" altLang="en-US" b="1" smtClean="0">
                  <a:solidFill>
                    <a:prstClr val="white"/>
                  </a:solidFill>
                  <a:latin typeface="+mn-ea"/>
                  <a:ea typeface="+mn-ea"/>
                </a:rPr>
                <a:t>潜力</a:t>
              </a:r>
              <a:endParaRPr lang="zh-CN" altLang="en-US" b="1">
                <a:solidFill>
                  <a:prstClr val="white"/>
                </a:solidFill>
                <a:latin typeface="+mn-ea"/>
                <a:ea typeface="+mn-ea"/>
              </a:endParaRPr>
            </a:p>
          </p:txBody>
        </p:sp>
      </p:grpSp>
      <p:sp>
        <p:nvSpPr>
          <p:cNvPr id="32" name="TextBox 31"/>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nodeType="afterGroup">
                            <p:stCondLst>
                              <p:cond delay="500"/>
                            </p:stCondLst>
                            <p:childTnLst>
                              <p:par>
                                <p:cTn id="9" presetID="53" presetClass="entr" presetSubtype="16" fill="hold" nodeType="afterEffect">
                                  <p:stCondLst>
                                    <p:cond delay="0"/>
                                  </p:stCondLst>
                                  <p:childTnLst>
                                    <p:set>
                                      <p:cBhvr>
                                        <p:cTn id="10" dur="1" fill="hold">
                                          <p:stCondLst>
                                            <p:cond delay="0"/>
                                          </p:stCondLst>
                                        </p:cTn>
                                        <p:tgtEl>
                                          <p:spTgt spid="63"/>
                                        </p:tgtEl>
                                        <p:attrNameLst>
                                          <p:attrName>style.visibility</p:attrName>
                                        </p:attrNameLst>
                                      </p:cBhvr>
                                      <p:to>
                                        <p:strVal val="visible"/>
                                      </p:to>
                                    </p:set>
                                    <p:anim calcmode="lin" valueType="num">
                                      <p:cBhvr>
                                        <p:cTn id="11" dur="500" fill="hold"/>
                                        <p:tgtEl>
                                          <p:spTgt spid="63"/>
                                        </p:tgtEl>
                                        <p:attrNameLst>
                                          <p:attrName>ppt_w</p:attrName>
                                        </p:attrNameLst>
                                      </p:cBhvr>
                                      <p:tavLst>
                                        <p:tav tm="0">
                                          <p:val>
                                            <p:fltVal val="0"/>
                                          </p:val>
                                        </p:tav>
                                        <p:tav tm="100000">
                                          <p:val>
                                            <p:strVal val="#ppt_w"/>
                                          </p:val>
                                        </p:tav>
                                      </p:tavLst>
                                    </p:anim>
                                    <p:anim calcmode="lin" valueType="num">
                                      <p:cBhvr>
                                        <p:cTn id="12" dur="500" fill="hold"/>
                                        <p:tgtEl>
                                          <p:spTgt spid="63"/>
                                        </p:tgtEl>
                                        <p:attrNameLst>
                                          <p:attrName>ppt_h</p:attrName>
                                        </p:attrNameLst>
                                      </p:cBhvr>
                                      <p:tavLst>
                                        <p:tav tm="0">
                                          <p:val>
                                            <p:fltVal val="0"/>
                                          </p:val>
                                        </p:tav>
                                        <p:tav tm="100000">
                                          <p:val>
                                            <p:strVal val="#ppt_h"/>
                                          </p:val>
                                        </p:tav>
                                      </p:tavLst>
                                    </p:anim>
                                    <p:animEffect transition="in" filter="fade">
                                      <p:cBhvr>
                                        <p:cTn id="13" dur="500"/>
                                        <p:tgtEl>
                                          <p:spTgt spid="63"/>
                                        </p:tgtEl>
                                      </p:cBhvr>
                                    </p:animEffect>
                                  </p:childTnLst>
                                </p:cTn>
                              </p:par>
                              <p:par>
                                <p:cTn id="14" presetID="2" presetClass="entr" presetSubtype="4" fill="hold" grpId="0" nodeType="withEffect">
                                  <p:stCondLst>
                                    <p:cond delay="0"/>
                                  </p:stCondLst>
                                  <p:childTnLst>
                                    <p:set>
                                      <p:cBhvr>
                                        <p:cTn id="15" dur="1" fill="hold">
                                          <p:stCondLst>
                                            <p:cond delay="0"/>
                                          </p:stCondLst>
                                        </p:cTn>
                                        <p:tgtEl>
                                          <p:spTgt spid="68"/>
                                        </p:tgtEl>
                                        <p:attrNameLst>
                                          <p:attrName>style.visibility</p:attrName>
                                        </p:attrNameLst>
                                      </p:cBhvr>
                                      <p:to>
                                        <p:strVal val="visible"/>
                                      </p:to>
                                    </p:set>
                                    <p:anim calcmode="lin" valueType="num">
                                      <p:cBhvr additive="base">
                                        <p:cTn id="16" dur="500" fill="hold"/>
                                        <p:tgtEl>
                                          <p:spTgt spid="68"/>
                                        </p:tgtEl>
                                        <p:attrNameLst>
                                          <p:attrName>ppt_x</p:attrName>
                                        </p:attrNameLst>
                                      </p:cBhvr>
                                      <p:tavLst>
                                        <p:tav tm="0">
                                          <p:val>
                                            <p:strVal val="#ppt_x"/>
                                          </p:val>
                                        </p:tav>
                                        <p:tav tm="100000">
                                          <p:val>
                                            <p:strVal val="#ppt_x"/>
                                          </p:val>
                                        </p:tav>
                                      </p:tavLst>
                                    </p:anim>
                                    <p:anim calcmode="lin" valueType="num">
                                      <p:cBhvr additive="base">
                                        <p:cTn id="17" dur="500" fill="hold"/>
                                        <p:tgtEl>
                                          <p:spTgt spid="68"/>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62"/>
                                        </p:tgtEl>
                                        <p:attrNameLst>
                                          <p:attrName>style.visibility</p:attrName>
                                        </p:attrNameLst>
                                      </p:cBhvr>
                                      <p:to>
                                        <p:strVal val="visible"/>
                                      </p:to>
                                    </p:set>
                                    <p:anim calcmode="lin" valueType="num">
                                      <p:cBhvr additive="base">
                                        <p:cTn id="20" dur="500" fill="hold"/>
                                        <p:tgtEl>
                                          <p:spTgt spid="62"/>
                                        </p:tgtEl>
                                        <p:attrNameLst>
                                          <p:attrName>ppt_x</p:attrName>
                                        </p:attrNameLst>
                                      </p:cBhvr>
                                      <p:tavLst>
                                        <p:tav tm="0">
                                          <p:val>
                                            <p:strVal val="#ppt_x"/>
                                          </p:val>
                                        </p:tav>
                                        <p:tav tm="100000">
                                          <p:val>
                                            <p:strVal val="#ppt_x"/>
                                          </p:val>
                                        </p:tav>
                                      </p:tavLst>
                                    </p:anim>
                                    <p:anim calcmode="lin" valueType="num">
                                      <p:cBhvr additive="base">
                                        <p:cTn id="21" dur="500" fill="hold"/>
                                        <p:tgtEl>
                                          <p:spTgt spid="62"/>
                                        </p:tgtEl>
                                        <p:attrNameLst>
                                          <p:attrName>ppt_y</p:attrName>
                                        </p:attrNameLst>
                                      </p:cBhvr>
                                      <p:tavLst>
                                        <p:tav tm="0">
                                          <p:val>
                                            <p:strVal val="0-#ppt_h/2"/>
                                          </p:val>
                                        </p:tav>
                                        <p:tav tm="100000">
                                          <p:val>
                                            <p:strVal val="#ppt_y"/>
                                          </p:val>
                                        </p:tav>
                                      </p:tavLst>
                                    </p:anim>
                                  </p:childTnLst>
                                </p:cTn>
                              </p:par>
                              <p:par>
                                <p:cTn id="22" presetID="53" presetClass="entr" presetSubtype="16"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childTnLst>
                                </p:cTn>
                              </p:par>
                              <p:par>
                                <p:cTn id="27" presetID="53" presetClass="entr" presetSubtype="16"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anim calcmode="lin" valueType="num">
                                      <p:cBhvr>
                                        <p:cTn id="29" dur="500" fill="hold"/>
                                        <p:tgtEl>
                                          <p:spTgt spid="74"/>
                                        </p:tgtEl>
                                        <p:attrNameLst>
                                          <p:attrName>ppt_w</p:attrName>
                                        </p:attrNameLst>
                                      </p:cBhvr>
                                      <p:tavLst>
                                        <p:tav tm="0">
                                          <p:val>
                                            <p:fltVal val="0"/>
                                          </p:val>
                                        </p:tav>
                                        <p:tav tm="100000">
                                          <p:val>
                                            <p:strVal val="#ppt_w"/>
                                          </p:val>
                                        </p:tav>
                                      </p:tavLst>
                                    </p:anim>
                                    <p:anim calcmode="lin" valueType="num">
                                      <p:cBhvr>
                                        <p:cTn id="30" dur="500" fill="hold"/>
                                        <p:tgtEl>
                                          <p:spTgt spid="74"/>
                                        </p:tgtEl>
                                        <p:attrNameLst>
                                          <p:attrName>ppt_h</p:attrName>
                                        </p:attrNameLst>
                                      </p:cBhvr>
                                      <p:tavLst>
                                        <p:tav tm="0">
                                          <p:val>
                                            <p:fltVal val="0"/>
                                          </p:val>
                                        </p:tav>
                                        <p:tav tm="100000">
                                          <p:val>
                                            <p:strVal val="#ppt_h"/>
                                          </p:val>
                                        </p:tav>
                                      </p:tavLst>
                                    </p:anim>
                                    <p:animEffect transition="in" filter="fade">
                                      <p:cBhvr>
                                        <p:cTn id="31" dur="500"/>
                                        <p:tgtEl>
                                          <p:spTgt spid="74"/>
                                        </p:tgtEl>
                                      </p:cBhvr>
                                    </p:animEffect>
                                  </p:childTnLst>
                                </p:cTn>
                              </p:par>
                              <p:par>
                                <p:cTn id="32" presetID="53" presetClass="entr" presetSubtype="16" fill="hold" nodeType="withEffect">
                                  <p:stCondLst>
                                    <p:cond delay="0"/>
                                  </p:stCondLst>
                                  <p:childTnLst>
                                    <p:set>
                                      <p:cBhvr>
                                        <p:cTn id="33" dur="1" fill="hold">
                                          <p:stCondLst>
                                            <p:cond delay="0"/>
                                          </p:stCondLst>
                                        </p:cTn>
                                        <p:tgtEl>
                                          <p:spTgt spid="77"/>
                                        </p:tgtEl>
                                        <p:attrNameLst>
                                          <p:attrName>style.visibility</p:attrName>
                                        </p:attrNameLst>
                                      </p:cBhvr>
                                      <p:to>
                                        <p:strVal val="visible"/>
                                      </p:to>
                                    </p:set>
                                    <p:anim calcmode="lin" valueType="num">
                                      <p:cBhvr>
                                        <p:cTn id="34" dur="500" fill="hold"/>
                                        <p:tgtEl>
                                          <p:spTgt spid="77"/>
                                        </p:tgtEl>
                                        <p:attrNameLst>
                                          <p:attrName>ppt_w</p:attrName>
                                        </p:attrNameLst>
                                      </p:cBhvr>
                                      <p:tavLst>
                                        <p:tav tm="0">
                                          <p:val>
                                            <p:fltVal val="0"/>
                                          </p:val>
                                        </p:tav>
                                        <p:tav tm="100000">
                                          <p:val>
                                            <p:strVal val="#ppt_w"/>
                                          </p:val>
                                        </p:tav>
                                      </p:tavLst>
                                    </p:anim>
                                    <p:anim calcmode="lin" valueType="num">
                                      <p:cBhvr>
                                        <p:cTn id="35" dur="500" fill="hold"/>
                                        <p:tgtEl>
                                          <p:spTgt spid="77"/>
                                        </p:tgtEl>
                                        <p:attrNameLst>
                                          <p:attrName>ppt_h</p:attrName>
                                        </p:attrNameLst>
                                      </p:cBhvr>
                                      <p:tavLst>
                                        <p:tav tm="0">
                                          <p:val>
                                            <p:fltVal val="0"/>
                                          </p:val>
                                        </p:tav>
                                        <p:tav tm="100000">
                                          <p:val>
                                            <p:strVal val="#ppt_h"/>
                                          </p:val>
                                        </p:tav>
                                      </p:tavLst>
                                    </p:anim>
                                    <p:animEffect transition="in" filter="fade">
                                      <p:cBhvr>
                                        <p:cTn id="36" dur="500"/>
                                        <p:tgtEl>
                                          <p:spTgt spid="77"/>
                                        </p:tgtEl>
                                      </p:cBhvr>
                                    </p:animEffect>
                                  </p:childTnLst>
                                </p:cTn>
                              </p:par>
                              <p:par>
                                <p:cTn id="37" presetID="53" presetClass="entr" presetSubtype="16"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anim calcmode="lin" valueType="num">
                                      <p:cBhvr>
                                        <p:cTn id="39" dur="500" fill="hold"/>
                                        <p:tgtEl>
                                          <p:spTgt spid="80"/>
                                        </p:tgtEl>
                                        <p:attrNameLst>
                                          <p:attrName>ppt_w</p:attrName>
                                        </p:attrNameLst>
                                      </p:cBhvr>
                                      <p:tavLst>
                                        <p:tav tm="0">
                                          <p:val>
                                            <p:fltVal val="0"/>
                                          </p:val>
                                        </p:tav>
                                        <p:tav tm="100000">
                                          <p:val>
                                            <p:strVal val="#ppt_w"/>
                                          </p:val>
                                        </p:tav>
                                      </p:tavLst>
                                    </p:anim>
                                    <p:anim calcmode="lin" valueType="num">
                                      <p:cBhvr>
                                        <p:cTn id="40" dur="500" fill="hold"/>
                                        <p:tgtEl>
                                          <p:spTgt spid="80"/>
                                        </p:tgtEl>
                                        <p:attrNameLst>
                                          <p:attrName>ppt_h</p:attrName>
                                        </p:attrNameLst>
                                      </p:cBhvr>
                                      <p:tavLst>
                                        <p:tav tm="0">
                                          <p:val>
                                            <p:fltVal val="0"/>
                                          </p:val>
                                        </p:tav>
                                        <p:tav tm="100000">
                                          <p:val>
                                            <p:strVal val="#ppt_h"/>
                                          </p:val>
                                        </p:tav>
                                      </p:tavLst>
                                    </p:anim>
                                    <p:animEffect transition="in" filter="fade">
                                      <p:cBhvr>
                                        <p:cTn id="41" dur="500"/>
                                        <p:tgtEl>
                                          <p:spTgt spid="80"/>
                                        </p:tgtEl>
                                      </p:cBhvr>
                                    </p:animEffect>
                                  </p:childTnLst>
                                </p:cTn>
                              </p:par>
                              <p:par>
                                <p:cTn id="42" presetID="2" presetClass="entr" presetSubtype="1" fill="hold" grpId="0" nodeType="with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0-#ppt_h/2"/>
                                          </p:val>
                                        </p:tav>
                                        <p:tav tm="100000">
                                          <p:val>
                                            <p:strVal val="#ppt_y"/>
                                          </p:val>
                                        </p:tav>
                                      </p:tavLst>
                                    </p:anim>
                                  </p:childTnLst>
                                </p:cTn>
                              </p:par>
                              <p:par>
                                <p:cTn id="46" presetID="2" presetClass="entr" presetSubtype="1" fill="hold" grpId="0" nodeType="with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additive="base">
                                        <p:cTn id="48" dur="500" fill="hold"/>
                                        <p:tgtEl>
                                          <p:spTgt spid="69"/>
                                        </p:tgtEl>
                                        <p:attrNameLst>
                                          <p:attrName>ppt_x</p:attrName>
                                        </p:attrNameLst>
                                      </p:cBhvr>
                                      <p:tavLst>
                                        <p:tav tm="0">
                                          <p:val>
                                            <p:strVal val="#ppt_x"/>
                                          </p:val>
                                        </p:tav>
                                        <p:tav tm="100000">
                                          <p:val>
                                            <p:strVal val="#ppt_x"/>
                                          </p:val>
                                        </p:tav>
                                      </p:tavLst>
                                    </p:anim>
                                    <p:anim calcmode="lin" valueType="num">
                                      <p:cBhvr additive="base">
                                        <p:cTn id="49" dur="500" fill="hold"/>
                                        <p:tgtEl>
                                          <p:spTgt spid="69"/>
                                        </p:tgtEl>
                                        <p:attrNameLst>
                                          <p:attrName>ppt_y</p:attrName>
                                        </p:attrNameLst>
                                      </p:cBhvr>
                                      <p:tavLst>
                                        <p:tav tm="0">
                                          <p:val>
                                            <p:strVal val="0-#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childTnLst>
                    </p:cTn>
                  </p:par>
                  <p:par>
                    <p:cTn id="54" fill="hold" nodeType="clickPar">
                      <p:stCondLst>
                        <p:cond delay="indefinite"/>
                        <p:cond evt="onBegin" delay="0">
                          <p:tn val="53"/>
                        </p:cond>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7"/>
                                        </p:tgtEl>
                                        <p:attrNameLst>
                                          <p:attrName>style.visibility</p:attrName>
                                        </p:attrNameLst>
                                      </p:cBhvr>
                                      <p:to>
                                        <p:strVal val="visible"/>
                                      </p:to>
                                    </p:set>
                                    <p:anim calcmode="lin" valueType="num">
                                      <p:cBhvr>
                                        <p:cTn id="58" dur="500" fill="hold"/>
                                        <p:tgtEl>
                                          <p:spTgt spid="57"/>
                                        </p:tgtEl>
                                        <p:attrNameLst>
                                          <p:attrName>ppt_w</p:attrName>
                                        </p:attrNameLst>
                                      </p:cBhvr>
                                      <p:tavLst>
                                        <p:tav tm="0">
                                          <p:val>
                                            <p:fltVal val="0"/>
                                          </p:val>
                                        </p:tav>
                                        <p:tav tm="100000">
                                          <p:val>
                                            <p:strVal val="#ppt_w"/>
                                          </p:val>
                                        </p:tav>
                                      </p:tavLst>
                                    </p:anim>
                                    <p:anim calcmode="lin" valueType="num">
                                      <p:cBhvr>
                                        <p:cTn id="59" dur="500" fill="hold"/>
                                        <p:tgtEl>
                                          <p:spTgt spid="57"/>
                                        </p:tgtEl>
                                        <p:attrNameLst>
                                          <p:attrName>ppt_h</p:attrName>
                                        </p:attrNameLst>
                                      </p:cBhvr>
                                      <p:tavLst>
                                        <p:tav tm="0">
                                          <p:val>
                                            <p:fltVal val="0"/>
                                          </p:val>
                                        </p:tav>
                                        <p:tav tm="100000">
                                          <p:val>
                                            <p:strVal val="#ppt_h"/>
                                          </p:val>
                                        </p:tav>
                                      </p:tavLst>
                                    </p:anim>
                                    <p:animEffect transition="in" filter="fade">
                                      <p:cBhvr>
                                        <p:cTn id="60" dur="500"/>
                                        <p:tgtEl>
                                          <p:spTgt spid="57"/>
                                        </p:tgtEl>
                                      </p:cBhvr>
                                    </p:animEffect>
                                  </p:childTnLst>
                                </p:cTn>
                              </p:par>
                            </p:childTnLst>
                          </p:cTn>
                        </p:par>
                      </p:childTnLst>
                    </p:cTn>
                  </p:par>
                  <p:par>
                    <p:cTn id="61" fill="hold" nodeType="clickPar">
                      <p:stCondLst>
                        <p:cond delay="indefinite"/>
                        <p:cond evt="onBegin" delay="0">
                          <p:tn val="60"/>
                        </p:cond>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additive="base">
                                        <p:cTn id="65" dur="500" fill="hold"/>
                                        <p:tgtEl>
                                          <p:spTgt spid="72"/>
                                        </p:tgtEl>
                                        <p:attrNameLst>
                                          <p:attrName>ppt_x</p:attrName>
                                        </p:attrNameLst>
                                      </p:cBhvr>
                                      <p:tavLst>
                                        <p:tav tm="0">
                                          <p:val>
                                            <p:strVal val="1+#ppt_w/2"/>
                                          </p:val>
                                        </p:tav>
                                        <p:tav tm="100000">
                                          <p:val>
                                            <p:strVal val="#ppt_x"/>
                                          </p:val>
                                        </p:tav>
                                      </p:tavLst>
                                    </p:anim>
                                    <p:anim calcmode="lin" valueType="num">
                                      <p:cBhvr additive="base">
                                        <p:cTn id="66" dur="500" fill="hold"/>
                                        <p:tgtEl>
                                          <p:spTgt spid="72"/>
                                        </p:tgtEl>
                                        <p:attrNameLst>
                                          <p:attrName>ppt_y</p:attrName>
                                        </p:attrNameLst>
                                      </p:cBhvr>
                                      <p:tavLst>
                                        <p:tav tm="0">
                                          <p:val>
                                            <p:strVal val="#ppt_y"/>
                                          </p:val>
                                        </p:tav>
                                        <p:tav tm="100000">
                                          <p:val>
                                            <p:strVal val="#ppt_y"/>
                                          </p:val>
                                        </p:tav>
                                      </p:tavLst>
                                    </p:anim>
                                  </p:childTnLst>
                                </p:cTn>
                              </p:par>
                            </p:childTnLst>
                          </p:cTn>
                        </p:par>
                      </p:childTnLst>
                    </p:cTn>
                  </p:par>
                  <p:par>
                    <p:cTn id="67" fill="hold" nodeType="clickPar">
                      <p:stCondLst>
                        <p:cond delay="indefinite"/>
                        <p:cond evt="onBegin" delay="0">
                          <p:tn val="66"/>
                        </p:cond>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73"/>
                                        </p:tgtEl>
                                        <p:attrNameLst>
                                          <p:attrName>style.visibility</p:attrName>
                                        </p:attrNameLst>
                                      </p:cBhvr>
                                      <p:to>
                                        <p:strVal val="visible"/>
                                      </p:to>
                                    </p:set>
                                    <p:anim calcmode="lin" valueType="num">
                                      <p:cBhvr additive="base">
                                        <p:cTn id="71" dur="500" fill="hold"/>
                                        <p:tgtEl>
                                          <p:spTgt spid="73"/>
                                        </p:tgtEl>
                                        <p:attrNameLst>
                                          <p:attrName>ppt_x</p:attrName>
                                        </p:attrNameLst>
                                      </p:cBhvr>
                                      <p:tavLst>
                                        <p:tav tm="0">
                                          <p:val>
                                            <p:strVal val="1+#ppt_w/2"/>
                                          </p:val>
                                        </p:tav>
                                        <p:tav tm="100000">
                                          <p:val>
                                            <p:strVal val="#ppt_x"/>
                                          </p:val>
                                        </p:tav>
                                      </p:tavLst>
                                    </p:anim>
                                    <p:anim calcmode="lin" valueType="num">
                                      <p:cBhvr additive="base">
                                        <p:cTn id="72" dur="500" fill="hold"/>
                                        <p:tgtEl>
                                          <p:spTgt spid="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8" grpId="0" animBg="1"/>
      <p:bldP spid="69" grpId="0" animBg="1"/>
      <p:bldP spid="70" grpId="0" animBg="1"/>
      <p:bldP spid="71" grpId="0" animBg="1"/>
      <p:bldP spid="72" grpId="0"/>
      <p:bldP spid="73" grpId="0"/>
      <p:bldP spid="32"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TextBox 18"/>
          <p:cNvSpPr txBox="1"/>
          <p:nvPr/>
        </p:nvSpPr>
        <p:spPr>
          <a:xfrm>
            <a:off x="7092280" y="1375518"/>
            <a:ext cx="1368152" cy="532453"/>
          </a:xfrm>
          <a:prstGeom prst="rect">
            <a:avLst/>
          </a:prstGeom>
          <a:noFill/>
        </p:spPr>
        <p:txBody>
          <a:bodyPr wrap="square" rtlCol="0">
            <a:spAutoFit/>
          </a:bodyPr>
          <a:lstStyle/>
          <a:p>
            <a:pPr>
              <a:lnSpc>
                <a:spcPct val="130000"/>
              </a:lnSpc>
              <a:defRPr/>
            </a:pPr>
            <a:r>
              <a:rPr lang="en-US" altLang="zh-CN" sz="1100">
                <a:solidFill>
                  <a:prstClr val="black"/>
                </a:solidFill>
                <a:latin typeface="+mn-ea"/>
                <a:ea typeface="+mn-ea"/>
              </a:rPr>
              <a:t>01</a:t>
            </a:r>
            <a:r>
              <a:rPr lang="zh-CN" altLang="en-US" sz="1100">
                <a:solidFill>
                  <a:prstClr val="black"/>
                </a:solidFill>
                <a:latin typeface="+mn-ea"/>
                <a:ea typeface="+mn-ea"/>
              </a:rPr>
              <a:t>、点击输入简要文字内容，</a:t>
            </a:r>
            <a:r>
              <a:rPr lang="zh-CN" altLang="en-US" sz="1100" smtClean="0">
                <a:solidFill>
                  <a:prstClr val="black"/>
                </a:solidFill>
                <a:latin typeface="+mn-ea"/>
                <a:ea typeface="+mn-ea"/>
              </a:rPr>
              <a:t>文字</a:t>
            </a:r>
            <a:endParaRPr lang="zh-CN" altLang="en-US" sz="1100">
              <a:solidFill>
                <a:prstClr val="black"/>
              </a:solidFill>
              <a:latin typeface="+mn-ea"/>
              <a:ea typeface="+mn-ea"/>
            </a:endParaRPr>
          </a:p>
        </p:txBody>
      </p:sp>
      <p:sp>
        <p:nvSpPr>
          <p:cNvPr id="58" name="TextBox 19"/>
          <p:cNvSpPr txBox="1"/>
          <p:nvPr/>
        </p:nvSpPr>
        <p:spPr>
          <a:xfrm>
            <a:off x="7092280" y="2508144"/>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smtClean="0">
                <a:solidFill>
                  <a:prstClr val="black"/>
                </a:solidFill>
                <a:latin typeface="+mn-ea"/>
                <a:ea typeface="+mn-ea"/>
              </a:rPr>
              <a:t>02</a:t>
            </a:r>
            <a:r>
              <a:rPr lang="zh-CN" altLang="en-US" sz="1100" smtClean="0">
                <a:solidFill>
                  <a:prstClr val="black"/>
                </a:solidFill>
                <a:latin typeface="+mn-ea"/>
                <a:ea typeface="+mn-ea"/>
              </a:rPr>
              <a:t>、</a:t>
            </a:r>
            <a:r>
              <a:rPr lang="zh-CN" altLang="en-US" sz="1100">
                <a:solidFill>
                  <a:prstClr val="black"/>
                </a:solidFill>
                <a:latin typeface="+mn-ea"/>
                <a:ea typeface="+mn-ea"/>
              </a:rPr>
              <a:t>点击输入简要文字内容，文字</a:t>
            </a:r>
            <a:endParaRPr lang="zh-CN" altLang="en-US" sz="1100">
              <a:solidFill>
                <a:prstClr val="black"/>
              </a:solidFill>
              <a:latin typeface="+mn-ea"/>
              <a:ea typeface="+mn-ea"/>
            </a:endParaRPr>
          </a:p>
        </p:txBody>
      </p:sp>
      <p:sp>
        <p:nvSpPr>
          <p:cNvPr id="59" name="TextBox 20"/>
          <p:cNvSpPr txBox="1"/>
          <p:nvPr/>
        </p:nvSpPr>
        <p:spPr>
          <a:xfrm>
            <a:off x="7092280" y="3720528"/>
            <a:ext cx="1368152" cy="532453"/>
          </a:xfrm>
          <a:prstGeom prst="rect">
            <a:avLst/>
          </a:prstGeom>
          <a:noFill/>
        </p:spPr>
        <p:txBody>
          <a:bodyPr wrap="square" rtlCol="0">
            <a:spAutoFit/>
          </a:bodyPr>
          <a:lstStyle>
            <a:defPPr>
              <a:defRPr lang="zh-CN"/>
            </a:defPPr>
            <a:lvl1pPr algn="just">
              <a:lnSpc>
                <a:spcPct val="150000"/>
              </a:lnSpc>
              <a:defRPr>
                <a:solidFill>
                  <a:schemeClr val="bg1"/>
                </a:solidFill>
                <a:latin typeface="微软雅黑" panose="020b0503020204020204" pitchFamily="34" charset="-122"/>
                <a:ea typeface="微软雅黑" panose="020b0503020204020204" pitchFamily="34" charset="-122"/>
              </a:defRPr>
            </a:lvl1pPr>
          </a:lstStyle>
          <a:p>
            <a:pPr>
              <a:lnSpc>
                <a:spcPct val="130000"/>
              </a:lnSpc>
              <a:defRPr/>
            </a:pPr>
            <a:r>
              <a:rPr lang="en-US" altLang="zh-CN" sz="1100" smtClean="0">
                <a:solidFill>
                  <a:prstClr val="black"/>
                </a:solidFill>
                <a:latin typeface="+mn-ea"/>
                <a:ea typeface="+mn-ea"/>
              </a:rPr>
              <a:t>03</a:t>
            </a:r>
            <a:r>
              <a:rPr lang="zh-CN" altLang="en-US" sz="1100" smtClean="0">
                <a:solidFill>
                  <a:prstClr val="black"/>
                </a:solidFill>
                <a:latin typeface="+mn-ea"/>
                <a:ea typeface="+mn-ea"/>
              </a:rPr>
              <a:t>、</a:t>
            </a:r>
            <a:r>
              <a:rPr lang="zh-CN" altLang="en-US" sz="1100">
                <a:solidFill>
                  <a:prstClr val="black"/>
                </a:solidFill>
                <a:latin typeface="+mn-ea"/>
                <a:ea typeface="+mn-ea"/>
              </a:rPr>
              <a:t>点击输入简要文字内容，文字</a:t>
            </a:r>
            <a:endParaRPr lang="zh-CN" altLang="en-US" sz="1100">
              <a:solidFill>
                <a:prstClr val="black"/>
              </a:solidFill>
              <a:latin typeface="+mn-ea"/>
              <a:ea typeface="+mn-ea"/>
            </a:endParaRPr>
          </a:p>
        </p:txBody>
      </p:sp>
      <p:sp>
        <p:nvSpPr>
          <p:cNvPr id="60" name="TextBox 22"/>
          <p:cNvSpPr txBox="1"/>
          <p:nvPr/>
        </p:nvSpPr>
        <p:spPr>
          <a:xfrm>
            <a:off x="689306" y="1607249"/>
            <a:ext cx="2952328" cy="532453"/>
          </a:xfrm>
          <a:prstGeom prst="rect">
            <a:avLst/>
          </a:prstGeom>
          <a:noFill/>
        </p:spPr>
        <p:txBody>
          <a:bodyPr wrap="square" rtlCol="0">
            <a:spAutoFit/>
          </a:bodyPr>
          <a:lstStyle/>
          <a:p>
            <a:pPr>
              <a:lnSpc>
                <a:spcPct val="130000"/>
              </a:lnSpc>
              <a:defRPr/>
            </a:pPr>
            <a:r>
              <a:rPr lang="zh-CN" altLang="en-US" sz="1100" smtClean="0">
                <a:solidFill>
                  <a:prstClr val="black"/>
                </a:solidFill>
                <a:latin typeface="+mn-ea"/>
                <a:ea typeface="+mn-ea"/>
              </a:rPr>
              <a:t>点击</a:t>
            </a:r>
            <a:r>
              <a:rPr lang="zh-CN" altLang="en-US" sz="1100">
                <a:solidFill>
                  <a:prstClr val="black"/>
                </a:solidFill>
                <a:latin typeface="+mn-ea"/>
                <a:ea typeface="+mn-ea"/>
              </a:rPr>
              <a:t>输入简要文字内容，文字内容需概括精炼，不用多余的文字修饰，言简意赅的</a:t>
            </a:r>
            <a:r>
              <a:rPr lang="zh-CN" altLang="en-US" sz="1100" smtClean="0">
                <a:solidFill>
                  <a:prstClr val="black"/>
                </a:solidFill>
                <a:latin typeface="+mn-ea"/>
                <a:ea typeface="+mn-ea"/>
              </a:rPr>
              <a:t>说明</a:t>
            </a:r>
            <a:endParaRPr lang="zh-CN" altLang="en-US" sz="1100">
              <a:solidFill>
                <a:prstClr val="black"/>
              </a:solidFill>
              <a:latin typeface="+mn-ea"/>
              <a:ea typeface="+mn-ea"/>
            </a:endParaRPr>
          </a:p>
        </p:txBody>
      </p:sp>
      <p:cxnSp>
        <p:nvCxnSpPr>
          <p:cNvPr id="61" name="直接连接符 60"/>
          <p:cNvCxnSpPr/>
          <p:nvPr/>
        </p:nvCxnSpPr>
        <p:spPr>
          <a:xfrm flipV="1">
            <a:off x="5093920" y="1618569"/>
            <a:ext cx="1389448" cy="85809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148064" y="2933872"/>
            <a:ext cx="135636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093920" y="3243628"/>
            <a:ext cx="1350288" cy="881261"/>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4" name="组合 63"/>
          <p:cNvGrpSpPr/>
          <p:nvPr/>
        </p:nvGrpSpPr>
        <p:grpSpPr>
          <a:xfrm>
            <a:off x="5926809" y="1108730"/>
            <a:ext cx="1090590" cy="1068059"/>
            <a:chOff x="2470425" y="1106543"/>
            <a:chExt cx="1090590" cy="1068059"/>
          </a:xfrm>
        </p:grpSpPr>
        <p:grpSp>
          <p:nvGrpSpPr>
            <p:cNvPr id="65" name="组合 64"/>
            <p:cNvGrpSpPr/>
            <p:nvPr/>
          </p:nvGrpSpPr>
          <p:grpSpPr>
            <a:xfrm>
              <a:off x="2492956" y="1106543"/>
              <a:ext cx="1068059" cy="1068059"/>
              <a:chOff x="304800" y="673100"/>
              <a:chExt cx="4000500" cy="4000500"/>
            </a:xfrm>
            <a:effectLst>
              <a:outerShdw blurRad="444500" dist="254000" dir="8100000" algn="tr" rotWithShape="0">
                <a:prstClr val="black">
                  <a:alpha val="50000"/>
                </a:prstClr>
              </a:outerShdw>
            </a:effectLst>
          </p:grpSpPr>
          <p:sp>
            <p:nvSpPr>
              <p:cNvPr id="67" name="同心圆 6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n-ea"/>
                </a:endParaRPr>
              </a:p>
            </p:txBody>
          </p:sp>
          <p:sp>
            <p:nvSpPr>
              <p:cNvPr id="68" name="椭圆 6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n-ea"/>
                </a:endParaRPr>
              </a:p>
            </p:txBody>
          </p:sp>
        </p:grpSp>
        <p:sp>
          <p:nvSpPr>
            <p:cNvPr id="66" name="TextBox 43"/>
            <p:cNvSpPr txBox="1"/>
            <p:nvPr/>
          </p:nvSpPr>
          <p:spPr>
            <a:xfrm>
              <a:off x="2470425" y="1396843"/>
              <a:ext cx="1053935" cy="461665"/>
            </a:xfrm>
            <a:prstGeom prst="rect">
              <a:avLst/>
            </a:prstGeom>
            <a:noFill/>
          </p:spPr>
          <p:txBody>
            <a:bodyPr wrap="square" lIns="0" tIns="0" rIns="0" bIns="0" rtlCol="0">
              <a:spAutoFit/>
            </a:bodyPr>
            <a:lstStyle/>
            <a:p>
              <a:pPr algn="ctr"/>
              <a:r>
                <a:rPr lang="zh-CN" altLang="en-US" sz="1500" b="1" smtClean="0">
                  <a:solidFill>
                    <a:srgbClr val="022E6E"/>
                  </a:solidFill>
                  <a:latin typeface="+mn-ea"/>
                  <a:ea typeface="+mn-ea"/>
                </a:rPr>
                <a:t>标题</a:t>
              </a:r>
              <a:endParaRPr lang="en-US" altLang="zh-CN" sz="1500" b="1" smtClean="0">
                <a:solidFill>
                  <a:srgbClr val="022E6E"/>
                </a:solidFill>
                <a:latin typeface="+mn-ea"/>
                <a:ea typeface="+mn-ea"/>
              </a:endParaRPr>
            </a:p>
            <a:p>
              <a:pPr algn="ctr"/>
              <a:r>
                <a:rPr lang="zh-CN" altLang="en-US" sz="1500" b="1" smtClean="0">
                  <a:solidFill>
                    <a:srgbClr val="022E6E"/>
                  </a:solidFill>
                  <a:latin typeface="+mn-ea"/>
                  <a:ea typeface="+mn-ea"/>
                </a:rPr>
                <a:t>内容</a:t>
              </a:r>
              <a:endParaRPr lang="zh-CN" altLang="en-US" sz="1500" b="1" smtClean="0">
                <a:solidFill>
                  <a:srgbClr val="022E6E"/>
                </a:solidFill>
                <a:latin typeface="+mn-ea"/>
                <a:ea typeface="+mn-ea"/>
              </a:endParaRPr>
            </a:p>
          </p:txBody>
        </p:sp>
      </p:grpSp>
      <p:grpSp>
        <p:nvGrpSpPr>
          <p:cNvPr id="69" name="组合 68"/>
          <p:cNvGrpSpPr/>
          <p:nvPr/>
        </p:nvGrpSpPr>
        <p:grpSpPr>
          <a:xfrm>
            <a:off x="5965869" y="2303610"/>
            <a:ext cx="1068059" cy="1068059"/>
            <a:chOff x="2509485" y="2337659"/>
            <a:chExt cx="1068059" cy="1068059"/>
          </a:xfrm>
        </p:grpSpPr>
        <p:grpSp>
          <p:nvGrpSpPr>
            <p:cNvPr id="70" name="组合 69"/>
            <p:cNvGrpSpPr/>
            <p:nvPr/>
          </p:nvGrpSpPr>
          <p:grpSpPr>
            <a:xfrm>
              <a:off x="2509485" y="2337659"/>
              <a:ext cx="1068059" cy="1068059"/>
              <a:chOff x="304800" y="673100"/>
              <a:chExt cx="4000500" cy="4000500"/>
            </a:xfrm>
            <a:effectLst>
              <a:outerShdw blurRad="444500" dist="254000" dir="8100000" algn="tr" rotWithShape="0">
                <a:prstClr val="black">
                  <a:alpha val="50000"/>
                </a:prstClr>
              </a:outerShdw>
            </a:effectLst>
          </p:grpSpPr>
          <p:sp>
            <p:nvSpPr>
              <p:cNvPr id="72" name="同心圆 7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n-ea"/>
                </a:endParaRPr>
              </a:p>
            </p:txBody>
          </p:sp>
          <p:sp>
            <p:nvSpPr>
              <p:cNvPr id="73" name="椭圆 72"/>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n-ea"/>
                </a:endParaRPr>
              </a:p>
            </p:txBody>
          </p:sp>
        </p:grpSp>
        <p:sp>
          <p:nvSpPr>
            <p:cNvPr id="71" name="TextBox 52"/>
            <p:cNvSpPr txBox="1"/>
            <p:nvPr/>
          </p:nvSpPr>
          <p:spPr>
            <a:xfrm>
              <a:off x="2535078" y="2643055"/>
              <a:ext cx="1025937" cy="461665"/>
            </a:xfrm>
            <a:prstGeom prst="rect">
              <a:avLst/>
            </a:prstGeom>
            <a:noFill/>
          </p:spPr>
          <p:txBody>
            <a:bodyPr wrap="square" lIns="0" tIns="0" rIns="0" bIns="0" rtlCol="0">
              <a:spAutoFit/>
            </a:bodyPr>
            <a:lstStyle/>
            <a:p>
              <a:pPr algn="ctr"/>
              <a:r>
                <a:rPr lang="zh-CN" altLang="en-US" sz="1500" b="1">
                  <a:solidFill>
                    <a:srgbClr val="022E6E"/>
                  </a:solidFill>
                  <a:latin typeface="+mn-ea"/>
                  <a:ea typeface="+mn-ea"/>
                </a:rPr>
                <a:t>标题</a:t>
              </a:r>
              <a:endParaRPr lang="en-US" altLang="zh-CN" sz="1500" b="1">
                <a:solidFill>
                  <a:srgbClr val="022E6E"/>
                </a:solidFill>
                <a:latin typeface="+mn-ea"/>
                <a:ea typeface="+mn-ea"/>
              </a:endParaRPr>
            </a:p>
            <a:p>
              <a:pPr algn="ctr"/>
              <a:r>
                <a:rPr lang="zh-CN" altLang="en-US" sz="1500" b="1">
                  <a:solidFill>
                    <a:srgbClr val="022E6E"/>
                  </a:solidFill>
                  <a:latin typeface="+mn-ea"/>
                  <a:ea typeface="+mn-ea"/>
                </a:rPr>
                <a:t>内容</a:t>
              </a:r>
              <a:endParaRPr lang="zh-CN" altLang="en-US" sz="1500" b="1">
                <a:solidFill>
                  <a:srgbClr val="022E6E"/>
                </a:solidFill>
                <a:latin typeface="+mn-ea"/>
                <a:ea typeface="+mn-ea"/>
              </a:endParaRPr>
            </a:p>
          </p:txBody>
        </p:sp>
      </p:grpSp>
      <p:grpSp>
        <p:nvGrpSpPr>
          <p:cNvPr id="74" name="组合 73"/>
          <p:cNvGrpSpPr/>
          <p:nvPr/>
        </p:nvGrpSpPr>
        <p:grpSpPr>
          <a:xfrm>
            <a:off x="5939228" y="3545813"/>
            <a:ext cx="1081044" cy="1068059"/>
            <a:chOff x="2482844" y="3579862"/>
            <a:chExt cx="1081044" cy="1068059"/>
          </a:xfrm>
        </p:grpSpPr>
        <p:grpSp>
          <p:nvGrpSpPr>
            <p:cNvPr id="75" name="组合 74"/>
            <p:cNvGrpSpPr/>
            <p:nvPr/>
          </p:nvGrpSpPr>
          <p:grpSpPr>
            <a:xfrm>
              <a:off x="2495829" y="3579862"/>
              <a:ext cx="1068059" cy="1068059"/>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n-ea"/>
                </a:endParaRPr>
              </a:p>
            </p:txBody>
          </p:sp>
          <p:sp>
            <p:nvSpPr>
              <p:cNvPr id="78" name="椭圆 77"/>
              <p:cNvSpPr/>
              <p:nvPr/>
            </p:nvSpPr>
            <p:spPr>
              <a:xfrm>
                <a:off x="392111" y="760414"/>
                <a:ext cx="3825875" cy="3825878"/>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00">
                  <a:solidFill>
                    <a:srgbClr val="022E6E"/>
                  </a:solidFill>
                  <a:latin typeface="+mn-ea"/>
                </a:endParaRPr>
              </a:p>
            </p:txBody>
          </p:sp>
        </p:grpSp>
        <p:sp>
          <p:nvSpPr>
            <p:cNvPr id="76" name="TextBox 56"/>
            <p:cNvSpPr txBox="1"/>
            <p:nvPr/>
          </p:nvSpPr>
          <p:spPr>
            <a:xfrm>
              <a:off x="2482844" y="3853085"/>
              <a:ext cx="1076003" cy="461665"/>
            </a:xfrm>
            <a:prstGeom prst="rect">
              <a:avLst/>
            </a:prstGeom>
            <a:noFill/>
          </p:spPr>
          <p:txBody>
            <a:bodyPr wrap="square" lIns="0" tIns="0" rIns="0" bIns="0" rtlCol="0">
              <a:spAutoFit/>
            </a:bodyPr>
            <a:lstStyle/>
            <a:p>
              <a:pPr algn="ctr"/>
              <a:r>
                <a:rPr lang="zh-CN" altLang="en-US" sz="1500" b="1">
                  <a:solidFill>
                    <a:srgbClr val="022E6E"/>
                  </a:solidFill>
                  <a:latin typeface="+mn-ea"/>
                  <a:ea typeface="+mn-ea"/>
                </a:rPr>
                <a:t>标题</a:t>
              </a:r>
              <a:endParaRPr lang="en-US" altLang="zh-CN" sz="1500" b="1">
                <a:solidFill>
                  <a:srgbClr val="022E6E"/>
                </a:solidFill>
                <a:latin typeface="+mn-ea"/>
                <a:ea typeface="+mn-ea"/>
              </a:endParaRPr>
            </a:p>
            <a:p>
              <a:pPr algn="ctr"/>
              <a:r>
                <a:rPr lang="zh-CN" altLang="en-US" sz="1500" b="1">
                  <a:solidFill>
                    <a:srgbClr val="022E6E"/>
                  </a:solidFill>
                  <a:latin typeface="+mn-ea"/>
                  <a:ea typeface="+mn-ea"/>
                </a:rPr>
                <a:t>内容</a:t>
              </a:r>
              <a:endParaRPr lang="zh-CN" altLang="en-US" sz="1500" b="1">
                <a:solidFill>
                  <a:srgbClr val="022E6E"/>
                </a:solidFill>
                <a:latin typeface="+mn-ea"/>
                <a:ea typeface="+mn-ea"/>
              </a:endParaRPr>
            </a:p>
          </p:txBody>
        </p:sp>
      </p:grpSp>
      <p:grpSp>
        <p:nvGrpSpPr>
          <p:cNvPr id="79" name="组合 78"/>
          <p:cNvGrpSpPr/>
          <p:nvPr/>
        </p:nvGrpSpPr>
        <p:grpSpPr>
          <a:xfrm>
            <a:off x="3834056" y="2071264"/>
            <a:ext cx="1458024" cy="1458024"/>
            <a:chOff x="792868" y="618113"/>
            <a:chExt cx="1314008" cy="1314008"/>
          </a:xfrm>
        </p:grpSpPr>
        <p:grpSp>
          <p:nvGrpSpPr>
            <p:cNvPr id="80" name="组合 79"/>
            <p:cNvGrpSpPr/>
            <p:nvPr/>
          </p:nvGrpSpPr>
          <p:grpSpPr>
            <a:xfrm>
              <a:off x="792868" y="618113"/>
              <a:ext cx="1314008" cy="1314008"/>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black"/>
                  </a:solidFill>
                  <a:latin typeface="+mn-ea"/>
                </a:endParaRPr>
              </a:p>
            </p:txBody>
          </p:sp>
          <p:sp>
            <p:nvSpPr>
              <p:cNvPr id="83" name="椭圆 82"/>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sp>
          <p:nvSpPr>
            <p:cNvPr id="81" name="椭圆 80"/>
            <p:cNvSpPr/>
            <p:nvPr/>
          </p:nvSpPr>
          <p:spPr>
            <a:xfrm>
              <a:off x="859391" y="680166"/>
              <a:ext cx="1188000" cy="1188000"/>
            </a:xfrm>
            <a:prstGeom prst="ellipse">
              <a:avLst/>
            </a:prstGeom>
            <a:blipFill dpi="0" rotWithShape="1">
              <a:blip r:embed="rId3"/>
              <a:stretch>
                <a:fillRect l="-5000" r="-5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endParaRPr>
            </a:p>
          </p:txBody>
        </p:sp>
      </p:grpSp>
      <p:grpSp>
        <p:nvGrpSpPr>
          <p:cNvPr id="84" name="组合 83"/>
          <p:cNvGrpSpPr/>
          <p:nvPr/>
        </p:nvGrpSpPr>
        <p:grpSpPr>
          <a:xfrm>
            <a:off x="1553402" y="1108730"/>
            <a:ext cx="1356392" cy="432536"/>
            <a:chOff x="814328" y="3219334"/>
            <a:chExt cx="1356392" cy="432536"/>
          </a:xfrm>
        </p:grpSpPr>
        <p:grpSp>
          <p:nvGrpSpPr>
            <p:cNvPr id="85" name="组合 84"/>
            <p:cNvGrpSpPr/>
            <p:nvPr/>
          </p:nvGrpSpPr>
          <p:grpSpPr>
            <a:xfrm>
              <a:off x="814328" y="3219334"/>
              <a:ext cx="1356392" cy="432536"/>
              <a:chOff x="2173927" y="3285519"/>
              <a:chExt cx="1721136" cy="548848"/>
            </a:xfrm>
          </p:grpSpPr>
          <p:grpSp>
            <p:nvGrpSpPr>
              <p:cNvPr id="89" name="组合 88"/>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91" name="圆角矩形 90"/>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sp>
              <p:nvSpPr>
                <p:cNvPr id="92" name="圆角矩形 91"/>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grpSp>
          <p:sp>
            <p:nvSpPr>
              <p:cNvPr id="90" name="椭圆 89"/>
              <p:cNvSpPr/>
              <p:nvPr/>
            </p:nvSpPr>
            <p:spPr>
              <a:xfrm>
                <a:off x="2307128" y="3420211"/>
                <a:ext cx="279463" cy="279463"/>
              </a:xfrm>
              <a:prstGeom prst="ellipse">
                <a:avLst/>
              </a:prstGeom>
              <a:solidFill>
                <a:srgbClr val="022E6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grpSp>
        <p:sp>
          <p:nvSpPr>
            <p:cNvPr id="86" name="TextBox 75"/>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mtClean="0">
                  <a:solidFill>
                    <a:srgbClr val="022E6E"/>
                  </a:solidFill>
                  <a:latin typeface="+mn-ea"/>
                  <a:ea typeface="+mn-ea"/>
                </a:rPr>
                <a:t>标题内容</a:t>
              </a:r>
              <a:endParaRPr lang="zh-CN" altLang="en-US">
                <a:solidFill>
                  <a:srgbClr val="022E6E"/>
                </a:solidFill>
                <a:latin typeface="+mn-ea"/>
                <a:ea typeface="+mn-ea"/>
              </a:endParaRPr>
            </a:p>
          </p:txBody>
        </p:sp>
      </p:grpSp>
      <p:sp>
        <p:nvSpPr>
          <p:cNvPr id="93" name="TextBox 81"/>
          <p:cNvSpPr txBox="1"/>
          <p:nvPr/>
        </p:nvSpPr>
        <p:spPr>
          <a:xfrm>
            <a:off x="689306" y="2903393"/>
            <a:ext cx="2952328" cy="532453"/>
          </a:xfrm>
          <a:prstGeom prst="rect">
            <a:avLst/>
          </a:prstGeom>
          <a:noFill/>
        </p:spPr>
        <p:txBody>
          <a:bodyPr wrap="square" rtlCol="0">
            <a:spAutoFit/>
          </a:bodyPr>
          <a:lstStyle/>
          <a:p>
            <a:pPr>
              <a:lnSpc>
                <a:spcPct val="130000"/>
              </a:lnSpc>
              <a:defRPr/>
            </a:pPr>
            <a:r>
              <a:rPr lang="zh-CN" altLang="en-US" sz="1100">
                <a:solidFill>
                  <a:prstClr val="black"/>
                </a:solidFill>
                <a:latin typeface="+mn-ea"/>
                <a:ea typeface="+mn-ea"/>
              </a:rPr>
              <a:t>点击输入简要文字内容，文字内容需概括精炼，不用多余的文字修饰，言简意赅的说明</a:t>
            </a:r>
            <a:endParaRPr lang="zh-CN" altLang="en-US" sz="1100">
              <a:solidFill>
                <a:prstClr val="black"/>
              </a:solidFill>
              <a:latin typeface="+mn-ea"/>
              <a:ea typeface="+mn-ea"/>
            </a:endParaRPr>
          </a:p>
        </p:txBody>
      </p:sp>
      <p:sp>
        <p:nvSpPr>
          <p:cNvPr id="94" name="TextBox 82"/>
          <p:cNvSpPr txBox="1"/>
          <p:nvPr/>
        </p:nvSpPr>
        <p:spPr>
          <a:xfrm>
            <a:off x="689306" y="4127529"/>
            <a:ext cx="2952328" cy="532453"/>
          </a:xfrm>
          <a:prstGeom prst="rect">
            <a:avLst/>
          </a:prstGeom>
          <a:noFill/>
        </p:spPr>
        <p:txBody>
          <a:bodyPr wrap="square" rtlCol="0">
            <a:spAutoFit/>
          </a:bodyPr>
          <a:lstStyle/>
          <a:p>
            <a:pPr>
              <a:lnSpc>
                <a:spcPct val="130000"/>
              </a:lnSpc>
              <a:defRPr/>
            </a:pPr>
            <a:r>
              <a:rPr lang="zh-CN" altLang="en-US" sz="1100">
                <a:solidFill>
                  <a:prstClr val="black"/>
                </a:solidFill>
                <a:latin typeface="+mn-ea"/>
                <a:ea typeface="+mn-ea"/>
              </a:rPr>
              <a:t>点击输入简要文字内容，文字内容需概括精炼，不用多余的文字修饰，言简意赅的说明</a:t>
            </a:r>
            <a:endParaRPr lang="zh-CN" altLang="en-US" sz="1100">
              <a:solidFill>
                <a:prstClr val="black"/>
              </a:solidFill>
              <a:latin typeface="+mn-ea"/>
              <a:ea typeface="+mn-ea"/>
            </a:endParaRPr>
          </a:p>
        </p:txBody>
      </p:sp>
      <p:grpSp>
        <p:nvGrpSpPr>
          <p:cNvPr id="95" name="组合 94"/>
          <p:cNvGrpSpPr/>
          <p:nvPr/>
        </p:nvGrpSpPr>
        <p:grpSpPr>
          <a:xfrm>
            <a:off x="1553402" y="2341810"/>
            <a:ext cx="1356392" cy="432536"/>
            <a:chOff x="814328" y="3219334"/>
            <a:chExt cx="1356392" cy="432536"/>
          </a:xfrm>
        </p:grpSpPr>
        <p:grpSp>
          <p:nvGrpSpPr>
            <p:cNvPr id="96" name="组合 95"/>
            <p:cNvGrpSpPr/>
            <p:nvPr/>
          </p:nvGrpSpPr>
          <p:grpSpPr>
            <a:xfrm>
              <a:off x="814328" y="3219334"/>
              <a:ext cx="1356392" cy="432536"/>
              <a:chOff x="2173927" y="3285519"/>
              <a:chExt cx="1721136" cy="548848"/>
            </a:xfrm>
          </p:grpSpPr>
          <p:grpSp>
            <p:nvGrpSpPr>
              <p:cNvPr id="98" name="组合 97"/>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00" name="圆角矩形 99"/>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sp>
              <p:nvSpPr>
                <p:cNvPr id="101" name="圆角矩形 100"/>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grpSp>
          <p:sp>
            <p:nvSpPr>
              <p:cNvPr id="99" name="椭圆 98"/>
              <p:cNvSpPr/>
              <p:nvPr/>
            </p:nvSpPr>
            <p:spPr>
              <a:xfrm>
                <a:off x="2307128" y="3420211"/>
                <a:ext cx="279463" cy="279463"/>
              </a:xfrm>
              <a:prstGeom prst="ellipse">
                <a:avLst/>
              </a:prstGeom>
              <a:solidFill>
                <a:srgbClr val="022E6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grpSp>
        <p:sp>
          <p:nvSpPr>
            <p:cNvPr id="97" name="TextBox 86"/>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mtClean="0">
                  <a:solidFill>
                    <a:srgbClr val="022E6E"/>
                  </a:solidFill>
                  <a:latin typeface="+mn-ea"/>
                  <a:ea typeface="+mn-ea"/>
                </a:rPr>
                <a:t>标题内容</a:t>
              </a:r>
              <a:endParaRPr lang="zh-CN" altLang="en-US">
                <a:solidFill>
                  <a:srgbClr val="022E6E"/>
                </a:solidFill>
                <a:latin typeface="+mn-ea"/>
                <a:ea typeface="+mn-ea"/>
              </a:endParaRPr>
            </a:p>
          </p:txBody>
        </p:sp>
      </p:grpSp>
      <p:grpSp>
        <p:nvGrpSpPr>
          <p:cNvPr id="102" name="组合 101"/>
          <p:cNvGrpSpPr/>
          <p:nvPr/>
        </p:nvGrpSpPr>
        <p:grpSpPr>
          <a:xfrm>
            <a:off x="1553401" y="3563857"/>
            <a:ext cx="1356392" cy="432536"/>
            <a:chOff x="814328" y="3219334"/>
            <a:chExt cx="1356392" cy="432536"/>
          </a:xfrm>
        </p:grpSpPr>
        <p:grpSp>
          <p:nvGrpSpPr>
            <p:cNvPr id="103" name="组合 102"/>
            <p:cNvGrpSpPr/>
            <p:nvPr/>
          </p:nvGrpSpPr>
          <p:grpSpPr>
            <a:xfrm>
              <a:off x="814328" y="3219334"/>
              <a:ext cx="1356392" cy="432536"/>
              <a:chOff x="2173927" y="3285519"/>
              <a:chExt cx="1721136" cy="548848"/>
            </a:xfrm>
          </p:grpSpPr>
          <p:grpSp>
            <p:nvGrpSpPr>
              <p:cNvPr id="105" name="组合 104"/>
              <p:cNvGrpSpPr/>
              <p:nvPr/>
            </p:nvGrpSpPr>
            <p:grpSpPr>
              <a:xfrm>
                <a:off x="2173927" y="3285519"/>
                <a:ext cx="1721136" cy="548848"/>
                <a:chOff x="4304043" y="1286668"/>
                <a:chExt cx="3837944" cy="2757793"/>
              </a:xfrm>
              <a:effectLst>
                <a:outerShdw blurRad="381000" dist="254000" dir="8100000" algn="tr" rotWithShape="0">
                  <a:prstClr val="black">
                    <a:alpha val="40000"/>
                  </a:prstClr>
                </a:outerShdw>
              </a:effectLst>
            </p:grpSpPr>
            <p:sp>
              <p:nvSpPr>
                <p:cNvPr id="107" name="圆角矩形 106"/>
                <p:cNvSpPr/>
                <p:nvPr/>
              </p:nvSpPr>
              <p:spPr>
                <a:xfrm>
                  <a:off x="4304043" y="1286668"/>
                  <a:ext cx="3837944" cy="2757793"/>
                </a:xfrm>
                <a:prstGeom prst="roundRect">
                  <a:avLst/>
                </a:prstGeom>
                <a:gradFill>
                  <a:gsLst>
                    <a:gs pos="62000">
                      <a:schemeClr val="bg1">
                        <a:lumMod val="95000"/>
                      </a:schemeClr>
                    </a:gs>
                    <a:gs pos="0">
                      <a:schemeClr val="bg1"/>
                    </a:gs>
                    <a:gs pos="100000">
                      <a:schemeClr val="bg1">
                        <a:lumMod val="85000"/>
                      </a:schemeClr>
                    </a:gs>
                    <a:gs pos="0">
                      <a:schemeClr val="bg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sp>
              <p:nvSpPr>
                <p:cNvPr id="108" name="圆角矩形 107"/>
                <p:cNvSpPr/>
                <p:nvPr/>
              </p:nvSpPr>
              <p:spPr>
                <a:xfrm>
                  <a:off x="4351927" y="1373342"/>
                  <a:ext cx="3742173" cy="2584452"/>
                </a:xfrm>
                <a:prstGeom prst="roundRect">
                  <a:avLst/>
                </a:prstGeom>
                <a:gradFill>
                  <a:gsLst>
                    <a:gs pos="42000">
                      <a:srgbClr val="F0F0F0"/>
                    </a:gs>
                    <a:gs pos="0">
                      <a:schemeClr val="bg1"/>
                    </a:gs>
                    <a:gs pos="100000">
                      <a:schemeClr val="bg1">
                        <a:lumMod val="85000"/>
                      </a:schemeClr>
                    </a:gs>
                    <a:gs pos="0">
                      <a:schemeClr val="bg1"/>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grpSp>
          <p:sp>
            <p:nvSpPr>
              <p:cNvPr id="106" name="椭圆 105"/>
              <p:cNvSpPr/>
              <p:nvPr/>
            </p:nvSpPr>
            <p:spPr>
              <a:xfrm>
                <a:off x="2307128" y="3420211"/>
                <a:ext cx="279463" cy="279463"/>
              </a:xfrm>
              <a:prstGeom prst="ellipse">
                <a:avLst/>
              </a:prstGeom>
              <a:solidFill>
                <a:srgbClr val="022E6E"/>
              </a:solidFill>
              <a:ln>
                <a:noFill/>
              </a:ln>
              <a:effectLst>
                <a:outerShdw blurRad="88900" dist="63500" dir="8100000" algn="tr" rotWithShape="0">
                  <a:prstClr val="black">
                    <a:alpha val="5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latin typeface="+mn-ea"/>
                </a:endParaRPr>
              </a:p>
            </p:txBody>
          </p:sp>
        </p:grpSp>
        <p:sp>
          <p:nvSpPr>
            <p:cNvPr id="104" name="TextBox 93"/>
            <p:cNvSpPr txBox="1"/>
            <p:nvPr/>
          </p:nvSpPr>
          <p:spPr>
            <a:xfrm>
              <a:off x="1224127" y="3331792"/>
              <a:ext cx="787838" cy="215444"/>
            </a:xfrm>
            <a:prstGeom prst="rect">
              <a:avLst/>
            </a:prstGeom>
            <a:noFill/>
          </p:spPr>
          <p:txBody>
            <a:bodyPr wrap="square" lIns="0" tIns="0" rIns="0" bIns="0" rtlCol="0">
              <a:spAutoFit/>
            </a:bodyPr>
            <a:lstStyle>
              <a:defPPr>
                <a:defRPr lang="zh-CN"/>
              </a:defPPr>
              <a:lvl1pPr algn="ctr">
                <a:defRPr sz="1400" b="1">
                  <a:solidFill>
                    <a:schemeClr val="bg1"/>
                  </a:solidFill>
                  <a:latin typeface="微软雅黑" panose="020b0503020204020204" pitchFamily="34" charset="-122"/>
                  <a:ea typeface="微软雅黑" panose="020b0503020204020204" pitchFamily="34" charset="-122"/>
                </a:defRPr>
              </a:lvl1pPr>
            </a:lstStyle>
            <a:p>
              <a:r>
                <a:rPr lang="zh-CN" altLang="en-US" smtClean="0">
                  <a:solidFill>
                    <a:srgbClr val="022E6E"/>
                  </a:solidFill>
                  <a:latin typeface="+mn-ea"/>
                  <a:ea typeface="+mn-ea"/>
                </a:rPr>
                <a:t>标题内容</a:t>
              </a:r>
              <a:endParaRPr lang="zh-CN" altLang="en-US">
                <a:solidFill>
                  <a:srgbClr val="022E6E"/>
                </a:solidFill>
                <a:latin typeface="+mn-ea"/>
                <a:ea typeface="+mn-ea"/>
              </a:endParaRPr>
            </a:p>
          </p:txBody>
        </p:sp>
      </p:grpSp>
      <p:sp>
        <p:nvSpPr>
          <p:cNvPr id="53" name="TextBox 52"/>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mc:AlternateContent>
    <mc:Choice xmlns:p14="http://schemas.microsoft.com/office/powerpoint/2010/main" Requires="p14">
      <p:transition spd="slow" advTm="0" p14:dur="1200">
        <p14:flip dir="r"/>
      </p:transition>
    </mc:Choice>
    <mc:Fallback>
      <p:transition spd="slow" advTm="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nodeType="afterGroup">
                            <p:stCondLst>
                              <p:cond delay="500"/>
                            </p:stCondLst>
                            <p:childTnLst>
                              <p:par>
                                <p:cTn id="9" presetID="2" presetClass="entr" presetSubtype="2"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additive="base">
                                        <p:cTn id="11" dur="300" fill="hold"/>
                                        <p:tgtEl>
                                          <p:spTgt spid="84"/>
                                        </p:tgtEl>
                                        <p:attrNameLst>
                                          <p:attrName>ppt_x</p:attrName>
                                        </p:attrNameLst>
                                      </p:cBhvr>
                                      <p:tavLst>
                                        <p:tav tm="0">
                                          <p:val>
                                            <p:strVal val="1+#ppt_w/2"/>
                                          </p:val>
                                        </p:tav>
                                        <p:tav tm="100000">
                                          <p:val>
                                            <p:strVal val="#ppt_x"/>
                                          </p:val>
                                        </p:tav>
                                      </p:tavLst>
                                    </p:anim>
                                    <p:anim calcmode="lin" valueType="num">
                                      <p:cBhvr additive="base">
                                        <p:cTn id="12" dur="300" fill="hold"/>
                                        <p:tgtEl>
                                          <p:spTgt spid="84"/>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800"/>
                            </p:stCondLst>
                            <p:childTnLst>
                              <p:par>
                                <p:cTn id="14" presetID="22" presetClass="entr" presetSubtype="1" fill="hold" grpId="0" nodeType="after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up)">
                                      <p:cBhvr>
                                        <p:cTn id="16" dur="300"/>
                                        <p:tgtEl>
                                          <p:spTgt spid="60"/>
                                        </p:tgtEl>
                                      </p:cBhvr>
                                    </p:animEffect>
                                  </p:childTnLst>
                                </p:cTn>
                              </p:par>
                            </p:childTnLst>
                          </p:cTn>
                        </p:par>
                        <p:par>
                          <p:cTn id="17" fill="hold" nodeType="afterGroup">
                            <p:stCondLst>
                              <p:cond delay="1100"/>
                            </p:stCondLst>
                            <p:childTnLst>
                              <p:par>
                                <p:cTn id="18" presetID="2" presetClass="entr" presetSubtype="2" fill="hold" nodeType="afterEffect">
                                  <p:stCondLst>
                                    <p:cond delay="0"/>
                                  </p:stCondLst>
                                  <p:childTnLst>
                                    <p:set>
                                      <p:cBhvr>
                                        <p:cTn id="19" dur="1" fill="hold">
                                          <p:stCondLst>
                                            <p:cond delay="0"/>
                                          </p:stCondLst>
                                        </p:cTn>
                                        <p:tgtEl>
                                          <p:spTgt spid="95"/>
                                        </p:tgtEl>
                                        <p:attrNameLst>
                                          <p:attrName>style.visibility</p:attrName>
                                        </p:attrNameLst>
                                      </p:cBhvr>
                                      <p:to>
                                        <p:strVal val="visible"/>
                                      </p:to>
                                    </p:set>
                                    <p:anim calcmode="lin" valueType="num">
                                      <p:cBhvr additive="base">
                                        <p:cTn id="20" dur="300" fill="hold"/>
                                        <p:tgtEl>
                                          <p:spTgt spid="95"/>
                                        </p:tgtEl>
                                        <p:attrNameLst>
                                          <p:attrName>ppt_x</p:attrName>
                                        </p:attrNameLst>
                                      </p:cBhvr>
                                      <p:tavLst>
                                        <p:tav tm="0">
                                          <p:val>
                                            <p:strVal val="1+#ppt_w/2"/>
                                          </p:val>
                                        </p:tav>
                                        <p:tav tm="100000">
                                          <p:val>
                                            <p:strVal val="#ppt_x"/>
                                          </p:val>
                                        </p:tav>
                                      </p:tavLst>
                                    </p:anim>
                                    <p:anim calcmode="lin" valueType="num">
                                      <p:cBhvr additive="base">
                                        <p:cTn id="21" dur="300" fill="hold"/>
                                        <p:tgtEl>
                                          <p:spTgt spid="95"/>
                                        </p:tgtEl>
                                        <p:attrNameLst>
                                          <p:attrName>ppt_y</p:attrName>
                                        </p:attrNameLst>
                                      </p:cBhvr>
                                      <p:tavLst>
                                        <p:tav tm="0">
                                          <p:val>
                                            <p:strVal val="#ppt_y"/>
                                          </p:val>
                                        </p:tav>
                                        <p:tav tm="100000">
                                          <p:val>
                                            <p:strVal val="#ppt_y"/>
                                          </p:val>
                                        </p:tav>
                                      </p:tavLst>
                                    </p:anim>
                                  </p:childTnLst>
                                </p:cTn>
                              </p:par>
                            </p:childTnLst>
                          </p:cTn>
                        </p:par>
                        <p:par>
                          <p:cTn id="22" fill="hold" nodeType="afterGroup">
                            <p:stCondLst>
                              <p:cond delay="1400"/>
                            </p:stCondLst>
                            <p:childTnLst>
                              <p:par>
                                <p:cTn id="23" presetID="22" presetClass="entr" presetSubtype="1" fill="hold" grpId="0" nodeType="afterEffect">
                                  <p:stCondLst>
                                    <p:cond delay="0"/>
                                  </p:stCondLst>
                                  <p:childTnLst>
                                    <p:set>
                                      <p:cBhvr>
                                        <p:cTn id="24" dur="1" fill="hold">
                                          <p:stCondLst>
                                            <p:cond delay="0"/>
                                          </p:stCondLst>
                                        </p:cTn>
                                        <p:tgtEl>
                                          <p:spTgt spid="93"/>
                                        </p:tgtEl>
                                        <p:attrNameLst>
                                          <p:attrName>style.visibility</p:attrName>
                                        </p:attrNameLst>
                                      </p:cBhvr>
                                      <p:to>
                                        <p:strVal val="visible"/>
                                      </p:to>
                                    </p:set>
                                    <p:animEffect transition="in" filter="wipe(up)">
                                      <p:cBhvr>
                                        <p:cTn id="25" dur="300"/>
                                        <p:tgtEl>
                                          <p:spTgt spid="93"/>
                                        </p:tgtEl>
                                      </p:cBhvr>
                                    </p:animEffect>
                                  </p:childTnLst>
                                </p:cTn>
                              </p:par>
                            </p:childTnLst>
                          </p:cTn>
                        </p:par>
                        <p:par>
                          <p:cTn id="26" fill="hold" nodeType="afterGroup">
                            <p:stCondLst>
                              <p:cond delay="1700"/>
                            </p:stCondLst>
                            <p:childTnLst>
                              <p:par>
                                <p:cTn id="27" presetID="2" presetClass="entr" presetSubtype="2" fill="hold" nodeType="afterEffect">
                                  <p:stCondLst>
                                    <p:cond delay="0"/>
                                  </p:stCondLst>
                                  <p:childTnLst>
                                    <p:set>
                                      <p:cBhvr>
                                        <p:cTn id="28" dur="1" fill="hold">
                                          <p:stCondLst>
                                            <p:cond delay="0"/>
                                          </p:stCondLst>
                                        </p:cTn>
                                        <p:tgtEl>
                                          <p:spTgt spid="102"/>
                                        </p:tgtEl>
                                        <p:attrNameLst>
                                          <p:attrName>style.visibility</p:attrName>
                                        </p:attrNameLst>
                                      </p:cBhvr>
                                      <p:to>
                                        <p:strVal val="visible"/>
                                      </p:to>
                                    </p:set>
                                    <p:anim calcmode="lin" valueType="num">
                                      <p:cBhvr additive="base">
                                        <p:cTn id="29" dur="300" fill="hold"/>
                                        <p:tgtEl>
                                          <p:spTgt spid="102"/>
                                        </p:tgtEl>
                                        <p:attrNameLst>
                                          <p:attrName>ppt_x</p:attrName>
                                        </p:attrNameLst>
                                      </p:cBhvr>
                                      <p:tavLst>
                                        <p:tav tm="0">
                                          <p:val>
                                            <p:strVal val="1+#ppt_w/2"/>
                                          </p:val>
                                        </p:tav>
                                        <p:tav tm="100000">
                                          <p:val>
                                            <p:strVal val="#ppt_x"/>
                                          </p:val>
                                        </p:tav>
                                      </p:tavLst>
                                    </p:anim>
                                    <p:anim calcmode="lin" valueType="num">
                                      <p:cBhvr additive="base">
                                        <p:cTn id="30" dur="300" fill="hold"/>
                                        <p:tgtEl>
                                          <p:spTgt spid="102"/>
                                        </p:tgtEl>
                                        <p:attrNameLst>
                                          <p:attrName>ppt_y</p:attrName>
                                        </p:attrNameLst>
                                      </p:cBhvr>
                                      <p:tavLst>
                                        <p:tav tm="0">
                                          <p:val>
                                            <p:strVal val="#ppt_y"/>
                                          </p:val>
                                        </p:tav>
                                        <p:tav tm="100000">
                                          <p:val>
                                            <p:strVal val="#ppt_y"/>
                                          </p:val>
                                        </p:tav>
                                      </p:tavLst>
                                    </p:anim>
                                  </p:childTnLst>
                                </p:cTn>
                              </p:par>
                            </p:childTnLst>
                          </p:cTn>
                        </p:par>
                        <p:par>
                          <p:cTn id="31" fill="hold" nodeType="afterGroup">
                            <p:stCondLst>
                              <p:cond delay="2000"/>
                            </p:stCondLst>
                            <p:childTnLst>
                              <p:par>
                                <p:cTn id="32" presetID="22" presetClass="entr" presetSubtype="1" fill="hold" grpId="0" nodeType="afterEffect">
                                  <p:stCondLst>
                                    <p:cond delay="0"/>
                                  </p:stCondLst>
                                  <p:childTnLst>
                                    <p:set>
                                      <p:cBhvr>
                                        <p:cTn id="33" dur="1" fill="hold">
                                          <p:stCondLst>
                                            <p:cond delay="0"/>
                                          </p:stCondLst>
                                        </p:cTn>
                                        <p:tgtEl>
                                          <p:spTgt spid="94"/>
                                        </p:tgtEl>
                                        <p:attrNameLst>
                                          <p:attrName>style.visibility</p:attrName>
                                        </p:attrNameLst>
                                      </p:cBhvr>
                                      <p:to>
                                        <p:strVal val="visible"/>
                                      </p:to>
                                    </p:set>
                                    <p:animEffect transition="in" filter="wipe(up)">
                                      <p:cBhvr>
                                        <p:cTn id="34" dur="300"/>
                                        <p:tgtEl>
                                          <p:spTgt spid="94"/>
                                        </p:tgtEl>
                                      </p:cBhvr>
                                    </p:animEffect>
                                  </p:childTnLst>
                                </p:cTn>
                              </p:par>
                              <p:par>
                                <p:cTn id="35" presetID="1" presetClass="entr" presetSubtype="0" fill="hold" nodeType="withEffect">
                                  <p:stCondLst>
                                    <p:cond delay="0"/>
                                  </p:stCondLst>
                                  <p:childTnLst>
                                    <p:set>
                                      <p:cBhvr>
                                        <p:cTn id="36" dur="1" fill="hold">
                                          <p:stCondLst>
                                            <p:cond delay="0"/>
                                          </p:stCondLst>
                                        </p:cTn>
                                        <p:tgtEl>
                                          <p:spTgt spid="79"/>
                                        </p:tgtEl>
                                        <p:attrNameLst>
                                          <p:attrName>style.visibility</p:attrName>
                                        </p:attrNameLst>
                                      </p:cBhvr>
                                      <p:to>
                                        <p:strVal val="visible"/>
                                      </p:to>
                                    </p:set>
                                  </p:childTnLst>
                                </p:cTn>
                              </p:par>
                              <p:par>
                                <p:cTn id="37" presetID="49" presetClass="path" presetSubtype="0" accel="50000" fill="hold" nodeType="withEffect">
                                  <p:stCondLst>
                                    <p:cond delay="0"/>
                                  </p:stCondLst>
                                  <p:childTnLst>
                                    <p:animMotion origin="layout" path="M 3.05556E-06 -4.93827E-06 L 0.17847 0.88797" pathEditMode="relative" rAng="0" ptsTypes="AA">
                                      <p:cBhvr>
                                        <p:cTn id="38" dur="600" spd="-100000" fill="hold"/>
                                        <p:tgtEl>
                                          <p:spTgt spid="79"/>
                                        </p:tgtEl>
                                        <p:attrNameLst>
                                          <p:attrName>ppt_x</p:attrName>
                                          <p:attrName>ppt_y</p:attrName>
                                        </p:attrNameLst>
                                      </p:cBhvr>
                                      <p:rCtr x="8924" y="44383"/>
                                    </p:animMotion>
                                  </p:childTnLst>
                                </p:cTn>
                              </p:par>
                            </p:childTnLst>
                          </p:cTn>
                        </p:par>
                        <p:par>
                          <p:cTn id="39" fill="hold" nodeType="afterGroup">
                            <p:stCondLst>
                              <p:cond delay="2600"/>
                            </p:stCondLst>
                            <p:childTnLst>
                              <p:par>
                                <p:cTn id="40" presetID="22" presetClass="entr" presetSubtype="8"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left)">
                                      <p:cBhvr>
                                        <p:cTn id="42" dur="500"/>
                                        <p:tgtEl>
                                          <p:spTgt spid="61"/>
                                        </p:tgtEl>
                                      </p:cBhvr>
                                    </p:animEffect>
                                  </p:childTnLst>
                                </p:cTn>
                              </p:par>
                              <p:par>
                                <p:cTn id="43" presetID="22" presetClass="entr" presetSubtype="8"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wipe(left)">
                                      <p:cBhvr>
                                        <p:cTn id="45" dur="500"/>
                                        <p:tgtEl>
                                          <p:spTgt spid="62"/>
                                        </p:tgtEl>
                                      </p:cBhvr>
                                    </p:animEffect>
                                  </p:childTnLst>
                                </p:cTn>
                              </p:par>
                              <p:par>
                                <p:cTn id="46" presetID="22" presetClass="entr" presetSubtype="8" fill="hold"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wipe(left)">
                                      <p:cBhvr>
                                        <p:cTn id="48" dur="500"/>
                                        <p:tgtEl>
                                          <p:spTgt spid="63"/>
                                        </p:tgtEl>
                                      </p:cBhvr>
                                    </p:animEffect>
                                  </p:childTnLst>
                                </p:cTn>
                              </p:par>
                            </p:childTnLst>
                          </p:cTn>
                        </p:par>
                        <p:par>
                          <p:cTn id="49" fill="hold" nodeType="afterGroup">
                            <p:stCondLst>
                              <p:cond delay="3100"/>
                            </p:stCondLst>
                            <p:childTnLst>
                              <p:par>
                                <p:cTn id="50" presetID="53" presetClass="entr" presetSubtype="16" fill="hold" nodeType="afterEffect">
                                  <p:stCondLst>
                                    <p:cond delay="0"/>
                                  </p:stCondLst>
                                  <p:childTnLst>
                                    <p:set>
                                      <p:cBhvr>
                                        <p:cTn id="51" dur="1" fill="hold">
                                          <p:stCondLst>
                                            <p:cond delay="0"/>
                                          </p:stCondLst>
                                        </p:cTn>
                                        <p:tgtEl>
                                          <p:spTgt spid="64"/>
                                        </p:tgtEl>
                                        <p:attrNameLst>
                                          <p:attrName>style.visibility</p:attrName>
                                        </p:attrNameLst>
                                      </p:cBhvr>
                                      <p:to>
                                        <p:strVal val="visible"/>
                                      </p:to>
                                    </p:set>
                                    <p:anim calcmode="lin" valueType="num">
                                      <p:cBhvr>
                                        <p:cTn id="52" dur="500" fill="hold"/>
                                        <p:tgtEl>
                                          <p:spTgt spid="64"/>
                                        </p:tgtEl>
                                        <p:attrNameLst>
                                          <p:attrName>ppt_w</p:attrName>
                                        </p:attrNameLst>
                                      </p:cBhvr>
                                      <p:tavLst>
                                        <p:tav tm="0">
                                          <p:val>
                                            <p:fltVal val="0"/>
                                          </p:val>
                                        </p:tav>
                                        <p:tav tm="100000">
                                          <p:val>
                                            <p:strVal val="#ppt_w"/>
                                          </p:val>
                                        </p:tav>
                                      </p:tavLst>
                                    </p:anim>
                                    <p:anim calcmode="lin" valueType="num">
                                      <p:cBhvr>
                                        <p:cTn id="53" dur="500" fill="hold"/>
                                        <p:tgtEl>
                                          <p:spTgt spid="64"/>
                                        </p:tgtEl>
                                        <p:attrNameLst>
                                          <p:attrName>ppt_h</p:attrName>
                                        </p:attrNameLst>
                                      </p:cBhvr>
                                      <p:tavLst>
                                        <p:tav tm="0">
                                          <p:val>
                                            <p:fltVal val="0"/>
                                          </p:val>
                                        </p:tav>
                                        <p:tav tm="100000">
                                          <p:val>
                                            <p:strVal val="#ppt_h"/>
                                          </p:val>
                                        </p:tav>
                                      </p:tavLst>
                                    </p:anim>
                                    <p:animEffect transition="in" filter="fade">
                                      <p:cBhvr>
                                        <p:cTn id="54" dur="500"/>
                                        <p:tgtEl>
                                          <p:spTgt spid="64"/>
                                        </p:tgtEl>
                                      </p:cBhvr>
                                    </p:animEffect>
                                  </p:childTnLst>
                                </p:cTn>
                              </p:par>
                              <p:par>
                                <p:cTn id="55" presetID="53" presetClass="entr" presetSubtype="16" fill="hold" nodeType="with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p:cTn id="57" dur="500" fill="hold"/>
                                        <p:tgtEl>
                                          <p:spTgt spid="69"/>
                                        </p:tgtEl>
                                        <p:attrNameLst>
                                          <p:attrName>ppt_w</p:attrName>
                                        </p:attrNameLst>
                                      </p:cBhvr>
                                      <p:tavLst>
                                        <p:tav tm="0">
                                          <p:val>
                                            <p:fltVal val="0"/>
                                          </p:val>
                                        </p:tav>
                                        <p:tav tm="100000">
                                          <p:val>
                                            <p:strVal val="#ppt_w"/>
                                          </p:val>
                                        </p:tav>
                                      </p:tavLst>
                                    </p:anim>
                                    <p:anim calcmode="lin" valueType="num">
                                      <p:cBhvr>
                                        <p:cTn id="58" dur="500" fill="hold"/>
                                        <p:tgtEl>
                                          <p:spTgt spid="69"/>
                                        </p:tgtEl>
                                        <p:attrNameLst>
                                          <p:attrName>ppt_h</p:attrName>
                                        </p:attrNameLst>
                                      </p:cBhvr>
                                      <p:tavLst>
                                        <p:tav tm="0">
                                          <p:val>
                                            <p:fltVal val="0"/>
                                          </p:val>
                                        </p:tav>
                                        <p:tav tm="100000">
                                          <p:val>
                                            <p:strVal val="#ppt_h"/>
                                          </p:val>
                                        </p:tav>
                                      </p:tavLst>
                                    </p:anim>
                                    <p:animEffect transition="in" filter="fade">
                                      <p:cBhvr>
                                        <p:cTn id="59" dur="500"/>
                                        <p:tgtEl>
                                          <p:spTgt spid="69"/>
                                        </p:tgtEl>
                                      </p:cBhvr>
                                    </p:animEffect>
                                  </p:childTnLst>
                                </p:cTn>
                              </p:par>
                              <p:par>
                                <p:cTn id="60" presetID="53" presetClass="entr" presetSubtype="16" fill="hold" nodeType="withEffect">
                                  <p:stCondLst>
                                    <p:cond delay="0"/>
                                  </p:stCondLst>
                                  <p:childTnLst>
                                    <p:set>
                                      <p:cBhvr>
                                        <p:cTn id="61" dur="1" fill="hold">
                                          <p:stCondLst>
                                            <p:cond delay="0"/>
                                          </p:stCondLst>
                                        </p:cTn>
                                        <p:tgtEl>
                                          <p:spTgt spid="74"/>
                                        </p:tgtEl>
                                        <p:attrNameLst>
                                          <p:attrName>style.visibility</p:attrName>
                                        </p:attrNameLst>
                                      </p:cBhvr>
                                      <p:to>
                                        <p:strVal val="visible"/>
                                      </p:to>
                                    </p:set>
                                    <p:anim calcmode="lin" valueType="num">
                                      <p:cBhvr>
                                        <p:cTn id="62" dur="500" fill="hold"/>
                                        <p:tgtEl>
                                          <p:spTgt spid="74"/>
                                        </p:tgtEl>
                                        <p:attrNameLst>
                                          <p:attrName>ppt_w</p:attrName>
                                        </p:attrNameLst>
                                      </p:cBhvr>
                                      <p:tavLst>
                                        <p:tav tm="0">
                                          <p:val>
                                            <p:fltVal val="0"/>
                                          </p:val>
                                        </p:tav>
                                        <p:tav tm="100000">
                                          <p:val>
                                            <p:strVal val="#ppt_w"/>
                                          </p:val>
                                        </p:tav>
                                      </p:tavLst>
                                    </p:anim>
                                    <p:anim calcmode="lin" valueType="num">
                                      <p:cBhvr>
                                        <p:cTn id="63" dur="500" fill="hold"/>
                                        <p:tgtEl>
                                          <p:spTgt spid="74"/>
                                        </p:tgtEl>
                                        <p:attrNameLst>
                                          <p:attrName>ppt_h</p:attrName>
                                        </p:attrNameLst>
                                      </p:cBhvr>
                                      <p:tavLst>
                                        <p:tav tm="0">
                                          <p:val>
                                            <p:fltVal val="0"/>
                                          </p:val>
                                        </p:tav>
                                        <p:tav tm="100000">
                                          <p:val>
                                            <p:strVal val="#ppt_h"/>
                                          </p:val>
                                        </p:tav>
                                      </p:tavLst>
                                    </p:anim>
                                    <p:animEffect transition="in" filter="fade">
                                      <p:cBhvr>
                                        <p:cTn id="64" dur="500"/>
                                        <p:tgtEl>
                                          <p:spTgt spid="74"/>
                                        </p:tgtEl>
                                      </p:cBhvr>
                                    </p:animEffect>
                                  </p:childTnLst>
                                </p:cTn>
                              </p:par>
                            </p:childTnLst>
                          </p:cTn>
                        </p:par>
                        <p:par>
                          <p:cTn id="65" fill="hold" nodeType="afterGroup">
                            <p:stCondLst>
                              <p:cond delay="3600"/>
                            </p:stCondLst>
                            <p:childTnLst>
                              <p:par>
                                <p:cTn id="66" presetID="22" presetClass="entr" presetSubtype="8" fill="hold" grpId="0" nodeType="afterEffect">
                                  <p:stCondLst>
                                    <p:cond delay="0"/>
                                  </p:stCondLst>
                                  <p:childTnLst>
                                    <p:set>
                                      <p:cBhvr>
                                        <p:cTn id="67" dur="1" fill="hold">
                                          <p:stCondLst>
                                            <p:cond delay="0"/>
                                          </p:stCondLst>
                                        </p:cTn>
                                        <p:tgtEl>
                                          <p:spTgt spid="57"/>
                                        </p:tgtEl>
                                        <p:attrNameLst>
                                          <p:attrName>style.visibility</p:attrName>
                                        </p:attrNameLst>
                                      </p:cBhvr>
                                      <p:to>
                                        <p:strVal val="visible"/>
                                      </p:to>
                                    </p:set>
                                    <p:animEffect transition="in" filter="wipe(left)">
                                      <p:cBhvr>
                                        <p:cTn id="68" dur="500"/>
                                        <p:tgtEl>
                                          <p:spTgt spid="57"/>
                                        </p:tgtEl>
                                      </p:cBhvr>
                                    </p:animEffect>
                                  </p:childTnLst>
                                </p:cTn>
                              </p:par>
                              <p:par>
                                <p:cTn id="69" presetID="22" presetClass="entr" presetSubtype="8" fill="hold" grpId="0" nodeType="withEffect">
                                  <p:stCondLst>
                                    <p:cond delay="100"/>
                                  </p:stCondLst>
                                  <p:childTnLst>
                                    <p:set>
                                      <p:cBhvr>
                                        <p:cTn id="70" dur="1" fill="hold">
                                          <p:stCondLst>
                                            <p:cond delay="0"/>
                                          </p:stCondLst>
                                        </p:cTn>
                                        <p:tgtEl>
                                          <p:spTgt spid="58"/>
                                        </p:tgtEl>
                                        <p:attrNameLst>
                                          <p:attrName>style.visibility</p:attrName>
                                        </p:attrNameLst>
                                      </p:cBhvr>
                                      <p:to>
                                        <p:strVal val="visible"/>
                                      </p:to>
                                    </p:set>
                                    <p:animEffect transition="in" filter="wipe(left)">
                                      <p:cBhvr>
                                        <p:cTn id="71" dur="500"/>
                                        <p:tgtEl>
                                          <p:spTgt spid="58"/>
                                        </p:tgtEl>
                                      </p:cBhvr>
                                    </p:animEffect>
                                  </p:childTnLst>
                                </p:cTn>
                              </p:par>
                              <p:par>
                                <p:cTn id="72" presetID="22" presetClass="entr" presetSubtype="8" fill="hold" grpId="0" nodeType="withEffect">
                                  <p:stCondLst>
                                    <p:cond delay="200"/>
                                  </p:stCondLst>
                                  <p:childTnLst>
                                    <p:set>
                                      <p:cBhvr>
                                        <p:cTn id="73" dur="1" fill="hold">
                                          <p:stCondLst>
                                            <p:cond delay="0"/>
                                          </p:stCondLst>
                                        </p:cTn>
                                        <p:tgtEl>
                                          <p:spTgt spid="59"/>
                                        </p:tgtEl>
                                        <p:attrNameLst>
                                          <p:attrName>style.visibility</p:attrName>
                                        </p:attrNameLst>
                                      </p:cBhvr>
                                      <p:to>
                                        <p:strVal val="visible"/>
                                      </p:to>
                                    </p:set>
                                    <p:animEffect transition="in" filter="wipe(left)">
                                      <p:cBhvr>
                                        <p:cTn id="7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8" grpId="0"/>
      <p:bldP spid="59" grpId="0"/>
      <p:bldP spid="60" grpId="0"/>
      <p:bldP spid="93" grpId="0"/>
      <p:bldP spid="94" grpId="0"/>
      <p:bldP spid="53"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5" name="TextBox 37"/>
          <p:cNvSpPr>
            <a:spLocks noChangeArrowheads="1"/>
          </p:cNvSpPr>
          <p:nvPr/>
        </p:nvSpPr>
        <p:spPr bwMode="auto">
          <a:xfrm>
            <a:off x="2699792" y="2931790"/>
            <a:ext cx="3625011" cy="992981"/>
          </a:xfrm>
          <a:prstGeom prst="rect">
            <a:avLst/>
          </a:prstGeom>
          <a:noFill/>
          <a:ln>
            <a:noFill/>
          </a:ln>
        </p:spPr>
        <p:txBody>
          <a:bodyPr lIns="68576" tIns="34289" rIns="68576" bIns="34289">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sym typeface="Calibri" panose="020f0502020204030204" pitchFamily="34" charset="0"/>
              </a:defRPr>
            </a:lvl9pPr>
          </a:lstStyle>
          <a:p>
            <a:pPr algn="ctr" defTabSz="685800" fontAlgn="auto">
              <a:spcBef>
                <a:spcPct val="0"/>
              </a:spcBef>
              <a:spcAft>
                <a:spcPct val="0"/>
              </a:spcAft>
              <a:buNone/>
              <a:defRPr/>
            </a:pPr>
            <a:r>
              <a:rPr lang="zh-CN" altLang="en-US" sz="6000" b="1">
                <a:solidFill>
                  <a:srgbClr val="022E6E"/>
                </a:solidFill>
                <a:latin typeface="Arial" panose="020b0604020202020204" pitchFamily="34" charset="0"/>
                <a:ea typeface="微软雅黑" panose="020b0503020204020204" pitchFamily="34" charset="-122"/>
                <a:cs typeface="Arial" panose="020b0604020202020204" pitchFamily="34" charset="0"/>
              </a:rPr>
              <a:t>谢谢欣赏</a:t>
            </a:r>
            <a:endParaRPr lang="zh-CN" altLang="en-US" sz="6000" b="1">
              <a:solidFill>
                <a:srgbClr val="022E6E"/>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TextBox 138"/>
          <p:cNvSpPr txBox="1"/>
          <p:nvPr/>
        </p:nvSpPr>
        <p:spPr>
          <a:xfrm>
            <a:off x="3662192" y="3912864"/>
            <a:ext cx="1683544" cy="253604"/>
          </a:xfrm>
          <a:prstGeom prst="rect">
            <a:avLst/>
          </a:prstGeom>
          <a:noFill/>
        </p:spPr>
        <p:txBody>
          <a:bodyPr wrap="none" lIns="68576" tIns="34288" rIns="68576" bIns="34288">
            <a:spAutoFit/>
          </a:bodyPr>
          <a:lstStyle/>
          <a:p>
            <a:pPr algn="ctr" defTabSz="685800" fontAlgn="auto">
              <a:spcBef>
                <a:spcPct val="0"/>
              </a:spcBef>
              <a:spcAft>
                <a:spcPct val="0"/>
              </a:spcAft>
              <a:defRPr/>
            </a:pPr>
            <a:r>
              <a:rPr lang="en-US" altLang="zh-CN" sz="1200">
                <a:solidFill>
                  <a:srgbClr val="022E6E"/>
                </a:solidFill>
                <a:latin typeface="微软雅黑" panose="020b0503020204020204" pitchFamily="34" charset="-122"/>
                <a:ea typeface="微软雅黑" panose="020b0503020204020204" pitchFamily="34" charset="-122"/>
              </a:rPr>
              <a:t>Thanks</a:t>
            </a:r>
            <a:r>
              <a:rPr lang="zh-CN" altLang="en-US" sz="1200">
                <a:solidFill>
                  <a:srgbClr val="022E6E"/>
                </a:solidFill>
                <a:latin typeface="微软雅黑" panose="020b0503020204020204" pitchFamily="34" charset="-122"/>
                <a:ea typeface="微软雅黑" panose="020b0503020204020204" pitchFamily="34" charset="-122"/>
              </a:rPr>
              <a:t> </a:t>
            </a:r>
            <a:r>
              <a:rPr lang="en-US" altLang="zh-CN" sz="1200">
                <a:solidFill>
                  <a:srgbClr val="022E6E"/>
                </a:solidFill>
                <a:latin typeface="微软雅黑" panose="020b0503020204020204" pitchFamily="34" charset="-122"/>
                <a:ea typeface="微软雅黑" panose="020b0503020204020204" pitchFamily="34" charset="-122"/>
              </a:rPr>
              <a:t>For</a:t>
            </a:r>
            <a:r>
              <a:rPr lang="zh-CN" altLang="en-US" sz="1200">
                <a:solidFill>
                  <a:srgbClr val="022E6E"/>
                </a:solidFill>
                <a:latin typeface="微软雅黑" panose="020b0503020204020204" pitchFamily="34" charset="-122"/>
                <a:ea typeface="微软雅黑" panose="020b0503020204020204" pitchFamily="34" charset="-122"/>
              </a:rPr>
              <a:t> </a:t>
            </a:r>
            <a:r>
              <a:rPr lang="en-US" altLang="zh-CN" sz="1200">
                <a:solidFill>
                  <a:srgbClr val="022E6E"/>
                </a:solidFill>
                <a:latin typeface="微软雅黑" panose="020b0503020204020204" pitchFamily="34" charset="-122"/>
                <a:ea typeface="微软雅黑" panose="020b0503020204020204" pitchFamily="34" charset="-122"/>
              </a:rPr>
              <a:t>Watching</a:t>
            </a:r>
            <a:endParaRPr lang="zh-CN" altLang="en-US" sz="1200">
              <a:solidFill>
                <a:srgbClr val="022E6E"/>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5531" y="1013683"/>
            <a:ext cx="2246589" cy="1891710"/>
          </a:xfrm>
          <a:prstGeom prst="rect">
            <a:avLst/>
          </a:prstGeom>
        </p:spPr>
      </p:pic>
    </p:spTree>
  </p:cSld>
  <p:clrMapOvr>
    <a:masterClrMapping/>
  </p:clrMapOvr>
  <mc:AlternateContent>
    <mc:Choice xmlns:p14="http://schemas.microsoft.com/office/powerpoint/2010/main" Requires="p14">
      <p:transition spd="slow" advTm="0" p14:dur="2500">
        <p:checker/>
      </p:transition>
    </mc:Choice>
    <mc:Fallback>
      <p:transition spd="slow" advTm="0">
        <p:checker/>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nodeType="afterGroup">
                            <p:stCondLst>
                              <p:cond delay="500"/>
                            </p:stCondLst>
                            <p:childTnLst>
                              <p:par>
                                <p:cTn id="9" presetID="12" presetClass="entr" presetSubtype="1"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750"/>
                                        <p:tgtEl>
                                          <p:spTgt spid="35"/>
                                        </p:tgtEl>
                                        <p:attrNameLst>
                                          <p:attrName>ppt_y</p:attrName>
                                        </p:attrNameLst>
                                      </p:cBhvr>
                                      <p:tavLst>
                                        <p:tav tm="0">
                                          <p:val>
                                            <p:strVal val="#ppt_y-#ppt_h*1.125000"/>
                                          </p:val>
                                        </p:tav>
                                        <p:tav tm="100000">
                                          <p:val>
                                            <p:strVal val="#ppt_y"/>
                                          </p:val>
                                        </p:tav>
                                      </p:tavLst>
                                    </p:anim>
                                    <p:animEffect transition="in" filter="wipe(down)">
                                      <p:cBhvr>
                                        <p:cTn id="12" dur="750"/>
                                        <p:tgtEl>
                                          <p:spTgt spid="35"/>
                                        </p:tgtEl>
                                      </p:cBhvr>
                                    </p:animEffect>
                                  </p:childTnLst>
                                </p:cTn>
                              </p:par>
                            </p:childTnLst>
                          </p:cTn>
                        </p:par>
                        <p:par>
                          <p:cTn id="13" fill="hold" nodeType="afterGroup">
                            <p:stCondLst>
                              <p:cond delay="1250"/>
                            </p:stCondLst>
                            <p:childTnLst>
                              <p:par>
                                <p:cTn id="14" presetID="1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additive="base">
                                        <p:cTn id="16" dur="500"/>
                                        <p:tgtEl>
                                          <p:spTgt spid="36"/>
                                        </p:tgtEl>
                                        <p:attrNameLst>
                                          <p:attrName>ppt_y</p:attrName>
                                        </p:attrNameLst>
                                      </p:cBhvr>
                                      <p:tavLst>
                                        <p:tav tm="0">
                                          <p:val>
                                            <p:strVal val="#ppt_y-#ppt_h*1.125000"/>
                                          </p:val>
                                        </p:tav>
                                        <p:tav tm="100000">
                                          <p:val>
                                            <p:strVal val="#ppt_y"/>
                                          </p:val>
                                        </p:tav>
                                      </p:tavLst>
                                    </p:anim>
                                    <p:animEffect transition="in" filter="wipe(down)">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2439554" y="1667950"/>
            <a:ext cx="335606" cy="369524"/>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4" name="矩形 3"/>
          <p:cNvSpPr/>
          <p:nvPr/>
        </p:nvSpPr>
        <p:spPr>
          <a:xfrm>
            <a:off x="2770695" y="1669736"/>
            <a:ext cx="5262578" cy="3695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199" tIns="0" rIns="101199"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080"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178356" y="1238625"/>
            <a:ext cx="5235801" cy="43557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42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08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6414156" y="1235948"/>
            <a:ext cx="480201" cy="438252"/>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44" tIns="34270" rIns="68544" bIns="34270" anchor="ctr"/>
          <a:lstStyle/>
          <a:p>
            <a:pPr algn="ctr" fontAlgn="base">
              <a:defRPr/>
            </a:pPr>
            <a:endParaRPr lang="zh-CN" altLang="en-US" sz="100" strike="noStrike" noProof="1">
              <a:solidFill>
                <a:prstClr val="white"/>
              </a:solidFill>
            </a:endParaRPr>
          </a:p>
        </p:txBody>
      </p:sp>
      <p:sp>
        <p:nvSpPr>
          <p:cNvPr id="38917" name="矩形 11"/>
          <p:cNvSpPr/>
          <p:nvPr/>
        </p:nvSpPr>
        <p:spPr>
          <a:xfrm>
            <a:off x="2220875" y="2215987"/>
            <a:ext cx="4701153" cy="951479"/>
          </a:xfrm>
          <a:prstGeom prst="rect">
            <a:avLst/>
          </a:prstGeom>
          <a:noFill/>
          <a:ln w="25400">
            <a:noFill/>
          </a:ln>
        </p:spPr>
        <p:txBody>
          <a:bodyPr lIns="68544" tIns="34270" rIns="68544" bIns="34270" anchor="ctr"/>
          <a:lstStyle/>
          <a:p>
            <a:pPr eaLnBrk="0" hangingPunct="0">
              <a:lnSpc>
                <a:spcPts val="2400"/>
              </a:lnSpc>
            </a:pP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模板下载：</a:t>
            </a:r>
            <a:r>
              <a:rPr lang="en-US" altLang="zh-CN" sz="790"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790" b="1">
                <a:solidFill>
                  <a:srgbClr val="FFC000"/>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行业</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790" b="1">
                <a:solidFill>
                  <a:srgbClr val="4A452A"/>
                </a:solidFill>
                <a:latin typeface="微软雅黑" panose="020b0503020204020204" pitchFamily="34" charset="-122"/>
                <a:ea typeface="微软雅黑" panose="020b0503020204020204" pitchFamily="34" charset="-122"/>
              </a:rPr>
              <a:t>工作</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790" b="1">
                <a:solidFill>
                  <a:srgbClr val="4A452A"/>
                </a:solidFill>
                <a:latin typeface="微软雅黑" panose="020b0503020204020204" pitchFamily="34" charset="-122"/>
                <a:ea typeface="微软雅黑" panose="020b0503020204020204" pitchFamily="34" charset="-122"/>
              </a:rPr>
              <a:t>         </a:t>
            </a:r>
            <a:r>
              <a:rPr lang="zh-CN" altLang="en-US" sz="790" b="1">
                <a:solidFill>
                  <a:srgbClr val="4A452A"/>
                </a:solidFill>
                <a:latin typeface="微软雅黑" panose="020b0503020204020204" pitchFamily="34" charset="-122"/>
                <a:ea typeface="微软雅黑" panose="020b0503020204020204" pitchFamily="34" charset="-122"/>
              </a:rPr>
              <a:t>节日</a:t>
            </a:r>
            <a:r>
              <a:rPr lang="en-US" altLang="zh-CN" sz="790" b="1">
                <a:solidFill>
                  <a:srgbClr val="4A452A"/>
                </a:solidFill>
                <a:latin typeface="微软雅黑" panose="020b0503020204020204" pitchFamily="34" charset="-122"/>
                <a:ea typeface="微软雅黑" panose="020b0503020204020204" pitchFamily="34" charset="-122"/>
              </a:rPr>
              <a:t>PPT</a:t>
            </a:r>
            <a:r>
              <a:rPr lang="zh-CN" altLang="en-US" sz="790" b="1">
                <a:solidFill>
                  <a:srgbClr val="4A452A"/>
                </a:solidFill>
                <a:latin typeface="微软雅黑" panose="020b0503020204020204" pitchFamily="34" charset="-122"/>
                <a:ea typeface="微软雅黑" panose="020b0503020204020204" pitchFamily="34" charset="-122"/>
              </a:rPr>
              <a:t>模板：</a:t>
            </a:r>
            <a:r>
              <a:rPr lang="en-US" altLang="zh-CN" sz="790"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790"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endParaRPr lang="en-US" altLang="zh-CN" sz="790"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custDataLst>
              <p:tags r:id="rId8"/>
            </p:custDataLst>
          </p:nvPr>
        </p:nvPicPr>
        <p:blipFill>
          <a:blip r:embed="rId7"/>
          <a:stretch>
            <a:fillRect/>
          </a:stretch>
        </p:blipFill>
        <p:spPr>
          <a:xfrm>
            <a:off x="3500817" y="98816"/>
            <a:ext cx="2142163" cy="1071082"/>
          </a:xfrm>
          <a:prstGeom prst="rect">
            <a:avLst/>
          </a:prstGeom>
          <a:noFill/>
          <a:ln w="9525">
            <a:noFill/>
          </a:ln>
        </p:spPr>
      </p:pic>
      <p:pic>
        <p:nvPicPr>
          <p:cNvPr id="2" name="图片 1" descr="wxewm"/>
          <p:cNvPicPr>
            <a:picLocks noChangeAspect="1"/>
          </p:cNvPicPr>
          <p:nvPr>
            <p:custDataLst>
              <p:tags r:id="rId10"/>
            </p:custDataLst>
          </p:nvPr>
        </p:nvPicPr>
        <p:blipFill>
          <a:blip r:embed="rId9"/>
          <a:stretch>
            <a:fillRect/>
          </a:stretch>
        </p:blipFill>
        <p:spPr>
          <a:xfrm>
            <a:off x="3607594" y="2908935"/>
            <a:ext cx="1929289" cy="1929289"/>
          </a:xfrm>
          <a:prstGeom prst="rect">
            <a:avLst/>
          </a:prstGeom>
        </p:spPr>
      </p:pic>
      <p:sp>
        <p:nvSpPr>
          <p:cNvPr id="5" name="文本框 4"/>
          <p:cNvSpPr txBox="1"/>
          <p:nvPr/>
        </p:nvSpPr>
        <p:spPr>
          <a:xfrm>
            <a:off x="2655094" y="4838224"/>
            <a:ext cx="3834765" cy="212090"/>
          </a:xfrm>
          <a:prstGeom prst="rect">
            <a:avLst/>
          </a:prstGeom>
          <a:noFill/>
        </p:spPr>
        <p:txBody>
          <a:bodyPr wrap="square" rtlCol="0">
            <a:spAutoFit/>
          </a:bodyPr>
          <a:lstStyle/>
          <a:p>
            <a:r>
              <a:rPr lang="zh-CN" altLang="en-US" sz="790" b="1">
                <a:solidFill>
                  <a:srgbClr val="4A452A"/>
                </a:solidFill>
                <a:latin typeface="微软雅黑" panose="020b0503020204020204" pitchFamily="34" charset="-122"/>
                <a:ea typeface="微软雅黑" panose="020b0503020204020204" pitchFamily="34" charset="-122"/>
              </a:rPr>
              <a:t>扫描关注公众号“PPT汇”收藏网站防止遗忘</a:t>
            </a:r>
            <a:r>
              <a:rPr lang="en-US" altLang="zh-CN" sz="790" b="1">
                <a:solidFill>
                  <a:srgbClr val="4A452A"/>
                </a:solidFill>
                <a:latin typeface="微软雅黑" panose="020b0503020204020204" pitchFamily="34" charset="-122"/>
                <a:ea typeface="微软雅黑" panose="020b0503020204020204" pitchFamily="34" charset="-122"/>
              </a:rPr>
              <a:t>/</a:t>
            </a:r>
            <a:r>
              <a:rPr lang="zh-CN" altLang="en-US" sz="790" b="1">
                <a:solidFill>
                  <a:srgbClr val="4A452A"/>
                </a:solidFill>
                <a:latin typeface="微软雅黑" panose="020b0503020204020204" pitchFamily="34" charset="-122"/>
                <a:ea typeface="微软雅黑" panose="020b0503020204020204" pitchFamily="34" charset="-122"/>
              </a:rPr>
              <a:t>免费获取更多精选PPT模板下载资源</a:t>
            </a:r>
            <a:endParaRPr lang="zh-CN" altLang="en-US" sz="790" b="1">
              <a:solidFill>
                <a:srgbClr val="4A452A"/>
              </a:solidFill>
              <a:latin typeface="微软雅黑" panose="020b0503020204020204" pitchFamily="34" charset="-122"/>
              <a:ea typeface="微软雅黑" panose="020b0503020204020204" pitchFamily="34" charset="-122"/>
            </a:endParaRPr>
          </a:p>
        </p:txBody>
      </p:sp>
    </p:spTree>
  </p:cSld>
  <p:clrMapOvr>
    <a:masterClrMapping/>
  </p:clrMapOvr>
  <p:transition spd="med" advClick="0" advTm="0">
    <p:push dir="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68" y="-10478"/>
            <a:ext cx="9136856" cy="51706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algn="ctr"/>
            <a:endParaRPr lang="zh-CN" altLang="en-US"/>
          </a:p>
        </p:txBody>
      </p:sp>
      <p:sp>
        <p:nvSpPr>
          <p:cNvPr id="7" name="矩形 6"/>
          <p:cNvSpPr/>
          <p:nvPr/>
        </p:nvSpPr>
        <p:spPr>
          <a:xfrm>
            <a:off x="476" y="1211580"/>
            <a:ext cx="9143524" cy="928211"/>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685800" rtl="0" eaLnBrk="1" latinLnBrk="0" hangingPunct="1">
              <a:defRPr sz="1350" kern="1200">
                <a:solidFill>
                  <a:srgbClr val="FFFFFF"/>
                </a:solidFill>
                <a:latin typeface="Arial"/>
                <a:ea typeface="+mn-ea"/>
                <a:cs typeface="+mn-cs"/>
              </a:defRPr>
            </a:lvl1pPr>
            <a:lvl2pPr marL="342900" algn="l" defTabSz="685800" rtl="0" eaLnBrk="1" latinLnBrk="0" hangingPunct="1">
              <a:defRPr sz="1350" kern="1200">
                <a:solidFill>
                  <a:srgbClr val="FFFFFF"/>
                </a:solidFill>
                <a:latin typeface="Arial"/>
                <a:ea typeface="+mn-ea"/>
                <a:cs typeface="+mn-cs"/>
              </a:defRPr>
            </a:lvl2pPr>
            <a:lvl3pPr marL="685800" algn="l" defTabSz="685800" rtl="0" eaLnBrk="1" latinLnBrk="0" hangingPunct="1">
              <a:defRPr sz="1350" kern="1200">
                <a:solidFill>
                  <a:srgbClr val="FFFFFF"/>
                </a:solidFill>
                <a:latin typeface="Arial"/>
                <a:ea typeface="+mn-ea"/>
                <a:cs typeface="+mn-cs"/>
              </a:defRPr>
            </a:lvl3pPr>
            <a:lvl4pPr marL="1028700" algn="l" defTabSz="685800" rtl="0" eaLnBrk="1" latinLnBrk="0" hangingPunct="1">
              <a:defRPr sz="1350" kern="1200">
                <a:solidFill>
                  <a:srgbClr val="FFFFFF"/>
                </a:solidFill>
                <a:latin typeface="Arial"/>
                <a:ea typeface="+mn-ea"/>
                <a:cs typeface="+mn-cs"/>
              </a:defRPr>
            </a:lvl4pPr>
            <a:lvl5pPr marL="1371600" algn="l" defTabSz="685800" rtl="0" eaLnBrk="1" latinLnBrk="0" hangingPunct="1">
              <a:defRPr sz="1350" kern="1200">
                <a:solidFill>
                  <a:srgbClr val="FFFFFF"/>
                </a:solidFill>
                <a:latin typeface="Arial"/>
                <a:ea typeface="+mn-ea"/>
                <a:cs typeface="+mn-cs"/>
              </a:defRPr>
            </a:lvl5pPr>
            <a:lvl6pPr marL="1714500" algn="l" defTabSz="685800" rtl="0" eaLnBrk="1" latinLnBrk="0" hangingPunct="1">
              <a:defRPr sz="1350" kern="1200">
                <a:solidFill>
                  <a:srgbClr val="FFFFFF"/>
                </a:solidFill>
                <a:latin typeface="Arial"/>
                <a:ea typeface="+mn-ea"/>
                <a:cs typeface="+mn-cs"/>
              </a:defRPr>
            </a:lvl6pPr>
            <a:lvl7pPr marL="2057400" algn="l" defTabSz="685800" rtl="0" eaLnBrk="1" latinLnBrk="0" hangingPunct="1">
              <a:defRPr sz="1350" kern="1200">
                <a:solidFill>
                  <a:srgbClr val="FFFFFF"/>
                </a:solidFill>
                <a:latin typeface="Arial"/>
                <a:ea typeface="+mn-ea"/>
                <a:cs typeface="+mn-cs"/>
              </a:defRPr>
            </a:lvl7pPr>
            <a:lvl8pPr marL="2400300" algn="l" defTabSz="685800" rtl="0" eaLnBrk="1" latinLnBrk="0" hangingPunct="1">
              <a:defRPr sz="1350" kern="1200">
                <a:solidFill>
                  <a:srgbClr val="FFFFFF"/>
                </a:solidFill>
                <a:latin typeface="Arial"/>
                <a:ea typeface="+mn-ea"/>
                <a:cs typeface="+mn-cs"/>
              </a:defRPr>
            </a:lvl8pPr>
            <a:lvl9pPr marL="2743200" algn="l" defTabSz="685800" rtl="0" eaLnBrk="1" latinLnBrk="0" hangingPunct="1">
              <a:defRPr sz="1350" kern="1200">
                <a:solidFill>
                  <a:srgbClr val="FFFFFF"/>
                </a:solidFill>
                <a:latin typeface="Arial"/>
                <a:ea typeface="+mn-ea"/>
                <a:cs typeface="+mn-cs"/>
              </a:defRPr>
            </a:lvl9pPr>
          </a:lstStyle>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100"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085" b="1" i="0" u="none" strike="noStrike" kern="1200" cap="none" spc="15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6858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081" b="1" i="0" u="none" strike="noStrike" kern="1200" cap="none" spc="15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095500" y="2336006"/>
            <a:ext cx="4950619" cy="1473517"/>
          </a:xfrm>
          <a:prstGeom prst="rect">
            <a:avLst/>
          </a:prstGeom>
          <a:noFill/>
          <a:ln w="25400">
            <a:noFill/>
          </a:ln>
        </p:spPr>
        <p:txBody>
          <a:bodyPr wrap="none" lIns="68540" tIns="34268" rIns="68540" bIns="34268" anchor="ctr">
            <a:no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algn="ctr" eaLnBrk="0" hangingPunct="0">
              <a:lnSpc>
                <a:spcPts val="1800"/>
              </a:lnSpc>
            </a:pPr>
            <a:r>
              <a:rPr lang="en-US" altLang="zh-CN" sz="21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1800" b="1" spc="15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1800"/>
              </a:lnSpc>
            </a:pPr>
            <a:endParaRPr lang="en-US" altLang="zh-CN" sz="1800" b="1">
              <a:solidFill>
                <a:schemeClr val="tx1"/>
              </a:solidFill>
              <a:latin typeface="+mn-ea"/>
              <a:cs typeface="+mn-ea"/>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PPT模板下载：</a:t>
            </a:r>
            <a:r>
              <a:rPr lang="en-US" altLang="zh-CN" sz="900">
                <a:latin typeface="微软雅黑" panose="020b0503020204020204" charset="-122"/>
                <a:ea typeface="微软雅黑"/>
                <a:cs typeface="微软雅黑" panose="020b0503020204020204" charset="-122"/>
                <a:hlinkClick r:id="rId4"/>
              </a:rPr>
              <a:t>www.ppthui.com/muban/</a:t>
            </a:r>
            <a:r>
              <a:rPr lang="en-US" altLang="zh-CN" sz="900" b="1">
                <a:solidFill>
                  <a:srgbClr val="FFC000"/>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行业PPT模板：</a:t>
            </a:r>
            <a:r>
              <a:rPr lang="en-US" altLang="zh-CN" sz="900">
                <a:latin typeface="微软雅黑" panose="020b0503020204020204" charset="-122"/>
                <a:ea typeface="微软雅黑"/>
                <a:cs typeface="微软雅黑" panose="020b0503020204020204" charset="-122"/>
                <a:hlinkClick r:id="rId5"/>
              </a:rPr>
              <a:t>www.ppthui.com/hangye/</a:t>
            </a:r>
            <a:endParaRPr lang="en-US" altLang="zh-CN" sz="900" b="1">
              <a:solidFill>
                <a:srgbClr val="4A452A"/>
              </a:solidFill>
              <a:latin typeface="微软雅黑" panose="020b0503020204020204" charset="-122"/>
              <a:ea typeface="微软雅黑"/>
              <a:cs typeface="微软雅黑" panose="020b0503020204020204" charset="-122"/>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工作PPT模板：</a:t>
            </a:r>
            <a:r>
              <a:rPr lang="en-US" altLang="zh-CN" sz="900">
                <a:latin typeface="微软雅黑" panose="020b0503020204020204" charset="-122"/>
                <a:ea typeface="微软雅黑"/>
                <a:cs typeface="微软雅黑" panose="020b0503020204020204" charset="-122"/>
                <a:hlinkClick r:id="rId6"/>
              </a:rPr>
              <a:t>www.ppthui.com/gongzuo/</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节日PPT模板：</a:t>
            </a:r>
            <a:r>
              <a:rPr lang="en-US" altLang="zh-CN" sz="900">
                <a:latin typeface="微软雅黑" panose="020b0503020204020204" charset="-122"/>
                <a:ea typeface="微软雅黑"/>
                <a:cs typeface="微软雅黑" panose="020b0503020204020204" charset="-122"/>
                <a:hlinkClick r:id="rId7"/>
              </a:rPr>
              <a:t>www.ppthui.com/jieri/</a:t>
            </a:r>
            <a:endParaRPr lang="en-US" altLang="zh-CN" sz="9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1800"/>
              </a:lnSpc>
            </a:pPr>
            <a:r>
              <a:rPr lang="en-US" altLang="zh-CN" sz="900" b="1">
                <a:latin typeface="微软雅黑" panose="020b0503020204020204" charset="-122"/>
                <a:ea typeface="微软雅黑"/>
                <a:cs typeface="微软雅黑" panose="020b0503020204020204" charset="-122"/>
              </a:rPr>
              <a:t>党政军事PPT：</a:t>
            </a:r>
            <a:r>
              <a:rPr lang="en-US" altLang="zh-CN" sz="900">
                <a:latin typeface="微软雅黑" panose="020b0503020204020204" charset="-122"/>
                <a:ea typeface="微软雅黑"/>
                <a:cs typeface="微软雅黑" panose="020b0503020204020204" charset="-122"/>
                <a:hlinkClick r:id="rId8"/>
              </a:rPr>
              <a:t>www.ppthui.com/dangzheng/</a:t>
            </a:r>
            <a:r>
              <a:rPr lang="en-US" altLang="zh-CN" sz="900">
                <a:solidFill>
                  <a:srgbClr val="4A452A"/>
                </a:solidFill>
                <a:latin typeface="微软雅黑" panose="020b0503020204020204" charset="-122"/>
                <a:ea typeface="微软雅黑"/>
                <a:cs typeface="微软雅黑" panose="020b0503020204020204" charset="-122"/>
              </a:rPr>
              <a:t> </a:t>
            </a:r>
            <a:r>
              <a:rPr lang="en-US" altLang="zh-CN" sz="900" b="1">
                <a:solidFill>
                  <a:srgbClr val="4A452A"/>
                </a:solidFill>
                <a:latin typeface="微软雅黑" panose="020b0503020204020204" charset="-122"/>
                <a:ea typeface="微软雅黑"/>
                <a:cs typeface="微软雅黑" panose="020b0503020204020204" charset="-122"/>
              </a:rPr>
              <a:t>    </a:t>
            </a:r>
            <a:r>
              <a:rPr lang="en-US" altLang="zh-CN" sz="900" b="1">
                <a:latin typeface="微软雅黑" panose="020b0503020204020204" charset="-122"/>
                <a:ea typeface="微软雅黑"/>
                <a:cs typeface="微软雅黑" panose="020b0503020204020204" charset="-122"/>
              </a:rPr>
              <a:t>教育说课课件：</a:t>
            </a:r>
            <a:r>
              <a:rPr lang="en-US" altLang="zh-CN" sz="900">
                <a:latin typeface="微软雅黑" panose="020b0503020204020204" charset="-122"/>
                <a:ea typeface="微软雅黑"/>
                <a:cs typeface="微软雅黑" panose="020b0503020204020204" charset="-122"/>
                <a:hlinkClick r:id="rId9"/>
              </a:rPr>
              <a:t>www.ppthui.com/jiaoyu/</a:t>
            </a:r>
            <a:endParaRPr lang="en-US" altLang="zh-CN" sz="9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3499924" y="72723"/>
            <a:ext cx="2142045" cy="1071023"/>
          </a:xfrm>
          <a:prstGeom prst="rect">
            <a:avLst/>
          </a:prstGeom>
          <a:noFill/>
          <a:ln w="9525">
            <a:noFill/>
          </a:ln>
        </p:spPr>
      </p:pic>
      <p:sp>
        <p:nvSpPr>
          <p:cNvPr id="2" name="文本框 1"/>
          <p:cNvSpPr txBox="1"/>
          <p:nvPr/>
        </p:nvSpPr>
        <p:spPr>
          <a:xfrm>
            <a:off x="1414939" y="3809524"/>
            <a:ext cx="6315551" cy="102631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模板：</a:t>
            </a:r>
            <a:r>
              <a:rPr lang="zh-CN" altLang="en-US" sz="900">
                <a:latin typeface="微软雅黑" panose="020b0503020204020204" charset="-122"/>
                <a:ea typeface="微软雅黑"/>
                <a:cs typeface="微软雅黑" panose="020b0503020204020204" charset="-122"/>
                <a:hlinkClick r:id="rId11" action="ppaction://hlinkfile"/>
              </a:rPr>
              <a:t>简洁模板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2" action="ppaction://hlinkfile"/>
              </a:rPr>
              <a:t>商务模板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3" action="ppaction://hlinkfile"/>
              </a:rPr>
              <a:t>自然风景</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4" action="ppaction://hlinkfile"/>
              </a:rPr>
              <a:t>时尚模板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5" action="ppaction://hlinkfile"/>
              </a:rPr>
              <a:t>古典模板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6" action="ppaction://hlinkfile"/>
              </a:rPr>
              <a:t>浪漫爱情</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7" action="ppaction://hlinkfile"/>
              </a:rPr>
              <a:t>卡通动漫</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8" action="ppaction://hlinkfile"/>
              </a:rPr>
              <a:t>艺术设计</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19" action="ppaction://hlinkfile"/>
              </a:rPr>
              <a:t>主题班会</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0" action="ppaction://hlinkfile"/>
              </a:rPr>
              <a:t>背景图片</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行业</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21" action="ppaction://hlinkfile"/>
              </a:rPr>
              <a:t>党政军事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2" action="ppaction://hlinkfile"/>
              </a:rPr>
              <a:t>科技模板</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3" action="ppaction://hlinkfile"/>
              </a:rPr>
              <a:t>工业机械</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4" action="ppaction://hlinkfile"/>
              </a:rPr>
              <a:t>医学医疗</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5" action="ppaction://hlinkfile"/>
              </a:rPr>
              <a:t>旅游旅行</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金融理财</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7" action="ppaction://hlinkfile"/>
              </a:rPr>
              <a:t>餐饮美食</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8" action="ppaction://hlinkfile"/>
              </a:rPr>
              <a:t>教育培训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9" action="ppaction://hlinkfile"/>
              </a:rPr>
              <a:t>教学说课</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0" action="ppaction://hlinkfile"/>
              </a:rPr>
              <a:t>营销销售</a:t>
            </a:r>
            <a:endParaRPr lang="zh-CN" altLang="en-US" sz="9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r>
              <a:rPr lang="zh-CN" altLang="en-US" sz="900" b="1">
                <a:latin typeface="微软雅黑" panose="020b0503020204020204" charset="-122"/>
                <a:ea typeface="微软雅黑"/>
                <a:cs typeface="微软雅黑" panose="020b0503020204020204" charset="-122"/>
              </a:rPr>
              <a:t>工作</a:t>
            </a:r>
            <a:r>
              <a:rPr lang="en-US" altLang="zh-CN" sz="900" b="1">
                <a:latin typeface="微软雅黑" panose="020b0503020204020204" charset="-122"/>
                <a:ea typeface="微软雅黑"/>
                <a:cs typeface="微软雅黑" panose="020b0503020204020204" charset="-122"/>
              </a:rPr>
              <a:t>PPT</a:t>
            </a:r>
            <a:r>
              <a:rPr lang="zh-CN" altLang="en-US" sz="900" b="1">
                <a:latin typeface="微软雅黑" panose="020b0503020204020204" charset="-122"/>
                <a:ea typeface="微软雅黑"/>
                <a:cs typeface="微软雅黑" panose="020b0503020204020204" charset="-122"/>
              </a:rPr>
              <a:t>：</a:t>
            </a:r>
            <a:r>
              <a:rPr lang="zh-CN" altLang="en-US" sz="900">
                <a:latin typeface="微软雅黑" panose="020b0503020204020204" charset="-122"/>
                <a:ea typeface="微软雅黑"/>
                <a:cs typeface="微软雅黑" panose="020b0503020204020204" charset="-122"/>
                <a:hlinkClick r:id="rId31" action="ppaction://hlinkfile"/>
              </a:rPr>
              <a:t>工作汇报</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2" action="ppaction://hlinkfile"/>
              </a:rPr>
              <a:t>毕业答辩</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3" action="ppaction://hlinkfile"/>
              </a:rPr>
              <a:t>工作培训</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4" action="ppaction://hlinkfile"/>
              </a:rPr>
              <a:t>述职报告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5" action="ppaction://hlinkfile"/>
              </a:rPr>
              <a:t>分析报告</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6" action="ppaction://hlinkfile"/>
              </a:rPr>
              <a:t>个人简历</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7" action="ppaction://hlinkfile"/>
              </a:rPr>
              <a:t>公司简介</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26" action="ppaction://hlinkfile"/>
              </a:rPr>
              <a:t>商业金融</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8" action="ppaction://hlinkfile"/>
              </a:rPr>
              <a:t>工作总结</a:t>
            </a:r>
            <a:r>
              <a:rPr lang="zh-CN" altLang="en-US" sz="900">
                <a:latin typeface="微软雅黑" panose="020b0503020204020204" charset="-122"/>
                <a:ea typeface="微软雅黑"/>
                <a:cs typeface="微软雅黑" panose="020b0503020204020204" charset="-122"/>
              </a:rPr>
              <a:t>丨</a:t>
            </a:r>
            <a:r>
              <a:rPr lang="zh-CN" altLang="en-US" sz="900">
                <a:latin typeface="微软雅黑" panose="020b0503020204020204" charset="-122"/>
                <a:ea typeface="微软雅黑"/>
                <a:cs typeface="微软雅黑" panose="020b0503020204020204" charset="-122"/>
                <a:hlinkClick r:id="rId39" action="ppaction://hlinkfile"/>
              </a:rPr>
              <a:t>团队管理</a:t>
            </a:r>
            <a:endParaRPr lang="zh-CN" altLang="en-US" sz="750">
              <a:latin typeface="微软雅黑" panose="020b0503020204020204" charset="-122"/>
              <a:ea typeface="微软雅黑"/>
              <a:cs typeface="微软雅黑" panose="020b0503020204020204" charset="-122"/>
            </a:endParaRPr>
          </a:p>
          <a:p>
            <a:endParaRPr lang="zh-CN" altLang="en-US" sz="675">
              <a:latin typeface="微软雅黑" panose="020b0503020204020204" charset="-122"/>
              <a:ea typeface="微软雅黑"/>
              <a:cs typeface="微软雅黑" panose="020b0503020204020204" charset="-122"/>
            </a:endParaRPr>
          </a:p>
          <a:p>
            <a:pPr algn="ctr"/>
            <a:r>
              <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05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7" name="TextBox 56"/>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grpSp>
        <p:nvGrpSpPr>
          <p:cNvPr id="58" name="组合 57"/>
          <p:cNvGrpSpPr/>
          <p:nvPr/>
        </p:nvGrpSpPr>
        <p:grpSpPr>
          <a:xfrm>
            <a:off x="2483768" y="4281310"/>
            <a:ext cx="2559550" cy="89093"/>
            <a:chOff x="4086406" y="1471949"/>
            <a:chExt cx="3341779" cy="213780"/>
          </a:xfrm>
        </p:grpSpPr>
        <p:cxnSp>
          <p:nvCxnSpPr>
            <p:cNvPr id="59" name="直接连接符 58"/>
            <p:cNvCxnSpPr/>
            <p:nvPr/>
          </p:nvCxnSpPr>
          <p:spPr>
            <a:xfrm>
              <a:off x="4086406" y="1582834"/>
              <a:ext cx="3219064" cy="7119"/>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0" name="椭圆 59"/>
            <p:cNvSpPr/>
            <p:nvPr/>
          </p:nvSpPr>
          <p:spPr>
            <a:xfrm>
              <a:off x="7318482" y="1471949"/>
              <a:ext cx="109703" cy="213780"/>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a:off x="3351102" y="3536377"/>
            <a:ext cx="1683717" cy="82277"/>
            <a:chOff x="5185725" y="1661608"/>
            <a:chExt cx="2244664" cy="109703"/>
          </a:xfrm>
        </p:grpSpPr>
        <p:cxnSp>
          <p:nvCxnSpPr>
            <p:cNvPr id="62" name="直接连接符 61"/>
            <p:cNvCxnSpPr>
              <a:endCxn id="63" idx="2"/>
            </p:cNvCxnSpPr>
            <p:nvPr/>
          </p:nvCxnSpPr>
          <p:spPr>
            <a:xfrm flipV="1">
              <a:off x="5185725" y="1716460"/>
              <a:ext cx="2134961" cy="2513"/>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椭圆 62"/>
            <p:cNvSpPr/>
            <p:nvPr/>
          </p:nvSpPr>
          <p:spPr>
            <a:xfrm>
              <a:off x="7320686" y="1661608"/>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4" name="组合 63"/>
          <p:cNvGrpSpPr/>
          <p:nvPr/>
        </p:nvGrpSpPr>
        <p:grpSpPr>
          <a:xfrm>
            <a:off x="3666485" y="2788664"/>
            <a:ext cx="1363571" cy="82277"/>
            <a:chOff x="5606181" y="1674310"/>
            <a:chExt cx="1817858" cy="109703"/>
          </a:xfrm>
        </p:grpSpPr>
        <p:cxnSp>
          <p:nvCxnSpPr>
            <p:cNvPr id="65" name="直接连接符 64"/>
            <p:cNvCxnSpPr/>
            <p:nvPr/>
          </p:nvCxnSpPr>
          <p:spPr>
            <a:xfrm flipV="1">
              <a:off x="5606181" y="1718973"/>
              <a:ext cx="1701399" cy="5094"/>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椭圆 65"/>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7" name="组合 66"/>
          <p:cNvGrpSpPr/>
          <p:nvPr/>
        </p:nvGrpSpPr>
        <p:grpSpPr>
          <a:xfrm>
            <a:off x="3323879" y="2040953"/>
            <a:ext cx="1706177" cy="82277"/>
            <a:chOff x="5149433" y="1674310"/>
            <a:chExt cx="2274606" cy="109703"/>
          </a:xfrm>
        </p:grpSpPr>
        <p:cxnSp>
          <p:nvCxnSpPr>
            <p:cNvPr id="68" name="直接连接符 67"/>
            <p:cNvCxnSpPr/>
            <p:nvPr/>
          </p:nvCxnSpPr>
          <p:spPr>
            <a:xfrm flipV="1">
              <a:off x="5149433" y="1718973"/>
              <a:ext cx="2158147" cy="6462"/>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9" name="椭圆 68"/>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0" name="组合 69"/>
          <p:cNvGrpSpPr/>
          <p:nvPr/>
        </p:nvGrpSpPr>
        <p:grpSpPr>
          <a:xfrm>
            <a:off x="2390270" y="1293240"/>
            <a:ext cx="2639786" cy="82277"/>
            <a:chOff x="3904783" y="1674310"/>
            <a:chExt cx="3519256" cy="109703"/>
          </a:xfrm>
        </p:grpSpPr>
        <p:cxnSp>
          <p:nvCxnSpPr>
            <p:cNvPr id="71" name="直接连接符 70"/>
            <p:cNvCxnSpPr/>
            <p:nvPr/>
          </p:nvCxnSpPr>
          <p:spPr>
            <a:xfrm flipV="1">
              <a:off x="3904783" y="1718973"/>
              <a:ext cx="3402797" cy="10188"/>
            </a:xfrm>
            <a:prstGeom prst="line">
              <a:avLst/>
            </a:prstGeom>
            <a:ln w="19050">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72" name="椭圆 71"/>
            <p:cNvSpPr/>
            <p:nvPr/>
          </p:nvSpPr>
          <p:spPr>
            <a:xfrm>
              <a:off x="7314336" y="1674310"/>
              <a:ext cx="109703" cy="10970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任意多边形 72"/>
          <p:cNvSpPr/>
          <p:nvPr/>
        </p:nvSpPr>
        <p:spPr>
          <a:xfrm>
            <a:off x="1863683" y="1263621"/>
            <a:ext cx="1553707" cy="3107871"/>
          </a:xfrm>
          <a:custGeom>
            <a:gdLst>
              <a:gd name="connsiteX0" fmla="*/ 0 w 2468160"/>
              <a:gd name="connsiteY0" fmla="*/ 0 h 4937688"/>
              <a:gd name="connsiteX1" fmla="*/ 251709 w 2468160"/>
              <a:gd name="connsiteY1" fmla="*/ 12711 h 4937688"/>
              <a:gd name="connsiteX2" fmla="*/ 2468160 w 2468160"/>
              <a:gd name="connsiteY2" fmla="*/ 2468844 h 4937688"/>
              <a:gd name="connsiteX3" fmla="*/ 251709 w 2468160"/>
              <a:gd name="connsiteY3" fmla="*/ 4924978 h 4937688"/>
              <a:gd name="connsiteX4" fmla="*/ 0 w 2468160"/>
              <a:gd name="connsiteY4" fmla="*/ 4937688 h 4937688"/>
              <a:gd name="connsiteX5" fmla="*/ 0 w 2468160"/>
              <a:gd name="connsiteY5" fmla="*/ 4688120 h 4937688"/>
              <a:gd name="connsiteX6" fmla="*/ 226192 w 2468160"/>
              <a:gd name="connsiteY6" fmla="*/ 4676698 h 4937688"/>
              <a:gd name="connsiteX7" fmla="*/ 2218592 w 2468160"/>
              <a:gd name="connsiteY7" fmla="*/ 2468844 h 4937688"/>
              <a:gd name="connsiteX8" fmla="*/ 226192 w 2468160"/>
              <a:gd name="connsiteY8" fmla="*/ 260990 h 4937688"/>
              <a:gd name="connsiteX9" fmla="*/ 0 w 2468160"/>
              <a:gd name="connsiteY9" fmla="*/ 249569 h 49376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8160" h="4937688">
                <a:moveTo>
                  <a:pt x="0" y="0"/>
                </a:moveTo>
                <a:lnTo>
                  <a:pt x="251709" y="12711"/>
                </a:lnTo>
                <a:cubicBezTo>
                  <a:pt x="1496657" y="139142"/>
                  <a:pt x="2468160" y="1190539"/>
                  <a:pt x="2468160" y="2468844"/>
                </a:cubicBezTo>
                <a:cubicBezTo>
                  <a:pt x="2468160" y="3747149"/>
                  <a:pt x="1496657" y="4798546"/>
                  <a:pt x="251709" y="4924978"/>
                </a:cubicBezTo>
                <a:lnTo>
                  <a:pt x="0" y="4937688"/>
                </a:lnTo>
                <a:lnTo>
                  <a:pt x="0" y="4688120"/>
                </a:lnTo>
                <a:lnTo>
                  <a:pt x="226192" y="4676698"/>
                </a:lnTo>
                <a:cubicBezTo>
                  <a:pt x="1345293" y="4563047"/>
                  <a:pt x="2218592" y="3617931"/>
                  <a:pt x="2218592" y="2468844"/>
                </a:cubicBezTo>
                <a:cubicBezTo>
                  <a:pt x="2218592" y="1319758"/>
                  <a:pt x="1345293" y="374641"/>
                  <a:pt x="226192" y="260990"/>
                </a:cubicBezTo>
                <a:lnTo>
                  <a:pt x="0" y="249569"/>
                </a:lnTo>
                <a:close/>
              </a:path>
            </a:pathLst>
          </a:custGeom>
          <a:solidFill>
            <a:schemeClr val="bg1">
              <a:lumMod val="95000"/>
            </a:schemeClr>
          </a:solidFill>
          <a:ln>
            <a:noFill/>
          </a:ln>
          <a:effectLst>
            <a:innerShdw blurRad="76200" dist="381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grpSp>
        <p:nvGrpSpPr>
          <p:cNvPr id="74" name="组合 73"/>
          <p:cNvGrpSpPr/>
          <p:nvPr/>
        </p:nvGrpSpPr>
        <p:grpSpPr>
          <a:xfrm>
            <a:off x="1807422" y="1009673"/>
            <a:ext cx="857404" cy="971669"/>
            <a:chOff x="2715260" y="1008512"/>
            <a:chExt cx="1143056" cy="1295559"/>
          </a:xfrm>
        </p:grpSpPr>
        <p:grpSp>
          <p:nvGrpSpPr>
            <p:cNvPr id="75" name="组合 74"/>
            <p:cNvGrpSpPr/>
            <p:nvPr/>
          </p:nvGrpSpPr>
          <p:grpSpPr>
            <a:xfrm>
              <a:off x="2744184" y="1008512"/>
              <a:ext cx="1114132" cy="1295559"/>
              <a:chOff x="3295850" y="2065379"/>
              <a:chExt cx="3592274" cy="4177307"/>
            </a:xfrm>
          </p:grpSpPr>
          <p:sp>
            <p:nvSpPr>
              <p:cNvPr id="77" name="圆角矩形 76"/>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78" name="Freeform 5"/>
              <p:cNvSpPr/>
              <p:nvPr/>
            </p:nvSpPr>
            <p:spPr bwMode="auto">
              <a:xfrm rot="10800000">
                <a:off x="3295850" y="2263220"/>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22E6E"/>
                  </a:solidFill>
                </a:endParaRPr>
              </a:p>
            </p:txBody>
          </p:sp>
          <p:sp>
            <p:nvSpPr>
              <p:cNvPr id="79" name="圆角矩形 78"/>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80"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22E6E"/>
                  </a:solidFill>
                </a:endParaRPr>
              </a:p>
            </p:txBody>
          </p:sp>
        </p:grpSp>
        <p:sp>
          <p:nvSpPr>
            <p:cNvPr id="76" name="文本框 88"/>
            <p:cNvSpPr txBox="1"/>
            <p:nvPr/>
          </p:nvSpPr>
          <p:spPr>
            <a:xfrm>
              <a:off x="2715260" y="1181804"/>
              <a:ext cx="876300" cy="553997"/>
            </a:xfrm>
            <a:prstGeom prst="rect">
              <a:avLst/>
            </a:prstGeom>
            <a:noFill/>
          </p:spPr>
          <p:txBody>
            <a:bodyPr wrap="square" rtlCol="0">
              <a:spAutoFit/>
            </a:bodyPr>
            <a:lstStyle/>
            <a:p>
              <a:pPr algn="ctr"/>
              <a:r>
                <a:rPr lang="en-US" altLang="zh-CN" sz="2100">
                  <a:solidFill>
                    <a:srgbClr val="022E6E"/>
                  </a:solidFill>
                  <a:latin typeface="Impact" panose="020b0806030902050204" pitchFamily="34" charset="0"/>
                </a:rPr>
                <a:t>01</a:t>
              </a:r>
              <a:endParaRPr lang="zh-CN" altLang="en-US" sz="2100">
                <a:solidFill>
                  <a:srgbClr val="022E6E"/>
                </a:solidFill>
                <a:latin typeface="Impact" panose="020b0806030902050204" pitchFamily="34" charset="0"/>
              </a:endParaRPr>
            </a:p>
          </p:txBody>
        </p:sp>
      </p:grpSp>
      <p:grpSp>
        <p:nvGrpSpPr>
          <p:cNvPr id="81" name="组合 80"/>
          <p:cNvGrpSpPr/>
          <p:nvPr/>
        </p:nvGrpSpPr>
        <p:grpSpPr>
          <a:xfrm>
            <a:off x="1786538" y="3997160"/>
            <a:ext cx="857403" cy="971669"/>
            <a:chOff x="2687418" y="4991828"/>
            <a:chExt cx="1143055" cy="1295559"/>
          </a:xfrm>
        </p:grpSpPr>
        <p:grpSp>
          <p:nvGrpSpPr>
            <p:cNvPr id="82" name="组合 81"/>
            <p:cNvGrpSpPr/>
            <p:nvPr/>
          </p:nvGrpSpPr>
          <p:grpSpPr>
            <a:xfrm>
              <a:off x="2716341" y="4991828"/>
              <a:ext cx="1114132" cy="1295559"/>
              <a:chOff x="3295850" y="2065379"/>
              <a:chExt cx="3592274" cy="4177307"/>
            </a:xfrm>
          </p:grpSpPr>
          <p:sp>
            <p:nvSpPr>
              <p:cNvPr id="84" name="圆角矩形 83"/>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85"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22E6E"/>
                  </a:solidFill>
                </a:endParaRPr>
              </a:p>
            </p:txBody>
          </p:sp>
          <p:sp>
            <p:nvSpPr>
              <p:cNvPr id="86" name="圆角矩形 85"/>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87"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22E6E"/>
                  </a:solidFill>
                </a:endParaRPr>
              </a:p>
            </p:txBody>
          </p:sp>
        </p:grpSp>
        <p:sp>
          <p:nvSpPr>
            <p:cNvPr id="83" name="文本框 89"/>
            <p:cNvSpPr txBox="1"/>
            <p:nvPr/>
          </p:nvSpPr>
          <p:spPr>
            <a:xfrm>
              <a:off x="2687418" y="5154932"/>
              <a:ext cx="876300" cy="553997"/>
            </a:xfrm>
            <a:prstGeom prst="rect">
              <a:avLst/>
            </a:prstGeom>
            <a:noFill/>
          </p:spPr>
          <p:txBody>
            <a:bodyPr wrap="square" rtlCol="0">
              <a:spAutoFit/>
            </a:bodyPr>
            <a:lstStyle/>
            <a:p>
              <a:pPr algn="ctr"/>
              <a:r>
                <a:rPr lang="en-US" altLang="zh-CN" sz="2100">
                  <a:solidFill>
                    <a:srgbClr val="022E6E"/>
                  </a:solidFill>
                  <a:latin typeface="Impact" panose="020b0806030902050204" pitchFamily="34" charset="0"/>
                </a:rPr>
                <a:t>05</a:t>
              </a:r>
              <a:endParaRPr lang="zh-CN" altLang="en-US" sz="2100">
                <a:solidFill>
                  <a:srgbClr val="022E6E"/>
                </a:solidFill>
                <a:latin typeface="Impact" panose="020b0806030902050204" pitchFamily="34" charset="0"/>
              </a:endParaRPr>
            </a:p>
          </p:txBody>
        </p:sp>
      </p:grpSp>
      <p:grpSp>
        <p:nvGrpSpPr>
          <p:cNvPr id="88" name="组合 87"/>
          <p:cNvGrpSpPr/>
          <p:nvPr/>
        </p:nvGrpSpPr>
        <p:grpSpPr>
          <a:xfrm>
            <a:off x="2684559" y="3255056"/>
            <a:ext cx="859981" cy="971669"/>
            <a:chOff x="3884624" y="4002357"/>
            <a:chExt cx="1146492" cy="1295559"/>
          </a:xfrm>
        </p:grpSpPr>
        <p:grpSp>
          <p:nvGrpSpPr>
            <p:cNvPr id="89" name="组合 88"/>
            <p:cNvGrpSpPr/>
            <p:nvPr/>
          </p:nvGrpSpPr>
          <p:grpSpPr>
            <a:xfrm>
              <a:off x="3916984" y="4002357"/>
              <a:ext cx="1114132" cy="1295559"/>
              <a:chOff x="3295850" y="2065379"/>
              <a:chExt cx="3592274" cy="4177307"/>
            </a:xfrm>
          </p:grpSpPr>
          <p:sp>
            <p:nvSpPr>
              <p:cNvPr id="91" name="圆角矩形 90"/>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92"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22E6E"/>
                  </a:solidFill>
                </a:endParaRPr>
              </a:p>
            </p:txBody>
          </p:sp>
          <p:sp>
            <p:nvSpPr>
              <p:cNvPr id="93" name="圆角矩形 92"/>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94"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22E6E"/>
                  </a:solidFill>
                </a:endParaRPr>
              </a:p>
            </p:txBody>
          </p:sp>
        </p:grpSp>
        <p:sp>
          <p:nvSpPr>
            <p:cNvPr id="90" name="文本框 90"/>
            <p:cNvSpPr txBox="1"/>
            <p:nvPr/>
          </p:nvSpPr>
          <p:spPr>
            <a:xfrm>
              <a:off x="3884624" y="4169089"/>
              <a:ext cx="876301" cy="553997"/>
            </a:xfrm>
            <a:prstGeom prst="rect">
              <a:avLst/>
            </a:prstGeom>
            <a:noFill/>
          </p:spPr>
          <p:txBody>
            <a:bodyPr wrap="square" rtlCol="0">
              <a:spAutoFit/>
            </a:bodyPr>
            <a:lstStyle/>
            <a:p>
              <a:pPr algn="ctr"/>
              <a:r>
                <a:rPr lang="en-US" altLang="zh-CN" sz="2100">
                  <a:solidFill>
                    <a:srgbClr val="022E6E"/>
                  </a:solidFill>
                  <a:latin typeface="Impact" panose="020b0806030902050204" pitchFamily="34" charset="0"/>
                </a:rPr>
                <a:t>04</a:t>
              </a:r>
              <a:endParaRPr lang="zh-CN" altLang="en-US" sz="2100">
                <a:solidFill>
                  <a:srgbClr val="022E6E"/>
                </a:solidFill>
                <a:latin typeface="Impact" panose="020b0806030902050204" pitchFamily="34" charset="0"/>
              </a:endParaRPr>
            </a:p>
          </p:txBody>
        </p:sp>
      </p:grpSp>
      <p:grpSp>
        <p:nvGrpSpPr>
          <p:cNvPr id="95" name="组合 94"/>
          <p:cNvGrpSpPr/>
          <p:nvPr/>
        </p:nvGrpSpPr>
        <p:grpSpPr>
          <a:xfrm>
            <a:off x="2684560" y="1752737"/>
            <a:ext cx="846067" cy="971669"/>
            <a:chOff x="3884624" y="1999265"/>
            <a:chExt cx="1127943" cy="1295559"/>
          </a:xfrm>
        </p:grpSpPr>
        <p:grpSp>
          <p:nvGrpSpPr>
            <p:cNvPr id="96" name="组合 95"/>
            <p:cNvGrpSpPr/>
            <p:nvPr/>
          </p:nvGrpSpPr>
          <p:grpSpPr>
            <a:xfrm>
              <a:off x="3898435" y="1999265"/>
              <a:ext cx="1114132" cy="1295559"/>
              <a:chOff x="3295850" y="2065379"/>
              <a:chExt cx="3592274" cy="4177307"/>
            </a:xfrm>
          </p:grpSpPr>
          <p:sp>
            <p:nvSpPr>
              <p:cNvPr id="98" name="圆角矩形 97"/>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99"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22E6E"/>
                  </a:solidFill>
                </a:endParaRPr>
              </a:p>
            </p:txBody>
          </p:sp>
          <p:sp>
            <p:nvSpPr>
              <p:cNvPr id="100" name="圆角矩形 99"/>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101"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22E6E"/>
                  </a:solidFill>
                </a:endParaRPr>
              </a:p>
            </p:txBody>
          </p:sp>
        </p:grpSp>
        <p:sp>
          <p:nvSpPr>
            <p:cNvPr id="97" name="文本框 91"/>
            <p:cNvSpPr txBox="1"/>
            <p:nvPr/>
          </p:nvSpPr>
          <p:spPr>
            <a:xfrm>
              <a:off x="3884624" y="2164988"/>
              <a:ext cx="876300" cy="553997"/>
            </a:xfrm>
            <a:prstGeom prst="rect">
              <a:avLst/>
            </a:prstGeom>
            <a:noFill/>
          </p:spPr>
          <p:txBody>
            <a:bodyPr wrap="square" rtlCol="0">
              <a:spAutoFit/>
            </a:bodyPr>
            <a:lstStyle/>
            <a:p>
              <a:pPr algn="ctr"/>
              <a:r>
                <a:rPr lang="en-US" altLang="zh-CN" sz="2100">
                  <a:solidFill>
                    <a:srgbClr val="022E6E"/>
                  </a:solidFill>
                  <a:latin typeface="Impact" panose="020b0806030902050204" pitchFamily="34" charset="0"/>
                </a:rPr>
                <a:t>02</a:t>
              </a:r>
              <a:endParaRPr lang="zh-CN" altLang="en-US" sz="2100">
                <a:solidFill>
                  <a:srgbClr val="022E6E"/>
                </a:solidFill>
                <a:latin typeface="Impact" panose="020b0806030902050204" pitchFamily="34" charset="0"/>
              </a:endParaRPr>
            </a:p>
          </p:txBody>
        </p:sp>
      </p:grpSp>
      <p:grpSp>
        <p:nvGrpSpPr>
          <p:cNvPr id="102" name="组合 101"/>
          <p:cNvGrpSpPr/>
          <p:nvPr/>
        </p:nvGrpSpPr>
        <p:grpSpPr>
          <a:xfrm>
            <a:off x="3026076" y="2493551"/>
            <a:ext cx="853211" cy="971669"/>
            <a:chOff x="4339919" y="2987017"/>
            <a:chExt cx="1137467" cy="1295559"/>
          </a:xfrm>
        </p:grpSpPr>
        <p:grpSp>
          <p:nvGrpSpPr>
            <p:cNvPr id="103" name="组合 102"/>
            <p:cNvGrpSpPr/>
            <p:nvPr/>
          </p:nvGrpSpPr>
          <p:grpSpPr>
            <a:xfrm>
              <a:off x="4363254" y="2987017"/>
              <a:ext cx="1114132" cy="1295559"/>
              <a:chOff x="3295850" y="2065379"/>
              <a:chExt cx="3592274" cy="4177307"/>
            </a:xfrm>
          </p:grpSpPr>
          <p:sp>
            <p:nvSpPr>
              <p:cNvPr id="105" name="圆角矩形 104"/>
              <p:cNvSpPr/>
              <p:nvPr/>
            </p:nvSpPr>
            <p:spPr>
              <a:xfrm rot="2760000">
                <a:off x="3283362" y="2637924"/>
                <a:ext cx="4177307" cy="3032217"/>
              </a:xfrm>
              <a:prstGeom prst="roundRect">
                <a:avLst>
                  <a:gd name="adj" fmla="val 47577"/>
                </a:avLst>
              </a:prstGeom>
              <a:gradFill>
                <a:gsLst>
                  <a:gs pos="0">
                    <a:schemeClr val="tx1"/>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106" name="Freeform 5"/>
              <p:cNvSpPr/>
              <p:nvPr/>
            </p:nvSpPr>
            <p:spPr bwMode="auto">
              <a:xfrm rot="10800000">
                <a:off x="3295850" y="2263222"/>
                <a:ext cx="2643765" cy="2343151"/>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03200" dist="635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srgbClr val="022E6E"/>
                  </a:solidFill>
                </a:endParaRPr>
              </a:p>
            </p:txBody>
          </p:sp>
          <p:sp>
            <p:nvSpPr>
              <p:cNvPr id="107" name="圆角矩形 106"/>
              <p:cNvSpPr/>
              <p:nvPr/>
            </p:nvSpPr>
            <p:spPr>
              <a:xfrm rot="2760000">
                <a:off x="3499201" y="2940762"/>
                <a:ext cx="3639373" cy="2369532"/>
              </a:xfrm>
              <a:prstGeom prst="roundRect">
                <a:avLst>
                  <a:gd name="adj" fmla="val 47577"/>
                </a:avLst>
              </a:prstGeom>
              <a:gradFill>
                <a:gsLst>
                  <a:gs pos="0">
                    <a:schemeClr val="tx1">
                      <a:alpha val="66000"/>
                    </a:schemeClr>
                  </a:gs>
                  <a:gs pos="100000">
                    <a:srgbClr val="E8E8E8">
                      <a:alpha val="0"/>
                    </a:srgbClr>
                  </a:gs>
                </a:gsLst>
                <a:lin ang="0" scaled="0"/>
              </a:gra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22E6E"/>
                  </a:solidFill>
                </a:endParaRPr>
              </a:p>
            </p:txBody>
          </p:sp>
          <p:sp>
            <p:nvSpPr>
              <p:cNvPr id="108" name="Freeform 5"/>
              <p:cNvSpPr/>
              <p:nvPr/>
            </p:nvSpPr>
            <p:spPr bwMode="auto">
              <a:xfrm rot="10800000">
                <a:off x="3589408" y="2523401"/>
                <a:ext cx="2056648" cy="1822794"/>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60000">
                    <a:srgbClr val="ECECEC"/>
                  </a:gs>
                  <a:gs pos="100000">
                    <a:srgbClr val="D1D1D1"/>
                  </a:gs>
                </a:gsLst>
                <a:lin ang="2700000" scaled="1"/>
              </a:gradFill>
              <a:ln w="19050">
                <a:gradFill flip="none" rotWithShape="1">
                  <a:gsLst>
                    <a:gs pos="29000">
                      <a:srgbClr val="E0E0E0"/>
                    </a:gs>
                    <a:gs pos="0">
                      <a:srgbClr val="999999"/>
                    </a:gs>
                    <a:gs pos="83000">
                      <a:schemeClr val="bg1"/>
                    </a:gs>
                  </a:gsLst>
                  <a:lin ang="2700000" scaled="1"/>
                </a:gradFill>
              </a:ln>
              <a:effectLst>
                <a:outerShdw blurRad="152400" dist="38100" dir="2700000" algn="tl" rotWithShape="0">
                  <a:prstClr val="black">
                    <a:alpha val="33000"/>
                  </a:prstClr>
                </a:outerShdw>
              </a:effectLst>
            </p:spPr>
            <p:txBody>
              <a:bodyPr vert="horz" wrap="square" lIns="91440" tIns="45720" rIns="91440" bIns="45720" numCol="1" anchor="t" anchorCtr="0" compatLnSpc="1"/>
              <a:lstStyle/>
              <a:p>
                <a:endParaRPr lang="zh-CN" altLang="en-US">
                  <a:solidFill>
                    <a:srgbClr val="022E6E"/>
                  </a:solidFill>
                </a:endParaRPr>
              </a:p>
            </p:txBody>
          </p:sp>
        </p:grpSp>
        <p:sp>
          <p:nvSpPr>
            <p:cNvPr id="104" name="文本框 92"/>
            <p:cNvSpPr txBox="1"/>
            <p:nvPr/>
          </p:nvSpPr>
          <p:spPr>
            <a:xfrm>
              <a:off x="4339919" y="3154240"/>
              <a:ext cx="876300" cy="553997"/>
            </a:xfrm>
            <a:prstGeom prst="rect">
              <a:avLst/>
            </a:prstGeom>
            <a:noFill/>
          </p:spPr>
          <p:txBody>
            <a:bodyPr wrap="square" rtlCol="0">
              <a:spAutoFit/>
            </a:bodyPr>
            <a:lstStyle/>
            <a:p>
              <a:pPr algn="ctr"/>
              <a:r>
                <a:rPr lang="en-US" altLang="zh-CN" sz="2100">
                  <a:solidFill>
                    <a:srgbClr val="022E6E"/>
                  </a:solidFill>
                  <a:latin typeface="Impact" panose="020b0806030902050204" pitchFamily="34" charset="0"/>
                </a:rPr>
                <a:t>03</a:t>
              </a:r>
              <a:endParaRPr lang="zh-CN" altLang="en-US" sz="2100">
                <a:solidFill>
                  <a:srgbClr val="022E6E"/>
                </a:solidFill>
                <a:latin typeface="Impact" panose="020b0806030902050204" pitchFamily="34" charset="0"/>
              </a:endParaRPr>
            </a:p>
          </p:txBody>
        </p:sp>
      </p:grpSp>
      <p:grpSp>
        <p:nvGrpSpPr>
          <p:cNvPr id="109" name="组合 108"/>
          <p:cNvGrpSpPr/>
          <p:nvPr/>
        </p:nvGrpSpPr>
        <p:grpSpPr>
          <a:xfrm>
            <a:off x="1154058" y="2105506"/>
            <a:ext cx="1607038" cy="1424102"/>
            <a:chOff x="1844221" y="2469624"/>
            <a:chExt cx="2142438" cy="1898802"/>
          </a:xfrm>
        </p:grpSpPr>
        <p:sp>
          <p:nvSpPr>
            <p:cNvPr id="110" name="Freeform 5"/>
            <p:cNvSpPr/>
            <p:nvPr/>
          </p:nvSpPr>
          <p:spPr bwMode="auto">
            <a:xfrm rot="10800000">
              <a:off x="1844221" y="2469624"/>
              <a:ext cx="2142438" cy="1898802"/>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254000" dist="1143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11" name="Freeform 48"/>
            <p:cNvSpPr>
              <a:spLocks noEditPoints="1"/>
            </p:cNvSpPr>
            <p:nvPr/>
          </p:nvSpPr>
          <p:spPr bwMode="auto">
            <a:xfrm>
              <a:off x="2614542" y="2730086"/>
              <a:ext cx="601794" cy="654512"/>
            </a:xfrm>
            <a:custGeom>
              <a:gdLst>
                <a:gd name="T0" fmla="*/ 189 w 311"/>
                <a:gd name="T1" fmla="*/ 220 h 339"/>
                <a:gd name="T2" fmla="*/ 209 w 311"/>
                <a:gd name="T3" fmla="*/ 163 h 339"/>
                <a:gd name="T4" fmla="*/ 221 w 311"/>
                <a:gd name="T5" fmla="*/ 120 h 339"/>
                <a:gd name="T6" fmla="*/ 221 w 311"/>
                <a:gd name="T7" fmla="*/ 120 h 339"/>
                <a:gd name="T8" fmla="*/ 222 w 311"/>
                <a:gd name="T9" fmla="*/ 116 h 339"/>
                <a:gd name="T10" fmla="*/ 222 w 311"/>
                <a:gd name="T11" fmla="*/ 112 h 339"/>
                <a:gd name="T12" fmla="*/ 223 w 311"/>
                <a:gd name="T13" fmla="*/ 109 h 339"/>
                <a:gd name="T14" fmla="*/ 223 w 311"/>
                <a:gd name="T15" fmla="*/ 105 h 339"/>
                <a:gd name="T16" fmla="*/ 223 w 311"/>
                <a:gd name="T17" fmla="*/ 102 h 339"/>
                <a:gd name="T18" fmla="*/ 224 w 311"/>
                <a:gd name="T19" fmla="*/ 98 h 339"/>
                <a:gd name="T20" fmla="*/ 224 w 311"/>
                <a:gd name="T21" fmla="*/ 95 h 339"/>
                <a:gd name="T22" fmla="*/ 224 w 311"/>
                <a:gd name="T23" fmla="*/ 92 h 339"/>
                <a:gd name="T24" fmla="*/ 223 w 311"/>
                <a:gd name="T25" fmla="*/ 89 h 339"/>
                <a:gd name="T26" fmla="*/ 223 w 311"/>
                <a:gd name="T27" fmla="*/ 87 h 339"/>
                <a:gd name="T28" fmla="*/ 223 w 311"/>
                <a:gd name="T29" fmla="*/ 85 h 339"/>
                <a:gd name="T30" fmla="*/ 223 w 311"/>
                <a:gd name="T31" fmla="*/ 83 h 339"/>
                <a:gd name="T32" fmla="*/ 223 w 311"/>
                <a:gd name="T33" fmla="*/ 82 h 339"/>
                <a:gd name="T34" fmla="*/ 223 w 311"/>
                <a:gd name="T35" fmla="*/ 81 h 339"/>
                <a:gd name="T36" fmla="*/ 223 w 311"/>
                <a:gd name="T37" fmla="*/ 81 h 339"/>
                <a:gd name="T38" fmla="*/ 108 w 311"/>
                <a:gd name="T39" fmla="*/ 36 h 339"/>
                <a:gd name="T40" fmla="*/ 78 w 311"/>
                <a:gd name="T41" fmla="*/ 55 h 339"/>
                <a:gd name="T42" fmla="*/ 77 w 311"/>
                <a:gd name="T43" fmla="*/ 59 h 339"/>
                <a:gd name="T44" fmla="*/ 76 w 311"/>
                <a:gd name="T45" fmla="*/ 64 h 339"/>
                <a:gd name="T46" fmla="*/ 76 w 311"/>
                <a:gd name="T47" fmla="*/ 69 h 339"/>
                <a:gd name="T48" fmla="*/ 75 w 311"/>
                <a:gd name="T49" fmla="*/ 74 h 339"/>
                <a:gd name="T50" fmla="*/ 75 w 311"/>
                <a:gd name="T51" fmla="*/ 78 h 339"/>
                <a:gd name="T52" fmla="*/ 76 w 311"/>
                <a:gd name="T53" fmla="*/ 83 h 339"/>
                <a:gd name="T54" fmla="*/ 76 w 311"/>
                <a:gd name="T55" fmla="*/ 87 h 339"/>
                <a:gd name="T56" fmla="*/ 77 w 311"/>
                <a:gd name="T57" fmla="*/ 92 h 339"/>
                <a:gd name="T58" fmla="*/ 77 w 311"/>
                <a:gd name="T59" fmla="*/ 96 h 339"/>
                <a:gd name="T60" fmla="*/ 78 w 311"/>
                <a:gd name="T61" fmla="*/ 100 h 339"/>
                <a:gd name="T62" fmla="*/ 79 w 311"/>
                <a:gd name="T63" fmla="*/ 104 h 339"/>
                <a:gd name="T64" fmla="*/ 80 w 311"/>
                <a:gd name="T65" fmla="*/ 106 h 339"/>
                <a:gd name="T66" fmla="*/ 84 w 311"/>
                <a:gd name="T67" fmla="*/ 119 h 339"/>
                <a:gd name="T68" fmla="*/ 92 w 311"/>
                <a:gd name="T69" fmla="*/ 161 h 339"/>
                <a:gd name="T70" fmla="*/ 104 w 311"/>
                <a:gd name="T71" fmla="*/ 238 h 339"/>
                <a:gd name="T72" fmla="*/ 0 w 311"/>
                <a:gd name="T73" fmla="*/ 339 h 339"/>
                <a:gd name="T74" fmla="*/ 148 w 311"/>
                <a:gd name="T75" fmla="*/ 271 h 339"/>
                <a:gd name="T76" fmla="*/ 146 w 311"/>
                <a:gd name="T77" fmla="*/ 249 h 339"/>
                <a:gd name="T78" fmla="*/ 175 w 311"/>
                <a:gd name="T79" fmla="*/ 258 h 339"/>
                <a:gd name="T80" fmla="*/ 174 w 311"/>
                <a:gd name="T81" fmla="*/ 339 h 339"/>
                <a:gd name="T82" fmla="*/ 216 w 311"/>
                <a:gd name="T83" fmla="*/ 244 h 339"/>
                <a:gd name="T84" fmla="*/ 81 w 311"/>
                <a:gd name="T85" fmla="*/ 139 h 339"/>
                <a:gd name="T86" fmla="*/ 93 w 311"/>
                <a:gd name="T87" fmla="*/ 136 h 339"/>
                <a:gd name="T88" fmla="*/ 105 w 311"/>
                <a:gd name="T89" fmla="*/ 72 h 339"/>
                <a:gd name="T90" fmla="*/ 211 w 311"/>
                <a:gd name="T91" fmla="*/ 131 h 339"/>
                <a:gd name="T92" fmla="*/ 222 w 311"/>
                <a:gd name="T93" fmla="*/ 130 h 339"/>
                <a:gd name="T94" fmla="*/ 183 w 311"/>
                <a:gd name="T95" fmla="*/ 201 h 339"/>
                <a:gd name="T96" fmla="*/ 96 w 311"/>
                <a:gd name="T97" fmla="*/ 158 h 339"/>
                <a:gd name="T98" fmla="*/ 166 w 311"/>
                <a:gd name="T99" fmla="*/ 245 h 339"/>
                <a:gd name="T100" fmla="*/ 117 w 311"/>
                <a:gd name="T101" fmla="*/ 225 h 339"/>
                <a:gd name="T102" fmla="*/ 152 w 311"/>
                <a:gd name="T103" fmla="*/ 220 h 339"/>
                <a:gd name="T104" fmla="*/ 185 w 311"/>
                <a:gd name="T105" fmla="*/ 222 h 33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 h="339">
                  <a:moveTo>
                    <a:pt x="216" y="244"/>
                  </a:moveTo>
                  <a:cubicBezTo>
                    <a:pt x="194" y="236"/>
                    <a:pt x="189" y="220"/>
                    <a:pt x="189" y="220"/>
                  </a:cubicBezTo>
                  <a:cubicBezTo>
                    <a:pt x="189" y="202"/>
                    <a:pt x="189" y="202"/>
                    <a:pt x="189" y="202"/>
                  </a:cubicBezTo>
                  <a:cubicBezTo>
                    <a:pt x="205" y="182"/>
                    <a:pt x="209" y="163"/>
                    <a:pt x="209" y="163"/>
                  </a:cubicBezTo>
                  <a:cubicBezTo>
                    <a:pt x="212" y="160"/>
                    <a:pt x="218" y="154"/>
                    <a:pt x="218" y="154"/>
                  </a:cubicBezTo>
                  <a:cubicBezTo>
                    <a:pt x="229" y="137"/>
                    <a:pt x="225" y="116"/>
                    <a:pt x="221" y="120"/>
                  </a:cubicBezTo>
                  <a:cubicBezTo>
                    <a:pt x="221" y="120"/>
                    <a:pt x="221" y="121"/>
                    <a:pt x="220" y="122"/>
                  </a:cubicBezTo>
                  <a:cubicBezTo>
                    <a:pt x="220" y="121"/>
                    <a:pt x="221" y="121"/>
                    <a:pt x="221" y="120"/>
                  </a:cubicBezTo>
                  <a:cubicBezTo>
                    <a:pt x="221" y="120"/>
                    <a:pt x="221" y="119"/>
                    <a:pt x="221" y="119"/>
                  </a:cubicBezTo>
                  <a:cubicBezTo>
                    <a:pt x="221" y="118"/>
                    <a:pt x="221" y="117"/>
                    <a:pt x="222" y="116"/>
                  </a:cubicBezTo>
                  <a:cubicBezTo>
                    <a:pt x="222" y="116"/>
                    <a:pt x="222" y="116"/>
                    <a:pt x="222" y="115"/>
                  </a:cubicBezTo>
                  <a:cubicBezTo>
                    <a:pt x="222" y="114"/>
                    <a:pt x="222" y="113"/>
                    <a:pt x="222" y="112"/>
                  </a:cubicBezTo>
                  <a:cubicBezTo>
                    <a:pt x="222" y="112"/>
                    <a:pt x="222" y="112"/>
                    <a:pt x="222" y="111"/>
                  </a:cubicBezTo>
                  <a:cubicBezTo>
                    <a:pt x="223" y="110"/>
                    <a:pt x="223" y="110"/>
                    <a:pt x="223" y="109"/>
                  </a:cubicBezTo>
                  <a:cubicBezTo>
                    <a:pt x="223" y="108"/>
                    <a:pt x="223" y="108"/>
                    <a:pt x="223" y="108"/>
                  </a:cubicBezTo>
                  <a:cubicBezTo>
                    <a:pt x="223" y="107"/>
                    <a:pt x="223" y="106"/>
                    <a:pt x="223" y="105"/>
                  </a:cubicBezTo>
                  <a:cubicBezTo>
                    <a:pt x="223" y="105"/>
                    <a:pt x="223" y="105"/>
                    <a:pt x="223" y="104"/>
                  </a:cubicBezTo>
                  <a:cubicBezTo>
                    <a:pt x="223" y="103"/>
                    <a:pt x="223" y="103"/>
                    <a:pt x="223" y="102"/>
                  </a:cubicBezTo>
                  <a:cubicBezTo>
                    <a:pt x="223" y="101"/>
                    <a:pt x="223" y="101"/>
                    <a:pt x="224" y="101"/>
                  </a:cubicBezTo>
                  <a:cubicBezTo>
                    <a:pt x="224" y="100"/>
                    <a:pt x="224" y="99"/>
                    <a:pt x="224" y="98"/>
                  </a:cubicBezTo>
                  <a:cubicBezTo>
                    <a:pt x="224" y="98"/>
                    <a:pt x="224" y="98"/>
                    <a:pt x="224" y="98"/>
                  </a:cubicBezTo>
                  <a:cubicBezTo>
                    <a:pt x="224" y="97"/>
                    <a:pt x="224" y="96"/>
                    <a:pt x="224" y="95"/>
                  </a:cubicBezTo>
                  <a:cubicBezTo>
                    <a:pt x="224" y="95"/>
                    <a:pt x="224" y="95"/>
                    <a:pt x="224" y="94"/>
                  </a:cubicBezTo>
                  <a:cubicBezTo>
                    <a:pt x="224" y="94"/>
                    <a:pt x="224" y="93"/>
                    <a:pt x="224" y="92"/>
                  </a:cubicBezTo>
                  <a:cubicBezTo>
                    <a:pt x="224" y="92"/>
                    <a:pt x="224" y="92"/>
                    <a:pt x="224" y="91"/>
                  </a:cubicBezTo>
                  <a:cubicBezTo>
                    <a:pt x="224" y="91"/>
                    <a:pt x="224" y="90"/>
                    <a:pt x="223" y="89"/>
                  </a:cubicBezTo>
                  <a:cubicBezTo>
                    <a:pt x="223" y="89"/>
                    <a:pt x="223" y="89"/>
                    <a:pt x="223" y="89"/>
                  </a:cubicBezTo>
                  <a:cubicBezTo>
                    <a:pt x="223" y="88"/>
                    <a:pt x="223" y="88"/>
                    <a:pt x="223" y="87"/>
                  </a:cubicBezTo>
                  <a:cubicBezTo>
                    <a:pt x="223" y="87"/>
                    <a:pt x="223" y="87"/>
                    <a:pt x="223" y="87"/>
                  </a:cubicBezTo>
                  <a:cubicBezTo>
                    <a:pt x="223" y="86"/>
                    <a:pt x="223" y="86"/>
                    <a:pt x="223" y="85"/>
                  </a:cubicBezTo>
                  <a:cubicBezTo>
                    <a:pt x="223" y="85"/>
                    <a:pt x="223" y="85"/>
                    <a:pt x="223" y="85"/>
                  </a:cubicBezTo>
                  <a:cubicBezTo>
                    <a:pt x="223" y="84"/>
                    <a:pt x="223" y="84"/>
                    <a:pt x="223" y="83"/>
                  </a:cubicBezTo>
                  <a:cubicBezTo>
                    <a:pt x="223" y="83"/>
                    <a:pt x="223" y="83"/>
                    <a:pt x="223" y="83"/>
                  </a:cubicBezTo>
                  <a:cubicBezTo>
                    <a:pt x="223" y="83"/>
                    <a:pt x="223" y="82"/>
                    <a:pt x="223" y="82"/>
                  </a:cubicBezTo>
                  <a:cubicBezTo>
                    <a:pt x="223" y="82"/>
                    <a:pt x="223" y="82"/>
                    <a:pt x="223" y="82"/>
                  </a:cubicBezTo>
                  <a:cubicBezTo>
                    <a:pt x="223" y="82"/>
                    <a:pt x="223" y="81"/>
                    <a:pt x="223" y="81"/>
                  </a:cubicBezTo>
                  <a:cubicBezTo>
                    <a:pt x="223" y="81"/>
                    <a:pt x="223" y="81"/>
                    <a:pt x="223" y="81"/>
                  </a:cubicBezTo>
                  <a:cubicBezTo>
                    <a:pt x="223" y="81"/>
                    <a:pt x="223" y="81"/>
                    <a:pt x="223" y="81"/>
                  </a:cubicBezTo>
                  <a:cubicBezTo>
                    <a:pt x="221" y="33"/>
                    <a:pt x="182" y="21"/>
                    <a:pt x="182" y="21"/>
                  </a:cubicBezTo>
                  <a:cubicBezTo>
                    <a:pt x="134" y="0"/>
                    <a:pt x="108" y="36"/>
                    <a:pt x="108" y="36"/>
                  </a:cubicBezTo>
                  <a:cubicBezTo>
                    <a:pt x="89" y="27"/>
                    <a:pt x="79" y="51"/>
                    <a:pt x="79" y="51"/>
                  </a:cubicBezTo>
                  <a:cubicBezTo>
                    <a:pt x="79" y="52"/>
                    <a:pt x="78" y="54"/>
                    <a:pt x="78" y="55"/>
                  </a:cubicBezTo>
                  <a:cubicBezTo>
                    <a:pt x="78" y="55"/>
                    <a:pt x="78" y="56"/>
                    <a:pt x="78" y="56"/>
                  </a:cubicBezTo>
                  <a:cubicBezTo>
                    <a:pt x="78" y="57"/>
                    <a:pt x="77" y="58"/>
                    <a:pt x="77" y="59"/>
                  </a:cubicBezTo>
                  <a:cubicBezTo>
                    <a:pt x="77" y="60"/>
                    <a:pt x="77" y="60"/>
                    <a:pt x="77" y="61"/>
                  </a:cubicBezTo>
                  <a:cubicBezTo>
                    <a:pt x="77" y="62"/>
                    <a:pt x="76" y="63"/>
                    <a:pt x="76" y="64"/>
                  </a:cubicBezTo>
                  <a:cubicBezTo>
                    <a:pt x="76" y="65"/>
                    <a:pt x="76" y="65"/>
                    <a:pt x="76" y="65"/>
                  </a:cubicBezTo>
                  <a:cubicBezTo>
                    <a:pt x="76" y="66"/>
                    <a:pt x="76" y="68"/>
                    <a:pt x="76" y="69"/>
                  </a:cubicBezTo>
                  <a:cubicBezTo>
                    <a:pt x="76" y="70"/>
                    <a:pt x="76" y="70"/>
                    <a:pt x="76" y="71"/>
                  </a:cubicBezTo>
                  <a:cubicBezTo>
                    <a:pt x="76" y="72"/>
                    <a:pt x="75" y="73"/>
                    <a:pt x="75" y="74"/>
                  </a:cubicBezTo>
                  <a:cubicBezTo>
                    <a:pt x="75" y="74"/>
                    <a:pt x="75" y="75"/>
                    <a:pt x="75" y="75"/>
                  </a:cubicBezTo>
                  <a:cubicBezTo>
                    <a:pt x="75" y="76"/>
                    <a:pt x="75" y="77"/>
                    <a:pt x="75" y="78"/>
                  </a:cubicBezTo>
                  <a:cubicBezTo>
                    <a:pt x="75" y="79"/>
                    <a:pt x="75" y="79"/>
                    <a:pt x="75" y="79"/>
                  </a:cubicBezTo>
                  <a:cubicBezTo>
                    <a:pt x="75" y="81"/>
                    <a:pt x="76" y="82"/>
                    <a:pt x="76" y="83"/>
                  </a:cubicBezTo>
                  <a:cubicBezTo>
                    <a:pt x="76" y="84"/>
                    <a:pt x="76" y="84"/>
                    <a:pt x="76" y="84"/>
                  </a:cubicBezTo>
                  <a:cubicBezTo>
                    <a:pt x="76" y="85"/>
                    <a:pt x="76" y="86"/>
                    <a:pt x="76" y="87"/>
                  </a:cubicBezTo>
                  <a:cubicBezTo>
                    <a:pt x="76" y="88"/>
                    <a:pt x="76" y="88"/>
                    <a:pt x="76" y="89"/>
                  </a:cubicBezTo>
                  <a:cubicBezTo>
                    <a:pt x="76" y="90"/>
                    <a:pt x="76" y="91"/>
                    <a:pt x="77" y="92"/>
                  </a:cubicBezTo>
                  <a:cubicBezTo>
                    <a:pt x="77" y="92"/>
                    <a:pt x="77" y="92"/>
                    <a:pt x="77" y="93"/>
                  </a:cubicBezTo>
                  <a:cubicBezTo>
                    <a:pt x="77" y="94"/>
                    <a:pt x="77" y="95"/>
                    <a:pt x="77" y="96"/>
                  </a:cubicBezTo>
                  <a:cubicBezTo>
                    <a:pt x="77" y="97"/>
                    <a:pt x="77" y="97"/>
                    <a:pt x="77" y="97"/>
                  </a:cubicBezTo>
                  <a:cubicBezTo>
                    <a:pt x="78" y="98"/>
                    <a:pt x="78" y="99"/>
                    <a:pt x="78" y="100"/>
                  </a:cubicBezTo>
                  <a:cubicBezTo>
                    <a:pt x="78" y="101"/>
                    <a:pt x="78" y="101"/>
                    <a:pt x="78" y="101"/>
                  </a:cubicBezTo>
                  <a:cubicBezTo>
                    <a:pt x="79" y="102"/>
                    <a:pt x="79" y="103"/>
                    <a:pt x="79" y="104"/>
                  </a:cubicBezTo>
                  <a:cubicBezTo>
                    <a:pt x="79" y="104"/>
                    <a:pt x="79" y="105"/>
                    <a:pt x="79" y="105"/>
                  </a:cubicBezTo>
                  <a:cubicBezTo>
                    <a:pt x="79" y="105"/>
                    <a:pt x="80" y="105"/>
                    <a:pt x="80" y="106"/>
                  </a:cubicBezTo>
                  <a:cubicBezTo>
                    <a:pt x="80" y="106"/>
                    <a:pt x="80" y="106"/>
                    <a:pt x="80" y="106"/>
                  </a:cubicBezTo>
                  <a:cubicBezTo>
                    <a:pt x="81" y="111"/>
                    <a:pt x="83" y="115"/>
                    <a:pt x="84" y="119"/>
                  </a:cubicBezTo>
                  <a:cubicBezTo>
                    <a:pt x="77" y="115"/>
                    <a:pt x="76" y="123"/>
                    <a:pt x="76" y="123"/>
                  </a:cubicBezTo>
                  <a:cubicBezTo>
                    <a:pt x="76" y="152"/>
                    <a:pt x="92" y="161"/>
                    <a:pt x="92" y="161"/>
                  </a:cubicBezTo>
                  <a:cubicBezTo>
                    <a:pt x="95" y="180"/>
                    <a:pt x="114" y="200"/>
                    <a:pt x="114" y="200"/>
                  </a:cubicBezTo>
                  <a:cubicBezTo>
                    <a:pt x="121" y="227"/>
                    <a:pt x="104" y="238"/>
                    <a:pt x="104" y="238"/>
                  </a:cubicBezTo>
                  <a:cubicBezTo>
                    <a:pt x="75" y="249"/>
                    <a:pt x="75" y="249"/>
                    <a:pt x="75" y="249"/>
                  </a:cubicBezTo>
                  <a:cubicBezTo>
                    <a:pt x="0" y="273"/>
                    <a:pt x="0" y="339"/>
                    <a:pt x="0" y="339"/>
                  </a:cubicBezTo>
                  <a:cubicBezTo>
                    <a:pt x="137" y="339"/>
                    <a:pt x="137" y="339"/>
                    <a:pt x="137" y="339"/>
                  </a:cubicBezTo>
                  <a:cubicBezTo>
                    <a:pt x="148" y="271"/>
                    <a:pt x="148" y="271"/>
                    <a:pt x="148" y="271"/>
                  </a:cubicBezTo>
                  <a:cubicBezTo>
                    <a:pt x="136" y="258"/>
                    <a:pt x="136" y="258"/>
                    <a:pt x="136" y="258"/>
                  </a:cubicBezTo>
                  <a:cubicBezTo>
                    <a:pt x="146" y="249"/>
                    <a:pt x="146" y="249"/>
                    <a:pt x="146" y="249"/>
                  </a:cubicBezTo>
                  <a:cubicBezTo>
                    <a:pt x="166" y="249"/>
                    <a:pt x="166" y="249"/>
                    <a:pt x="166" y="249"/>
                  </a:cubicBezTo>
                  <a:cubicBezTo>
                    <a:pt x="175" y="258"/>
                    <a:pt x="175" y="258"/>
                    <a:pt x="175" y="258"/>
                  </a:cubicBezTo>
                  <a:cubicBezTo>
                    <a:pt x="164" y="271"/>
                    <a:pt x="164" y="271"/>
                    <a:pt x="164" y="271"/>
                  </a:cubicBezTo>
                  <a:cubicBezTo>
                    <a:pt x="174" y="339"/>
                    <a:pt x="174" y="339"/>
                    <a:pt x="174" y="339"/>
                  </a:cubicBezTo>
                  <a:cubicBezTo>
                    <a:pt x="311" y="339"/>
                    <a:pt x="311" y="339"/>
                    <a:pt x="311" y="339"/>
                  </a:cubicBezTo>
                  <a:cubicBezTo>
                    <a:pt x="307" y="274"/>
                    <a:pt x="238" y="252"/>
                    <a:pt x="216" y="244"/>
                  </a:cubicBezTo>
                  <a:close/>
                  <a:moveTo>
                    <a:pt x="96" y="158"/>
                  </a:moveTo>
                  <a:cubicBezTo>
                    <a:pt x="94" y="157"/>
                    <a:pt x="86" y="153"/>
                    <a:pt x="81" y="139"/>
                  </a:cubicBezTo>
                  <a:cubicBezTo>
                    <a:pt x="81" y="139"/>
                    <a:pt x="77" y="124"/>
                    <a:pt x="81" y="123"/>
                  </a:cubicBezTo>
                  <a:cubicBezTo>
                    <a:pt x="81" y="123"/>
                    <a:pt x="86" y="119"/>
                    <a:pt x="93" y="136"/>
                  </a:cubicBezTo>
                  <a:cubicBezTo>
                    <a:pt x="94" y="139"/>
                    <a:pt x="96" y="142"/>
                    <a:pt x="97" y="143"/>
                  </a:cubicBezTo>
                  <a:cubicBezTo>
                    <a:pt x="97" y="143"/>
                    <a:pt x="82" y="98"/>
                    <a:pt x="105" y="72"/>
                  </a:cubicBezTo>
                  <a:cubicBezTo>
                    <a:pt x="105" y="72"/>
                    <a:pt x="155" y="137"/>
                    <a:pt x="211" y="104"/>
                  </a:cubicBezTo>
                  <a:cubicBezTo>
                    <a:pt x="211" y="131"/>
                    <a:pt x="211" y="131"/>
                    <a:pt x="211" y="131"/>
                  </a:cubicBezTo>
                  <a:cubicBezTo>
                    <a:pt x="211" y="138"/>
                    <a:pt x="211" y="143"/>
                    <a:pt x="215" y="136"/>
                  </a:cubicBezTo>
                  <a:cubicBezTo>
                    <a:pt x="222" y="120"/>
                    <a:pt x="222" y="130"/>
                    <a:pt x="222" y="130"/>
                  </a:cubicBezTo>
                  <a:cubicBezTo>
                    <a:pt x="220" y="148"/>
                    <a:pt x="212" y="156"/>
                    <a:pt x="206" y="161"/>
                  </a:cubicBezTo>
                  <a:cubicBezTo>
                    <a:pt x="201" y="176"/>
                    <a:pt x="193" y="190"/>
                    <a:pt x="183" y="201"/>
                  </a:cubicBezTo>
                  <a:cubicBezTo>
                    <a:pt x="152" y="236"/>
                    <a:pt x="121" y="201"/>
                    <a:pt x="121" y="201"/>
                  </a:cubicBezTo>
                  <a:cubicBezTo>
                    <a:pt x="109" y="191"/>
                    <a:pt x="101" y="175"/>
                    <a:pt x="96" y="158"/>
                  </a:cubicBezTo>
                  <a:close/>
                  <a:moveTo>
                    <a:pt x="185" y="222"/>
                  </a:moveTo>
                  <a:cubicBezTo>
                    <a:pt x="166" y="245"/>
                    <a:pt x="166" y="245"/>
                    <a:pt x="166" y="245"/>
                  </a:cubicBezTo>
                  <a:cubicBezTo>
                    <a:pt x="147" y="245"/>
                    <a:pt x="147" y="245"/>
                    <a:pt x="147" y="245"/>
                  </a:cubicBezTo>
                  <a:cubicBezTo>
                    <a:pt x="117" y="225"/>
                    <a:pt x="117" y="225"/>
                    <a:pt x="117" y="225"/>
                  </a:cubicBezTo>
                  <a:cubicBezTo>
                    <a:pt x="117" y="225"/>
                    <a:pt x="119" y="216"/>
                    <a:pt x="119" y="204"/>
                  </a:cubicBezTo>
                  <a:cubicBezTo>
                    <a:pt x="119" y="204"/>
                    <a:pt x="132" y="221"/>
                    <a:pt x="152" y="220"/>
                  </a:cubicBezTo>
                  <a:cubicBezTo>
                    <a:pt x="152" y="220"/>
                    <a:pt x="171" y="222"/>
                    <a:pt x="185" y="204"/>
                  </a:cubicBezTo>
                  <a:lnTo>
                    <a:pt x="185" y="222"/>
                  </a:lnTo>
                  <a:close/>
                </a:path>
              </a:pathLst>
            </a:custGeom>
            <a:solidFill>
              <a:srgbClr val="A7A9A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文本框 116"/>
            <p:cNvSpPr txBox="1"/>
            <p:nvPr/>
          </p:nvSpPr>
          <p:spPr>
            <a:xfrm>
              <a:off x="2040815" y="3385214"/>
              <a:ext cx="1795687" cy="615553"/>
            </a:xfrm>
            <a:prstGeom prst="rect">
              <a:avLst/>
            </a:prstGeom>
            <a:noFill/>
          </p:spPr>
          <p:txBody>
            <a:bodyPr wrap="square" rtlCol="0">
              <a:spAutoFit/>
            </a:bodyPr>
            <a:lstStyle/>
            <a:p>
              <a:pPr algn="ctr"/>
              <a:r>
                <a:rPr lang="zh-CN" altLang="en-US" sz="1200">
                  <a:solidFill>
                    <a:schemeClr val="tx1">
                      <a:lumMod val="50000"/>
                      <a:lumOff val="50000"/>
                    </a:scheme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rPr>
                <a:t>点击此处添加文本标题</a:t>
              </a:r>
              <a:endParaRPr lang="zh-CN" altLang="en-US" sz="1200">
                <a:solidFill>
                  <a:schemeClr val="tx1">
                    <a:lumMod val="50000"/>
                    <a:lumOff val="50000"/>
                  </a:schemeClr>
                </a:solidFill>
                <a:effectLst>
                  <a:innerShdw blurRad="38100" dist="50800" dir="13500000">
                    <a:prstClr val="black">
                      <a:alpha val="60000"/>
                    </a:prstClr>
                  </a:innerShdw>
                </a:effectLst>
                <a:latin typeface="LiHei Pro" panose="020b0500000000000000" pitchFamily="34" charset="-122"/>
                <a:ea typeface="LiHei Pro" panose="020b0500000000000000" pitchFamily="34" charset="-122"/>
              </a:endParaRPr>
            </a:p>
          </p:txBody>
        </p:sp>
      </p:grpSp>
      <p:grpSp>
        <p:nvGrpSpPr>
          <p:cNvPr id="113" name="组合 112"/>
          <p:cNvGrpSpPr/>
          <p:nvPr/>
        </p:nvGrpSpPr>
        <p:grpSpPr>
          <a:xfrm>
            <a:off x="5806562" y="1067290"/>
            <a:ext cx="2263048" cy="627492"/>
            <a:chOff x="3451161" y="3865165"/>
            <a:chExt cx="3017005" cy="836655"/>
          </a:xfrm>
        </p:grpSpPr>
        <p:sp>
          <p:nvSpPr>
            <p:cNvPr id="114" name="文本框 128"/>
            <p:cNvSpPr txBox="1"/>
            <p:nvPr/>
          </p:nvSpPr>
          <p:spPr>
            <a:xfrm>
              <a:off x="3451161" y="3865165"/>
              <a:ext cx="1725052" cy="369332"/>
            </a:xfrm>
            <a:prstGeom prst="rect">
              <a:avLst/>
            </a:prstGeom>
            <a:noFill/>
          </p:spPr>
          <p:txBody>
            <a:bodyPr wrap="square" rtlCol="0">
              <a:spAutoFit/>
            </a:bodyPr>
            <a:lstStyle/>
            <a:p>
              <a:r>
                <a:rPr lang="zh-CN" altLang="en-US" sz="1200">
                  <a:solidFill>
                    <a:srgbClr val="022E6E"/>
                  </a:solidFill>
                  <a:latin typeface="时尚中黑简体" pitchFamily="2" charset="-122"/>
                  <a:ea typeface="时尚中黑简体" pitchFamily="2" charset="-122"/>
                </a:rPr>
                <a:t>在此添加标题</a:t>
              </a:r>
              <a:endParaRPr lang="zh-CN" altLang="en-US" sz="1200">
                <a:solidFill>
                  <a:srgbClr val="022E6E"/>
                </a:solidFill>
                <a:latin typeface="时尚中黑简体" pitchFamily="2" charset="-122"/>
                <a:ea typeface="时尚中黑简体" pitchFamily="2" charset="-122"/>
              </a:endParaRPr>
            </a:p>
          </p:txBody>
        </p:sp>
        <p:sp>
          <p:nvSpPr>
            <p:cNvPr id="115" name="文本框 129"/>
            <p:cNvSpPr txBox="1"/>
            <p:nvPr/>
          </p:nvSpPr>
          <p:spPr>
            <a:xfrm>
              <a:off x="3457190" y="4135511"/>
              <a:ext cx="3010976" cy="566309"/>
            </a:xfrm>
            <a:prstGeom prst="rect">
              <a:avLst/>
            </a:prstGeom>
            <a:noFill/>
          </p:spPr>
          <p:txBody>
            <a:bodyPr wrap="square" rtlCol="0">
              <a:spAutoFit/>
            </a:bodyPr>
            <a:lstStyle/>
            <a:p>
              <a:pPr lvl="0">
                <a:lnSpc>
                  <a:spcPct val="120000"/>
                </a:lnSpc>
              </a:pPr>
              <a:r>
                <a:rPr lang="zh-CN" altLang="en-US" sz="9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800">
                <a:solidFill>
                  <a:prstClr val="black">
                    <a:lumMod val="65000"/>
                    <a:lumOff val="35000"/>
                  </a:prstClr>
                </a:solidFill>
                <a:latin typeface="微软雅黑" panose="020b0503020204020204" pitchFamily="34" charset="-122"/>
                <a:ea typeface="微软雅黑" panose="020b0503020204020204" pitchFamily="34" charset="-122"/>
              </a:endParaRPr>
            </a:p>
          </p:txBody>
        </p:sp>
      </p:grpSp>
      <p:grpSp>
        <p:nvGrpSpPr>
          <p:cNvPr id="116" name="组合 115"/>
          <p:cNvGrpSpPr/>
          <p:nvPr/>
        </p:nvGrpSpPr>
        <p:grpSpPr>
          <a:xfrm>
            <a:off x="5806562" y="1821178"/>
            <a:ext cx="2263048" cy="572093"/>
            <a:chOff x="3451161" y="3865165"/>
            <a:chExt cx="3017005" cy="762790"/>
          </a:xfrm>
        </p:grpSpPr>
        <p:sp>
          <p:nvSpPr>
            <p:cNvPr id="117" name="文本框 131"/>
            <p:cNvSpPr txBox="1"/>
            <p:nvPr/>
          </p:nvSpPr>
          <p:spPr>
            <a:xfrm>
              <a:off x="3451161" y="3865165"/>
              <a:ext cx="1725052" cy="369332"/>
            </a:xfrm>
            <a:prstGeom prst="rect">
              <a:avLst/>
            </a:prstGeom>
            <a:noFill/>
          </p:spPr>
          <p:txBody>
            <a:bodyPr wrap="square" rtlCol="0">
              <a:spAutoFit/>
            </a:bodyPr>
            <a:lstStyle/>
            <a:p>
              <a:r>
                <a:rPr lang="zh-CN" altLang="en-US" sz="1200">
                  <a:solidFill>
                    <a:srgbClr val="022E6E"/>
                  </a:solidFill>
                  <a:latin typeface="时尚中黑简体" pitchFamily="2" charset="-122"/>
                  <a:ea typeface="时尚中黑简体" pitchFamily="2" charset="-122"/>
                </a:rPr>
                <a:t>在此添加标题</a:t>
              </a:r>
              <a:endParaRPr lang="zh-CN" altLang="en-US" sz="1200">
                <a:solidFill>
                  <a:srgbClr val="022E6E"/>
                </a:solidFill>
                <a:latin typeface="时尚中黑简体" pitchFamily="2" charset="-122"/>
                <a:ea typeface="时尚中黑简体" pitchFamily="2" charset="-122"/>
              </a:endParaRPr>
            </a:p>
          </p:txBody>
        </p:sp>
        <p:sp>
          <p:nvSpPr>
            <p:cNvPr id="118" name="文本框 132"/>
            <p:cNvSpPr txBox="1"/>
            <p:nvPr/>
          </p:nvSpPr>
          <p:spPr>
            <a:xfrm>
              <a:off x="3457190" y="4135512"/>
              <a:ext cx="3010976" cy="492443"/>
            </a:xfrm>
            <a:prstGeom prst="rect">
              <a:avLst/>
            </a:prstGeom>
            <a:noFill/>
          </p:spPr>
          <p:txBody>
            <a:bodyPr wrap="square" rtlCol="0">
              <a:spAutoFit/>
            </a:bodyPr>
            <a:lstStyle/>
            <a:p>
              <a:pPr algn="just"/>
              <a:r>
                <a:rPr lang="zh-CN" altLang="en-US" sz="9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19" name="组合 118"/>
          <p:cNvGrpSpPr/>
          <p:nvPr/>
        </p:nvGrpSpPr>
        <p:grpSpPr>
          <a:xfrm>
            <a:off x="5806562" y="2555730"/>
            <a:ext cx="2263048" cy="572093"/>
            <a:chOff x="3451161" y="3865165"/>
            <a:chExt cx="3017005" cy="762790"/>
          </a:xfrm>
        </p:grpSpPr>
        <p:sp>
          <p:nvSpPr>
            <p:cNvPr id="120" name="文本框 134"/>
            <p:cNvSpPr txBox="1"/>
            <p:nvPr/>
          </p:nvSpPr>
          <p:spPr>
            <a:xfrm>
              <a:off x="3451161" y="3865165"/>
              <a:ext cx="1725052" cy="369332"/>
            </a:xfrm>
            <a:prstGeom prst="rect">
              <a:avLst/>
            </a:prstGeom>
            <a:noFill/>
          </p:spPr>
          <p:txBody>
            <a:bodyPr wrap="square" rtlCol="0">
              <a:spAutoFit/>
            </a:bodyPr>
            <a:lstStyle/>
            <a:p>
              <a:r>
                <a:rPr lang="zh-CN" altLang="en-US" sz="1200">
                  <a:solidFill>
                    <a:srgbClr val="022E6E"/>
                  </a:solidFill>
                  <a:latin typeface="时尚中黑简体" pitchFamily="2" charset="-122"/>
                  <a:ea typeface="时尚中黑简体" pitchFamily="2" charset="-122"/>
                </a:rPr>
                <a:t>在此添加标题</a:t>
              </a:r>
              <a:endParaRPr lang="zh-CN" altLang="en-US" sz="1200">
                <a:solidFill>
                  <a:srgbClr val="022E6E"/>
                </a:solidFill>
                <a:latin typeface="时尚中黑简体" pitchFamily="2" charset="-122"/>
                <a:ea typeface="时尚中黑简体" pitchFamily="2" charset="-122"/>
              </a:endParaRPr>
            </a:p>
          </p:txBody>
        </p:sp>
        <p:sp>
          <p:nvSpPr>
            <p:cNvPr id="121" name="文本框 135"/>
            <p:cNvSpPr txBox="1"/>
            <p:nvPr/>
          </p:nvSpPr>
          <p:spPr>
            <a:xfrm>
              <a:off x="3457190" y="4135512"/>
              <a:ext cx="3010976" cy="492443"/>
            </a:xfrm>
            <a:prstGeom prst="rect">
              <a:avLst/>
            </a:prstGeom>
            <a:noFill/>
          </p:spPr>
          <p:txBody>
            <a:bodyPr wrap="square" rtlCol="0">
              <a:spAutoFit/>
            </a:bodyPr>
            <a:lstStyle/>
            <a:p>
              <a:pPr algn="just"/>
              <a:r>
                <a:rPr lang="zh-CN" altLang="en-US" sz="9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2" name="组合 121"/>
          <p:cNvGrpSpPr/>
          <p:nvPr/>
        </p:nvGrpSpPr>
        <p:grpSpPr>
          <a:xfrm>
            <a:off x="5806562" y="3309611"/>
            <a:ext cx="2209036" cy="710591"/>
            <a:chOff x="3451161" y="3865165"/>
            <a:chExt cx="2944999" cy="947455"/>
          </a:xfrm>
        </p:grpSpPr>
        <p:sp>
          <p:nvSpPr>
            <p:cNvPr id="123" name="文本框 137"/>
            <p:cNvSpPr txBox="1"/>
            <p:nvPr/>
          </p:nvSpPr>
          <p:spPr>
            <a:xfrm>
              <a:off x="3451161" y="3865165"/>
              <a:ext cx="1725052" cy="369332"/>
            </a:xfrm>
            <a:prstGeom prst="rect">
              <a:avLst/>
            </a:prstGeom>
            <a:noFill/>
          </p:spPr>
          <p:txBody>
            <a:bodyPr wrap="square" rtlCol="0">
              <a:spAutoFit/>
            </a:bodyPr>
            <a:lstStyle/>
            <a:p>
              <a:r>
                <a:rPr lang="zh-CN" altLang="en-US" sz="1200">
                  <a:solidFill>
                    <a:srgbClr val="022E6E"/>
                  </a:solidFill>
                  <a:latin typeface="时尚中黑简体" pitchFamily="2" charset="-122"/>
                  <a:ea typeface="时尚中黑简体" pitchFamily="2" charset="-122"/>
                </a:rPr>
                <a:t>在此添加标题</a:t>
              </a:r>
              <a:endParaRPr lang="zh-CN" altLang="en-US" sz="1200">
                <a:solidFill>
                  <a:srgbClr val="022E6E"/>
                </a:solidFill>
                <a:latin typeface="时尚中黑简体" pitchFamily="2" charset="-122"/>
                <a:ea typeface="时尚中黑简体" pitchFamily="2" charset="-122"/>
              </a:endParaRPr>
            </a:p>
          </p:txBody>
        </p:sp>
        <p:sp>
          <p:nvSpPr>
            <p:cNvPr id="124" name="文本框 138"/>
            <p:cNvSpPr txBox="1"/>
            <p:nvPr/>
          </p:nvSpPr>
          <p:spPr>
            <a:xfrm>
              <a:off x="3457191" y="4135512"/>
              <a:ext cx="2938969" cy="677108"/>
            </a:xfrm>
            <a:prstGeom prst="rect">
              <a:avLst/>
            </a:prstGeom>
            <a:noFill/>
          </p:spPr>
          <p:txBody>
            <a:bodyPr wrap="square" rtlCol="0">
              <a:spAutoFit/>
            </a:bodyPr>
            <a:lstStyle/>
            <a:p>
              <a:pPr algn="just"/>
              <a:r>
                <a:rPr lang="zh-CN" altLang="en-US" sz="9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5" name="组合 124"/>
          <p:cNvGrpSpPr/>
          <p:nvPr/>
        </p:nvGrpSpPr>
        <p:grpSpPr>
          <a:xfrm>
            <a:off x="5806562" y="4058694"/>
            <a:ext cx="2263048" cy="572093"/>
            <a:chOff x="3451161" y="3865165"/>
            <a:chExt cx="3017005" cy="762790"/>
          </a:xfrm>
        </p:grpSpPr>
        <p:sp>
          <p:nvSpPr>
            <p:cNvPr id="126" name="文本框 140"/>
            <p:cNvSpPr txBox="1"/>
            <p:nvPr/>
          </p:nvSpPr>
          <p:spPr>
            <a:xfrm>
              <a:off x="3451161" y="3865165"/>
              <a:ext cx="1725052" cy="369332"/>
            </a:xfrm>
            <a:prstGeom prst="rect">
              <a:avLst/>
            </a:prstGeom>
            <a:noFill/>
          </p:spPr>
          <p:txBody>
            <a:bodyPr wrap="square" rtlCol="0">
              <a:spAutoFit/>
            </a:bodyPr>
            <a:lstStyle/>
            <a:p>
              <a:r>
                <a:rPr lang="zh-CN" altLang="en-US" sz="1200">
                  <a:solidFill>
                    <a:srgbClr val="022E6E"/>
                  </a:solidFill>
                  <a:latin typeface="时尚中黑简体" pitchFamily="2" charset="-122"/>
                  <a:ea typeface="时尚中黑简体" pitchFamily="2" charset="-122"/>
                </a:rPr>
                <a:t>在此添加标题</a:t>
              </a:r>
              <a:endParaRPr lang="zh-CN" altLang="en-US" sz="1200">
                <a:solidFill>
                  <a:srgbClr val="022E6E"/>
                </a:solidFill>
                <a:latin typeface="时尚中黑简体" pitchFamily="2" charset="-122"/>
                <a:ea typeface="时尚中黑简体" pitchFamily="2" charset="-122"/>
              </a:endParaRPr>
            </a:p>
          </p:txBody>
        </p:sp>
        <p:sp>
          <p:nvSpPr>
            <p:cNvPr id="127" name="文本框 141"/>
            <p:cNvSpPr txBox="1"/>
            <p:nvPr/>
          </p:nvSpPr>
          <p:spPr>
            <a:xfrm>
              <a:off x="3457191" y="4135512"/>
              <a:ext cx="3010975" cy="492443"/>
            </a:xfrm>
            <a:prstGeom prst="rect">
              <a:avLst/>
            </a:prstGeom>
            <a:noFill/>
          </p:spPr>
          <p:txBody>
            <a:bodyPr wrap="square" rtlCol="0">
              <a:spAutoFit/>
            </a:bodyPr>
            <a:lstStyle/>
            <a:p>
              <a:pPr algn="just"/>
              <a:r>
                <a:rPr lang="zh-CN" altLang="en-US" sz="900">
                  <a:solidFill>
                    <a:prstClr val="black"/>
                  </a:solidFill>
                  <a:latin typeface="微软雅黑" panose="020b0503020204020204" pitchFamily="34" charset="-122"/>
                  <a:ea typeface="微软雅黑" panose="020b0503020204020204" pitchFamily="34" charset="-122"/>
                  <a:cs typeface="方正兰亭纤黑简体"/>
                </a:rPr>
                <a:t>单击此处添加文字阐述，添加简短问题说明文字，具体说明文字在此处添加此处</a:t>
              </a:r>
              <a:endParaRPr lang="zh-CN" altLang="en-US" sz="90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28" name="组合 127"/>
          <p:cNvGrpSpPr/>
          <p:nvPr/>
        </p:nvGrpSpPr>
        <p:grpSpPr>
          <a:xfrm>
            <a:off x="5144251" y="1061859"/>
            <a:ext cx="615046" cy="545033"/>
            <a:chOff x="7163786" y="1078095"/>
            <a:chExt cx="819955" cy="726710"/>
          </a:xfrm>
        </p:grpSpPr>
        <p:sp>
          <p:nvSpPr>
            <p:cNvPr id="129" name="Freeform 5"/>
            <p:cNvSpPr/>
            <p:nvPr/>
          </p:nvSpPr>
          <p:spPr bwMode="auto">
            <a:xfrm rot="10800000">
              <a:off x="7163786" y="1078095"/>
              <a:ext cx="819955" cy="7267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30" name="Group 8"/>
            <p:cNvGrpSpPr>
              <a:grpSpLocks noChangeAspect="1"/>
            </p:cNvGrpSpPr>
            <p:nvPr/>
          </p:nvGrpSpPr>
          <p:grpSpPr>
            <a:xfrm>
              <a:off x="7403710" y="1266473"/>
              <a:ext cx="330982" cy="362665"/>
              <a:chOff x="3437" y="2282"/>
              <a:chExt cx="679" cy="744"/>
            </a:xfrm>
            <a:solidFill>
              <a:schemeClr val="tx1">
                <a:lumMod val="65000"/>
                <a:lumOff val="35000"/>
              </a:schemeClr>
            </a:solidFill>
          </p:grpSpPr>
          <p:sp>
            <p:nvSpPr>
              <p:cNvPr id="131" name="Freeform 9"/>
              <p:cNvSpPr/>
              <p:nvPr/>
            </p:nvSpPr>
            <p:spPr bwMode="auto">
              <a:xfrm>
                <a:off x="3595" y="2282"/>
                <a:ext cx="364" cy="379"/>
              </a:xfrm>
              <a:custGeom>
                <a:gdLst>
                  <a:gd name="T0" fmla="*/ 50 w 152"/>
                  <a:gd name="T1" fmla="*/ 147 h 159"/>
                  <a:gd name="T2" fmla="*/ 39 w 152"/>
                  <a:gd name="T3" fmla="*/ 147 h 159"/>
                  <a:gd name="T4" fmla="*/ 76 w 152"/>
                  <a:gd name="T5" fmla="*/ 159 h 159"/>
                  <a:gd name="T6" fmla="*/ 114 w 152"/>
                  <a:gd name="T7" fmla="*/ 147 h 159"/>
                  <a:gd name="T8" fmla="*/ 103 w 152"/>
                  <a:gd name="T9" fmla="*/ 147 h 159"/>
                  <a:gd name="T10" fmla="*/ 152 w 152"/>
                  <a:gd name="T11" fmla="*/ 76 h 159"/>
                  <a:gd name="T12" fmla="*/ 76 w 152"/>
                  <a:gd name="T13" fmla="*/ 0 h 159"/>
                  <a:gd name="T14" fmla="*/ 0 w 152"/>
                  <a:gd name="T15" fmla="*/ 76 h 159"/>
                  <a:gd name="T16" fmla="*/ 50 w 152"/>
                  <a:gd name="T17" fmla="*/ 147 h 15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2" h="159">
                    <a:moveTo>
                      <a:pt x="50" y="147"/>
                    </a:moveTo>
                    <a:cubicBezTo>
                      <a:pt x="39" y="147"/>
                      <a:pt x="39" y="147"/>
                      <a:pt x="39" y="147"/>
                    </a:cubicBezTo>
                    <a:cubicBezTo>
                      <a:pt x="39" y="152"/>
                      <a:pt x="53" y="159"/>
                      <a:pt x="76" y="159"/>
                    </a:cubicBezTo>
                    <a:cubicBezTo>
                      <a:pt x="99" y="159"/>
                      <a:pt x="113" y="152"/>
                      <a:pt x="114" y="147"/>
                    </a:cubicBezTo>
                    <a:cubicBezTo>
                      <a:pt x="103" y="147"/>
                      <a:pt x="103" y="147"/>
                      <a:pt x="103" y="147"/>
                    </a:cubicBezTo>
                    <a:cubicBezTo>
                      <a:pt x="131" y="136"/>
                      <a:pt x="152" y="108"/>
                      <a:pt x="152" y="76"/>
                    </a:cubicBezTo>
                    <a:cubicBezTo>
                      <a:pt x="152" y="34"/>
                      <a:pt x="118" y="0"/>
                      <a:pt x="76" y="0"/>
                    </a:cubicBezTo>
                    <a:cubicBezTo>
                      <a:pt x="34" y="0"/>
                      <a:pt x="0" y="34"/>
                      <a:pt x="0" y="76"/>
                    </a:cubicBezTo>
                    <a:cubicBezTo>
                      <a:pt x="0" y="108"/>
                      <a:pt x="21" y="136"/>
                      <a:pt x="50" y="147"/>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0"/>
              <p:cNvSpPr/>
              <p:nvPr/>
            </p:nvSpPr>
            <p:spPr bwMode="auto">
              <a:xfrm>
                <a:off x="3437" y="2633"/>
                <a:ext cx="679" cy="393"/>
              </a:xfrm>
              <a:custGeom>
                <a:gdLst>
                  <a:gd name="T0" fmla="*/ 222 w 284"/>
                  <a:gd name="T1" fmla="*/ 0 h 165"/>
                  <a:gd name="T2" fmla="*/ 188 w 284"/>
                  <a:gd name="T3" fmla="*/ 0 h 165"/>
                  <a:gd name="T4" fmla="*/ 154 w 284"/>
                  <a:gd name="T5" fmla="*/ 19 h 165"/>
                  <a:gd name="T6" fmla="*/ 154 w 284"/>
                  <a:gd name="T7" fmla="*/ 134 h 165"/>
                  <a:gd name="T8" fmla="*/ 143 w 284"/>
                  <a:gd name="T9" fmla="*/ 146 h 165"/>
                  <a:gd name="T10" fmla="*/ 131 w 284"/>
                  <a:gd name="T11" fmla="*/ 134 h 165"/>
                  <a:gd name="T12" fmla="*/ 131 w 284"/>
                  <a:gd name="T13" fmla="*/ 19 h 165"/>
                  <a:gd name="T14" fmla="*/ 97 w 284"/>
                  <a:gd name="T15" fmla="*/ 0 h 165"/>
                  <a:gd name="T16" fmla="*/ 63 w 284"/>
                  <a:gd name="T17" fmla="*/ 0 h 165"/>
                  <a:gd name="T18" fmla="*/ 0 w 284"/>
                  <a:gd name="T19" fmla="*/ 86 h 165"/>
                  <a:gd name="T20" fmla="*/ 0 w 284"/>
                  <a:gd name="T21" fmla="*/ 165 h 165"/>
                  <a:gd name="T22" fmla="*/ 284 w 284"/>
                  <a:gd name="T23" fmla="*/ 165 h 165"/>
                  <a:gd name="T24" fmla="*/ 284 w 284"/>
                  <a:gd name="T25" fmla="*/ 86 h 165"/>
                  <a:gd name="T26" fmla="*/ 222 w 284"/>
                  <a:gd name="T27" fmla="*/ 0 h 1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4" h="165">
                    <a:moveTo>
                      <a:pt x="222" y="0"/>
                    </a:moveTo>
                    <a:cubicBezTo>
                      <a:pt x="188" y="0"/>
                      <a:pt x="188" y="0"/>
                      <a:pt x="188" y="0"/>
                    </a:cubicBezTo>
                    <a:cubicBezTo>
                      <a:pt x="188" y="10"/>
                      <a:pt x="172" y="17"/>
                      <a:pt x="154" y="19"/>
                    </a:cubicBezTo>
                    <a:cubicBezTo>
                      <a:pt x="154" y="134"/>
                      <a:pt x="154" y="134"/>
                      <a:pt x="154" y="134"/>
                    </a:cubicBezTo>
                    <a:cubicBezTo>
                      <a:pt x="154" y="140"/>
                      <a:pt x="149" y="146"/>
                      <a:pt x="143" y="146"/>
                    </a:cubicBezTo>
                    <a:cubicBezTo>
                      <a:pt x="136" y="146"/>
                      <a:pt x="131" y="140"/>
                      <a:pt x="131" y="134"/>
                    </a:cubicBezTo>
                    <a:cubicBezTo>
                      <a:pt x="131" y="19"/>
                      <a:pt x="131" y="19"/>
                      <a:pt x="131" y="19"/>
                    </a:cubicBezTo>
                    <a:cubicBezTo>
                      <a:pt x="113" y="17"/>
                      <a:pt x="97" y="11"/>
                      <a:pt x="97" y="0"/>
                    </a:cubicBezTo>
                    <a:cubicBezTo>
                      <a:pt x="63" y="0"/>
                      <a:pt x="63" y="0"/>
                      <a:pt x="63" y="0"/>
                    </a:cubicBezTo>
                    <a:cubicBezTo>
                      <a:pt x="28" y="0"/>
                      <a:pt x="0" y="39"/>
                      <a:pt x="0" y="86"/>
                    </a:cubicBezTo>
                    <a:cubicBezTo>
                      <a:pt x="0" y="165"/>
                      <a:pt x="0" y="165"/>
                      <a:pt x="0" y="165"/>
                    </a:cubicBezTo>
                    <a:cubicBezTo>
                      <a:pt x="284" y="165"/>
                      <a:pt x="284" y="165"/>
                      <a:pt x="284" y="165"/>
                    </a:cubicBezTo>
                    <a:cubicBezTo>
                      <a:pt x="284" y="86"/>
                      <a:pt x="284" y="86"/>
                      <a:pt x="284" y="86"/>
                    </a:cubicBezTo>
                    <a:cubicBezTo>
                      <a:pt x="284" y="39"/>
                      <a:pt x="256" y="0"/>
                      <a:pt x="222" y="0"/>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3" name="组合 132"/>
          <p:cNvGrpSpPr/>
          <p:nvPr/>
        </p:nvGrpSpPr>
        <p:grpSpPr>
          <a:xfrm>
            <a:off x="5144251" y="1817448"/>
            <a:ext cx="615046" cy="545033"/>
            <a:chOff x="7163786" y="2085547"/>
            <a:chExt cx="819955" cy="726710"/>
          </a:xfrm>
        </p:grpSpPr>
        <p:sp>
          <p:nvSpPr>
            <p:cNvPr id="134" name="Freeform 5"/>
            <p:cNvSpPr/>
            <p:nvPr/>
          </p:nvSpPr>
          <p:spPr bwMode="auto">
            <a:xfrm rot="10800000">
              <a:off x="7163786" y="2085547"/>
              <a:ext cx="819955" cy="7267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35" name="Group 13"/>
            <p:cNvGrpSpPr>
              <a:grpSpLocks noChangeAspect="1"/>
            </p:cNvGrpSpPr>
            <p:nvPr/>
          </p:nvGrpSpPr>
          <p:grpSpPr>
            <a:xfrm>
              <a:off x="7387727" y="2254785"/>
              <a:ext cx="362945" cy="367230"/>
              <a:chOff x="2426" y="2781"/>
              <a:chExt cx="593" cy="600"/>
            </a:xfrm>
            <a:solidFill>
              <a:srgbClr val="860000"/>
            </a:solidFill>
          </p:grpSpPr>
          <p:sp>
            <p:nvSpPr>
              <p:cNvPr id="136" name="Freeform 14"/>
              <p:cNvSpPr/>
              <p:nvPr/>
            </p:nvSpPr>
            <p:spPr bwMode="auto">
              <a:xfrm>
                <a:off x="2442" y="2805"/>
                <a:ext cx="577" cy="576"/>
              </a:xfrm>
              <a:custGeom>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5"/>
              <p:cNvSpPr>
                <a:spLocks noEditPoints="1"/>
              </p:cNvSpPr>
              <p:nvPr/>
            </p:nvSpPr>
            <p:spPr bwMode="auto">
              <a:xfrm>
                <a:off x="2426" y="2781"/>
                <a:ext cx="275" cy="273"/>
              </a:xfrm>
              <a:custGeom>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38" name="组合 137"/>
          <p:cNvGrpSpPr/>
          <p:nvPr/>
        </p:nvGrpSpPr>
        <p:grpSpPr>
          <a:xfrm>
            <a:off x="5144251" y="2551553"/>
            <a:ext cx="615046" cy="545033"/>
            <a:chOff x="7163786" y="3064353"/>
            <a:chExt cx="819955" cy="726710"/>
          </a:xfrm>
        </p:grpSpPr>
        <p:sp>
          <p:nvSpPr>
            <p:cNvPr id="139" name="Freeform 5"/>
            <p:cNvSpPr/>
            <p:nvPr/>
          </p:nvSpPr>
          <p:spPr bwMode="auto">
            <a:xfrm rot="10800000">
              <a:off x="7163786" y="3064353"/>
              <a:ext cx="819955" cy="7267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40" name="Group 18"/>
            <p:cNvGrpSpPr>
              <a:grpSpLocks noChangeAspect="1"/>
            </p:cNvGrpSpPr>
            <p:nvPr/>
          </p:nvGrpSpPr>
          <p:grpSpPr>
            <a:xfrm>
              <a:off x="7380691" y="3253342"/>
              <a:ext cx="377023" cy="351316"/>
              <a:chOff x="3802" y="2858"/>
              <a:chExt cx="616" cy="574"/>
            </a:xfrm>
            <a:solidFill>
              <a:schemeClr val="tx1">
                <a:lumMod val="65000"/>
                <a:lumOff val="35000"/>
              </a:schemeClr>
            </a:solidFill>
          </p:grpSpPr>
          <p:sp>
            <p:nvSpPr>
              <p:cNvPr id="141" name="Rectangle 19"/>
              <p:cNvSpPr>
                <a:spLocks noChangeArrowheads="1"/>
              </p:cNvSpPr>
              <p:nvPr/>
            </p:nvSpPr>
            <p:spPr bwMode="auto">
              <a:xfrm>
                <a:off x="3802" y="3205"/>
                <a:ext cx="129" cy="227"/>
              </a:xfrm>
              <a:prstGeom prst="rect">
                <a:avLst/>
              </a:prstGeom>
              <a:solidFill>
                <a:srgbClr val="022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2" name="Rectangle 20"/>
              <p:cNvSpPr>
                <a:spLocks noChangeArrowheads="1"/>
              </p:cNvSpPr>
              <p:nvPr/>
            </p:nvSpPr>
            <p:spPr bwMode="auto">
              <a:xfrm>
                <a:off x="3964" y="3174"/>
                <a:ext cx="129" cy="258"/>
              </a:xfrm>
              <a:prstGeom prst="rect">
                <a:avLst/>
              </a:prstGeom>
              <a:solidFill>
                <a:srgbClr val="022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3" name="Rectangle 21"/>
              <p:cNvSpPr>
                <a:spLocks noChangeArrowheads="1"/>
              </p:cNvSpPr>
              <p:nvPr/>
            </p:nvSpPr>
            <p:spPr bwMode="auto">
              <a:xfrm>
                <a:off x="4129" y="3131"/>
                <a:ext cx="129" cy="301"/>
              </a:xfrm>
              <a:prstGeom prst="rect">
                <a:avLst/>
              </a:prstGeom>
              <a:solidFill>
                <a:srgbClr val="022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4" name="Rectangle 22"/>
              <p:cNvSpPr>
                <a:spLocks noChangeArrowheads="1"/>
              </p:cNvSpPr>
              <p:nvPr/>
            </p:nvSpPr>
            <p:spPr bwMode="auto">
              <a:xfrm>
                <a:off x="4289" y="3078"/>
                <a:ext cx="129" cy="354"/>
              </a:xfrm>
              <a:prstGeom prst="rect">
                <a:avLst/>
              </a:prstGeom>
              <a:solidFill>
                <a:srgbClr val="022E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45" name="Freeform 23"/>
              <p:cNvSpPr/>
              <p:nvPr/>
            </p:nvSpPr>
            <p:spPr bwMode="auto">
              <a:xfrm>
                <a:off x="3888" y="2858"/>
                <a:ext cx="370" cy="270"/>
              </a:xfrm>
              <a:custGeom>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46" name="组合 145"/>
          <p:cNvGrpSpPr/>
          <p:nvPr/>
        </p:nvGrpSpPr>
        <p:grpSpPr>
          <a:xfrm>
            <a:off x="5144251" y="3303792"/>
            <a:ext cx="615046" cy="545033"/>
            <a:chOff x="7163786" y="4067338"/>
            <a:chExt cx="819955" cy="726710"/>
          </a:xfrm>
        </p:grpSpPr>
        <p:sp>
          <p:nvSpPr>
            <p:cNvPr id="147" name="Freeform 5"/>
            <p:cNvSpPr/>
            <p:nvPr/>
          </p:nvSpPr>
          <p:spPr bwMode="auto">
            <a:xfrm rot="10800000">
              <a:off x="7163786" y="4067338"/>
              <a:ext cx="819955" cy="7267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grpSp>
          <p:nvGrpSpPr>
            <p:cNvPr id="148" name="Group 26"/>
            <p:cNvGrpSpPr>
              <a:grpSpLocks noChangeAspect="1"/>
            </p:cNvGrpSpPr>
            <p:nvPr/>
          </p:nvGrpSpPr>
          <p:grpSpPr>
            <a:xfrm>
              <a:off x="7325255" y="4298668"/>
              <a:ext cx="487892" cy="241877"/>
              <a:chOff x="5676" y="2597"/>
              <a:chExt cx="1061" cy="526"/>
            </a:xfrm>
            <a:solidFill>
              <a:srgbClr val="860000"/>
            </a:solidFill>
          </p:grpSpPr>
          <p:sp>
            <p:nvSpPr>
              <p:cNvPr id="149" name="Freeform 27"/>
              <p:cNvSpPr/>
              <p:nvPr/>
            </p:nvSpPr>
            <p:spPr bwMode="auto">
              <a:xfrm>
                <a:off x="5747" y="2597"/>
                <a:ext cx="181" cy="115"/>
              </a:xfrm>
              <a:custGeom>
                <a:gdLst>
                  <a:gd name="T0" fmla="*/ 25 w 76"/>
                  <a:gd name="T1" fmla="*/ 48 h 48"/>
                  <a:gd name="T2" fmla="*/ 64 w 76"/>
                  <a:gd name="T3" fmla="*/ 44 h 48"/>
                  <a:gd name="T4" fmla="*/ 76 w 76"/>
                  <a:gd name="T5" fmla="*/ 13 h 48"/>
                  <a:gd name="T6" fmla="*/ 39 w 76"/>
                  <a:gd name="T7" fmla="*/ 15 h 48"/>
                  <a:gd name="T8" fmla="*/ 23 w 76"/>
                  <a:gd name="T9" fmla="*/ 10 h 48"/>
                  <a:gd name="T10" fmla="*/ 7 w 76"/>
                  <a:gd name="T11" fmla="*/ 20 h 48"/>
                  <a:gd name="T12" fmla="*/ 25 w 76"/>
                  <a:gd name="T13" fmla="*/ 48 h 48"/>
                </a:gdLst>
                <a:cxnLst>
                  <a:cxn ang="0">
                    <a:pos x="T0" y="T1"/>
                  </a:cxn>
                  <a:cxn ang="0">
                    <a:pos x="T2" y="T3"/>
                  </a:cxn>
                  <a:cxn ang="0">
                    <a:pos x="T4" y="T5"/>
                  </a:cxn>
                  <a:cxn ang="0">
                    <a:pos x="T6" y="T7"/>
                  </a:cxn>
                  <a:cxn ang="0">
                    <a:pos x="T8" y="T9"/>
                  </a:cxn>
                  <a:cxn ang="0">
                    <a:pos x="T10" y="T11"/>
                  </a:cxn>
                  <a:cxn ang="0">
                    <a:pos x="T12" y="T13"/>
                  </a:cxn>
                </a:cxnLst>
                <a:rect l="0" t="0" r="r" b="b"/>
                <a:pathLst>
                  <a:path w="76" h="48">
                    <a:moveTo>
                      <a:pt x="25" y="48"/>
                    </a:moveTo>
                    <a:cubicBezTo>
                      <a:pt x="64" y="44"/>
                      <a:pt x="64" y="44"/>
                      <a:pt x="64" y="44"/>
                    </a:cubicBezTo>
                    <a:cubicBezTo>
                      <a:pt x="66" y="36"/>
                      <a:pt x="69" y="26"/>
                      <a:pt x="76" y="13"/>
                    </a:cubicBezTo>
                    <a:cubicBezTo>
                      <a:pt x="76" y="13"/>
                      <a:pt x="70" y="0"/>
                      <a:pt x="39" y="15"/>
                    </a:cubicBezTo>
                    <a:cubicBezTo>
                      <a:pt x="39" y="15"/>
                      <a:pt x="32" y="14"/>
                      <a:pt x="23" y="10"/>
                    </a:cubicBezTo>
                    <a:cubicBezTo>
                      <a:pt x="23" y="10"/>
                      <a:pt x="0" y="4"/>
                      <a:pt x="7" y="20"/>
                    </a:cubicBezTo>
                    <a:lnTo>
                      <a:pt x="25" y="48"/>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29"/>
              <p:cNvSpPr/>
              <p:nvPr/>
            </p:nvSpPr>
            <p:spPr bwMode="auto">
              <a:xfrm>
                <a:off x="5795" y="2709"/>
                <a:ext cx="119" cy="43"/>
              </a:xfrm>
              <a:custGeom>
                <a:gdLst>
                  <a:gd name="T0" fmla="*/ 41 w 50"/>
                  <a:gd name="T1" fmla="*/ 0 h 18"/>
                  <a:gd name="T2" fmla="*/ 7 w 50"/>
                  <a:gd name="T3" fmla="*/ 4 h 18"/>
                  <a:gd name="T4" fmla="*/ 1 w 50"/>
                  <a:gd name="T5" fmla="*/ 12 h 18"/>
                  <a:gd name="T6" fmla="*/ 8 w 50"/>
                  <a:gd name="T7" fmla="*/ 17 h 18"/>
                  <a:gd name="T8" fmla="*/ 43 w 50"/>
                  <a:gd name="T9" fmla="*/ 14 h 18"/>
                  <a:gd name="T10" fmla="*/ 49 w 50"/>
                  <a:gd name="T11" fmla="*/ 6 h 18"/>
                  <a:gd name="T12" fmla="*/ 41 w 50"/>
                  <a:gd name="T13" fmla="*/ 0 h 18"/>
                </a:gdLst>
                <a:cxnLst>
                  <a:cxn ang="0">
                    <a:pos x="T0" y="T1"/>
                  </a:cxn>
                  <a:cxn ang="0">
                    <a:pos x="T2" y="T3"/>
                  </a:cxn>
                  <a:cxn ang="0">
                    <a:pos x="T4" y="T5"/>
                  </a:cxn>
                  <a:cxn ang="0">
                    <a:pos x="T6" y="T7"/>
                  </a:cxn>
                  <a:cxn ang="0">
                    <a:pos x="T8" y="T9"/>
                  </a:cxn>
                  <a:cxn ang="0">
                    <a:pos x="T10" y="T11"/>
                  </a:cxn>
                  <a:cxn ang="0">
                    <a:pos x="T12" y="T13"/>
                  </a:cxn>
                </a:cxnLst>
                <a:rect l="0" t="0" r="r" b="b"/>
                <a:pathLst>
                  <a:path w="50" h="18">
                    <a:moveTo>
                      <a:pt x="41" y="0"/>
                    </a:moveTo>
                    <a:cubicBezTo>
                      <a:pt x="7" y="4"/>
                      <a:pt x="7" y="4"/>
                      <a:pt x="7" y="4"/>
                    </a:cubicBezTo>
                    <a:cubicBezTo>
                      <a:pt x="3" y="5"/>
                      <a:pt x="0" y="8"/>
                      <a:pt x="1" y="12"/>
                    </a:cubicBezTo>
                    <a:cubicBezTo>
                      <a:pt x="1" y="15"/>
                      <a:pt x="5" y="18"/>
                      <a:pt x="8" y="17"/>
                    </a:cubicBezTo>
                    <a:cubicBezTo>
                      <a:pt x="43" y="14"/>
                      <a:pt x="43" y="14"/>
                      <a:pt x="43" y="14"/>
                    </a:cubicBezTo>
                    <a:cubicBezTo>
                      <a:pt x="47" y="13"/>
                      <a:pt x="50" y="10"/>
                      <a:pt x="49" y="6"/>
                    </a:cubicBezTo>
                    <a:cubicBezTo>
                      <a:pt x="49" y="3"/>
                      <a:pt x="45" y="0"/>
                      <a:pt x="41" y="0"/>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31"/>
              <p:cNvSpPr>
                <a:spLocks noEditPoints="1"/>
              </p:cNvSpPr>
              <p:nvPr/>
            </p:nvSpPr>
            <p:spPr bwMode="auto">
              <a:xfrm>
                <a:off x="5676" y="2752"/>
                <a:ext cx="424" cy="371"/>
              </a:xfrm>
              <a:custGeom>
                <a:gdLst>
                  <a:gd name="T0" fmla="*/ 153 w 178"/>
                  <a:gd name="T1" fmla="*/ 137 h 155"/>
                  <a:gd name="T2" fmla="*/ 157 w 178"/>
                  <a:gd name="T3" fmla="*/ 137 h 155"/>
                  <a:gd name="T4" fmla="*/ 165 w 178"/>
                  <a:gd name="T5" fmla="*/ 138 h 155"/>
                  <a:gd name="T6" fmla="*/ 168 w 178"/>
                  <a:gd name="T7" fmla="*/ 139 h 155"/>
                  <a:gd name="T8" fmla="*/ 176 w 178"/>
                  <a:gd name="T9" fmla="*/ 135 h 155"/>
                  <a:gd name="T10" fmla="*/ 172 w 178"/>
                  <a:gd name="T11" fmla="*/ 128 h 155"/>
                  <a:gd name="T12" fmla="*/ 166 w 178"/>
                  <a:gd name="T13" fmla="*/ 105 h 155"/>
                  <a:gd name="T14" fmla="*/ 134 w 178"/>
                  <a:gd name="T15" fmla="*/ 34 h 155"/>
                  <a:gd name="T16" fmla="*/ 95 w 178"/>
                  <a:gd name="T17" fmla="*/ 2 h 155"/>
                  <a:gd name="T18" fmla="*/ 94 w 178"/>
                  <a:gd name="T19" fmla="*/ 0 h 155"/>
                  <a:gd name="T20" fmla="*/ 58 w 178"/>
                  <a:gd name="T21" fmla="*/ 4 h 155"/>
                  <a:gd name="T22" fmla="*/ 35 w 178"/>
                  <a:gd name="T23" fmla="*/ 37 h 155"/>
                  <a:gd name="T24" fmla="*/ 21 w 178"/>
                  <a:gd name="T25" fmla="*/ 133 h 155"/>
                  <a:gd name="T26" fmla="*/ 15 w 178"/>
                  <a:gd name="T27" fmla="*/ 148 h 155"/>
                  <a:gd name="T28" fmla="*/ 15 w 178"/>
                  <a:gd name="T29" fmla="*/ 153 h 155"/>
                  <a:gd name="T30" fmla="*/ 24 w 178"/>
                  <a:gd name="T31" fmla="*/ 153 h 155"/>
                  <a:gd name="T32" fmla="*/ 36 w 178"/>
                  <a:gd name="T33" fmla="*/ 150 h 155"/>
                  <a:gd name="T34" fmla="*/ 36 w 178"/>
                  <a:gd name="T35" fmla="*/ 150 h 155"/>
                  <a:gd name="T36" fmla="*/ 36 w 178"/>
                  <a:gd name="T37" fmla="*/ 150 h 155"/>
                  <a:gd name="T38" fmla="*/ 68 w 178"/>
                  <a:gd name="T39" fmla="*/ 153 h 155"/>
                  <a:gd name="T40" fmla="*/ 153 w 178"/>
                  <a:gd name="T41" fmla="*/ 137 h 155"/>
                  <a:gd name="T42" fmla="*/ 67 w 178"/>
                  <a:gd name="T43" fmla="*/ 57 h 155"/>
                  <a:gd name="T44" fmla="*/ 81 w 178"/>
                  <a:gd name="T45" fmla="*/ 50 h 155"/>
                  <a:gd name="T46" fmla="*/ 80 w 178"/>
                  <a:gd name="T47" fmla="*/ 42 h 155"/>
                  <a:gd name="T48" fmla="*/ 86 w 178"/>
                  <a:gd name="T49" fmla="*/ 41 h 155"/>
                  <a:gd name="T50" fmla="*/ 88 w 178"/>
                  <a:gd name="T51" fmla="*/ 49 h 155"/>
                  <a:gd name="T52" fmla="*/ 102 w 178"/>
                  <a:gd name="T53" fmla="*/ 50 h 155"/>
                  <a:gd name="T54" fmla="*/ 100 w 178"/>
                  <a:gd name="T55" fmla="*/ 55 h 155"/>
                  <a:gd name="T56" fmla="*/ 75 w 178"/>
                  <a:gd name="T57" fmla="*/ 62 h 155"/>
                  <a:gd name="T58" fmla="*/ 92 w 178"/>
                  <a:gd name="T59" fmla="*/ 70 h 155"/>
                  <a:gd name="T60" fmla="*/ 106 w 178"/>
                  <a:gd name="T61" fmla="*/ 92 h 155"/>
                  <a:gd name="T62" fmla="*/ 93 w 178"/>
                  <a:gd name="T63" fmla="*/ 98 h 155"/>
                  <a:gd name="T64" fmla="*/ 94 w 178"/>
                  <a:gd name="T65" fmla="*/ 106 h 155"/>
                  <a:gd name="T66" fmla="*/ 87 w 178"/>
                  <a:gd name="T67" fmla="*/ 107 h 155"/>
                  <a:gd name="T68" fmla="*/ 86 w 178"/>
                  <a:gd name="T69" fmla="*/ 99 h 155"/>
                  <a:gd name="T70" fmla="*/ 69 w 178"/>
                  <a:gd name="T71" fmla="*/ 97 h 155"/>
                  <a:gd name="T72" fmla="*/ 70 w 178"/>
                  <a:gd name="T73" fmla="*/ 92 h 155"/>
                  <a:gd name="T74" fmla="*/ 97 w 178"/>
                  <a:gd name="T75" fmla="*/ 90 h 155"/>
                  <a:gd name="T76" fmla="*/ 93 w 178"/>
                  <a:gd name="T77" fmla="*/ 78 h 155"/>
                  <a:gd name="T78" fmla="*/ 78 w 178"/>
                  <a:gd name="T79" fmla="*/ 74 h 155"/>
                  <a:gd name="T80" fmla="*/ 67 w 178"/>
                  <a:gd name="T81" fmla="*/ 57 h 15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8" h="155">
                    <a:moveTo>
                      <a:pt x="153" y="137"/>
                    </a:moveTo>
                    <a:cubicBezTo>
                      <a:pt x="153" y="137"/>
                      <a:pt x="154" y="137"/>
                      <a:pt x="157" y="137"/>
                    </a:cubicBezTo>
                    <a:cubicBezTo>
                      <a:pt x="160" y="137"/>
                      <a:pt x="162" y="137"/>
                      <a:pt x="165" y="138"/>
                    </a:cubicBezTo>
                    <a:cubicBezTo>
                      <a:pt x="165" y="138"/>
                      <a:pt x="166" y="139"/>
                      <a:pt x="168" y="139"/>
                    </a:cubicBezTo>
                    <a:cubicBezTo>
                      <a:pt x="172" y="139"/>
                      <a:pt x="174" y="137"/>
                      <a:pt x="176" y="135"/>
                    </a:cubicBezTo>
                    <a:cubicBezTo>
                      <a:pt x="176" y="135"/>
                      <a:pt x="178" y="132"/>
                      <a:pt x="172" y="128"/>
                    </a:cubicBezTo>
                    <a:cubicBezTo>
                      <a:pt x="172" y="128"/>
                      <a:pt x="162" y="123"/>
                      <a:pt x="166" y="105"/>
                    </a:cubicBezTo>
                    <a:cubicBezTo>
                      <a:pt x="166" y="105"/>
                      <a:pt x="171" y="57"/>
                      <a:pt x="134" y="34"/>
                    </a:cubicBezTo>
                    <a:cubicBezTo>
                      <a:pt x="133" y="33"/>
                      <a:pt x="96" y="10"/>
                      <a:pt x="95" y="2"/>
                    </a:cubicBezTo>
                    <a:cubicBezTo>
                      <a:pt x="95" y="2"/>
                      <a:pt x="95" y="1"/>
                      <a:pt x="94" y="0"/>
                    </a:cubicBezTo>
                    <a:cubicBezTo>
                      <a:pt x="58" y="4"/>
                      <a:pt x="58" y="4"/>
                      <a:pt x="58" y="4"/>
                    </a:cubicBezTo>
                    <a:cubicBezTo>
                      <a:pt x="54" y="12"/>
                      <a:pt x="46" y="24"/>
                      <a:pt x="35" y="37"/>
                    </a:cubicBezTo>
                    <a:cubicBezTo>
                      <a:pt x="35" y="37"/>
                      <a:pt x="0" y="78"/>
                      <a:pt x="21" y="133"/>
                    </a:cubicBezTo>
                    <a:cubicBezTo>
                      <a:pt x="21" y="134"/>
                      <a:pt x="22" y="137"/>
                      <a:pt x="15" y="148"/>
                    </a:cubicBezTo>
                    <a:cubicBezTo>
                      <a:pt x="15" y="148"/>
                      <a:pt x="14" y="151"/>
                      <a:pt x="15" y="153"/>
                    </a:cubicBezTo>
                    <a:cubicBezTo>
                      <a:pt x="16" y="155"/>
                      <a:pt x="19" y="155"/>
                      <a:pt x="24" y="153"/>
                    </a:cubicBezTo>
                    <a:cubicBezTo>
                      <a:pt x="24" y="153"/>
                      <a:pt x="28" y="151"/>
                      <a:pt x="36" y="150"/>
                    </a:cubicBezTo>
                    <a:cubicBezTo>
                      <a:pt x="36" y="150"/>
                      <a:pt x="36" y="150"/>
                      <a:pt x="36" y="150"/>
                    </a:cubicBezTo>
                    <a:cubicBezTo>
                      <a:pt x="36" y="150"/>
                      <a:pt x="36" y="150"/>
                      <a:pt x="36" y="150"/>
                    </a:cubicBezTo>
                    <a:cubicBezTo>
                      <a:pt x="36" y="150"/>
                      <a:pt x="49" y="153"/>
                      <a:pt x="68" y="153"/>
                    </a:cubicBezTo>
                    <a:cubicBezTo>
                      <a:pt x="88" y="153"/>
                      <a:pt x="119" y="150"/>
                      <a:pt x="153" y="137"/>
                    </a:cubicBezTo>
                    <a:close/>
                    <a:moveTo>
                      <a:pt x="67" y="57"/>
                    </a:moveTo>
                    <a:cubicBezTo>
                      <a:pt x="67" y="57"/>
                      <a:pt x="69" y="52"/>
                      <a:pt x="81" y="50"/>
                    </a:cubicBezTo>
                    <a:cubicBezTo>
                      <a:pt x="80" y="42"/>
                      <a:pt x="80" y="42"/>
                      <a:pt x="80" y="42"/>
                    </a:cubicBezTo>
                    <a:cubicBezTo>
                      <a:pt x="86" y="41"/>
                      <a:pt x="86" y="41"/>
                      <a:pt x="86" y="41"/>
                    </a:cubicBezTo>
                    <a:cubicBezTo>
                      <a:pt x="88" y="49"/>
                      <a:pt x="88" y="49"/>
                      <a:pt x="88" y="49"/>
                    </a:cubicBezTo>
                    <a:cubicBezTo>
                      <a:pt x="88" y="49"/>
                      <a:pt x="96" y="48"/>
                      <a:pt x="102" y="50"/>
                    </a:cubicBezTo>
                    <a:cubicBezTo>
                      <a:pt x="100" y="55"/>
                      <a:pt x="100" y="55"/>
                      <a:pt x="100" y="55"/>
                    </a:cubicBezTo>
                    <a:cubicBezTo>
                      <a:pt x="100" y="55"/>
                      <a:pt x="78" y="52"/>
                      <a:pt x="75" y="62"/>
                    </a:cubicBezTo>
                    <a:cubicBezTo>
                      <a:pt x="75" y="62"/>
                      <a:pt x="73" y="69"/>
                      <a:pt x="92" y="70"/>
                    </a:cubicBezTo>
                    <a:cubicBezTo>
                      <a:pt x="92" y="70"/>
                      <a:pt x="119" y="73"/>
                      <a:pt x="106" y="92"/>
                    </a:cubicBezTo>
                    <a:cubicBezTo>
                      <a:pt x="106" y="92"/>
                      <a:pt x="102" y="97"/>
                      <a:pt x="93" y="98"/>
                    </a:cubicBezTo>
                    <a:cubicBezTo>
                      <a:pt x="94" y="106"/>
                      <a:pt x="94" y="106"/>
                      <a:pt x="94" y="106"/>
                    </a:cubicBezTo>
                    <a:cubicBezTo>
                      <a:pt x="87" y="107"/>
                      <a:pt x="87" y="107"/>
                      <a:pt x="87" y="107"/>
                    </a:cubicBezTo>
                    <a:cubicBezTo>
                      <a:pt x="86" y="99"/>
                      <a:pt x="86" y="99"/>
                      <a:pt x="86" y="99"/>
                    </a:cubicBezTo>
                    <a:cubicBezTo>
                      <a:pt x="86" y="99"/>
                      <a:pt x="75" y="100"/>
                      <a:pt x="69" y="97"/>
                    </a:cubicBezTo>
                    <a:cubicBezTo>
                      <a:pt x="70" y="92"/>
                      <a:pt x="70" y="92"/>
                      <a:pt x="70" y="92"/>
                    </a:cubicBezTo>
                    <a:cubicBezTo>
                      <a:pt x="70" y="92"/>
                      <a:pt x="84" y="98"/>
                      <a:pt x="97" y="90"/>
                    </a:cubicBezTo>
                    <a:cubicBezTo>
                      <a:pt x="97" y="90"/>
                      <a:pt x="108" y="82"/>
                      <a:pt x="93" y="78"/>
                    </a:cubicBezTo>
                    <a:cubicBezTo>
                      <a:pt x="93" y="78"/>
                      <a:pt x="85" y="76"/>
                      <a:pt x="78" y="74"/>
                    </a:cubicBezTo>
                    <a:cubicBezTo>
                      <a:pt x="78" y="74"/>
                      <a:pt x="60" y="70"/>
                      <a:pt x="67" y="57"/>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32"/>
              <p:cNvSpPr/>
              <p:nvPr/>
            </p:nvSpPr>
            <p:spPr bwMode="auto">
              <a:xfrm>
                <a:off x="6433" y="2606"/>
                <a:ext cx="176" cy="108"/>
              </a:xfrm>
              <a:custGeom>
                <a:gdLst>
                  <a:gd name="T0" fmla="*/ 21 w 74"/>
                  <a:gd name="T1" fmla="*/ 45 h 45"/>
                  <a:gd name="T2" fmla="*/ 60 w 74"/>
                  <a:gd name="T3" fmla="*/ 44 h 45"/>
                  <a:gd name="T4" fmla="*/ 74 w 74"/>
                  <a:gd name="T5" fmla="*/ 15 h 45"/>
                  <a:gd name="T6" fmla="*/ 38 w 74"/>
                  <a:gd name="T7" fmla="*/ 14 h 45"/>
                  <a:gd name="T8" fmla="*/ 23 w 74"/>
                  <a:gd name="T9" fmla="*/ 8 h 45"/>
                  <a:gd name="T10" fmla="*/ 6 w 74"/>
                  <a:gd name="T11" fmla="*/ 17 h 45"/>
                  <a:gd name="T12" fmla="*/ 21 w 74"/>
                  <a:gd name="T13" fmla="*/ 45 h 45"/>
                </a:gdLst>
                <a:cxnLst>
                  <a:cxn ang="0">
                    <a:pos x="T0" y="T1"/>
                  </a:cxn>
                  <a:cxn ang="0">
                    <a:pos x="T2" y="T3"/>
                  </a:cxn>
                  <a:cxn ang="0">
                    <a:pos x="T4" y="T5"/>
                  </a:cxn>
                  <a:cxn ang="0">
                    <a:pos x="T6" y="T7"/>
                  </a:cxn>
                  <a:cxn ang="0">
                    <a:pos x="T8" y="T9"/>
                  </a:cxn>
                  <a:cxn ang="0">
                    <a:pos x="T10" y="T11"/>
                  </a:cxn>
                  <a:cxn ang="0">
                    <a:pos x="T12" y="T13"/>
                  </a:cxn>
                </a:cxnLst>
                <a:rect l="0" t="0" r="r" b="b"/>
                <a:pathLst>
                  <a:path w="74" h="45">
                    <a:moveTo>
                      <a:pt x="21" y="45"/>
                    </a:moveTo>
                    <a:cubicBezTo>
                      <a:pt x="60" y="44"/>
                      <a:pt x="60" y="44"/>
                      <a:pt x="60" y="44"/>
                    </a:cubicBezTo>
                    <a:cubicBezTo>
                      <a:pt x="62" y="37"/>
                      <a:pt x="66" y="27"/>
                      <a:pt x="74" y="15"/>
                    </a:cubicBezTo>
                    <a:cubicBezTo>
                      <a:pt x="74" y="15"/>
                      <a:pt x="69" y="2"/>
                      <a:pt x="38" y="14"/>
                    </a:cubicBezTo>
                    <a:cubicBezTo>
                      <a:pt x="38" y="14"/>
                      <a:pt x="31" y="13"/>
                      <a:pt x="23" y="8"/>
                    </a:cubicBezTo>
                    <a:cubicBezTo>
                      <a:pt x="23" y="8"/>
                      <a:pt x="0" y="0"/>
                      <a:pt x="6" y="17"/>
                    </a:cubicBezTo>
                    <a:lnTo>
                      <a:pt x="21" y="45"/>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34"/>
              <p:cNvSpPr/>
              <p:nvPr/>
            </p:nvSpPr>
            <p:spPr bwMode="auto">
              <a:xfrm>
                <a:off x="6471" y="2721"/>
                <a:ext cx="114" cy="34"/>
              </a:xfrm>
              <a:custGeom>
                <a:gdLst>
                  <a:gd name="T0" fmla="*/ 40 w 48"/>
                  <a:gd name="T1" fmla="*/ 0 h 14"/>
                  <a:gd name="T2" fmla="*/ 6 w 48"/>
                  <a:gd name="T3" fmla="*/ 1 h 14"/>
                  <a:gd name="T4" fmla="*/ 0 w 48"/>
                  <a:gd name="T5" fmla="*/ 7 h 14"/>
                  <a:gd name="T6" fmla="*/ 7 w 48"/>
                  <a:gd name="T7" fmla="*/ 14 h 14"/>
                  <a:gd name="T8" fmla="*/ 41 w 48"/>
                  <a:gd name="T9" fmla="*/ 13 h 14"/>
                  <a:gd name="T10" fmla="*/ 48 w 48"/>
                  <a:gd name="T11" fmla="*/ 6 h 14"/>
                  <a:gd name="T12" fmla="*/ 40 w 48"/>
                  <a:gd name="T13" fmla="*/ 0 h 14"/>
                </a:gdLst>
                <a:cxnLst>
                  <a:cxn ang="0">
                    <a:pos x="T0" y="T1"/>
                  </a:cxn>
                  <a:cxn ang="0">
                    <a:pos x="T2" y="T3"/>
                  </a:cxn>
                  <a:cxn ang="0">
                    <a:pos x="T4" y="T5"/>
                  </a:cxn>
                  <a:cxn ang="0">
                    <a:pos x="T6" y="T7"/>
                  </a:cxn>
                  <a:cxn ang="0">
                    <a:pos x="T8" y="T9"/>
                  </a:cxn>
                  <a:cxn ang="0">
                    <a:pos x="T10" y="T11"/>
                  </a:cxn>
                  <a:cxn ang="0">
                    <a:pos x="T12" y="T13"/>
                  </a:cxn>
                </a:cxnLst>
                <a:rect l="0" t="0" r="r" b="b"/>
                <a:pathLst>
                  <a:path w="48" h="14">
                    <a:moveTo>
                      <a:pt x="40" y="0"/>
                    </a:moveTo>
                    <a:cubicBezTo>
                      <a:pt x="6" y="1"/>
                      <a:pt x="6" y="1"/>
                      <a:pt x="6" y="1"/>
                    </a:cubicBezTo>
                    <a:cubicBezTo>
                      <a:pt x="3" y="1"/>
                      <a:pt x="0" y="4"/>
                      <a:pt x="0" y="7"/>
                    </a:cubicBezTo>
                    <a:cubicBezTo>
                      <a:pt x="0" y="11"/>
                      <a:pt x="3" y="14"/>
                      <a:pt x="7" y="14"/>
                    </a:cubicBezTo>
                    <a:cubicBezTo>
                      <a:pt x="41" y="13"/>
                      <a:pt x="41" y="13"/>
                      <a:pt x="41" y="13"/>
                    </a:cubicBezTo>
                    <a:cubicBezTo>
                      <a:pt x="45" y="12"/>
                      <a:pt x="48" y="10"/>
                      <a:pt x="48" y="6"/>
                    </a:cubicBezTo>
                    <a:cubicBezTo>
                      <a:pt x="47" y="2"/>
                      <a:pt x="44" y="0"/>
                      <a:pt x="40" y="0"/>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36"/>
              <p:cNvSpPr>
                <a:spLocks noEditPoints="1"/>
              </p:cNvSpPr>
              <p:nvPr/>
            </p:nvSpPr>
            <p:spPr bwMode="auto">
              <a:xfrm>
                <a:off x="6335" y="2762"/>
                <a:ext cx="402" cy="354"/>
              </a:xfrm>
              <a:custGeom>
                <a:gdLst>
                  <a:gd name="T0" fmla="*/ 163 w 169"/>
                  <a:gd name="T1" fmla="*/ 131 h 148"/>
                  <a:gd name="T2" fmla="*/ 159 w 169"/>
                  <a:gd name="T3" fmla="*/ 108 h 148"/>
                  <a:gd name="T4" fmla="*/ 135 w 169"/>
                  <a:gd name="T5" fmla="*/ 36 h 148"/>
                  <a:gd name="T6" fmla="*/ 99 w 169"/>
                  <a:gd name="T7" fmla="*/ 2 h 148"/>
                  <a:gd name="T8" fmla="*/ 99 w 169"/>
                  <a:gd name="T9" fmla="*/ 0 h 148"/>
                  <a:gd name="T10" fmla="*/ 63 w 169"/>
                  <a:gd name="T11" fmla="*/ 1 h 148"/>
                  <a:gd name="T12" fmla="*/ 38 w 169"/>
                  <a:gd name="T13" fmla="*/ 31 h 148"/>
                  <a:gd name="T14" fmla="*/ 15 w 169"/>
                  <a:gd name="T15" fmla="*/ 124 h 148"/>
                  <a:gd name="T16" fmla="*/ 8 w 169"/>
                  <a:gd name="T17" fmla="*/ 139 h 148"/>
                  <a:gd name="T18" fmla="*/ 8 w 169"/>
                  <a:gd name="T19" fmla="*/ 139 h 148"/>
                  <a:gd name="T20" fmla="*/ 7 w 169"/>
                  <a:gd name="T21" fmla="*/ 143 h 148"/>
                  <a:gd name="T22" fmla="*/ 16 w 169"/>
                  <a:gd name="T23" fmla="*/ 144 h 148"/>
                  <a:gd name="T24" fmla="*/ 28 w 169"/>
                  <a:gd name="T25" fmla="*/ 142 h 148"/>
                  <a:gd name="T26" fmla="*/ 28 w 169"/>
                  <a:gd name="T27" fmla="*/ 142 h 148"/>
                  <a:gd name="T28" fmla="*/ 29 w 169"/>
                  <a:gd name="T29" fmla="*/ 142 h 148"/>
                  <a:gd name="T30" fmla="*/ 78 w 169"/>
                  <a:gd name="T31" fmla="*/ 148 h 148"/>
                  <a:gd name="T32" fmla="*/ 143 w 169"/>
                  <a:gd name="T33" fmla="*/ 139 h 148"/>
                  <a:gd name="T34" fmla="*/ 155 w 169"/>
                  <a:gd name="T35" fmla="*/ 141 h 148"/>
                  <a:gd name="T36" fmla="*/ 159 w 169"/>
                  <a:gd name="T37" fmla="*/ 142 h 148"/>
                  <a:gd name="T38" fmla="*/ 167 w 169"/>
                  <a:gd name="T39" fmla="*/ 138 h 148"/>
                  <a:gd name="T40" fmla="*/ 163 w 169"/>
                  <a:gd name="T41" fmla="*/ 131 h 148"/>
                  <a:gd name="T42" fmla="*/ 107 w 169"/>
                  <a:gd name="T43" fmla="*/ 101 h 148"/>
                  <a:gd name="T44" fmla="*/ 56 w 169"/>
                  <a:gd name="T45" fmla="*/ 100 h 148"/>
                  <a:gd name="T46" fmla="*/ 56 w 169"/>
                  <a:gd name="T47" fmla="*/ 96 h 148"/>
                  <a:gd name="T48" fmla="*/ 70 w 169"/>
                  <a:gd name="T49" fmla="*/ 79 h 148"/>
                  <a:gd name="T50" fmla="*/ 70 w 169"/>
                  <a:gd name="T51" fmla="*/ 73 h 148"/>
                  <a:gd name="T52" fmla="*/ 57 w 169"/>
                  <a:gd name="T53" fmla="*/ 73 h 148"/>
                  <a:gd name="T54" fmla="*/ 57 w 169"/>
                  <a:gd name="T55" fmla="*/ 67 h 148"/>
                  <a:gd name="T56" fmla="*/ 68 w 169"/>
                  <a:gd name="T57" fmla="*/ 67 h 148"/>
                  <a:gd name="T58" fmla="*/ 67 w 169"/>
                  <a:gd name="T59" fmla="*/ 57 h 148"/>
                  <a:gd name="T60" fmla="*/ 91 w 169"/>
                  <a:gd name="T61" fmla="*/ 39 h 148"/>
                  <a:gd name="T62" fmla="*/ 104 w 169"/>
                  <a:gd name="T63" fmla="*/ 41 h 148"/>
                  <a:gd name="T64" fmla="*/ 102 w 169"/>
                  <a:gd name="T65" fmla="*/ 47 h 148"/>
                  <a:gd name="T66" fmla="*/ 91 w 169"/>
                  <a:gd name="T67" fmla="*/ 45 h 148"/>
                  <a:gd name="T68" fmla="*/ 77 w 169"/>
                  <a:gd name="T69" fmla="*/ 57 h 148"/>
                  <a:gd name="T70" fmla="*/ 79 w 169"/>
                  <a:gd name="T71" fmla="*/ 67 h 148"/>
                  <a:gd name="T72" fmla="*/ 97 w 169"/>
                  <a:gd name="T73" fmla="*/ 67 h 148"/>
                  <a:gd name="T74" fmla="*/ 96 w 169"/>
                  <a:gd name="T75" fmla="*/ 73 h 148"/>
                  <a:gd name="T76" fmla="*/ 80 w 169"/>
                  <a:gd name="T77" fmla="*/ 73 h 148"/>
                  <a:gd name="T78" fmla="*/ 79 w 169"/>
                  <a:gd name="T79" fmla="*/ 83 h 148"/>
                  <a:gd name="T80" fmla="*/ 71 w 169"/>
                  <a:gd name="T81" fmla="*/ 93 h 148"/>
                  <a:gd name="T82" fmla="*/ 71 w 169"/>
                  <a:gd name="T83" fmla="*/ 94 h 148"/>
                  <a:gd name="T84" fmla="*/ 107 w 169"/>
                  <a:gd name="T85" fmla="*/ 94 h 148"/>
                  <a:gd name="T86" fmla="*/ 107 w 169"/>
                  <a:gd name="T87" fmla="*/ 101 h 14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69" h="148">
                    <a:moveTo>
                      <a:pt x="163" y="131"/>
                    </a:moveTo>
                    <a:cubicBezTo>
                      <a:pt x="163" y="131"/>
                      <a:pt x="154" y="125"/>
                      <a:pt x="159" y="108"/>
                    </a:cubicBezTo>
                    <a:cubicBezTo>
                      <a:pt x="159" y="108"/>
                      <a:pt x="168" y="62"/>
                      <a:pt x="135" y="36"/>
                    </a:cubicBezTo>
                    <a:cubicBezTo>
                      <a:pt x="133" y="35"/>
                      <a:pt x="100" y="10"/>
                      <a:pt x="99" y="2"/>
                    </a:cubicBezTo>
                    <a:cubicBezTo>
                      <a:pt x="99" y="2"/>
                      <a:pt x="99" y="1"/>
                      <a:pt x="99" y="0"/>
                    </a:cubicBezTo>
                    <a:cubicBezTo>
                      <a:pt x="63" y="1"/>
                      <a:pt x="63" y="1"/>
                      <a:pt x="63" y="1"/>
                    </a:cubicBezTo>
                    <a:cubicBezTo>
                      <a:pt x="58" y="9"/>
                      <a:pt x="50" y="19"/>
                      <a:pt x="38" y="31"/>
                    </a:cubicBezTo>
                    <a:cubicBezTo>
                      <a:pt x="37" y="32"/>
                      <a:pt x="0" y="69"/>
                      <a:pt x="15" y="124"/>
                    </a:cubicBezTo>
                    <a:cubicBezTo>
                      <a:pt x="15" y="125"/>
                      <a:pt x="16" y="128"/>
                      <a:pt x="8" y="139"/>
                    </a:cubicBezTo>
                    <a:cubicBezTo>
                      <a:pt x="8" y="139"/>
                      <a:pt x="8" y="139"/>
                      <a:pt x="8" y="139"/>
                    </a:cubicBezTo>
                    <a:cubicBezTo>
                      <a:pt x="8" y="139"/>
                      <a:pt x="6" y="142"/>
                      <a:pt x="7" y="143"/>
                    </a:cubicBezTo>
                    <a:cubicBezTo>
                      <a:pt x="9" y="145"/>
                      <a:pt x="12" y="145"/>
                      <a:pt x="16" y="144"/>
                    </a:cubicBezTo>
                    <a:cubicBezTo>
                      <a:pt x="16" y="144"/>
                      <a:pt x="21" y="143"/>
                      <a:pt x="28" y="142"/>
                    </a:cubicBezTo>
                    <a:cubicBezTo>
                      <a:pt x="28" y="142"/>
                      <a:pt x="28" y="142"/>
                      <a:pt x="28" y="142"/>
                    </a:cubicBezTo>
                    <a:cubicBezTo>
                      <a:pt x="29" y="142"/>
                      <a:pt x="29" y="142"/>
                      <a:pt x="29" y="142"/>
                    </a:cubicBezTo>
                    <a:cubicBezTo>
                      <a:pt x="29" y="142"/>
                      <a:pt x="48" y="148"/>
                      <a:pt x="78" y="148"/>
                    </a:cubicBezTo>
                    <a:cubicBezTo>
                      <a:pt x="100" y="148"/>
                      <a:pt x="122" y="145"/>
                      <a:pt x="143" y="139"/>
                    </a:cubicBezTo>
                    <a:cubicBezTo>
                      <a:pt x="143" y="139"/>
                      <a:pt x="149" y="138"/>
                      <a:pt x="155" y="141"/>
                    </a:cubicBezTo>
                    <a:cubicBezTo>
                      <a:pt x="155" y="141"/>
                      <a:pt x="157" y="142"/>
                      <a:pt x="159" y="142"/>
                    </a:cubicBezTo>
                    <a:cubicBezTo>
                      <a:pt x="162" y="142"/>
                      <a:pt x="165" y="140"/>
                      <a:pt x="167" y="138"/>
                    </a:cubicBezTo>
                    <a:cubicBezTo>
                      <a:pt x="167" y="138"/>
                      <a:pt x="169" y="135"/>
                      <a:pt x="163" y="131"/>
                    </a:cubicBezTo>
                    <a:close/>
                    <a:moveTo>
                      <a:pt x="107" y="101"/>
                    </a:moveTo>
                    <a:cubicBezTo>
                      <a:pt x="56" y="100"/>
                      <a:pt x="56" y="100"/>
                      <a:pt x="56" y="100"/>
                    </a:cubicBezTo>
                    <a:cubicBezTo>
                      <a:pt x="56" y="96"/>
                      <a:pt x="56" y="96"/>
                      <a:pt x="56" y="96"/>
                    </a:cubicBezTo>
                    <a:cubicBezTo>
                      <a:pt x="64" y="93"/>
                      <a:pt x="70" y="86"/>
                      <a:pt x="70" y="79"/>
                    </a:cubicBezTo>
                    <a:cubicBezTo>
                      <a:pt x="70" y="77"/>
                      <a:pt x="70" y="75"/>
                      <a:pt x="70" y="73"/>
                    </a:cubicBezTo>
                    <a:cubicBezTo>
                      <a:pt x="57" y="73"/>
                      <a:pt x="57" y="73"/>
                      <a:pt x="57" y="73"/>
                    </a:cubicBezTo>
                    <a:cubicBezTo>
                      <a:pt x="57" y="67"/>
                      <a:pt x="57" y="67"/>
                      <a:pt x="57" y="67"/>
                    </a:cubicBezTo>
                    <a:cubicBezTo>
                      <a:pt x="68" y="67"/>
                      <a:pt x="68" y="67"/>
                      <a:pt x="68" y="67"/>
                    </a:cubicBezTo>
                    <a:cubicBezTo>
                      <a:pt x="68" y="64"/>
                      <a:pt x="67" y="61"/>
                      <a:pt x="67" y="57"/>
                    </a:cubicBezTo>
                    <a:cubicBezTo>
                      <a:pt x="67" y="46"/>
                      <a:pt x="77" y="39"/>
                      <a:pt x="91" y="39"/>
                    </a:cubicBezTo>
                    <a:cubicBezTo>
                      <a:pt x="97" y="39"/>
                      <a:pt x="102" y="40"/>
                      <a:pt x="104" y="41"/>
                    </a:cubicBezTo>
                    <a:cubicBezTo>
                      <a:pt x="102" y="47"/>
                      <a:pt x="102" y="47"/>
                      <a:pt x="102" y="47"/>
                    </a:cubicBezTo>
                    <a:cubicBezTo>
                      <a:pt x="100" y="46"/>
                      <a:pt x="96" y="45"/>
                      <a:pt x="91" y="45"/>
                    </a:cubicBezTo>
                    <a:cubicBezTo>
                      <a:pt x="81" y="45"/>
                      <a:pt x="77" y="50"/>
                      <a:pt x="77" y="57"/>
                    </a:cubicBezTo>
                    <a:cubicBezTo>
                      <a:pt x="77" y="61"/>
                      <a:pt x="78" y="64"/>
                      <a:pt x="79" y="67"/>
                    </a:cubicBezTo>
                    <a:cubicBezTo>
                      <a:pt x="97" y="67"/>
                      <a:pt x="97" y="67"/>
                      <a:pt x="97" y="67"/>
                    </a:cubicBezTo>
                    <a:cubicBezTo>
                      <a:pt x="96" y="73"/>
                      <a:pt x="96" y="73"/>
                      <a:pt x="96" y="73"/>
                    </a:cubicBezTo>
                    <a:cubicBezTo>
                      <a:pt x="80" y="73"/>
                      <a:pt x="80" y="73"/>
                      <a:pt x="80" y="73"/>
                    </a:cubicBezTo>
                    <a:cubicBezTo>
                      <a:pt x="80" y="76"/>
                      <a:pt x="80" y="80"/>
                      <a:pt x="79" y="83"/>
                    </a:cubicBezTo>
                    <a:cubicBezTo>
                      <a:pt x="78" y="87"/>
                      <a:pt x="75" y="91"/>
                      <a:pt x="71" y="93"/>
                    </a:cubicBezTo>
                    <a:cubicBezTo>
                      <a:pt x="71" y="94"/>
                      <a:pt x="71" y="94"/>
                      <a:pt x="71" y="94"/>
                    </a:cubicBezTo>
                    <a:cubicBezTo>
                      <a:pt x="107" y="94"/>
                      <a:pt x="107" y="94"/>
                      <a:pt x="107" y="94"/>
                    </a:cubicBezTo>
                    <a:lnTo>
                      <a:pt x="107" y="101"/>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37"/>
              <p:cNvSpPr/>
              <p:nvPr/>
            </p:nvSpPr>
            <p:spPr bwMode="auto">
              <a:xfrm>
                <a:off x="6147" y="2633"/>
                <a:ext cx="129" cy="81"/>
              </a:xfrm>
              <a:custGeom>
                <a:gdLst>
                  <a:gd name="T0" fmla="*/ 14 w 54"/>
                  <a:gd name="T1" fmla="*/ 34 h 34"/>
                  <a:gd name="T2" fmla="*/ 43 w 54"/>
                  <a:gd name="T3" fmla="*/ 34 h 34"/>
                  <a:gd name="T4" fmla="*/ 54 w 54"/>
                  <a:gd name="T5" fmla="*/ 13 h 34"/>
                  <a:gd name="T6" fmla="*/ 28 w 54"/>
                  <a:gd name="T7" fmla="*/ 12 h 34"/>
                  <a:gd name="T8" fmla="*/ 16 w 54"/>
                  <a:gd name="T9" fmla="*/ 6 h 34"/>
                  <a:gd name="T10" fmla="*/ 4 w 54"/>
                  <a:gd name="T11" fmla="*/ 13 h 34"/>
                  <a:gd name="T12" fmla="*/ 14 w 54"/>
                  <a:gd name="T13" fmla="*/ 34 h 34"/>
                </a:gdLst>
                <a:cxnLst>
                  <a:cxn ang="0">
                    <a:pos x="T0" y="T1"/>
                  </a:cxn>
                  <a:cxn ang="0">
                    <a:pos x="T2" y="T3"/>
                  </a:cxn>
                  <a:cxn ang="0">
                    <a:pos x="T4" y="T5"/>
                  </a:cxn>
                  <a:cxn ang="0">
                    <a:pos x="T6" y="T7"/>
                  </a:cxn>
                  <a:cxn ang="0">
                    <a:pos x="T8" y="T9"/>
                  </a:cxn>
                  <a:cxn ang="0">
                    <a:pos x="T10" y="T11"/>
                  </a:cxn>
                  <a:cxn ang="0">
                    <a:pos x="T12" y="T13"/>
                  </a:cxn>
                </a:cxnLst>
                <a:rect l="0" t="0" r="r" b="b"/>
                <a:pathLst>
                  <a:path w="54" h="34">
                    <a:moveTo>
                      <a:pt x="14" y="34"/>
                    </a:moveTo>
                    <a:cubicBezTo>
                      <a:pt x="43" y="34"/>
                      <a:pt x="43" y="34"/>
                      <a:pt x="43" y="34"/>
                    </a:cubicBezTo>
                    <a:cubicBezTo>
                      <a:pt x="45" y="29"/>
                      <a:pt x="48" y="22"/>
                      <a:pt x="54" y="13"/>
                    </a:cubicBezTo>
                    <a:cubicBezTo>
                      <a:pt x="54" y="13"/>
                      <a:pt x="51" y="3"/>
                      <a:pt x="28" y="12"/>
                    </a:cubicBezTo>
                    <a:cubicBezTo>
                      <a:pt x="28" y="12"/>
                      <a:pt x="22" y="11"/>
                      <a:pt x="16" y="6"/>
                    </a:cubicBezTo>
                    <a:cubicBezTo>
                      <a:pt x="16" y="6"/>
                      <a:pt x="0" y="0"/>
                      <a:pt x="4" y="13"/>
                    </a:cubicBezTo>
                    <a:lnTo>
                      <a:pt x="14" y="34"/>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39"/>
              <p:cNvSpPr/>
              <p:nvPr/>
            </p:nvSpPr>
            <p:spPr bwMode="auto">
              <a:xfrm>
                <a:off x="6171" y="2721"/>
                <a:ext cx="86" cy="24"/>
              </a:xfrm>
              <a:custGeom>
                <a:gdLst>
                  <a:gd name="T0" fmla="*/ 31 w 36"/>
                  <a:gd name="T1" fmla="*/ 0 h 10"/>
                  <a:gd name="T2" fmla="*/ 5 w 36"/>
                  <a:gd name="T3" fmla="*/ 0 h 10"/>
                  <a:gd name="T4" fmla="*/ 0 w 36"/>
                  <a:gd name="T5" fmla="*/ 5 h 10"/>
                  <a:gd name="T6" fmla="*/ 5 w 36"/>
                  <a:gd name="T7" fmla="*/ 10 h 10"/>
                  <a:gd name="T8" fmla="*/ 31 w 36"/>
                  <a:gd name="T9" fmla="*/ 10 h 10"/>
                  <a:gd name="T10" fmla="*/ 36 w 36"/>
                  <a:gd name="T11" fmla="*/ 5 h 10"/>
                  <a:gd name="T12" fmla="*/ 31 w 36"/>
                  <a:gd name="T13" fmla="*/ 0 h 10"/>
                </a:gdLst>
                <a:cxnLst>
                  <a:cxn ang="0">
                    <a:pos x="T0" y="T1"/>
                  </a:cxn>
                  <a:cxn ang="0">
                    <a:pos x="T2" y="T3"/>
                  </a:cxn>
                  <a:cxn ang="0">
                    <a:pos x="T4" y="T5"/>
                  </a:cxn>
                  <a:cxn ang="0">
                    <a:pos x="T6" y="T7"/>
                  </a:cxn>
                  <a:cxn ang="0">
                    <a:pos x="T8" y="T9"/>
                  </a:cxn>
                  <a:cxn ang="0">
                    <a:pos x="T10" y="T11"/>
                  </a:cxn>
                  <a:cxn ang="0">
                    <a:pos x="T12" y="T13"/>
                  </a:cxn>
                </a:cxnLst>
                <a:rect l="0" t="0" r="r" b="b"/>
                <a:pathLst>
                  <a:path w="36" h="10">
                    <a:moveTo>
                      <a:pt x="31" y="0"/>
                    </a:moveTo>
                    <a:cubicBezTo>
                      <a:pt x="5" y="0"/>
                      <a:pt x="5" y="0"/>
                      <a:pt x="5" y="0"/>
                    </a:cubicBezTo>
                    <a:cubicBezTo>
                      <a:pt x="2" y="0"/>
                      <a:pt x="0" y="2"/>
                      <a:pt x="0" y="5"/>
                    </a:cubicBezTo>
                    <a:cubicBezTo>
                      <a:pt x="0" y="7"/>
                      <a:pt x="2" y="10"/>
                      <a:pt x="5" y="10"/>
                    </a:cubicBezTo>
                    <a:cubicBezTo>
                      <a:pt x="31" y="10"/>
                      <a:pt x="31" y="10"/>
                      <a:pt x="31" y="10"/>
                    </a:cubicBezTo>
                    <a:cubicBezTo>
                      <a:pt x="34" y="10"/>
                      <a:pt x="36" y="7"/>
                      <a:pt x="36" y="5"/>
                    </a:cubicBezTo>
                    <a:cubicBezTo>
                      <a:pt x="36" y="2"/>
                      <a:pt x="34" y="0"/>
                      <a:pt x="31" y="0"/>
                    </a:cubicBez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1"/>
              <p:cNvSpPr>
                <a:spLocks noEditPoints="1"/>
              </p:cNvSpPr>
              <p:nvPr/>
            </p:nvSpPr>
            <p:spPr bwMode="auto">
              <a:xfrm>
                <a:off x="6066" y="2752"/>
                <a:ext cx="300" cy="264"/>
              </a:xfrm>
              <a:custGeom>
                <a:gdLst>
                  <a:gd name="T0" fmla="*/ 120 w 126"/>
                  <a:gd name="T1" fmla="*/ 99 h 110"/>
                  <a:gd name="T2" fmla="*/ 118 w 126"/>
                  <a:gd name="T3" fmla="*/ 82 h 110"/>
                  <a:gd name="T4" fmla="*/ 101 w 126"/>
                  <a:gd name="T5" fmla="*/ 28 h 110"/>
                  <a:gd name="T6" fmla="*/ 76 w 126"/>
                  <a:gd name="T7" fmla="*/ 2 h 110"/>
                  <a:gd name="T8" fmla="*/ 75 w 126"/>
                  <a:gd name="T9" fmla="*/ 0 h 110"/>
                  <a:gd name="T10" fmla="*/ 48 w 126"/>
                  <a:gd name="T11" fmla="*/ 0 h 110"/>
                  <a:gd name="T12" fmla="*/ 29 w 126"/>
                  <a:gd name="T13" fmla="*/ 22 h 110"/>
                  <a:gd name="T14" fmla="*/ 10 w 126"/>
                  <a:gd name="T15" fmla="*/ 91 h 110"/>
                  <a:gd name="T16" fmla="*/ 4 w 126"/>
                  <a:gd name="T17" fmla="*/ 102 h 110"/>
                  <a:gd name="T18" fmla="*/ 4 w 126"/>
                  <a:gd name="T19" fmla="*/ 105 h 110"/>
                  <a:gd name="T20" fmla="*/ 10 w 126"/>
                  <a:gd name="T21" fmla="*/ 106 h 110"/>
                  <a:gd name="T22" fmla="*/ 19 w 126"/>
                  <a:gd name="T23" fmla="*/ 105 h 110"/>
                  <a:gd name="T24" fmla="*/ 19 w 126"/>
                  <a:gd name="T25" fmla="*/ 105 h 110"/>
                  <a:gd name="T26" fmla="*/ 20 w 126"/>
                  <a:gd name="T27" fmla="*/ 105 h 110"/>
                  <a:gd name="T28" fmla="*/ 61 w 126"/>
                  <a:gd name="T29" fmla="*/ 110 h 110"/>
                  <a:gd name="T30" fmla="*/ 105 w 126"/>
                  <a:gd name="T31" fmla="*/ 104 h 110"/>
                  <a:gd name="T32" fmla="*/ 107 w 126"/>
                  <a:gd name="T33" fmla="*/ 104 h 110"/>
                  <a:gd name="T34" fmla="*/ 114 w 126"/>
                  <a:gd name="T35" fmla="*/ 106 h 110"/>
                  <a:gd name="T36" fmla="*/ 118 w 126"/>
                  <a:gd name="T37" fmla="*/ 107 h 110"/>
                  <a:gd name="T38" fmla="*/ 123 w 126"/>
                  <a:gd name="T39" fmla="*/ 104 h 110"/>
                  <a:gd name="T40" fmla="*/ 120 w 126"/>
                  <a:gd name="T41" fmla="*/ 99 h 110"/>
                  <a:gd name="T42" fmla="*/ 81 w 126"/>
                  <a:gd name="T43" fmla="*/ 55 h 110"/>
                  <a:gd name="T44" fmla="*/ 81 w 126"/>
                  <a:gd name="T45" fmla="*/ 58 h 110"/>
                  <a:gd name="T46" fmla="*/ 53 w 126"/>
                  <a:gd name="T47" fmla="*/ 57 h 110"/>
                  <a:gd name="T48" fmla="*/ 53 w 126"/>
                  <a:gd name="T49" fmla="*/ 62 h 110"/>
                  <a:gd name="T50" fmla="*/ 81 w 126"/>
                  <a:gd name="T51" fmla="*/ 62 h 110"/>
                  <a:gd name="T52" fmla="*/ 81 w 126"/>
                  <a:gd name="T53" fmla="*/ 66 h 110"/>
                  <a:gd name="T54" fmla="*/ 53 w 126"/>
                  <a:gd name="T55" fmla="*/ 65 h 110"/>
                  <a:gd name="T56" fmla="*/ 67 w 126"/>
                  <a:gd name="T57" fmla="*/ 80 h 110"/>
                  <a:gd name="T58" fmla="*/ 83 w 126"/>
                  <a:gd name="T59" fmla="*/ 78 h 110"/>
                  <a:gd name="T60" fmla="*/ 85 w 126"/>
                  <a:gd name="T61" fmla="*/ 83 h 110"/>
                  <a:gd name="T62" fmla="*/ 54 w 126"/>
                  <a:gd name="T63" fmla="*/ 81 h 110"/>
                  <a:gd name="T64" fmla="*/ 45 w 126"/>
                  <a:gd name="T65" fmla="*/ 65 h 110"/>
                  <a:gd name="T66" fmla="*/ 38 w 126"/>
                  <a:gd name="T67" fmla="*/ 65 h 110"/>
                  <a:gd name="T68" fmla="*/ 39 w 126"/>
                  <a:gd name="T69" fmla="*/ 61 h 110"/>
                  <a:gd name="T70" fmla="*/ 44 w 126"/>
                  <a:gd name="T71" fmla="*/ 61 h 110"/>
                  <a:gd name="T72" fmla="*/ 45 w 126"/>
                  <a:gd name="T73" fmla="*/ 58 h 110"/>
                  <a:gd name="T74" fmla="*/ 39 w 126"/>
                  <a:gd name="T75" fmla="*/ 57 h 110"/>
                  <a:gd name="T76" fmla="*/ 39 w 126"/>
                  <a:gd name="T77" fmla="*/ 53 h 110"/>
                  <a:gd name="T78" fmla="*/ 45 w 126"/>
                  <a:gd name="T79" fmla="*/ 53 h 110"/>
                  <a:gd name="T80" fmla="*/ 67 w 126"/>
                  <a:gd name="T81" fmla="*/ 35 h 110"/>
                  <a:gd name="T82" fmla="*/ 86 w 126"/>
                  <a:gd name="T83" fmla="*/ 38 h 110"/>
                  <a:gd name="T84" fmla="*/ 83 w 126"/>
                  <a:gd name="T85" fmla="*/ 43 h 110"/>
                  <a:gd name="T86" fmla="*/ 54 w 126"/>
                  <a:gd name="T87" fmla="*/ 54 h 110"/>
                  <a:gd name="T88" fmla="*/ 81 w 126"/>
                  <a:gd name="T89" fmla="*/ 55 h 110"/>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5" h="110">
                    <a:moveTo>
                      <a:pt x="120" y="99"/>
                    </a:moveTo>
                    <a:cubicBezTo>
                      <a:pt x="120" y="99"/>
                      <a:pt x="114" y="94"/>
                      <a:pt x="118" y="82"/>
                    </a:cubicBezTo>
                    <a:cubicBezTo>
                      <a:pt x="118" y="82"/>
                      <a:pt x="126" y="48"/>
                      <a:pt x="101" y="28"/>
                    </a:cubicBezTo>
                    <a:cubicBezTo>
                      <a:pt x="99" y="26"/>
                      <a:pt x="76" y="7"/>
                      <a:pt x="76" y="2"/>
                    </a:cubicBezTo>
                    <a:cubicBezTo>
                      <a:pt x="76" y="1"/>
                      <a:pt x="75" y="1"/>
                      <a:pt x="75" y="0"/>
                    </a:cubicBezTo>
                    <a:cubicBezTo>
                      <a:pt x="48" y="0"/>
                      <a:pt x="48" y="0"/>
                      <a:pt x="48" y="0"/>
                    </a:cubicBezTo>
                    <a:cubicBezTo>
                      <a:pt x="45" y="6"/>
                      <a:pt x="38" y="13"/>
                      <a:pt x="29" y="22"/>
                    </a:cubicBezTo>
                    <a:cubicBezTo>
                      <a:pt x="29" y="22"/>
                      <a:pt x="0" y="49"/>
                      <a:pt x="10" y="91"/>
                    </a:cubicBezTo>
                    <a:cubicBezTo>
                      <a:pt x="10" y="92"/>
                      <a:pt x="10" y="94"/>
                      <a:pt x="4" y="102"/>
                    </a:cubicBezTo>
                    <a:cubicBezTo>
                      <a:pt x="4" y="102"/>
                      <a:pt x="3" y="104"/>
                      <a:pt x="4" y="105"/>
                    </a:cubicBezTo>
                    <a:cubicBezTo>
                      <a:pt x="5" y="106"/>
                      <a:pt x="7" y="107"/>
                      <a:pt x="10" y="106"/>
                    </a:cubicBezTo>
                    <a:cubicBezTo>
                      <a:pt x="10" y="106"/>
                      <a:pt x="14" y="105"/>
                      <a:pt x="19" y="105"/>
                    </a:cubicBezTo>
                    <a:cubicBezTo>
                      <a:pt x="19" y="105"/>
                      <a:pt x="19" y="105"/>
                      <a:pt x="19" y="105"/>
                    </a:cubicBezTo>
                    <a:cubicBezTo>
                      <a:pt x="20" y="105"/>
                      <a:pt x="20" y="105"/>
                      <a:pt x="20" y="105"/>
                    </a:cubicBezTo>
                    <a:cubicBezTo>
                      <a:pt x="20" y="105"/>
                      <a:pt x="36" y="110"/>
                      <a:pt x="61" y="110"/>
                    </a:cubicBezTo>
                    <a:cubicBezTo>
                      <a:pt x="76" y="110"/>
                      <a:pt x="91" y="108"/>
                      <a:pt x="105" y="104"/>
                    </a:cubicBezTo>
                    <a:cubicBezTo>
                      <a:pt x="105" y="104"/>
                      <a:pt x="106" y="104"/>
                      <a:pt x="107" y="104"/>
                    </a:cubicBezTo>
                    <a:cubicBezTo>
                      <a:pt x="109" y="104"/>
                      <a:pt x="112" y="105"/>
                      <a:pt x="114" y="106"/>
                    </a:cubicBezTo>
                    <a:cubicBezTo>
                      <a:pt x="114" y="106"/>
                      <a:pt x="116" y="107"/>
                      <a:pt x="118" y="107"/>
                    </a:cubicBezTo>
                    <a:cubicBezTo>
                      <a:pt x="119" y="107"/>
                      <a:pt x="121" y="106"/>
                      <a:pt x="123" y="104"/>
                    </a:cubicBezTo>
                    <a:cubicBezTo>
                      <a:pt x="123" y="104"/>
                      <a:pt x="125" y="102"/>
                      <a:pt x="120" y="99"/>
                    </a:cubicBezTo>
                    <a:close/>
                    <a:moveTo>
                      <a:pt x="81" y="55"/>
                    </a:moveTo>
                    <a:cubicBezTo>
                      <a:pt x="81" y="58"/>
                      <a:pt x="81" y="58"/>
                      <a:pt x="81" y="58"/>
                    </a:cubicBezTo>
                    <a:cubicBezTo>
                      <a:pt x="53" y="57"/>
                      <a:pt x="53" y="57"/>
                      <a:pt x="53" y="57"/>
                    </a:cubicBezTo>
                    <a:cubicBezTo>
                      <a:pt x="53" y="57"/>
                      <a:pt x="52" y="61"/>
                      <a:pt x="53" y="62"/>
                    </a:cubicBezTo>
                    <a:cubicBezTo>
                      <a:pt x="81" y="62"/>
                      <a:pt x="81" y="62"/>
                      <a:pt x="81" y="62"/>
                    </a:cubicBezTo>
                    <a:cubicBezTo>
                      <a:pt x="81" y="66"/>
                      <a:pt x="81" y="66"/>
                      <a:pt x="81" y="66"/>
                    </a:cubicBezTo>
                    <a:cubicBezTo>
                      <a:pt x="53" y="65"/>
                      <a:pt x="53" y="65"/>
                      <a:pt x="53" y="65"/>
                    </a:cubicBezTo>
                    <a:cubicBezTo>
                      <a:pt x="53" y="65"/>
                      <a:pt x="54" y="78"/>
                      <a:pt x="67" y="80"/>
                    </a:cubicBezTo>
                    <a:cubicBezTo>
                      <a:pt x="67" y="80"/>
                      <a:pt x="76" y="82"/>
                      <a:pt x="83" y="78"/>
                    </a:cubicBezTo>
                    <a:cubicBezTo>
                      <a:pt x="85" y="83"/>
                      <a:pt x="85" y="83"/>
                      <a:pt x="85" y="83"/>
                    </a:cubicBezTo>
                    <a:cubicBezTo>
                      <a:pt x="85" y="83"/>
                      <a:pt x="71" y="91"/>
                      <a:pt x="54" y="81"/>
                    </a:cubicBezTo>
                    <a:cubicBezTo>
                      <a:pt x="54" y="81"/>
                      <a:pt x="46" y="76"/>
                      <a:pt x="45" y="65"/>
                    </a:cubicBezTo>
                    <a:cubicBezTo>
                      <a:pt x="38" y="65"/>
                      <a:pt x="38" y="65"/>
                      <a:pt x="38" y="65"/>
                    </a:cubicBezTo>
                    <a:cubicBezTo>
                      <a:pt x="39" y="61"/>
                      <a:pt x="39" y="61"/>
                      <a:pt x="39" y="61"/>
                    </a:cubicBezTo>
                    <a:cubicBezTo>
                      <a:pt x="44" y="61"/>
                      <a:pt x="44" y="61"/>
                      <a:pt x="44" y="61"/>
                    </a:cubicBezTo>
                    <a:cubicBezTo>
                      <a:pt x="44" y="61"/>
                      <a:pt x="44" y="60"/>
                      <a:pt x="45" y="58"/>
                    </a:cubicBezTo>
                    <a:cubicBezTo>
                      <a:pt x="39" y="57"/>
                      <a:pt x="39" y="57"/>
                      <a:pt x="39" y="57"/>
                    </a:cubicBezTo>
                    <a:cubicBezTo>
                      <a:pt x="39" y="53"/>
                      <a:pt x="39" y="53"/>
                      <a:pt x="39" y="53"/>
                    </a:cubicBezTo>
                    <a:cubicBezTo>
                      <a:pt x="45" y="53"/>
                      <a:pt x="45" y="53"/>
                      <a:pt x="45" y="53"/>
                    </a:cubicBezTo>
                    <a:cubicBezTo>
                      <a:pt x="45" y="53"/>
                      <a:pt x="48" y="37"/>
                      <a:pt x="67" y="35"/>
                    </a:cubicBezTo>
                    <a:cubicBezTo>
                      <a:pt x="67" y="35"/>
                      <a:pt x="81" y="33"/>
                      <a:pt x="86" y="38"/>
                    </a:cubicBezTo>
                    <a:cubicBezTo>
                      <a:pt x="83" y="43"/>
                      <a:pt x="83" y="43"/>
                      <a:pt x="83" y="43"/>
                    </a:cubicBezTo>
                    <a:cubicBezTo>
                      <a:pt x="83" y="43"/>
                      <a:pt x="61" y="33"/>
                      <a:pt x="54" y="54"/>
                    </a:cubicBezTo>
                    <a:lnTo>
                      <a:pt x="81" y="55"/>
                    </a:lnTo>
                    <a:close/>
                  </a:path>
                </a:pathLst>
              </a:custGeom>
              <a:solidFill>
                <a:srgbClr val="022E6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grpSp>
        <p:nvGrpSpPr>
          <p:cNvPr id="158" name="组合 157"/>
          <p:cNvGrpSpPr/>
          <p:nvPr/>
        </p:nvGrpSpPr>
        <p:grpSpPr>
          <a:xfrm>
            <a:off x="5144251" y="4048888"/>
            <a:ext cx="615046" cy="545033"/>
            <a:chOff x="7163786" y="5060800"/>
            <a:chExt cx="819955" cy="726710"/>
          </a:xfrm>
        </p:grpSpPr>
        <p:sp>
          <p:nvSpPr>
            <p:cNvPr id="159" name="Freeform 5"/>
            <p:cNvSpPr/>
            <p:nvPr/>
          </p:nvSpPr>
          <p:spPr bwMode="auto">
            <a:xfrm rot="10800000">
              <a:off x="7163786" y="5060800"/>
              <a:ext cx="819955" cy="726710"/>
            </a:xfrm>
            <a:custGeom>
              <a:gdLst>
                <a:gd name="T0" fmla="*/ 407 w 1375"/>
                <a:gd name="T1" fmla="*/ 1218 h 1218"/>
                <a:gd name="T2" fmla="*/ 299 w 1375"/>
                <a:gd name="T3" fmla="*/ 1156 h 1218"/>
                <a:gd name="T4" fmla="*/ 19 w 1375"/>
                <a:gd name="T5" fmla="*/ 671 h 1218"/>
                <a:gd name="T6" fmla="*/ 19 w 1375"/>
                <a:gd name="T7" fmla="*/ 547 h 1218"/>
                <a:gd name="T8" fmla="*/ 299 w 1375"/>
                <a:gd name="T9" fmla="*/ 62 h 1218"/>
                <a:gd name="T10" fmla="*/ 407 w 1375"/>
                <a:gd name="T11" fmla="*/ 0 h 1218"/>
                <a:gd name="T12" fmla="*/ 967 w 1375"/>
                <a:gd name="T13" fmla="*/ 0 h 1218"/>
                <a:gd name="T14" fmla="*/ 1075 w 1375"/>
                <a:gd name="T15" fmla="*/ 62 h 1218"/>
                <a:gd name="T16" fmla="*/ 1355 w 1375"/>
                <a:gd name="T17" fmla="*/ 547 h 1218"/>
                <a:gd name="T18" fmla="*/ 1355 w 1375"/>
                <a:gd name="T19" fmla="*/ 671 h 1218"/>
                <a:gd name="T20" fmla="*/ 1075 w 1375"/>
                <a:gd name="T21" fmla="*/ 1156 h 1218"/>
                <a:gd name="T22" fmla="*/ 967 w 1375"/>
                <a:gd name="T23" fmla="*/ 1218 h 1218"/>
                <a:gd name="T24" fmla="*/ 407 w 1375"/>
                <a:gd name="T25" fmla="*/ 1218 h 1218"/>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75" h="1218">
                  <a:moveTo>
                    <a:pt x="407" y="1218"/>
                  </a:moveTo>
                  <a:cubicBezTo>
                    <a:pt x="368" y="1218"/>
                    <a:pt x="319" y="1190"/>
                    <a:pt x="299" y="1156"/>
                  </a:cubicBezTo>
                  <a:cubicBezTo>
                    <a:pt x="19" y="671"/>
                    <a:pt x="19" y="671"/>
                    <a:pt x="19" y="671"/>
                  </a:cubicBezTo>
                  <a:cubicBezTo>
                    <a:pt x="0" y="637"/>
                    <a:pt x="0" y="581"/>
                    <a:pt x="19" y="547"/>
                  </a:cubicBezTo>
                  <a:cubicBezTo>
                    <a:pt x="299" y="62"/>
                    <a:pt x="299" y="62"/>
                    <a:pt x="299" y="62"/>
                  </a:cubicBezTo>
                  <a:cubicBezTo>
                    <a:pt x="319" y="28"/>
                    <a:pt x="368" y="0"/>
                    <a:pt x="407" y="0"/>
                  </a:cubicBezTo>
                  <a:cubicBezTo>
                    <a:pt x="967" y="0"/>
                    <a:pt x="967" y="0"/>
                    <a:pt x="967" y="0"/>
                  </a:cubicBezTo>
                  <a:cubicBezTo>
                    <a:pt x="1007" y="0"/>
                    <a:pt x="1055" y="28"/>
                    <a:pt x="1075" y="62"/>
                  </a:cubicBezTo>
                  <a:cubicBezTo>
                    <a:pt x="1355" y="547"/>
                    <a:pt x="1355" y="547"/>
                    <a:pt x="1355" y="547"/>
                  </a:cubicBezTo>
                  <a:cubicBezTo>
                    <a:pt x="1375" y="581"/>
                    <a:pt x="1375" y="637"/>
                    <a:pt x="1355" y="671"/>
                  </a:cubicBezTo>
                  <a:cubicBezTo>
                    <a:pt x="1075" y="1156"/>
                    <a:pt x="1075" y="1156"/>
                    <a:pt x="1075" y="1156"/>
                  </a:cubicBezTo>
                  <a:cubicBezTo>
                    <a:pt x="1055" y="1190"/>
                    <a:pt x="1007" y="1218"/>
                    <a:pt x="967" y="1218"/>
                  </a:cubicBezTo>
                  <a:lnTo>
                    <a:pt x="407" y="1218"/>
                  </a:lnTo>
                  <a:close/>
                </a:path>
              </a:pathLst>
            </a:custGeom>
            <a:gradFill flip="none" rotWithShape="1">
              <a:gsLst>
                <a:gs pos="0">
                  <a:schemeClr val="bg1"/>
                </a:gs>
                <a:gs pos="73000">
                  <a:srgbClr val="ECECEC"/>
                </a:gs>
                <a:gs pos="100000">
                  <a:srgbClr val="D9D9D9"/>
                </a:gs>
              </a:gsLst>
              <a:lin ang="2700000" scaled="1"/>
            </a:gradFill>
            <a:ln w="19050">
              <a:gradFill flip="none" rotWithShape="1">
                <a:gsLst>
                  <a:gs pos="29000">
                    <a:srgbClr val="E0E0E0"/>
                  </a:gs>
                  <a:gs pos="0">
                    <a:srgbClr val="999999"/>
                  </a:gs>
                  <a:gs pos="83000">
                    <a:schemeClr val="bg1"/>
                  </a:gs>
                </a:gsLst>
                <a:lin ang="2700000" scaled="1"/>
              </a:gradFill>
            </a:ln>
            <a:effectLst>
              <a:outerShdw blurRad="127000" dist="50800" dir="2700000" algn="tl" rotWithShape="0">
                <a:prstClr val="black">
                  <a:alpha val="32000"/>
                </a:prstClr>
              </a:outerShdw>
            </a:effectLst>
          </p:spPr>
          <p:txBody>
            <a:bodyPr vert="horz" wrap="square" lIns="91440" tIns="45720" rIns="91440" bIns="45720" numCol="1" anchor="t" anchorCtr="0" compatLnSpc="1"/>
            <a:lstStyle/>
            <a:p>
              <a:endParaRPr lang="zh-CN" altLang="en-US">
                <a:solidFill>
                  <a:prstClr val="black"/>
                </a:solidFill>
              </a:endParaRPr>
            </a:p>
          </p:txBody>
        </p:sp>
        <p:sp>
          <p:nvSpPr>
            <p:cNvPr id="160" name="Freeform 108"/>
            <p:cNvSpPr>
              <a:spLocks noEditPoints="1"/>
            </p:cNvSpPr>
            <p:nvPr/>
          </p:nvSpPr>
          <p:spPr bwMode="auto">
            <a:xfrm>
              <a:off x="7385212" y="5225550"/>
              <a:ext cx="367976" cy="369300"/>
            </a:xfrm>
            <a:custGeom>
              <a:gdLst>
                <a:gd name="T0" fmla="*/ 97 w 115"/>
                <a:gd name="T1" fmla="*/ 48 h 115"/>
                <a:gd name="T2" fmla="*/ 91 w 115"/>
                <a:gd name="T3" fmla="*/ 41 h 115"/>
                <a:gd name="T4" fmla="*/ 102 w 115"/>
                <a:gd name="T5" fmla="*/ 26 h 115"/>
                <a:gd name="T6" fmla="*/ 94 w 115"/>
                <a:gd name="T7" fmla="*/ 13 h 115"/>
                <a:gd name="T8" fmla="*/ 79 w 115"/>
                <a:gd name="T9" fmla="*/ 23 h 115"/>
                <a:gd name="T10" fmla="*/ 70 w 115"/>
                <a:gd name="T11" fmla="*/ 22 h 115"/>
                <a:gd name="T12" fmla="*/ 67 w 115"/>
                <a:gd name="T13" fmla="*/ 3 h 115"/>
                <a:gd name="T14" fmla="*/ 52 w 115"/>
                <a:gd name="T15" fmla="*/ 0 h 115"/>
                <a:gd name="T16" fmla="*/ 48 w 115"/>
                <a:gd name="T17" fmla="*/ 18 h 115"/>
                <a:gd name="T18" fmla="*/ 41 w 115"/>
                <a:gd name="T19" fmla="*/ 24 h 115"/>
                <a:gd name="T20" fmla="*/ 26 w 115"/>
                <a:gd name="T21" fmla="*/ 13 h 115"/>
                <a:gd name="T22" fmla="*/ 13 w 115"/>
                <a:gd name="T23" fmla="*/ 21 h 115"/>
                <a:gd name="T24" fmla="*/ 23 w 115"/>
                <a:gd name="T25" fmla="*/ 36 h 115"/>
                <a:gd name="T26" fmla="*/ 22 w 115"/>
                <a:gd name="T27" fmla="*/ 45 h 115"/>
                <a:gd name="T28" fmla="*/ 4 w 115"/>
                <a:gd name="T29" fmla="*/ 48 h 115"/>
                <a:gd name="T30" fmla="*/ 0 w 115"/>
                <a:gd name="T31" fmla="*/ 63 h 115"/>
                <a:gd name="T32" fmla="*/ 18 w 115"/>
                <a:gd name="T33" fmla="*/ 66 h 115"/>
                <a:gd name="T34" fmla="*/ 24 w 115"/>
                <a:gd name="T35" fmla="*/ 73 h 115"/>
                <a:gd name="T36" fmla="*/ 13 w 115"/>
                <a:gd name="T37" fmla="*/ 89 h 115"/>
                <a:gd name="T38" fmla="*/ 21 w 115"/>
                <a:gd name="T39" fmla="*/ 102 h 115"/>
                <a:gd name="T40" fmla="*/ 36 w 115"/>
                <a:gd name="T41" fmla="*/ 92 h 115"/>
                <a:gd name="T42" fmla="*/ 45 w 115"/>
                <a:gd name="T43" fmla="*/ 92 h 115"/>
                <a:gd name="T44" fmla="*/ 48 w 115"/>
                <a:gd name="T45" fmla="*/ 111 h 115"/>
                <a:gd name="T46" fmla="*/ 63 w 115"/>
                <a:gd name="T47" fmla="*/ 115 h 115"/>
                <a:gd name="T48" fmla="*/ 67 w 115"/>
                <a:gd name="T49" fmla="*/ 97 h 115"/>
                <a:gd name="T50" fmla="*/ 74 w 115"/>
                <a:gd name="T51" fmla="*/ 91 h 115"/>
                <a:gd name="T52" fmla="*/ 89 w 115"/>
                <a:gd name="T53" fmla="*/ 102 h 115"/>
                <a:gd name="T54" fmla="*/ 102 w 115"/>
                <a:gd name="T55" fmla="*/ 94 h 115"/>
                <a:gd name="T56" fmla="*/ 92 w 115"/>
                <a:gd name="T57" fmla="*/ 79 h 115"/>
                <a:gd name="T58" fmla="*/ 93 w 115"/>
                <a:gd name="T59" fmla="*/ 70 h 115"/>
                <a:gd name="T60" fmla="*/ 112 w 115"/>
                <a:gd name="T61" fmla="*/ 66 h 115"/>
                <a:gd name="T62" fmla="*/ 115 w 115"/>
                <a:gd name="T63" fmla="*/ 52 h 115"/>
                <a:gd name="T64" fmla="*/ 58 w 115"/>
                <a:gd name="T65" fmla="*/ 79 h 115"/>
                <a:gd name="T66" fmla="*/ 58 w 115"/>
                <a:gd name="T67" fmla="*/ 36 h 115"/>
                <a:gd name="T68" fmla="*/ 58 w 115"/>
                <a:gd name="T69" fmla="*/ 79 h 115"/>
                <a:gd name="T70" fmla="*/ 49 w 115"/>
                <a:gd name="T71" fmla="*/ 57 h 115"/>
                <a:gd name="T72" fmla="*/ 67 w 115"/>
                <a:gd name="T73" fmla="*/ 57 h 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15">
                  <a:moveTo>
                    <a:pt x="112" y="48"/>
                  </a:moveTo>
                  <a:cubicBezTo>
                    <a:pt x="97" y="48"/>
                    <a:pt x="97" y="48"/>
                    <a:pt x="97" y="48"/>
                  </a:cubicBezTo>
                  <a:cubicBezTo>
                    <a:pt x="95" y="48"/>
                    <a:pt x="93" y="47"/>
                    <a:pt x="93" y="45"/>
                  </a:cubicBezTo>
                  <a:cubicBezTo>
                    <a:pt x="91" y="41"/>
                    <a:pt x="91" y="41"/>
                    <a:pt x="91" y="41"/>
                  </a:cubicBezTo>
                  <a:cubicBezTo>
                    <a:pt x="90" y="40"/>
                    <a:pt x="91" y="37"/>
                    <a:pt x="92" y="36"/>
                  </a:cubicBezTo>
                  <a:cubicBezTo>
                    <a:pt x="102" y="26"/>
                    <a:pt x="102" y="26"/>
                    <a:pt x="102" y="26"/>
                  </a:cubicBezTo>
                  <a:cubicBezTo>
                    <a:pt x="104" y="24"/>
                    <a:pt x="104" y="22"/>
                    <a:pt x="102" y="21"/>
                  </a:cubicBezTo>
                  <a:cubicBezTo>
                    <a:pt x="94" y="13"/>
                    <a:pt x="94" y="13"/>
                    <a:pt x="94" y="13"/>
                  </a:cubicBezTo>
                  <a:cubicBezTo>
                    <a:pt x="93" y="11"/>
                    <a:pt x="91" y="11"/>
                    <a:pt x="89" y="13"/>
                  </a:cubicBezTo>
                  <a:cubicBezTo>
                    <a:pt x="79" y="23"/>
                    <a:pt x="79" y="23"/>
                    <a:pt x="79" y="23"/>
                  </a:cubicBezTo>
                  <a:cubicBezTo>
                    <a:pt x="78" y="24"/>
                    <a:pt x="75" y="25"/>
                    <a:pt x="74" y="24"/>
                  </a:cubicBezTo>
                  <a:cubicBezTo>
                    <a:pt x="70" y="22"/>
                    <a:pt x="70" y="22"/>
                    <a:pt x="70" y="22"/>
                  </a:cubicBezTo>
                  <a:cubicBezTo>
                    <a:pt x="68" y="22"/>
                    <a:pt x="67" y="20"/>
                    <a:pt x="67" y="18"/>
                  </a:cubicBezTo>
                  <a:cubicBezTo>
                    <a:pt x="67" y="3"/>
                    <a:pt x="67" y="3"/>
                    <a:pt x="67" y="3"/>
                  </a:cubicBezTo>
                  <a:cubicBezTo>
                    <a:pt x="67" y="1"/>
                    <a:pt x="65" y="0"/>
                    <a:pt x="63" y="0"/>
                  </a:cubicBezTo>
                  <a:cubicBezTo>
                    <a:pt x="52" y="0"/>
                    <a:pt x="52" y="0"/>
                    <a:pt x="52" y="0"/>
                  </a:cubicBezTo>
                  <a:cubicBezTo>
                    <a:pt x="50" y="0"/>
                    <a:pt x="48" y="1"/>
                    <a:pt x="48" y="3"/>
                  </a:cubicBezTo>
                  <a:cubicBezTo>
                    <a:pt x="48" y="18"/>
                    <a:pt x="48" y="18"/>
                    <a:pt x="48" y="18"/>
                  </a:cubicBezTo>
                  <a:cubicBezTo>
                    <a:pt x="48" y="20"/>
                    <a:pt x="47" y="22"/>
                    <a:pt x="45" y="22"/>
                  </a:cubicBezTo>
                  <a:cubicBezTo>
                    <a:pt x="41" y="24"/>
                    <a:pt x="41" y="24"/>
                    <a:pt x="41" y="24"/>
                  </a:cubicBezTo>
                  <a:cubicBezTo>
                    <a:pt x="40" y="25"/>
                    <a:pt x="37" y="24"/>
                    <a:pt x="36" y="23"/>
                  </a:cubicBezTo>
                  <a:cubicBezTo>
                    <a:pt x="26" y="13"/>
                    <a:pt x="26" y="13"/>
                    <a:pt x="26" y="13"/>
                  </a:cubicBezTo>
                  <a:cubicBezTo>
                    <a:pt x="25" y="11"/>
                    <a:pt x="22" y="11"/>
                    <a:pt x="21" y="13"/>
                  </a:cubicBezTo>
                  <a:cubicBezTo>
                    <a:pt x="13" y="21"/>
                    <a:pt x="13" y="21"/>
                    <a:pt x="13" y="21"/>
                  </a:cubicBezTo>
                  <a:cubicBezTo>
                    <a:pt x="12" y="22"/>
                    <a:pt x="12" y="24"/>
                    <a:pt x="13" y="26"/>
                  </a:cubicBezTo>
                  <a:cubicBezTo>
                    <a:pt x="23" y="36"/>
                    <a:pt x="23" y="36"/>
                    <a:pt x="23" y="36"/>
                  </a:cubicBezTo>
                  <a:cubicBezTo>
                    <a:pt x="24" y="37"/>
                    <a:pt x="25" y="40"/>
                    <a:pt x="24" y="41"/>
                  </a:cubicBezTo>
                  <a:cubicBezTo>
                    <a:pt x="22" y="45"/>
                    <a:pt x="22" y="45"/>
                    <a:pt x="22" y="45"/>
                  </a:cubicBezTo>
                  <a:cubicBezTo>
                    <a:pt x="22" y="47"/>
                    <a:pt x="20" y="48"/>
                    <a:pt x="18" y="48"/>
                  </a:cubicBezTo>
                  <a:cubicBezTo>
                    <a:pt x="4" y="48"/>
                    <a:pt x="4" y="48"/>
                    <a:pt x="4" y="48"/>
                  </a:cubicBezTo>
                  <a:cubicBezTo>
                    <a:pt x="2" y="48"/>
                    <a:pt x="0" y="50"/>
                    <a:pt x="0" y="52"/>
                  </a:cubicBezTo>
                  <a:cubicBezTo>
                    <a:pt x="0" y="63"/>
                    <a:pt x="0" y="63"/>
                    <a:pt x="0" y="63"/>
                  </a:cubicBezTo>
                  <a:cubicBezTo>
                    <a:pt x="0" y="65"/>
                    <a:pt x="2" y="66"/>
                    <a:pt x="4" y="66"/>
                  </a:cubicBezTo>
                  <a:cubicBezTo>
                    <a:pt x="18" y="66"/>
                    <a:pt x="18" y="66"/>
                    <a:pt x="18" y="66"/>
                  </a:cubicBezTo>
                  <a:cubicBezTo>
                    <a:pt x="20" y="66"/>
                    <a:pt x="22" y="68"/>
                    <a:pt x="22" y="70"/>
                  </a:cubicBezTo>
                  <a:cubicBezTo>
                    <a:pt x="24" y="73"/>
                    <a:pt x="24" y="73"/>
                    <a:pt x="24" y="73"/>
                  </a:cubicBezTo>
                  <a:cubicBezTo>
                    <a:pt x="25" y="75"/>
                    <a:pt x="24" y="78"/>
                    <a:pt x="23" y="79"/>
                  </a:cubicBezTo>
                  <a:cubicBezTo>
                    <a:pt x="13" y="89"/>
                    <a:pt x="13" y="89"/>
                    <a:pt x="13" y="89"/>
                  </a:cubicBezTo>
                  <a:cubicBezTo>
                    <a:pt x="12" y="90"/>
                    <a:pt x="12" y="93"/>
                    <a:pt x="13" y="94"/>
                  </a:cubicBezTo>
                  <a:cubicBezTo>
                    <a:pt x="21" y="102"/>
                    <a:pt x="21" y="102"/>
                    <a:pt x="21" y="102"/>
                  </a:cubicBezTo>
                  <a:cubicBezTo>
                    <a:pt x="22" y="103"/>
                    <a:pt x="25" y="103"/>
                    <a:pt x="26" y="102"/>
                  </a:cubicBezTo>
                  <a:cubicBezTo>
                    <a:pt x="36" y="92"/>
                    <a:pt x="36" y="92"/>
                    <a:pt x="36" y="92"/>
                  </a:cubicBezTo>
                  <a:cubicBezTo>
                    <a:pt x="37" y="90"/>
                    <a:pt x="40" y="90"/>
                    <a:pt x="41" y="91"/>
                  </a:cubicBezTo>
                  <a:cubicBezTo>
                    <a:pt x="45" y="92"/>
                    <a:pt x="45" y="92"/>
                    <a:pt x="45" y="92"/>
                  </a:cubicBezTo>
                  <a:cubicBezTo>
                    <a:pt x="47" y="93"/>
                    <a:pt x="48" y="95"/>
                    <a:pt x="48" y="97"/>
                  </a:cubicBezTo>
                  <a:cubicBezTo>
                    <a:pt x="48" y="111"/>
                    <a:pt x="48" y="111"/>
                    <a:pt x="48" y="111"/>
                  </a:cubicBezTo>
                  <a:cubicBezTo>
                    <a:pt x="48" y="113"/>
                    <a:pt x="50" y="115"/>
                    <a:pt x="52" y="115"/>
                  </a:cubicBezTo>
                  <a:cubicBezTo>
                    <a:pt x="63" y="115"/>
                    <a:pt x="63" y="115"/>
                    <a:pt x="63" y="115"/>
                  </a:cubicBezTo>
                  <a:cubicBezTo>
                    <a:pt x="65" y="115"/>
                    <a:pt x="67" y="113"/>
                    <a:pt x="67" y="111"/>
                  </a:cubicBezTo>
                  <a:cubicBezTo>
                    <a:pt x="67" y="97"/>
                    <a:pt x="67" y="97"/>
                    <a:pt x="67" y="97"/>
                  </a:cubicBezTo>
                  <a:cubicBezTo>
                    <a:pt x="67" y="95"/>
                    <a:pt x="68" y="93"/>
                    <a:pt x="70" y="92"/>
                  </a:cubicBezTo>
                  <a:cubicBezTo>
                    <a:pt x="74" y="91"/>
                    <a:pt x="74" y="91"/>
                    <a:pt x="74" y="91"/>
                  </a:cubicBezTo>
                  <a:cubicBezTo>
                    <a:pt x="75" y="90"/>
                    <a:pt x="78" y="90"/>
                    <a:pt x="79" y="92"/>
                  </a:cubicBezTo>
                  <a:cubicBezTo>
                    <a:pt x="89" y="102"/>
                    <a:pt x="89" y="102"/>
                    <a:pt x="89" y="102"/>
                  </a:cubicBezTo>
                  <a:cubicBezTo>
                    <a:pt x="91" y="103"/>
                    <a:pt x="93" y="103"/>
                    <a:pt x="94" y="102"/>
                  </a:cubicBezTo>
                  <a:cubicBezTo>
                    <a:pt x="102" y="94"/>
                    <a:pt x="102" y="94"/>
                    <a:pt x="102" y="94"/>
                  </a:cubicBezTo>
                  <a:cubicBezTo>
                    <a:pt x="104" y="93"/>
                    <a:pt x="104" y="90"/>
                    <a:pt x="102" y="89"/>
                  </a:cubicBezTo>
                  <a:cubicBezTo>
                    <a:pt x="92" y="79"/>
                    <a:pt x="92" y="79"/>
                    <a:pt x="92" y="79"/>
                  </a:cubicBezTo>
                  <a:cubicBezTo>
                    <a:pt x="91" y="78"/>
                    <a:pt x="90" y="75"/>
                    <a:pt x="91" y="73"/>
                  </a:cubicBezTo>
                  <a:cubicBezTo>
                    <a:pt x="93" y="70"/>
                    <a:pt x="93" y="70"/>
                    <a:pt x="93" y="70"/>
                  </a:cubicBezTo>
                  <a:cubicBezTo>
                    <a:pt x="93" y="68"/>
                    <a:pt x="95" y="66"/>
                    <a:pt x="97" y="66"/>
                  </a:cubicBezTo>
                  <a:cubicBezTo>
                    <a:pt x="112" y="66"/>
                    <a:pt x="112" y="66"/>
                    <a:pt x="112" y="66"/>
                  </a:cubicBezTo>
                  <a:cubicBezTo>
                    <a:pt x="113" y="66"/>
                    <a:pt x="115" y="65"/>
                    <a:pt x="115" y="63"/>
                  </a:cubicBezTo>
                  <a:cubicBezTo>
                    <a:pt x="115" y="52"/>
                    <a:pt x="115" y="52"/>
                    <a:pt x="115" y="52"/>
                  </a:cubicBezTo>
                  <a:cubicBezTo>
                    <a:pt x="115" y="50"/>
                    <a:pt x="113" y="48"/>
                    <a:pt x="112" y="48"/>
                  </a:cubicBezTo>
                  <a:close/>
                  <a:moveTo>
                    <a:pt x="58" y="79"/>
                  </a:moveTo>
                  <a:cubicBezTo>
                    <a:pt x="46" y="79"/>
                    <a:pt x="36" y="69"/>
                    <a:pt x="36" y="57"/>
                  </a:cubicBezTo>
                  <a:cubicBezTo>
                    <a:pt x="36" y="46"/>
                    <a:pt x="46" y="36"/>
                    <a:pt x="58" y="36"/>
                  </a:cubicBezTo>
                  <a:cubicBezTo>
                    <a:pt x="69" y="36"/>
                    <a:pt x="79" y="46"/>
                    <a:pt x="79" y="57"/>
                  </a:cubicBezTo>
                  <a:cubicBezTo>
                    <a:pt x="79" y="69"/>
                    <a:pt x="69" y="79"/>
                    <a:pt x="58" y="79"/>
                  </a:cubicBezTo>
                  <a:close/>
                  <a:moveTo>
                    <a:pt x="58" y="48"/>
                  </a:moveTo>
                  <a:cubicBezTo>
                    <a:pt x="53" y="48"/>
                    <a:pt x="49" y="52"/>
                    <a:pt x="49" y="57"/>
                  </a:cubicBezTo>
                  <a:cubicBezTo>
                    <a:pt x="49" y="62"/>
                    <a:pt x="53" y="66"/>
                    <a:pt x="58" y="66"/>
                  </a:cubicBezTo>
                  <a:cubicBezTo>
                    <a:pt x="63" y="66"/>
                    <a:pt x="67" y="62"/>
                    <a:pt x="67" y="57"/>
                  </a:cubicBezTo>
                  <a:cubicBezTo>
                    <a:pt x="67" y="52"/>
                    <a:pt x="63" y="48"/>
                    <a:pt x="58" y="48"/>
                  </a:cubicBezTo>
                  <a:close/>
                </a:path>
              </a:pathLst>
            </a:custGeom>
            <a:solidFill>
              <a:srgbClr val="022E6E"/>
            </a:solidFill>
            <a:ln>
              <a:noFill/>
            </a:ln>
          </p:spPr>
          <p:txBody>
            <a:bodyPr vert="horz" wrap="square" lIns="91440" tIns="45720" rIns="91440" bIns="45720" numCol="1" anchor="t" anchorCtr="0" compatLnSpc="1"/>
            <a:lstStyle/>
            <a:p>
              <a:endParaRPr lang="zh-CN" altLang="en-US"/>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250"/>
                                        <p:tgtEl>
                                          <p:spTgt spid="109"/>
                                        </p:tgtEl>
                                      </p:cBhvr>
                                    </p:animEffect>
                                    <p:anim calcmode="lin" valueType="num">
                                      <p:cBhvr>
                                        <p:cTn id="12" dur="250" fill="hold"/>
                                        <p:tgtEl>
                                          <p:spTgt spid="109"/>
                                        </p:tgtEl>
                                        <p:attrNameLst>
                                          <p:attrName>ppt_x</p:attrName>
                                        </p:attrNameLst>
                                      </p:cBhvr>
                                      <p:tavLst>
                                        <p:tav tm="0">
                                          <p:val>
                                            <p:strVal val="#ppt_x"/>
                                          </p:val>
                                        </p:tav>
                                        <p:tav tm="100000">
                                          <p:val>
                                            <p:strVal val="#ppt_x"/>
                                          </p:val>
                                        </p:tav>
                                      </p:tavLst>
                                    </p:anim>
                                    <p:anim calcmode="lin" valueType="num">
                                      <p:cBhvr>
                                        <p:cTn id="13" dur="250" fill="hold"/>
                                        <p:tgtEl>
                                          <p:spTgt spid="109"/>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750"/>
                            </p:stCondLst>
                            <p:childTnLst>
                              <p:par>
                                <p:cTn id="15" presetID="22" presetClass="entr" presetSubtype="8"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Effect transition="in" filter="wipe(left)">
                                      <p:cBhvr>
                                        <p:cTn id="17" dur="250"/>
                                        <p:tgtEl>
                                          <p:spTgt spid="73"/>
                                        </p:tgtEl>
                                      </p:cBhvr>
                                    </p:animEffect>
                                  </p:childTnLst>
                                </p:cTn>
                              </p:par>
                            </p:childTnLst>
                          </p:cTn>
                        </p:par>
                        <p:par>
                          <p:cTn id="18" fill="hold" nodeType="afterGroup">
                            <p:stCondLst>
                              <p:cond delay="1000"/>
                            </p:stCondLst>
                            <p:childTnLst>
                              <p:par>
                                <p:cTn id="19" presetID="42" presetClass="entr" presetSubtype="0"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fade">
                                      <p:cBhvr>
                                        <p:cTn id="21" dur="250"/>
                                        <p:tgtEl>
                                          <p:spTgt spid="74"/>
                                        </p:tgtEl>
                                      </p:cBhvr>
                                    </p:animEffect>
                                    <p:anim calcmode="lin" valueType="num">
                                      <p:cBhvr>
                                        <p:cTn id="22" dur="250" fill="hold"/>
                                        <p:tgtEl>
                                          <p:spTgt spid="74"/>
                                        </p:tgtEl>
                                        <p:attrNameLst>
                                          <p:attrName>ppt_x</p:attrName>
                                        </p:attrNameLst>
                                      </p:cBhvr>
                                      <p:tavLst>
                                        <p:tav tm="0">
                                          <p:val>
                                            <p:strVal val="#ppt_x"/>
                                          </p:val>
                                        </p:tav>
                                        <p:tav tm="100000">
                                          <p:val>
                                            <p:strVal val="#ppt_x"/>
                                          </p:val>
                                        </p:tav>
                                      </p:tavLst>
                                    </p:anim>
                                    <p:anim calcmode="lin" valueType="num">
                                      <p:cBhvr>
                                        <p:cTn id="23" dur="250" fill="hold"/>
                                        <p:tgtEl>
                                          <p:spTgt spid="74"/>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1250"/>
                            </p:stCondLst>
                            <p:childTnLst>
                              <p:par>
                                <p:cTn id="25" presetID="22" presetClass="entr" presetSubtype="8" fill="hold"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left)">
                                      <p:cBhvr>
                                        <p:cTn id="27" dur="250"/>
                                        <p:tgtEl>
                                          <p:spTgt spid="70"/>
                                        </p:tgtEl>
                                      </p:cBhvr>
                                    </p:animEffect>
                                  </p:childTnLst>
                                </p:cTn>
                              </p:par>
                            </p:childTnLst>
                          </p:cTn>
                        </p:par>
                        <p:par>
                          <p:cTn id="28" fill="hold" nodeType="afterGroup">
                            <p:stCondLst>
                              <p:cond delay="1500"/>
                            </p:stCondLst>
                            <p:childTnLst>
                              <p:par>
                                <p:cTn id="29" presetID="22" presetClass="entr" presetSubtype="8" fill="hold" nodeType="afterEffect">
                                  <p:stCondLst>
                                    <p:cond delay="0"/>
                                  </p:stCondLst>
                                  <p:childTnLst>
                                    <p:set>
                                      <p:cBhvr>
                                        <p:cTn id="30" dur="1" fill="hold">
                                          <p:stCondLst>
                                            <p:cond delay="0"/>
                                          </p:stCondLst>
                                        </p:cTn>
                                        <p:tgtEl>
                                          <p:spTgt spid="128"/>
                                        </p:tgtEl>
                                        <p:attrNameLst>
                                          <p:attrName>style.visibility</p:attrName>
                                        </p:attrNameLst>
                                      </p:cBhvr>
                                      <p:to>
                                        <p:strVal val="visible"/>
                                      </p:to>
                                    </p:set>
                                    <p:animEffect transition="in" filter="wipe(left)">
                                      <p:cBhvr>
                                        <p:cTn id="31" dur="250"/>
                                        <p:tgtEl>
                                          <p:spTgt spid="128"/>
                                        </p:tgtEl>
                                      </p:cBhvr>
                                    </p:animEffect>
                                  </p:childTnLst>
                                </p:cTn>
                              </p:par>
                            </p:childTnLst>
                          </p:cTn>
                        </p:par>
                        <p:par>
                          <p:cTn id="32" fill="hold" nodeType="afterGroup">
                            <p:stCondLst>
                              <p:cond delay="1750"/>
                            </p:stCondLst>
                            <p:childTnLst>
                              <p:par>
                                <p:cTn id="33" presetID="22" presetClass="entr" presetSubtype="8" fill="hold" nodeType="afterEffect">
                                  <p:stCondLst>
                                    <p:cond delay="0"/>
                                  </p:stCondLst>
                                  <p:childTnLst>
                                    <p:set>
                                      <p:cBhvr>
                                        <p:cTn id="34" dur="1" fill="hold">
                                          <p:stCondLst>
                                            <p:cond delay="0"/>
                                          </p:stCondLst>
                                        </p:cTn>
                                        <p:tgtEl>
                                          <p:spTgt spid="113"/>
                                        </p:tgtEl>
                                        <p:attrNameLst>
                                          <p:attrName>style.visibility</p:attrName>
                                        </p:attrNameLst>
                                      </p:cBhvr>
                                      <p:to>
                                        <p:strVal val="visible"/>
                                      </p:to>
                                    </p:set>
                                    <p:animEffect transition="in" filter="wipe(left)">
                                      <p:cBhvr>
                                        <p:cTn id="35" dur="250"/>
                                        <p:tgtEl>
                                          <p:spTgt spid="113"/>
                                        </p:tgtEl>
                                      </p:cBhvr>
                                    </p:animEffect>
                                  </p:childTnLst>
                                </p:cTn>
                              </p:par>
                            </p:childTnLst>
                          </p:cTn>
                        </p:par>
                        <p:par>
                          <p:cTn id="36" fill="hold" nodeType="afterGroup">
                            <p:stCondLst>
                              <p:cond delay="2000"/>
                            </p:stCondLst>
                            <p:childTnLst>
                              <p:par>
                                <p:cTn id="37" presetID="42" presetClass="entr" presetSubtype="0" fill="hold" nodeType="afterEffect">
                                  <p:stCondLst>
                                    <p:cond delay="0"/>
                                  </p:stCondLst>
                                  <p:childTnLst>
                                    <p:set>
                                      <p:cBhvr>
                                        <p:cTn id="38" dur="1" fill="hold">
                                          <p:stCondLst>
                                            <p:cond delay="0"/>
                                          </p:stCondLst>
                                        </p:cTn>
                                        <p:tgtEl>
                                          <p:spTgt spid="95"/>
                                        </p:tgtEl>
                                        <p:attrNameLst>
                                          <p:attrName>style.visibility</p:attrName>
                                        </p:attrNameLst>
                                      </p:cBhvr>
                                      <p:to>
                                        <p:strVal val="visible"/>
                                      </p:to>
                                    </p:set>
                                    <p:animEffect transition="in" filter="fade">
                                      <p:cBhvr>
                                        <p:cTn id="39" dur="250"/>
                                        <p:tgtEl>
                                          <p:spTgt spid="95"/>
                                        </p:tgtEl>
                                      </p:cBhvr>
                                    </p:animEffect>
                                    <p:anim calcmode="lin" valueType="num">
                                      <p:cBhvr>
                                        <p:cTn id="40" dur="250" fill="hold"/>
                                        <p:tgtEl>
                                          <p:spTgt spid="95"/>
                                        </p:tgtEl>
                                        <p:attrNameLst>
                                          <p:attrName>ppt_x</p:attrName>
                                        </p:attrNameLst>
                                      </p:cBhvr>
                                      <p:tavLst>
                                        <p:tav tm="0">
                                          <p:val>
                                            <p:strVal val="#ppt_x"/>
                                          </p:val>
                                        </p:tav>
                                        <p:tav tm="100000">
                                          <p:val>
                                            <p:strVal val="#ppt_x"/>
                                          </p:val>
                                        </p:tav>
                                      </p:tavLst>
                                    </p:anim>
                                    <p:anim calcmode="lin" valueType="num">
                                      <p:cBhvr>
                                        <p:cTn id="41" dur="250" fill="hold"/>
                                        <p:tgtEl>
                                          <p:spTgt spid="95"/>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2250"/>
                            </p:stCondLst>
                            <p:childTnLst>
                              <p:par>
                                <p:cTn id="43" presetID="22" presetClass="entr" presetSubtype="8"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left)">
                                      <p:cBhvr>
                                        <p:cTn id="45" dur="250"/>
                                        <p:tgtEl>
                                          <p:spTgt spid="67"/>
                                        </p:tgtEl>
                                      </p:cBhvr>
                                    </p:animEffect>
                                  </p:childTnLst>
                                </p:cTn>
                              </p:par>
                            </p:childTnLst>
                          </p:cTn>
                        </p:par>
                        <p:par>
                          <p:cTn id="46" fill="hold" nodeType="afterGroup">
                            <p:stCondLst>
                              <p:cond delay="2500"/>
                            </p:stCondLst>
                            <p:childTnLst>
                              <p:par>
                                <p:cTn id="47" presetID="22" presetClass="entr" presetSubtype="8" fill="hold" nodeType="after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wipe(left)">
                                      <p:cBhvr>
                                        <p:cTn id="49" dur="250"/>
                                        <p:tgtEl>
                                          <p:spTgt spid="133"/>
                                        </p:tgtEl>
                                      </p:cBhvr>
                                    </p:animEffect>
                                  </p:childTnLst>
                                </p:cTn>
                              </p:par>
                            </p:childTnLst>
                          </p:cTn>
                        </p:par>
                        <p:par>
                          <p:cTn id="50" fill="hold" nodeType="afterGroup">
                            <p:stCondLst>
                              <p:cond delay="2750"/>
                            </p:stCondLst>
                            <p:childTnLst>
                              <p:par>
                                <p:cTn id="51" presetID="22" presetClass="entr" presetSubtype="8" fill="hold"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wipe(left)">
                                      <p:cBhvr>
                                        <p:cTn id="53" dur="250"/>
                                        <p:tgtEl>
                                          <p:spTgt spid="116"/>
                                        </p:tgtEl>
                                      </p:cBhvr>
                                    </p:animEffect>
                                  </p:childTnLst>
                                </p:cTn>
                              </p:par>
                            </p:childTnLst>
                          </p:cTn>
                        </p:par>
                        <p:par>
                          <p:cTn id="54" fill="hold" nodeType="afterGroup">
                            <p:stCondLst>
                              <p:cond delay="3000"/>
                            </p:stCondLst>
                            <p:childTnLst>
                              <p:par>
                                <p:cTn id="55" presetID="42" presetClass="entr" presetSubtype="0" fill="hold" nodeType="afterEffect">
                                  <p:stCondLst>
                                    <p:cond delay="0"/>
                                  </p:stCondLst>
                                  <p:childTnLst>
                                    <p:set>
                                      <p:cBhvr>
                                        <p:cTn id="56" dur="1" fill="hold">
                                          <p:stCondLst>
                                            <p:cond delay="0"/>
                                          </p:stCondLst>
                                        </p:cTn>
                                        <p:tgtEl>
                                          <p:spTgt spid="102"/>
                                        </p:tgtEl>
                                        <p:attrNameLst>
                                          <p:attrName>style.visibility</p:attrName>
                                        </p:attrNameLst>
                                      </p:cBhvr>
                                      <p:to>
                                        <p:strVal val="visible"/>
                                      </p:to>
                                    </p:set>
                                    <p:animEffect transition="in" filter="fade">
                                      <p:cBhvr>
                                        <p:cTn id="57" dur="250"/>
                                        <p:tgtEl>
                                          <p:spTgt spid="102"/>
                                        </p:tgtEl>
                                      </p:cBhvr>
                                    </p:animEffect>
                                    <p:anim calcmode="lin" valueType="num">
                                      <p:cBhvr>
                                        <p:cTn id="58" dur="250" fill="hold"/>
                                        <p:tgtEl>
                                          <p:spTgt spid="102"/>
                                        </p:tgtEl>
                                        <p:attrNameLst>
                                          <p:attrName>ppt_x</p:attrName>
                                        </p:attrNameLst>
                                      </p:cBhvr>
                                      <p:tavLst>
                                        <p:tav tm="0">
                                          <p:val>
                                            <p:strVal val="#ppt_x"/>
                                          </p:val>
                                        </p:tav>
                                        <p:tav tm="100000">
                                          <p:val>
                                            <p:strVal val="#ppt_x"/>
                                          </p:val>
                                        </p:tav>
                                      </p:tavLst>
                                    </p:anim>
                                    <p:anim calcmode="lin" valueType="num">
                                      <p:cBhvr>
                                        <p:cTn id="59" dur="250" fill="hold"/>
                                        <p:tgtEl>
                                          <p:spTgt spid="102"/>
                                        </p:tgtEl>
                                        <p:attrNameLst>
                                          <p:attrName>ppt_y</p:attrName>
                                        </p:attrNameLst>
                                      </p:cBhvr>
                                      <p:tavLst>
                                        <p:tav tm="0">
                                          <p:val>
                                            <p:strVal val="#ppt_y+.1"/>
                                          </p:val>
                                        </p:tav>
                                        <p:tav tm="100000">
                                          <p:val>
                                            <p:strVal val="#ppt_y"/>
                                          </p:val>
                                        </p:tav>
                                      </p:tavLst>
                                    </p:anim>
                                  </p:childTnLst>
                                </p:cTn>
                              </p:par>
                            </p:childTnLst>
                          </p:cTn>
                        </p:par>
                        <p:par>
                          <p:cTn id="60" fill="hold" nodeType="afterGroup">
                            <p:stCondLst>
                              <p:cond delay="3250"/>
                            </p:stCondLst>
                            <p:childTnLst>
                              <p:par>
                                <p:cTn id="61" presetID="22" presetClass="entr" presetSubtype="8"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Effect transition="in" filter="wipe(left)">
                                      <p:cBhvr>
                                        <p:cTn id="63" dur="250"/>
                                        <p:tgtEl>
                                          <p:spTgt spid="64"/>
                                        </p:tgtEl>
                                      </p:cBhvr>
                                    </p:animEffect>
                                  </p:childTnLst>
                                </p:cTn>
                              </p:par>
                            </p:childTnLst>
                          </p:cTn>
                        </p:par>
                        <p:par>
                          <p:cTn id="64" fill="hold" nodeType="afterGroup">
                            <p:stCondLst>
                              <p:cond delay="3500"/>
                            </p:stCondLst>
                            <p:childTnLst>
                              <p:par>
                                <p:cTn id="65" presetID="22" presetClass="entr" presetSubtype="8" fill="hold" nodeType="afterEffect">
                                  <p:stCondLst>
                                    <p:cond delay="0"/>
                                  </p:stCondLst>
                                  <p:childTnLst>
                                    <p:set>
                                      <p:cBhvr>
                                        <p:cTn id="66" dur="1" fill="hold">
                                          <p:stCondLst>
                                            <p:cond delay="0"/>
                                          </p:stCondLst>
                                        </p:cTn>
                                        <p:tgtEl>
                                          <p:spTgt spid="138"/>
                                        </p:tgtEl>
                                        <p:attrNameLst>
                                          <p:attrName>style.visibility</p:attrName>
                                        </p:attrNameLst>
                                      </p:cBhvr>
                                      <p:to>
                                        <p:strVal val="visible"/>
                                      </p:to>
                                    </p:set>
                                    <p:animEffect transition="in" filter="wipe(left)">
                                      <p:cBhvr>
                                        <p:cTn id="67" dur="250"/>
                                        <p:tgtEl>
                                          <p:spTgt spid="138"/>
                                        </p:tgtEl>
                                      </p:cBhvr>
                                    </p:animEffect>
                                  </p:childTnLst>
                                </p:cTn>
                              </p:par>
                            </p:childTnLst>
                          </p:cTn>
                        </p:par>
                        <p:par>
                          <p:cTn id="68" fill="hold" nodeType="afterGroup">
                            <p:stCondLst>
                              <p:cond delay="3750"/>
                            </p:stCondLst>
                            <p:childTnLst>
                              <p:par>
                                <p:cTn id="69" presetID="22" presetClass="entr" presetSubtype="8" fill="hold" nodeType="afterEffect">
                                  <p:stCondLst>
                                    <p:cond delay="0"/>
                                  </p:stCondLst>
                                  <p:childTnLst>
                                    <p:set>
                                      <p:cBhvr>
                                        <p:cTn id="70" dur="1" fill="hold">
                                          <p:stCondLst>
                                            <p:cond delay="0"/>
                                          </p:stCondLst>
                                        </p:cTn>
                                        <p:tgtEl>
                                          <p:spTgt spid="119"/>
                                        </p:tgtEl>
                                        <p:attrNameLst>
                                          <p:attrName>style.visibility</p:attrName>
                                        </p:attrNameLst>
                                      </p:cBhvr>
                                      <p:to>
                                        <p:strVal val="visible"/>
                                      </p:to>
                                    </p:set>
                                    <p:animEffect transition="in" filter="wipe(left)">
                                      <p:cBhvr>
                                        <p:cTn id="71" dur="250"/>
                                        <p:tgtEl>
                                          <p:spTgt spid="119"/>
                                        </p:tgtEl>
                                      </p:cBhvr>
                                    </p:animEffect>
                                  </p:childTnLst>
                                </p:cTn>
                              </p:par>
                            </p:childTnLst>
                          </p:cTn>
                        </p:par>
                        <p:par>
                          <p:cTn id="72" fill="hold" nodeType="afterGroup">
                            <p:stCondLst>
                              <p:cond delay="4000"/>
                            </p:stCondLst>
                            <p:childTnLst>
                              <p:par>
                                <p:cTn id="73" presetID="42" presetClass="entr" presetSubtype="0"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250"/>
                                        <p:tgtEl>
                                          <p:spTgt spid="88"/>
                                        </p:tgtEl>
                                      </p:cBhvr>
                                    </p:animEffect>
                                    <p:anim calcmode="lin" valueType="num">
                                      <p:cBhvr>
                                        <p:cTn id="76" dur="250" fill="hold"/>
                                        <p:tgtEl>
                                          <p:spTgt spid="88"/>
                                        </p:tgtEl>
                                        <p:attrNameLst>
                                          <p:attrName>ppt_x</p:attrName>
                                        </p:attrNameLst>
                                      </p:cBhvr>
                                      <p:tavLst>
                                        <p:tav tm="0">
                                          <p:val>
                                            <p:strVal val="#ppt_x"/>
                                          </p:val>
                                        </p:tav>
                                        <p:tav tm="100000">
                                          <p:val>
                                            <p:strVal val="#ppt_x"/>
                                          </p:val>
                                        </p:tav>
                                      </p:tavLst>
                                    </p:anim>
                                    <p:anim calcmode="lin" valueType="num">
                                      <p:cBhvr>
                                        <p:cTn id="77" dur="250" fill="hold"/>
                                        <p:tgtEl>
                                          <p:spTgt spid="88"/>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4250"/>
                            </p:stCondLst>
                            <p:childTnLst>
                              <p:par>
                                <p:cTn id="79" presetID="22" presetClass="entr" presetSubtype="8" fill="hold"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wipe(left)">
                                      <p:cBhvr>
                                        <p:cTn id="81" dur="250"/>
                                        <p:tgtEl>
                                          <p:spTgt spid="61"/>
                                        </p:tgtEl>
                                      </p:cBhvr>
                                    </p:animEffect>
                                  </p:childTnLst>
                                </p:cTn>
                              </p:par>
                            </p:childTnLst>
                          </p:cTn>
                        </p:par>
                        <p:par>
                          <p:cTn id="82" fill="hold" nodeType="afterGroup">
                            <p:stCondLst>
                              <p:cond delay="4500"/>
                            </p:stCondLst>
                            <p:childTnLst>
                              <p:par>
                                <p:cTn id="83" presetID="22" presetClass="entr" presetSubtype="8" fill="hold" nodeType="afterEffect">
                                  <p:stCondLst>
                                    <p:cond delay="0"/>
                                  </p:stCondLst>
                                  <p:childTnLst>
                                    <p:set>
                                      <p:cBhvr>
                                        <p:cTn id="84" dur="1" fill="hold">
                                          <p:stCondLst>
                                            <p:cond delay="0"/>
                                          </p:stCondLst>
                                        </p:cTn>
                                        <p:tgtEl>
                                          <p:spTgt spid="146"/>
                                        </p:tgtEl>
                                        <p:attrNameLst>
                                          <p:attrName>style.visibility</p:attrName>
                                        </p:attrNameLst>
                                      </p:cBhvr>
                                      <p:to>
                                        <p:strVal val="visible"/>
                                      </p:to>
                                    </p:set>
                                    <p:animEffect transition="in" filter="wipe(left)">
                                      <p:cBhvr>
                                        <p:cTn id="85" dur="250"/>
                                        <p:tgtEl>
                                          <p:spTgt spid="146"/>
                                        </p:tgtEl>
                                      </p:cBhvr>
                                    </p:animEffect>
                                  </p:childTnLst>
                                </p:cTn>
                              </p:par>
                            </p:childTnLst>
                          </p:cTn>
                        </p:par>
                        <p:par>
                          <p:cTn id="86" fill="hold" nodeType="afterGroup">
                            <p:stCondLst>
                              <p:cond delay="4750"/>
                            </p:stCondLst>
                            <p:childTnLst>
                              <p:par>
                                <p:cTn id="87" presetID="22" presetClass="entr" presetSubtype="8" fill="hold"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250"/>
                                        <p:tgtEl>
                                          <p:spTgt spid="122"/>
                                        </p:tgtEl>
                                      </p:cBhvr>
                                    </p:animEffect>
                                  </p:childTnLst>
                                </p:cTn>
                              </p:par>
                            </p:childTnLst>
                          </p:cTn>
                        </p:par>
                        <p:par>
                          <p:cTn id="90" fill="hold" nodeType="afterGroup">
                            <p:stCondLst>
                              <p:cond delay="5000"/>
                            </p:stCondLst>
                            <p:childTnLst>
                              <p:par>
                                <p:cTn id="91" presetID="42" presetClass="entr" presetSubtype="0" fill="hold" nodeType="afterEffect">
                                  <p:stCondLst>
                                    <p:cond delay="0"/>
                                  </p:stCondLst>
                                  <p:childTnLst>
                                    <p:set>
                                      <p:cBhvr>
                                        <p:cTn id="92" dur="1" fill="hold">
                                          <p:stCondLst>
                                            <p:cond delay="0"/>
                                          </p:stCondLst>
                                        </p:cTn>
                                        <p:tgtEl>
                                          <p:spTgt spid="81"/>
                                        </p:tgtEl>
                                        <p:attrNameLst>
                                          <p:attrName>style.visibility</p:attrName>
                                        </p:attrNameLst>
                                      </p:cBhvr>
                                      <p:to>
                                        <p:strVal val="visible"/>
                                      </p:to>
                                    </p:set>
                                    <p:animEffect transition="in" filter="fade">
                                      <p:cBhvr>
                                        <p:cTn id="93" dur="250"/>
                                        <p:tgtEl>
                                          <p:spTgt spid="81"/>
                                        </p:tgtEl>
                                      </p:cBhvr>
                                    </p:animEffect>
                                    <p:anim calcmode="lin" valueType="num">
                                      <p:cBhvr>
                                        <p:cTn id="94" dur="250" fill="hold"/>
                                        <p:tgtEl>
                                          <p:spTgt spid="81"/>
                                        </p:tgtEl>
                                        <p:attrNameLst>
                                          <p:attrName>ppt_x</p:attrName>
                                        </p:attrNameLst>
                                      </p:cBhvr>
                                      <p:tavLst>
                                        <p:tav tm="0">
                                          <p:val>
                                            <p:strVal val="#ppt_x"/>
                                          </p:val>
                                        </p:tav>
                                        <p:tav tm="100000">
                                          <p:val>
                                            <p:strVal val="#ppt_x"/>
                                          </p:val>
                                        </p:tav>
                                      </p:tavLst>
                                    </p:anim>
                                    <p:anim calcmode="lin" valueType="num">
                                      <p:cBhvr>
                                        <p:cTn id="95" dur="250" fill="hold"/>
                                        <p:tgtEl>
                                          <p:spTgt spid="81"/>
                                        </p:tgtEl>
                                        <p:attrNameLst>
                                          <p:attrName>ppt_y</p:attrName>
                                        </p:attrNameLst>
                                      </p:cBhvr>
                                      <p:tavLst>
                                        <p:tav tm="0">
                                          <p:val>
                                            <p:strVal val="#ppt_y+.1"/>
                                          </p:val>
                                        </p:tav>
                                        <p:tav tm="100000">
                                          <p:val>
                                            <p:strVal val="#ppt_y"/>
                                          </p:val>
                                        </p:tav>
                                      </p:tavLst>
                                    </p:anim>
                                  </p:childTnLst>
                                </p:cTn>
                              </p:par>
                            </p:childTnLst>
                          </p:cTn>
                        </p:par>
                        <p:par>
                          <p:cTn id="96" fill="hold" nodeType="afterGroup">
                            <p:stCondLst>
                              <p:cond delay="5250"/>
                            </p:stCondLst>
                            <p:childTnLst>
                              <p:par>
                                <p:cTn id="97" presetID="22" presetClass="entr" presetSubtype="8" fill="hold"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wipe(left)">
                                      <p:cBhvr>
                                        <p:cTn id="99" dur="250"/>
                                        <p:tgtEl>
                                          <p:spTgt spid="58"/>
                                        </p:tgtEl>
                                      </p:cBhvr>
                                    </p:animEffect>
                                  </p:childTnLst>
                                </p:cTn>
                              </p:par>
                            </p:childTnLst>
                          </p:cTn>
                        </p:par>
                        <p:par>
                          <p:cTn id="100" fill="hold" nodeType="afterGroup">
                            <p:stCondLst>
                              <p:cond delay="5500"/>
                            </p:stCondLst>
                            <p:childTnLst>
                              <p:par>
                                <p:cTn id="101" presetID="22" presetClass="entr" presetSubtype="8" fill="hold" nodeType="afterEffect">
                                  <p:stCondLst>
                                    <p:cond delay="0"/>
                                  </p:stCondLst>
                                  <p:childTnLst>
                                    <p:set>
                                      <p:cBhvr>
                                        <p:cTn id="102" dur="1" fill="hold">
                                          <p:stCondLst>
                                            <p:cond delay="0"/>
                                          </p:stCondLst>
                                        </p:cTn>
                                        <p:tgtEl>
                                          <p:spTgt spid="158"/>
                                        </p:tgtEl>
                                        <p:attrNameLst>
                                          <p:attrName>style.visibility</p:attrName>
                                        </p:attrNameLst>
                                      </p:cBhvr>
                                      <p:to>
                                        <p:strVal val="visible"/>
                                      </p:to>
                                    </p:set>
                                    <p:animEffect transition="in" filter="wipe(left)">
                                      <p:cBhvr>
                                        <p:cTn id="103" dur="250"/>
                                        <p:tgtEl>
                                          <p:spTgt spid="158"/>
                                        </p:tgtEl>
                                      </p:cBhvr>
                                    </p:animEffect>
                                  </p:childTnLst>
                                </p:cTn>
                              </p:par>
                            </p:childTnLst>
                          </p:cTn>
                        </p:par>
                        <p:par>
                          <p:cTn id="104" fill="hold" nodeType="afterGroup">
                            <p:stCondLst>
                              <p:cond delay="5750"/>
                            </p:stCondLst>
                            <p:childTnLst>
                              <p:par>
                                <p:cTn id="105" presetID="22" presetClass="entr" presetSubtype="8" fill="hold" nodeType="afterEffect">
                                  <p:stCondLst>
                                    <p:cond delay="0"/>
                                  </p:stCondLst>
                                  <p:childTnLst>
                                    <p:set>
                                      <p:cBhvr>
                                        <p:cTn id="106" dur="1" fill="hold">
                                          <p:stCondLst>
                                            <p:cond delay="0"/>
                                          </p:stCondLst>
                                        </p:cTn>
                                        <p:tgtEl>
                                          <p:spTgt spid="125"/>
                                        </p:tgtEl>
                                        <p:attrNameLst>
                                          <p:attrName>style.visibility</p:attrName>
                                        </p:attrNameLst>
                                      </p:cBhvr>
                                      <p:to>
                                        <p:strVal val="visible"/>
                                      </p:to>
                                    </p:set>
                                    <p:animEffect transition="in" filter="wipe(left)">
                                      <p:cBhvr>
                                        <p:cTn id="107" dur="25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73" grpId="0" animBg="1"/>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4" name="组合 33"/>
          <p:cNvGrpSpPr/>
          <p:nvPr/>
        </p:nvGrpSpPr>
        <p:grpSpPr>
          <a:xfrm>
            <a:off x="1347432" y="2524995"/>
            <a:ext cx="1184040" cy="1309131"/>
            <a:chOff x="2017001" y="3888804"/>
            <a:chExt cx="1771538" cy="2017224"/>
          </a:xfrm>
        </p:grpSpPr>
        <p:sp>
          <p:nvSpPr>
            <p:cNvPr id="35" name="圆角矩形 34"/>
            <p:cNvSpPr/>
            <p:nvPr/>
          </p:nvSpPr>
          <p:spPr>
            <a:xfrm>
              <a:off x="2017001"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103293" y="4053261"/>
              <a:ext cx="1640237" cy="1724519"/>
              <a:chOff x="808455" y="1261937"/>
              <a:chExt cx="1230338" cy="1293091"/>
            </a:xfrm>
          </p:grpSpPr>
          <p:sp>
            <p:nvSpPr>
              <p:cNvPr id="37" name="TextBox 36"/>
              <p:cNvSpPr txBox="1"/>
              <p:nvPr/>
            </p:nvSpPr>
            <p:spPr>
              <a:xfrm>
                <a:off x="808455" y="1524297"/>
                <a:ext cx="1230338" cy="1030731"/>
              </a:xfrm>
              <a:prstGeom prst="rect">
                <a:avLst/>
              </a:prstGeom>
              <a:noFill/>
            </p:spPr>
            <p:txBody>
              <a:bodyPr wrap="square" lIns="91431" tIns="45715" rIns="91431" bIns="45715" rtlCol="0">
                <a:spAutoFit/>
              </a:bodyPr>
              <a:lstStyle/>
              <a:p>
                <a:pPr algn="ctr">
                  <a:lnSpc>
                    <a:spcPct val="130000"/>
                  </a:lnSpc>
                </a:pPr>
                <a:r>
                  <a:rPr lang="zh-CN" altLang="en-US" sz="8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您的内容打在这里或者通过您的内容打在这里您的内容打在这里，或者通过您的内容打在这</a:t>
                </a:r>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925902" y="1261937"/>
                <a:ext cx="1008112" cy="242318"/>
              </a:xfrm>
              <a:prstGeom prst="rect">
                <a:avLst/>
              </a:prstGeom>
              <a:noFill/>
            </p:spPr>
            <p:txBody>
              <a:bodyPr wrap="square" lIns="91431" tIns="0" rIns="91431" bIns="0" rtlCol="0" anchor="t">
                <a:spAutoFit/>
              </a:bodyPr>
              <a:lstStyle/>
              <a:p>
                <a:pPr algn="ct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39" name="组合 38"/>
          <p:cNvGrpSpPr/>
          <p:nvPr/>
        </p:nvGrpSpPr>
        <p:grpSpPr>
          <a:xfrm>
            <a:off x="3144857" y="2524995"/>
            <a:ext cx="1184040" cy="1309131"/>
            <a:chOff x="4705273" y="3888804"/>
            <a:chExt cx="1771538" cy="2017224"/>
          </a:xfrm>
        </p:grpSpPr>
        <p:sp>
          <p:nvSpPr>
            <p:cNvPr id="40" name="圆角矩形 39"/>
            <p:cNvSpPr/>
            <p:nvPr/>
          </p:nvSpPr>
          <p:spPr>
            <a:xfrm>
              <a:off x="4705273"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1" name="组合 40"/>
            <p:cNvGrpSpPr/>
            <p:nvPr/>
          </p:nvGrpSpPr>
          <p:grpSpPr>
            <a:xfrm>
              <a:off x="4781358" y="4053261"/>
              <a:ext cx="1640237" cy="1724519"/>
              <a:chOff x="808455" y="1261937"/>
              <a:chExt cx="1230338" cy="1293091"/>
            </a:xfrm>
          </p:grpSpPr>
          <p:sp>
            <p:nvSpPr>
              <p:cNvPr id="42" name="TextBox 41"/>
              <p:cNvSpPr txBox="1"/>
              <p:nvPr/>
            </p:nvSpPr>
            <p:spPr>
              <a:xfrm>
                <a:off x="808455" y="1524297"/>
                <a:ext cx="1230338" cy="1030731"/>
              </a:xfrm>
              <a:prstGeom prst="rect">
                <a:avLst/>
              </a:prstGeom>
              <a:noFill/>
            </p:spPr>
            <p:txBody>
              <a:bodyPr wrap="square" lIns="91431" tIns="45715" rIns="91431" bIns="45715" rtlCol="0">
                <a:spAutoFit/>
              </a:bodyPr>
              <a:lstStyle/>
              <a:p>
                <a:pPr algn="ctr">
                  <a:lnSpc>
                    <a:spcPct val="130000"/>
                  </a:lnSpc>
                </a:pPr>
                <a:r>
                  <a:rPr lang="zh-CN" altLang="en-US" sz="8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您的内容打在这里或者通过您的内容打在这里您的内容打在这里，或者通过您的内容打在这</a:t>
                </a:r>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925902" y="1261937"/>
                <a:ext cx="1008112" cy="242318"/>
              </a:xfrm>
              <a:prstGeom prst="rect">
                <a:avLst/>
              </a:prstGeom>
              <a:noFill/>
            </p:spPr>
            <p:txBody>
              <a:bodyPr wrap="square" lIns="91431" tIns="0" rIns="91431" bIns="0" rtlCol="0" anchor="t">
                <a:spAutoFit/>
              </a:bodyPr>
              <a:lstStyle/>
              <a:p>
                <a:pPr algn="ct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44" name="组合 43"/>
          <p:cNvGrpSpPr/>
          <p:nvPr/>
        </p:nvGrpSpPr>
        <p:grpSpPr>
          <a:xfrm>
            <a:off x="4972909" y="2524995"/>
            <a:ext cx="1184040" cy="1309131"/>
            <a:chOff x="7440370" y="3888804"/>
            <a:chExt cx="1771538" cy="2017224"/>
          </a:xfrm>
        </p:grpSpPr>
        <p:sp>
          <p:nvSpPr>
            <p:cNvPr id="45" name="圆角矩形 44"/>
            <p:cNvSpPr/>
            <p:nvPr/>
          </p:nvSpPr>
          <p:spPr>
            <a:xfrm>
              <a:off x="7440370"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6" name="组合 45"/>
            <p:cNvGrpSpPr/>
            <p:nvPr/>
          </p:nvGrpSpPr>
          <p:grpSpPr>
            <a:xfrm>
              <a:off x="7506020" y="4053261"/>
              <a:ext cx="1640237" cy="1724519"/>
              <a:chOff x="808455" y="1261937"/>
              <a:chExt cx="1230338" cy="1293091"/>
            </a:xfrm>
          </p:grpSpPr>
          <p:sp>
            <p:nvSpPr>
              <p:cNvPr id="47" name="TextBox 46"/>
              <p:cNvSpPr txBox="1"/>
              <p:nvPr/>
            </p:nvSpPr>
            <p:spPr>
              <a:xfrm>
                <a:off x="808455" y="1524297"/>
                <a:ext cx="1230338" cy="1030731"/>
              </a:xfrm>
              <a:prstGeom prst="rect">
                <a:avLst/>
              </a:prstGeom>
              <a:noFill/>
            </p:spPr>
            <p:txBody>
              <a:bodyPr wrap="square" lIns="91431" tIns="45715" rIns="91431" bIns="45715" rtlCol="0">
                <a:spAutoFit/>
              </a:bodyPr>
              <a:lstStyle/>
              <a:p>
                <a:pPr algn="ctr">
                  <a:lnSpc>
                    <a:spcPct val="130000"/>
                  </a:lnSpc>
                </a:pPr>
                <a:r>
                  <a:rPr lang="zh-CN" altLang="en-US" sz="8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您的内容打在这里或者通过您的内容打在这里您的内容打在这里，或者通过您的内容打在这</a:t>
                </a:r>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8" name="TextBox 47"/>
              <p:cNvSpPr txBox="1"/>
              <p:nvPr/>
            </p:nvSpPr>
            <p:spPr>
              <a:xfrm>
                <a:off x="925902" y="1261937"/>
                <a:ext cx="1008112" cy="242318"/>
              </a:xfrm>
              <a:prstGeom prst="rect">
                <a:avLst/>
              </a:prstGeom>
              <a:noFill/>
            </p:spPr>
            <p:txBody>
              <a:bodyPr wrap="square" lIns="91431" tIns="0" rIns="91431" bIns="0" rtlCol="0" anchor="t">
                <a:spAutoFit/>
              </a:bodyPr>
              <a:lstStyle/>
              <a:p>
                <a:pPr algn="ct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49" name="组合 48"/>
          <p:cNvGrpSpPr/>
          <p:nvPr/>
        </p:nvGrpSpPr>
        <p:grpSpPr>
          <a:xfrm>
            <a:off x="6680512" y="2524995"/>
            <a:ext cx="1184040" cy="1309131"/>
            <a:chOff x="9995252" y="3888804"/>
            <a:chExt cx="1771538" cy="2017224"/>
          </a:xfrm>
        </p:grpSpPr>
        <p:sp>
          <p:nvSpPr>
            <p:cNvPr id="50" name="圆角矩形 49"/>
            <p:cNvSpPr/>
            <p:nvPr/>
          </p:nvSpPr>
          <p:spPr>
            <a:xfrm>
              <a:off x="9995252" y="3888804"/>
              <a:ext cx="1771538" cy="2017224"/>
            </a:xfrm>
            <a:prstGeom prst="roundRect">
              <a:avLst/>
            </a:prstGeom>
            <a:solidFill>
              <a:schemeClr val="bg1"/>
            </a:solidFill>
            <a:ln>
              <a:noFill/>
            </a:ln>
            <a:effectLst>
              <a:outerShdw blurRad="190500" dist="38100" dir="8100000" algn="tr" rotWithShape="0">
                <a:prstClr val="black">
                  <a:alpha val="2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1" name="组合 50"/>
            <p:cNvGrpSpPr/>
            <p:nvPr/>
          </p:nvGrpSpPr>
          <p:grpSpPr>
            <a:xfrm>
              <a:off x="10060902" y="4053261"/>
              <a:ext cx="1640237" cy="1724519"/>
              <a:chOff x="808455" y="1261937"/>
              <a:chExt cx="1230338" cy="1293091"/>
            </a:xfrm>
          </p:grpSpPr>
          <p:sp>
            <p:nvSpPr>
              <p:cNvPr id="52" name="TextBox 51"/>
              <p:cNvSpPr txBox="1"/>
              <p:nvPr/>
            </p:nvSpPr>
            <p:spPr>
              <a:xfrm>
                <a:off x="808455" y="1524297"/>
                <a:ext cx="1230338" cy="1030731"/>
              </a:xfrm>
              <a:prstGeom prst="rect">
                <a:avLst/>
              </a:prstGeom>
              <a:noFill/>
            </p:spPr>
            <p:txBody>
              <a:bodyPr wrap="square" lIns="91431" tIns="45715" rIns="91431" bIns="45715" rtlCol="0">
                <a:spAutoFit/>
              </a:bodyPr>
              <a:lstStyle/>
              <a:p>
                <a:pPr algn="ctr">
                  <a:lnSpc>
                    <a:spcPct val="130000"/>
                  </a:lnSpc>
                </a:pPr>
                <a:r>
                  <a:rPr lang="zh-CN" altLang="en-US" sz="800">
                    <a:solidFill>
                      <a:schemeClr val="tx1">
                        <a:lumMod val="65000"/>
                        <a:lumOff val="35000"/>
                      </a:schemeClr>
                    </a:solidFill>
                    <a:latin typeface="微软雅黑" panose="020b0503020204020204" pitchFamily="34" charset="-122"/>
                    <a:ea typeface="微软雅黑" panose="020b0503020204020204" pitchFamily="34" charset="-122"/>
                  </a:rPr>
                  <a:t>您的内容打在这里或者通过您的内容打在这里您的内容打在这里，或者通过您的内容打在这</a:t>
                </a:r>
                <a:endParaRPr lang="zh-CN" altLang="en-US" sz="8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925902" y="1261937"/>
                <a:ext cx="1008112" cy="242318"/>
              </a:xfrm>
              <a:prstGeom prst="rect">
                <a:avLst/>
              </a:prstGeom>
              <a:noFill/>
            </p:spPr>
            <p:txBody>
              <a:bodyPr wrap="square" lIns="91431" tIns="0" rIns="91431" bIns="0" rtlCol="0" anchor="t">
                <a:spAutoFit/>
              </a:bodyPr>
              <a:lstStyle/>
              <a:p>
                <a:pPr algn="ctr">
                  <a:lnSpc>
                    <a:spcPct val="150000"/>
                  </a:lnSpc>
                </a:pPr>
                <a:r>
                  <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rPr>
                  <a:t>添加标题</a:t>
                </a:r>
                <a:endParaRPr lang="zh-CN" altLang="en-US" sz="900">
                  <a:solidFill>
                    <a:schemeClr val="tx1">
                      <a:lumMod val="65000"/>
                      <a:lumOff val="35000"/>
                    </a:schemeClr>
                  </a:solidFill>
                  <a:latin typeface="微软雅黑" panose="020b0503020204020204" pitchFamily="34" charset="-122"/>
                  <a:ea typeface="微软雅黑" panose="020b0503020204020204" pitchFamily="34" charset="-122"/>
                  <a:cs typeface="华文黑体" pitchFamily="2" charset="-122"/>
                </a:endParaRPr>
              </a:p>
            </p:txBody>
          </p:sp>
        </p:grpSp>
      </p:grpSp>
      <p:grpSp>
        <p:nvGrpSpPr>
          <p:cNvPr id="54" name="组合 53"/>
          <p:cNvGrpSpPr/>
          <p:nvPr/>
        </p:nvGrpSpPr>
        <p:grpSpPr>
          <a:xfrm>
            <a:off x="1422031" y="1169109"/>
            <a:ext cx="1127403" cy="1095632"/>
            <a:chOff x="2127615" y="1872580"/>
            <a:chExt cx="1686798" cy="1687408"/>
          </a:xfrm>
        </p:grpSpPr>
        <p:grpSp>
          <p:nvGrpSpPr>
            <p:cNvPr id="55" name="组合 54"/>
            <p:cNvGrpSpPr/>
            <p:nvPr/>
          </p:nvGrpSpPr>
          <p:grpSpPr>
            <a:xfrm>
              <a:off x="2127615" y="1872580"/>
              <a:ext cx="1686798" cy="1687408"/>
              <a:chOff x="4345444" y="2542859"/>
              <a:chExt cx="1810550" cy="1811205"/>
            </a:xfrm>
          </p:grpSpPr>
          <p:grpSp>
            <p:nvGrpSpPr>
              <p:cNvPr id="59" name="组合 58"/>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61" name="同心圆 60"/>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62" name="椭圆 61"/>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椭圆 59"/>
              <p:cNvSpPr/>
              <p:nvPr/>
            </p:nvSpPr>
            <p:spPr>
              <a:xfrm>
                <a:off x="4565570" y="2763062"/>
                <a:ext cx="1370298" cy="137079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6" name="组合 55"/>
            <p:cNvGrpSpPr/>
            <p:nvPr/>
          </p:nvGrpSpPr>
          <p:grpSpPr>
            <a:xfrm>
              <a:off x="2656089" y="2395063"/>
              <a:ext cx="584048" cy="589248"/>
              <a:chOff x="2885248" y="1508265"/>
              <a:chExt cx="391152" cy="394635"/>
            </a:xfrm>
          </p:grpSpPr>
          <p:sp>
            <p:nvSpPr>
              <p:cNvPr id="57" name="Freeform 42"/>
              <p:cNvSpPr>
                <a:spLocks noEditPoints="1" noChangeArrowheads="1"/>
              </p:cNvSpPr>
              <p:nvPr/>
            </p:nvSpPr>
            <p:spPr bwMode="auto">
              <a:xfrm>
                <a:off x="2885248" y="1508265"/>
                <a:ext cx="391152" cy="394635"/>
              </a:xfrm>
              <a:custGeom>
                <a:gdLst>
                  <a:gd name="T0" fmla="*/ 199251 w 121"/>
                  <a:gd name="T1" fmla="*/ 0 h 121"/>
                  <a:gd name="T2" fmla="*/ 0 w 121"/>
                  <a:gd name="T3" fmla="*/ 203829 h 121"/>
                  <a:gd name="T4" fmla="*/ 199251 w 121"/>
                  <a:gd name="T5" fmla="*/ 404317 h 121"/>
                  <a:gd name="T6" fmla="*/ 401822 w 121"/>
                  <a:gd name="T7" fmla="*/ 203829 h 121"/>
                  <a:gd name="T8" fmla="*/ 199251 w 121"/>
                  <a:gd name="T9" fmla="*/ 0 h 121"/>
                  <a:gd name="T10" fmla="*/ 199251 w 121"/>
                  <a:gd name="T11" fmla="*/ 370902 h 121"/>
                  <a:gd name="T12" fmla="*/ 33208 w 121"/>
                  <a:gd name="T13" fmla="*/ 203829 h 121"/>
                  <a:gd name="T14" fmla="*/ 199251 w 121"/>
                  <a:gd name="T15" fmla="*/ 33415 h 121"/>
                  <a:gd name="T16" fmla="*/ 368614 w 121"/>
                  <a:gd name="T17" fmla="*/ 203829 h 121"/>
                  <a:gd name="T18" fmla="*/ 199251 w 121"/>
                  <a:gd name="T19" fmla="*/ 370902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1"/>
                  <a:gd name="T31" fmla="*/ 0 h 121"/>
                  <a:gd name="T32" fmla="*/ 121 w 121"/>
                  <a:gd name="T33" fmla="*/ 121 h 121"/>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0" h="120">
                    <a:moveTo>
                      <a:pt x="60" y="0"/>
                    </a:moveTo>
                    <a:cubicBezTo>
                      <a:pt x="27" y="0"/>
                      <a:pt x="0" y="27"/>
                      <a:pt x="0" y="61"/>
                    </a:cubicBezTo>
                    <a:cubicBezTo>
                      <a:pt x="0" y="94"/>
                      <a:pt x="27" y="121"/>
                      <a:pt x="60" y="121"/>
                    </a:cubicBezTo>
                    <a:cubicBezTo>
                      <a:pt x="94" y="121"/>
                      <a:pt x="121" y="94"/>
                      <a:pt x="121" y="61"/>
                    </a:cubicBezTo>
                    <a:cubicBezTo>
                      <a:pt x="121" y="27"/>
                      <a:pt x="94" y="0"/>
                      <a:pt x="60" y="0"/>
                    </a:cubicBezTo>
                    <a:close/>
                    <a:moveTo>
                      <a:pt x="60" y="111"/>
                    </a:moveTo>
                    <a:cubicBezTo>
                      <a:pt x="32" y="111"/>
                      <a:pt x="10" y="89"/>
                      <a:pt x="10" y="61"/>
                    </a:cubicBezTo>
                    <a:cubicBezTo>
                      <a:pt x="10" y="33"/>
                      <a:pt x="32" y="10"/>
                      <a:pt x="60" y="10"/>
                    </a:cubicBezTo>
                    <a:cubicBezTo>
                      <a:pt x="88" y="10"/>
                      <a:pt x="111" y="33"/>
                      <a:pt x="111" y="61"/>
                    </a:cubicBezTo>
                    <a:cubicBezTo>
                      <a:pt x="111" y="89"/>
                      <a:pt x="88" y="111"/>
                      <a:pt x="60" y="111"/>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58" name="Freeform 43"/>
              <p:cNvSpPr>
                <a:spLocks noChangeArrowheads="1"/>
              </p:cNvSpPr>
              <p:nvPr/>
            </p:nvSpPr>
            <p:spPr bwMode="auto">
              <a:xfrm>
                <a:off x="2989718" y="1603270"/>
                <a:ext cx="136053" cy="194881"/>
              </a:xfrm>
              <a:custGeom>
                <a:gdLst>
                  <a:gd name="T0" fmla="*/ 139764 w 42"/>
                  <a:gd name="T1" fmla="*/ 199662 h 60"/>
                  <a:gd name="T2" fmla="*/ 139764 w 42"/>
                  <a:gd name="T3" fmla="*/ 0 h 60"/>
                  <a:gd name="T4" fmla="*/ 0 w 42"/>
                  <a:gd name="T5" fmla="*/ 139763 h 60"/>
                  <a:gd name="T6" fmla="*/ 139764 w 42"/>
                  <a:gd name="T7" fmla="*/ 199662 h 60"/>
                  <a:gd name="T8" fmla="*/ 0 60000 65536"/>
                  <a:gd name="T9" fmla="*/ 0 60000 65536"/>
                  <a:gd name="T10" fmla="*/ 0 60000 65536"/>
                  <a:gd name="T11" fmla="*/ 0 60000 65536"/>
                  <a:gd name="T12" fmla="*/ 0 w 42"/>
                  <a:gd name="T13" fmla="*/ 0 h 60"/>
                  <a:gd name="T14" fmla="*/ 42 w 42"/>
                  <a:gd name="T15" fmla="*/ 60 h 60"/>
                </a:gdLst>
                <a:cxnLst>
                  <a:cxn ang="T8">
                    <a:pos x="T0" y="T1"/>
                  </a:cxn>
                  <a:cxn ang="T9">
                    <a:pos x="T2" y="T3"/>
                  </a:cxn>
                  <a:cxn ang="T10">
                    <a:pos x="T4" y="T5"/>
                  </a:cxn>
                  <a:cxn ang="T11">
                    <a:pos x="T6" y="T7"/>
                  </a:cxn>
                </a:cxnLst>
                <a:rect l="T12" t="T13" r="T14" b="T15"/>
                <a:pathLst>
                  <a:path w="42" h="60">
                    <a:moveTo>
                      <a:pt x="42" y="60"/>
                    </a:moveTo>
                    <a:cubicBezTo>
                      <a:pt x="42" y="0"/>
                      <a:pt x="42" y="0"/>
                      <a:pt x="42" y="0"/>
                    </a:cubicBezTo>
                    <a:cubicBezTo>
                      <a:pt x="0" y="42"/>
                      <a:pt x="0" y="42"/>
                      <a:pt x="0" y="42"/>
                    </a:cubicBezTo>
                    <a:cubicBezTo>
                      <a:pt x="29" y="42"/>
                      <a:pt x="42" y="60"/>
                      <a:pt x="42" y="60"/>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grpSp>
        <p:nvGrpSpPr>
          <p:cNvPr id="63" name="组合 62"/>
          <p:cNvGrpSpPr/>
          <p:nvPr/>
        </p:nvGrpSpPr>
        <p:grpSpPr>
          <a:xfrm>
            <a:off x="3196081" y="1169109"/>
            <a:ext cx="1127403" cy="1095632"/>
            <a:chOff x="4781914" y="1872580"/>
            <a:chExt cx="1686798" cy="1687408"/>
          </a:xfrm>
        </p:grpSpPr>
        <p:grpSp>
          <p:nvGrpSpPr>
            <p:cNvPr id="64" name="组合 63"/>
            <p:cNvGrpSpPr/>
            <p:nvPr/>
          </p:nvGrpSpPr>
          <p:grpSpPr>
            <a:xfrm>
              <a:off x="4781914" y="1872580"/>
              <a:ext cx="1686798" cy="1687408"/>
              <a:chOff x="4345444" y="2542859"/>
              <a:chExt cx="1810550" cy="1811205"/>
            </a:xfrm>
          </p:grpSpPr>
          <p:grpSp>
            <p:nvGrpSpPr>
              <p:cNvPr id="108" name="组合 107"/>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10" name="同心圆 109"/>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1" name="椭圆 110"/>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9" name="椭圆 108"/>
              <p:cNvSpPr/>
              <p:nvPr/>
            </p:nvSpPr>
            <p:spPr>
              <a:xfrm>
                <a:off x="4565570" y="2763062"/>
                <a:ext cx="1370298" cy="137079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5" name="组合 64"/>
            <p:cNvGrpSpPr/>
            <p:nvPr/>
          </p:nvGrpSpPr>
          <p:grpSpPr>
            <a:xfrm>
              <a:off x="5335816" y="2401324"/>
              <a:ext cx="711677" cy="620265"/>
              <a:chOff x="5263769" y="1554660"/>
              <a:chExt cx="379547" cy="330796"/>
            </a:xfrm>
          </p:grpSpPr>
          <p:sp>
            <p:nvSpPr>
              <p:cNvPr id="66" name="Freeform 110"/>
              <p:cNvSpPr>
                <a:spLocks noChangeArrowheads="1"/>
              </p:cNvSpPr>
              <p:nvPr/>
            </p:nvSpPr>
            <p:spPr bwMode="auto">
              <a:xfrm>
                <a:off x="5516800" y="1654385"/>
                <a:ext cx="99754" cy="99726"/>
              </a:xfrm>
              <a:custGeom>
                <a:gdLst>
                  <a:gd name="T0" fmla="*/ 0 w 41"/>
                  <a:gd name="T1" fmla="*/ 97336 h 41"/>
                  <a:gd name="T2" fmla="*/ 7487 w 41"/>
                  <a:gd name="T3" fmla="*/ 102328 h 41"/>
                  <a:gd name="T4" fmla="*/ 102328 w 41"/>
                  <a:gd name="T5" fmla="*/ 7487 h 41"/>
                  <a:gd name="T6" fmla="*/ 97336 w 41"/>
                  <a:gd name="T7" fmla="*/ 0 h 41"/>
                  <a:gd name="T8" fmla="*/ 0 w 41"/>
                  <a:gd name="T9" fmla="*/ 97336 h 41"/>
                  <a:gd name="T10" fmla="*/ 0 60000 65536"/>
                  <a:gd name="T11" fmla="*/ 0 60000 65536"/>
                  <a:gd name="T12" fmla="*/ 0 60000 65536"/>
                  <a:gd name="T13" fmla="*/ 0 60000 65536"/>
                  <a:gd name="T14" fmla="*/ 0 60000 65536"/>
                  <a:gd name="T15" fmla="*/ 0 w 41"/>
                  <a:gd name="T16" fmla="*/ 0 h 41"/>
                  <a:gd name="T17" fmla="*/ 41 w 41"/>
                  <a:gd name="T18" fmla="*/ 41 h 41"/>
                </a:gdLst>
                <a:cxnLst>
                  <a:cxn ang="T10">
                    <a:pos x="T0" y="T1"/>
                  </a:cxn>
                  <a:cxn ang="T11">
                    <a:pos x="T2" y="T3"/>
                  </a:cxn>
                  <a:cxn ang="T12">
                    <a:pos x="T4" y="T5"/>
                  </a:cxn>
                  <a:cxn ang="T13">
                    <a:pos x="T6" y="T7"/>
                  </a:cxn>
                  <a:cxn ang="T14">
                    <a:pos x="T8" y="T9"/>
                  </a:cxn>
                </a:cxnLst>
                <a:rect l="T15" t="T16" r="T17" b="T18"/>
                <a:pathLst>
                  <a:path w="41" h="41">
                    <a:moveTo>
                      <a:pt x="0" y="39"/>
                    </a:moveTo>
                    <a:lnTo>
                      <a:pt x="3" y="41"/>
                    </a:lnTo>
                    <a:lnTo>
                      <a:pt x="41" y="3"/>
                    </a:lnTo>
                    <a:lnTo>
                      <a:pt x="39" y="0"/>
                    </a:lnTo>
                    <a:lnTo>
                      <a:pt x="0" y="3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67" name="Freeform 111"/>
              <p:cNvSpPr>
                <a:spLocks noChangeArrowheads="1"/>
              </p:cNvSpPr>
              <p:nvPr/>
            </p:nvSpPr>
            <p:spPr bwMode="auto">
              <a:xfrm>
                <a:off x="5494902" y="1627629"/>
                <a:ext cx="107051" cy="111887"/>
              </a:xfrm>
              <a:custGeom>
                <a:gdLst>
                  <a:gd name="T0" fmla="*/ 92344 w 44"/>
                  <a:gd name="T1" fmla="*/ 0 h 46"/>
                  <a:gd name="T2" fmla="*/ 0 w 44"/>
                  <a:gd name="T3" fmla="*/ 97336 h 46"/>
                  <a:gd name="T4" fmla="*/ 14975 w 44"/>
                  <a:gd name="T5" fmla="*/ 114806 h 46"/>
                  <a:gd name="T6" fmla="*/ 109814 w 44"/>
                  <a:gd name="T7" fmla="*/ 19966 h 46"/>
                  <a:gd name="T8" fmla="*/ 92344 w 44"/>
                  <a:gd name="T9" fmla="*/ 0 h 46"/>
                  <a:gd name="T10" fmla="*/ 0 60000 65536"/>
                  <a:gd name="T11" fmla="*/ 0 60000 65536"/>
                  <a:gd name="T12" fmla="*/ 0 60000 65536"/>
                  <a:gd name="T13" fmla="*/ 0 60000 65536"/>
                  <a:gd name="T14" fmla="*/ 0 60000 65536"/>
                  <a:gd name="T15" fmla="*/ 0 w 44"/>
                  <a:gd name="T16" fmla="*/ 0 h 46"/>
                  <a:gd name="T17" fmla="*/ 44 w 44"/>
                  <a:gd name="T18" fmla="*/ 46 h 46"/>
                </a:gdLst>
                <a:cxnLst>
                  <a:cxn ang="T10">
                    <a:pos x="T0" y="T1"/>
                  </a:cxn>
                  <a:cxn ang="T11">
                    <a:pos x="T2" y="T3"/>
                  </a:cxn>
                  <a:cxn ang="T12">
                    <a:pos x="T4" y="T5"/>
                  </a:cxn>
                  <a:cxn ang="T13">
                    <a:pos x="T6" y="T7"/>
                  </a:cxn>
                  <a:cxn ang="T14">
                    <a:pos x="T8" y="T9"/>
                  </a:cxn>
                </a:cxnLst>
                <a:rect l="T15" t="T16" r="T17" b="T18"/>
                <a:pathLst>
                  <a:path w="44" h="46">
                    <a:moveTo>
                      <a:pt x="37" y="0"/>
                    </a:moveTo>
                    <a:lnTo>
                      <a:pt x="0" y="39"/>
                    </a:lnTo>
                    <a:lnTo>
                      <a:pt x="6" y="46"/>
                    </a:lnTo>
                    <a:lnTo>
                      <a:pt x="44" y="8"/>
                    </a:lnTo>
                    <a:lnTo>
                      <a:pt x="3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68" name="Freeform 112"/>
              <p:cNvSpPr>
                <a:spLocks noChangeArrowheads="1"/>
              </p:cNvSpPr>
              <p:nvPr/>
            </p:nvSpPr>
            <p:spPr bwMode="auto">
              <a:xfrm>
                <a:off x="5475438" y="1613035"/>
                <a:ext cx="102186" cy="102158"/>
              </a:xfrm>
              <a:custGeom>
                <a:gdLst>
                  <a:gd name="T0" fmla="*/ 0 w 42"/>
                  <a:gd name="T1" fmla="*/ 94840 h 42"/>
                  <a:gd name="T2" fmla="*/ 9983 w 42"/>
                  <a:gd name="T3" fmla="*/ 104823 h 42"/>
                  <a:gd name="T4" fmla="*/ 104823 w 42"/>
                  <a:gd name="T5" fmla="*/ 9983 h 42"/>
                  <a:gd name="T6" fmla="*/ 94840 w 42"/>
                  <a:gd name="T7" fmla="*/ 0 h 42"/>
                  <a:gd name="T8" fmla="*/ 0 w 42"/>
                  <a:gd name="T9" fmla="*/ 94840 h 42"/>
                  <a:gd name="T10" fmla="*/ 0 60000 65536"/>
                  <a:gd name="T11" fmla="*/ 0 60000 65536"/>
                  <a:gd name="T12" fmla="*/ 0 60000 65536"/>
                  <a:gd name="T13" fmla="*/ 0 60000 65536"/>
                  <a:gd name="T14" fmla="*/ 0 60000 65536"/>
                  <a:gd name="T15" fmla="*/ 0 w 42"/>
                  <a:gd name="T16" fmla="*/ 0 h 42"/>
                  <a:gd name="T17" fmla="*/ 42 w 42"/>
                  <a:gd name="T18" fmla="*/ 42 h 42"/>
                </a:gdLst>
                <a:cxnLst>
                  <a:cxn ang="T10">
                    <a:pos x="T0" y="T1"/>
                  </a:cxn>
                  <a:cxn ang="T11">
                    <a:pos x="T2" y="T3"/>
                  </a:cxn>
                  <a:cxn ang="T12">
                    <a:pos x="T4" y="T5"/>
                  </a:cxn>
                  <a:cxn ang="T13">
                    <a:pos x="T6" y="T7"/>
                  </a:cxn>
                  <a:cxn ang="T14">
                    <a:pos x="T8" y="T9"/>
                  </a:cxn>
                </a:cxnLst>
                <a:rect l="T15" t="T16" r="T17" b="T18"/>
                <a:pathLst>
                  <a:path w="42" h="42">
                    <a:moveTo>
                      <a:pt x="0" y="38"/>
                    </a:moveTo>
                    <a:lnTo>
                      <a:pt x="4" y="42"/>
                    </a:lnTo>
                    <a:lnTo>
                      <a:pt x="42" y="4"/>
                    </a:lnTo>
                    <a:lnTo>
                      <a:pt x="38" y="0"/>
                    </a:lnTo>
                    <a:lnTo>
                      <a:pt x="0" y="3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69" name="Freeform 113"/>
              <p:cNvSpPr>
                <a:spLocks noChangeArrowheads="1"/>
              </p:cNvSpPr>
              <p:nvPr/>
            </p:nvSpPr>
            <p:spPr bwMode="auto">
              <a:xfrm>
                <a:off x="5448676" y="1712761"/>
                <a:ext cx="68124" cy="68105"/>
              </a:xfrm>
              <a:custGeom>
                <a:gdLst>
                  <a:gd name="T0" fmla="*/ 69882 w 28"/>
                  <a:gd name="T1" fmla="*/ 49916 h 28"/>
                  <a:gd name="T2" fmla="*/ 19966 w 28"/>
                  <a:gd name="T3" fmla="*/ 0 h 28"/>
                  <a:gd name="T4" fmla="*/ 0 w 28"/>
                  <a:gd name="T5" fmla="*/ 49916 h 28"/>
                  <a:gd name="T6" fmla="*/ 22462 w 28"/>
                  <a:gd name="T7" fmla="*/ 69882 h 28"/>
                  <a:gd name="T8" fmla="*/ 69882 w 28"/>
                  <a:gd name="T9" fmla="*/ 49916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28" y="20"/>
                    </a:moveTo>
                    <a:lnTo>
                      <a:pt x="8" y="0"/>
                    </a:lnTo>
                    <a:lnTo>
                      <a:pt x="0" y="20"/>
                    </a:lnTo>
                    <a:lnTo>
                      <a:pt x="9" y="28"/>
                    </a:lnTo>
                    <a:lnTo>
                      <a:pt x="28" y="2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70" name="Freeform 114"/>
              <p:cNvSpPr>
                <a:spLocks noChangeArrowheads="1"/>
              </p:cNvSpPr>
              <p:nvPr/>
            </p:nvSpPr>
            <p:spPr bwMode="auto">
              <a:xfrm>
                <a:off x="5431645" y="1768704"/>
                <a:ext cx="34062" cy="31621"/>
              </a:xfrm>
              <a:custGeom>
                <a:gdLst>
                  <a:gd name="T0" fmla="*/ 0 w 14"/>
                  <a:gd name="T1" fmla="*/ 32446 h 13"/>
                  <a:gd name="T2" fmla="*/ 34941 w 14"/>
                  <a:gd name="T3" fmla="*/ 14975 h 13"/>
                  <a:gd name="T4" fmla="*/ 14975 w 14"/>
                  <a:gd name="T5" fmla="*/ 0 h 13"/>
                  <a:gd name="T6" fmla="*/ 0 w 14"/>
                  <a:gd name="T7" fmla="*/ 32446 h 13"/>
                  <a:gd name="T8" fmla="*/ 0 60000 65536"/>
                  <a:gd name="T9" fmla="*/ 0 60000 65536"/>
                  <a:gd name="T10" fmla="*/ 0 60000 65536"/>
                  <a:gd name="T11" fmla="*/ 0 60000 65536"/>
                  <a:gd name="T12" fmla="*/ 0 w 14"/>
                  <a:gd name="T13" fmla="*/ 0 h 13"/>
                  <a:gd name="T14" fmla="*/ 14 w 14"/>
                  <a:gd name="T15" fmla="*/ 13 h 13"/>
                </a:gdLst>
                <a:cxnLst>
                  <a:cxn ang="T8">
                    <a:pos x="T0" y="T1"/>
                  </a:cxn>
                  <a:cxn ang="T9">
                    <a:pos x="T2" y="T3"/>
                  </a:cxn>
                  <a:cxn ang="T10">
                    <a:pos x="T4" y="T5"/>
                  </a:cxn>
                  <a:cxn ang="T11">
                    <a:pos x="T6" y="T7"/>
                  </a:cxn>
                </a:cxnLst>
                <a:rect l="T12" t="T13" r="T14" b="T15"/>
                <a:pathLst>
                  <a:path w="14" h="13">
                    <a:moveTo>
                      <a:pt x="0" y="13"/>
                    </a:moveTo>
                    <a:lnTo>
                      <a:pt x="14" y="6"/>
                    </a:lnTo>
                    <a:lnTo>
                      <a:pt x="6" y="0"/>
                    </a:lnTo>
                    <a:lnTo>
                      <a:pt x="0" y="1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71" name="Freeform 115"/>
              <p:cNvSpPr>
                <a:spLocks noChangeArrowheads="1"/>
              </p:cNvSpPr>
              <p:nvPr/>
            </p:nvSpPr>
            <p:spPr bwMode="auto">
              <a:xfrm>
                <a:off x="5575192" y="1588713"/>
                <a:ext cx="68124" cy="68105"/>
              </a:xfrm>
              <a:custGeom>
                <a:gdLst>
                  <a:gd name="T0" fmla="*/ 17471 w 28"/>
                  <a:gd name="T1" fmla="*/ 0 h 28"/>
                  <a:gd name="T2" fmla="*/ 0 w 28"/>
                  <a:gd name="T3" fmla="*/ 19966 h 28"/>
                  <a:gd name="T4" fmla="*/ 49916 w 28"/>
                  <a:gd name="T5" fmla="*/ 69882 h 28"/>
                  <a:gd name="T6" fmla="*/ 69882 w 28"/>
                  <a:gd name="T7" fmla="*/ 49916 h 28"/>
                  <a:gd name="T8" fmla="*/ 17471 w 28"/>
                  <a:gd name="T9" fmla="*/ 0 h 28"/>
                  <a:gd name="T10" fmla="*/ 0 60000 65536"/>
                  <a:gd name="T11" fmla="*/ 0 60000 65536"/>
                  <a:gd name="T12" fmla="*/ 0 60000 65536"/>
                  <a:gd name="T13" fmla="*/ 0 60000 65536"/>
                  <a:gd name="T14" fmla="*/ 0 60000 65536"/>
                  <a:gd name="T15" fmla="*/ 0 w 28"/>
                  <a:gd name="T16" fmla="*/ 0 h 28"/>
                  <a:gd name="T17" fmla="*/ 28 w 28"/>
                  <a:gd name="T18" fmla="*/ 28 h 28"/>
                </a:gdLst>
                <a:cxnLst>
                  <a:cxn ang="T10">
                    <a:pos x="T0" y="T1"/>
                  </a:cxn>
                  <a:cxn ang="T11">
                    <a:pos x="T2" y="T3"/>
                  </a:cxn>
                  <a:cxn ang="T12">
                    <a:pos x="T4" y="T5"/>
                  </a:cxn>
                  <a:cxn ang="T13">
                    <a:pos x="T6" y="T7"/>
                  </a:cxn>
                  <a:cxn ang="T14">
                    <a:pos x="T8" y="T9"/>
                  </a:cxn>
                </a:cxnLst>
                <a:rect l="T15" t="T16" r="T17" b="T18"/>
                <a:pathLst>
                  <a:path w="28" h="28">
                    <a:moveTo>
                      <a:pt x="7" y="0"/>
                    </a:moveTo>
                    <a:lnTo>
                      <a:pt x="0" y="8"/>
                    </a:lnTo>
                    <a:lnTo>
                      <a:pt x="20" y="28"/>
                    </a:lnTo>
                    <a:lnTo>
                      <a:pt x="28" y="20"/>
                    </a:lnTo>
                    <a:lnTo>
                      <a:pt x="7"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87" name="Freeform 116"/>
              <p:cNvSpPr>
                <a:spLocks noChangeArrowheads="1"/>
              </p:cNvSpPr>
              <p:nvPr/>
            </p:nvSpPr>
            <p:spPr bwMode="auto">
              <a:xfrm>
                <a:off x="5263769" y="1554660"/>
                <a:ext cx="272495" cy="330796"/>
              </a:xfrm>
              <a:custGeom>
                <a:gdLst>
                  <a:gd name="T0" fmla="*/ 259561 w 112"/>
                  <a:gd name="T1" fmla="*/ 252074 h 136"/>
                  <a:gd name="T2" fmla="*/ 207149 w 112"/>
                  <a:gd name="T3" fmla="*/ 252074 h 136"/>
                  <a:gd name="T4" fmla="*/ 207149 w 112"/>
                  <a:gd name="T5" fmla="*/ 321956 h 136"/>
                  <a:gd name="T6" fmla="*/ 17470 w 112"/>
                  <a:gd name="T7" fmla="*/ 321956 h 136"/>
                  <a:gd name="T8" fmla="*/ 17470 w 112"/>
                  <a:gd name="T9" fmla="*/ 79865 h 136"/>
                  <a:gd name="T10" fmla="*/ 259561 w 112"/>
                  <a:gd name="T11" fmla="*/ 79865 h 136"/>
                  <a:gd name="T12" fmla="*/ 259561 w 112"/>
                  <a:gd name="T13" fmla="*/ 99831 h 136"/>
                  <a:gd name="T14" fmla="*/ 279527 w 112"/>
                  <a:gd name="T15" fmla="*/ 79865 h 136"/>
                  <a:gd name="T16" fmla="*/ 279527 w 112"/>
                  <a:gd name="T17" fmla="*/ 14975 h 136"/>
                  <a:gd name="T18" fmla="*/ 242090 w 112"/>
                  <a:gd name="T19" fmla="*/ 14975 h 136"/>
                  <a:gd name="T20" fmla="*/ 242090 w 112"/>
                  <a:gd name="T21" fmla="*/ 49916 h 136"/>
                  <a:gd name="T22" fmla="*/ 237099 w 112"/>
                  <a:gd name="T23" fmla="*/ 49916 h 136"/>
                  <a:gd name="T24" fmla="*/ 237099 w 112"/>
                  <a:gd name="T25" fmla="*/ 0 h 136"/>
                  <a:gd name="T26" fmla="*/ 222124 w 112"/>
                  <a:gd name="T27" fmla="*/ 0 h 136"/>
                  <a:gd name="T28" fmla="*/ 222124 w 112"/>
                  <a:gd name="T29" fmla="*/ 49916 h 136"/>
                  <a:gd name="T30" fmla="*/ 217133 w 112"/>
                  <a:gd name="T31" fmla="*/ 49916 h 136"/>
                  <a:gd name="T32" fmla="*/ 217133 w 112"/>
                  <a:gd name="T33" fmla="*/ 14975 h 136"/>
                  <a:gd name="T34" fmla="*/ 197166 w 112"/>
                  <a:gd name="T35" fmla="*/ 14975 h 136"/>
                  <a:gd name="T36" fmla="*/ 197166 w 112"/>
                  <a:gd name="T37" fmla="*/ 49916 h 136"/>
                  <a:gd name="T38" fmla="*/ 189679 w 112"/>
                  <a:gd name="T39" fmla="*/ 49916 h 136"/>
                  <a:gd name="T40" fmla="*/ 189679 w 112"/>
                  <a:gd name="T41" fmla="*/ 0 h 136"/>
                  <a:gd name="T42" fmla="*/ 179696 w 112"/>
                  <a:gd name="T43" fmla="*/ 0 h 136"/>
                  <a:gd name="T44" fmla="*/ 179696 w 112"/>
                  <a:gd name="T45" fmla="*/ 49916 h 136"/>
                  <a:gd name="T46" fmla="*/ 169713 w 112"/>
                  <a:gd name="T47" fmla="*/ 49916 h 136"/>
                  <a:gd name="T48" fmla="*/ 169713 w 112"/>
                  <a:gd name="T49" fmla="*/ 14975 h 136"/>
                  <a:gd name="T50" fmla="*/ 149747 w 112"/>
                  <a:gd name="T51" fmla="*/ 14975 h 136"/>
                  <a:gd name="T52" fmla="*/ 149747 w 112"/>
                  <a:gd name="T53" fmla="*/ 49916 h 136"/>
                  <a:gd name="T54" fmla="*/ 142259 w 112"/>
                  <a:gd name="T55" fmla="*/ 49916 h 136"/>
                  <a:gd name="T56" fmla="*/ 142259 w 112"/>
                  <a:gd name="T57" fmla="*/ 0 h 136"/>
                  <a:gd name="T58" fmla="*/ 132276 w 112"/>
                  <a:gd name="T59" fmla="*/ 0 h 136"/>
                  <a:gd name="T60" fmla="*/ 132276 w 112"/>
                  <a:gd name="T61" fmla="*/ 49916 h 136"/>
                  <a:gd name="T62" fmla="*/ 127285 w 112"/>
                  <a:gd name="T63" fmla="*/ 49916 h 136"/>
                  <a:gd name="T64" fmla="*/ 127285 w 112"/>
                  <a:gd name="T65" fmla="*/ 14975 h 136"/>
                  <a:gd name="T66" fmla="*/ 107318 w 112"/>
                  <a:gd name="T67" fmla="*/ 14975 h 136"/>
                  <a:gd name="T68" fmla="*/ 107318 w 112"/>
                  <a:gd name="T69" fmla="*/ 49916 h 136"/>
                  <a:gd name="T70" fmla="*/ 99831 w 112"/>
                  <a:gd name="T71" fmla="*/ 49916 h 136"/>
                  <a:gd name="T72" fmla="*/ 99831 w 112"/>
                  <a:gd name="T73" fmla="*/ 0 h 136"/>
                  <a:gd name="T74" fmla="*/ 87352 w 112"/>
                  <a:gd name="T75" fmla="*/ 0 h 136"/>
                  <a:gd name="T76" fmla="*/ 87352 w 112"/>
                  <a:gd name="T77" fmla="*/ 49916 h 136"/>
                  <a:gd name="T78" fmla="*/ 79865 w 112"/>
                  <a:gd name="T79" fmla="*/ 49916 h 136"/>
                  <a:gd name="T80" fmla="*/ 79865 w 112"/>
                  <a:gd name="T81" fmla="*/ 14975 h 136"/>
                  <a:gd name="T82" fmla="*/ 62394 w 112"/>
                  <a:gd name="T83" fmla="*/ 14975 h 136"/>
                  <a:gd name="T84" fmla="*/ 62394 w 112"/>
                  <a:gd name="T85" fmla="*/ 49916 h 136"/>
                  <a:gd name="T86" fmla="*/ 57403 w 112"/>
                  <a:gd name="T87" fmla="*/ 49916 h 136"/>
                  <a:gd name="T88" fmla="*/ 57403 w 112"/>
                  <a:gd name="T89" fmla="*/ 0 h 136"/>
                  <a:gd name="T90" fmla="*/ 42428 w 112"/>
                  <a:gd name="T91" fmla="*/ 0 h 136"/>
                  <a:gd name="T92" fmla="*/ 42428 w 112"/>
                  <a:gd name="T93" fmla="*/ 49916 h 136"/>
                  <a:gd name="T94" fmla="*/ 37437 w 112"/>
                  <a:gd name="T95" fmla="*/ 49916 h 136"/>
                  <a:gd name="T96" fmla="*/ 37437 w 112"/>
                  <a:gd name="T97" fmla="*/ 14975 h 136"/>
                  <a:gd name="T98" fmla="*/ 0 w 112"/>
                  <a:gd name="T99" fmla="*/ 14975 h 136"/>
                  <a:gd name="T100" fmla="*/ 0 w 112"/>
                  <a:gd name="T101" fmla="*/ 59899 h 136"/>
                  <a:gd name="T102" fmla="*/ 0 w 112"/>
                  <a:gd name="T103" fmla="*/ 69882 h 136"/>
                  <a:gd name="T104" fmla="*/ 0 w 112"/>
                  <a:gd name="T105" fmla="*/ 339426 h 136"/>
                  <a:gd name="T106" fmla="*/ 222124 w 112"/>
                  <a:gd name="T107" fmla="*/ 339426 h 136"/>
                  <a:gd name="T108" fmla="*/ 279527 w 112"/>
                  <a:gd name="T109" fmla="*/ 274536 h 136"/>
                  <a:gd name="T110" fmla="*/ 279527 w 112"/>
                  <a:gd name="T111" fmla="*/ 209645 h 136"/>
                  <a:gd name="T112" fmla="*/ 259561 w 112"/>
                  <a:gd name="T113" fmla="*/ 229612 h 136"/>
                  <a:gd name="T114" fmla="*/ 259561 w 112"/>
                  <a:gd name="T115" fmla="*/ 252074 h 1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36"/>
                  <a:gd name="T176" fmla="*/ 112 w 112"/>
                  <a:gd name="T177" fmla="*/ 136 h 136"/>
                </a:gd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88" name="Rectangle 117"/>
              <p:cNvSpPr>
                <a:spLocks noChangeArrowheads="1"/>
              </p:cNvSpPr>
              <p:nvPr/>
            </p:nvSpPr>
            <p:spPr bwMode="auto">
              <a:xfrm>
                <a:off x="5312429" y="1666547"/>
                <a:ext cx="107051" cy="17027"/>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5" name="Rectangle 118"/>
              <p:cNvSpPr>
                <a:spLocks noChangeArrowheads="1"/>
              </p:cNvSpPr>
              <p:nvPr/>
            </p:nvSpPr>
            <p:spPr bwMode="auto">
              <a:xfrm>
                <a:off x="5312429" y="1705464"/>
                <a:ext cx="107051" cy="17027"/>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6" name="Rectangle 119"/>
              <p:cNvSpPr>
                <a:spLocks noChangeArrowheads="1"/>
              </p:cNvSpPr>
              <p:nvPr/>
            </p:nvSpPr>
            <p:spPr bwMode="auto">
              <a:xfrm>
                <a:off x="5312429" y="1749246"/>
                <a:ext cx="107051" cy="145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07" name="Rectangle 120"/>
              <p:cNvSpPr>
                <a:spLocks noChangeArrowheads="1"/>
              </p:cNvSpPr>
              <p:nvPr/>
            </p:nvSpPr>
            <p:spPr bwMode="auto">
              <a:xfrm>
                <a:off x="5312429" y="1790596"/>
                <a:ext cx="107051" cy="17027"/>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grpSp>
        <p:nvGrpSpPr>
          <p:cNvPr id="112" name="组合 111"/>
          <p:cNvGrpSpPr/>
          <p:nvPr/>
        </p:nvGrpSpPr>
        <p:grpSpPr>
          <a:xfrm>
            <a:off x="6667970" y="1169109"/>
            <a:ext cx="1127403" cy="1095632"/>
            <a:chOff x="9976487" y="1872580"/>
            <a:chExt cx="1686798" cy="1687408"/>
          </a:xfrm>
        </p:grpSpPr>
        <p:grpSp>
          <p:nvGrpSpPr>
            <p:cNvPr id="113" name="组合 112"/>
            <p:cNvGrpSpPr/>
            <p:nvPr/>
          </p:nvGrpSpPr>
          <p:grpSpPr>
            <a:xfrm>
              <a:off x="9976487" y="1872580"/>
              <a:ext cx="1686798" cy="1687408"/>
              <a:chOff x="4345444" y="2542859"/>
              <a:chExt cx="1810550" cy="1811205"/>
            </a:xfrm>
          </p:grpSpPr>
          <p:grpSp>
            <p:nvGrpSpPr>
              <p:cNvPr id="133" name="组合 132"/>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35" name="同心圆 134"/>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36" name="椭圆 135"/>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4" name="椭圆 133"/>
              <p:cNvSpPr/>
              <p:nvPr/>
            </p:nvSpPr>
            <p:spPr>
              <a:xfrm>
                <a:off x="4565570" y="2763062"/>
                <a:ext cx="1370298" cy="137079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4" name="组合 113"/>
            <p:cNvGrpSpPr/>
            <p:nvPr/>
          </p:nvGrpSpPr>
          <p:grpSpPr>
            <a:xfrm>
              <a:off x="10405129" y="2280188"/>
              <a:ext cx="820680" cy="812962"/>
              <a:chOff x="9364954" y="1516098"/>
              <a:chExt cx="370262" cy="366780"/>
            </a:xfrm>
          </p:grpSpPr>
          <p:sp>
            <p:nvSpPr>
              <p:cNvPr id="115" name="Freeform 150"/>
              <p:cNvSpPr>
                <a:spLocks noEditPoints="1" noChangeArrowheads="1"/>
              </p:cNvSpPr>
              <p:nvPr/>
            </p:nvSpPr>
            <p:spPr bwMode="auto">
              <a:xfrm>
                <a:off x="9364954" y="1516098"/>
                <a:ext cx="370262" cy="366780"/>
              </a:xfrm>
              <a:custGeom>
                <a:gdLst>
                  <a:gd name="T0" fmla="*/ 189680 w 114"/>
                  <a:gd name="T1" fmla="*/ 0 h 114"/>
                  <a:gd name="T2" fmla="*/ 0 w 114"/>
                  <a:gd name="T3" fmla="*/ 188432 h 114"/>
                  <a:gd name="T4" fmla="*/ 189680 w 114"/>
                  <a:gd name="T5" fmla="*/ 376864 h 114"/>
                  <a:gd name="T6" fmla="*/ 379359 w 114"/>
                  <a:gd name="T7" fmla="*/ 188432 h 114"/>
                  <a:gd name="T8" fmla="*/ 189680 w 114"/>
                  <a:gd name="T9" fmla="*/ 0 h 114"/>
                  <a:gd name="T10" fmla="*/ 189680 w 114"/>
                  <a:gd name="T11" fmla="*/ 357029 h 114"/>
                  <a:gd name="T12" fmla="*/ 19966 w 114"/>
                  <a:gd name="T13" fmla="*/ 188432 h 114"/>
                  <a:gd name="T14" fmla="*/ 189680 w 114"/>
                  <a:gd name="T15" fmla="*/ 19835 h 114"/>
                  <a:gd name="T16" fmla="*/ 359393 w 114"/>
                  <a:gd name="T17" fmla="*/ 188432 h 114"/>
                  <a:gd name="T18" fmla="*/ 189680 w 114"/>
                  <a:gd name="T19" fmla="*/ 357029 h 1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114"/>
                  <a:gd name="T32" fmla="*/ 114 w 114"/>
                  <a:gd name="T33" fmla="*/ 114 h 114"/>
                </a:gd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114">
                    <a:moveTo>
                      <a:pt x="57" y="0"/>
                    </a:moveTo>
                    <a:cubicBezTo>
                      <a:pt x="25" y="0"/>
                      <a:pt x="0" y="25"/>
                      <a:pt x="0" y="57"/>
                    </a:cubicBezTo>
                    <a:cubicBezTo>
                      <a:pt x="0" y="89"/>
                      <a:pt x="25" y="114"/>
                      <a:pt x="57" y="114"/>
                    </a:cubicBezTo>
                    <a:cubicBezTo>
                      <a:pt x="89" y="114"/>
                      <a:pt x="114" y="89"/>
                      <a:pt x="114" y="57"/>
                    </a:cubicBezTo>
                    <a:cubicBezTo>
                      <a:pt x="114" y="25"/>
                      <a:pt x="89" y="0"/>
                      <a:pt x="57" y="0"/>
                    </a:cubicBezTo>
                    <a:close/>
                    <a:moveTo>
                      <a:pt x="57" y="108"/>
                    </a:moveTo>
                    <a:cubicBezTo>
                      <a:pt x="29" y="108"/>
                      <a:pt x="6" y="85"/>
                      <a:pt x="6" y="57"/>
                    </a:cubicBezTo>
                    <a:cubicBezTo>
                      <a:pt x="6" y="29"/>
                      <a:pt x="29" y="6"/>
                      <a:pt x="57" y="6"/>
                    </a:cubicBezTo>
                    <a:cubicBezTo>
                      <a:pt x="85" y="6"/>
                      <a:pt x="108" y="29"/>
                      <a:pt x="108" y="57"/>
                    </a:cubicBezTo>
                    <a:cubicBezTo>
                      <a:pt x="108" y="85"/>
                      <a:pt x="85" y="108"/>
                      <a:pt x="57" y="108"/>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16" name="Rectangle 151"/>
              <p:cNvSpPr>
                <a:spLocks noChangeArrowheads="1"/>
              </p:cNvSpPr>
              <p:nvPr/>
            </p:nvSpPr>
            <p:spPr bwMode="auto">
              <a:xfrm>
                <a:off x="9506239" y="1780859"/>
                <a:ext cx="21924" cy="412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17" name="Rectangle 152"/>
              <p:cNvSpPr>
                <a:spLocks noChangeArrowheads="1"/>
              </p:cNvSpPr>
              <p:nvPr/>
            </p:nvSpPr>
            <p:spPr bwMode="auto">
              <a:xfrm>
                <a:off x="9540342" y="1780859"/>
                <a:ext cx="19487" cy="412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18" name="Rectangle 153"/>
              <p:cNvSpPr>
                <a:spLocks noChangeArrowheads="1"/>
              </p:cNvSpPr>
              <p:nvPr/>
            </p:nvSpPr>
            <p:spPr bwMode="auto">
              <a:xfrm>
                <a:off x="9574445" y="1780859"/>
                <a:ext cx="19487" cy="41294"/>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19" name="Freeform 154"/>
              <p:cNvSpPr>
                <a:spLocks noChangeArrowheads="1"/>
              </p:cNvSpPr>
              <p:nvPr/>
            </p:nvSpPr>
            <p:spPr bwMode="auto">
              <a:xfrm>
                <a:off x="9479444" y="1620544"/>
                <a:ext cx="80387" cy="82586"/>
              </a:xfrm>
              <a:custGeom>
                <a:gdLst>
                  <a:gd name="T0" fmla="*/ 62595 w 25"/>
                  <a:gd name="T1" fmla="*/ 74674 h 25"/>
                  <a:gd name="T2" fmla="*/ 72479 w 25"/>
                  <a:gd name="T3" fmla="*/ 84857 h 25"/>
                  <a:gd name="T4" fmla="*/ 82362 w 25"/>
                  <a:gd name="T5" fmla="*/ 74674 h 25"/>
                  <a:gd name="T6" fmla="*/ 72479 w 25"/>
                  <a:gd name="T7" fmla="*/ 64491 h 25"/>
                  <a:gd name="T8" fmla="*/ 69184 w 25"/>
                  <a:gd name="T9" fmla="*/ 64491 h 25"/>
                  <a:gd name="T10" fmla="*/ 0 w 25"/>
                  <a:gd name="T11" fmla="*/ 0 h 25"/>
                  <a:gd name="T12" fmla="*/ 62595 w 25"/>
                  <a:gd name="T13" fmla="*/ 74674 h 25"/>
                  <a:gd name="T14" fmla="*/ 62595 w 25"/>
                  <a:gd name="T15" fmla="*/ 74674 h 25"/>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25"/>
                  <a:gd name="T26" fmla="*/ 25 w 25"/>
                  <a:gd name="T27" fmla="*/ 25 h 25"/>
                </a:gd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25">
                    <a:moveTo>
                      <a:pt x="19" y="22"/>
                    </a:moveTo>
                    <a:cubicBezTo>
                      <a:pt x="19" y="24"/>
                      <a:pt x="20" y="25"/>
                      <a:pt x="22" y="25"/>
                    </a:cubicBezTo>
                    <a:cubicBezTo>
                      <a:pt x="24" y="25"/>
                      <a:pt x="25" y="24"/>
                      <a:pt x="25" y="22"/>
                    </a:cubicBezTo>
                    <a:cubicBezTo>
                      <a:pt x="25" y="21"/>
                      <a:pt x="24" y="19"/>
                      <a:pt x="22" y="19"/>
                    </a:cubicBezTo>
                    <a:cubicBezTo>
                      <a:pt x="22" y="19"/>
                      <a:pt x="22" y="19"/>
                      <a:pt x="21" y="19"/>
                    </a:cubicBezTo>
                    <a:cubicBezTo>
                      <a:pt x="0" y="0"/>
                      <a:pt x="0" y="0"/>
                      <a:pt x="0" y="0"/>
                    </a:cubicBezTo>
                    <a:cubicBezTo>
                      <a:pt x="19" y="22"/>
                      <a:pt x="19" y="22"/>
                      <a:pt x="19" y="22"/>
                    </a:cubicBezTo>
                    <a:cubicBezTo>
                      <a:pt x="19" y="22"/>
                      <a:pt x="19" y="22"/>
                      <a:pt x="19" y="22"/>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0" name="Freeform 155"/>
              <p:cNvSpPr>
                <a:spLocks noChangeArrowheads="1"/>
              </p:cNvSpPr>
              <p:nvPr/>
            </p:nvSpPr>
            <p:spPr bwMode="auto">
              <a:xfrm>
                <a:off x="9430725" y="1780859"/>
                <a:ext cx="21924" cy="19432"/>
              </a:xfrm>
              <a:custGeom>
                <a:gdLst>
                  <a:gd name="T0" fmla="*/ 0 w 9"/>
                  <a:gd name="T1" fmla="*/ 14974 h 8"/>
                  <a:gd name="T2" fmla="*/ 7488 w 9"/>
                  <a:gd name="T3" fmla="*/ 19966 h 8"/>
                  <a:gd name="T4" fmla="*/ 22463 w 9"/>
                  <a:gd name="T5" fmla="*/ 2496 h 8"/>
                  <a:gd name="T6" fmla="*/ 17471 w 9"/>
                  <a:gd name="T7" fmla="*/ 0 h 8"/>
                  <a:gd name="T8" fmla="*/ 0 w 9"/>
                  <a:gd name="T9" fmla="*/ 14974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6"/>
                    </a:moveTo>
                    <a:lnTo>
                      <a:pt x="3" y="8"/>
                    </a:lnTo>
                    <a:lnTo>
                      <a:pt x="9" y="1"/>
                    </a:lnTo>
                    <a:lnTo>
                      <a:pt x="7" y="0"/>
                    </a:lnTo>
                    <a:lnTo>
                      <a:pt x="0" y="6"/>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1" name="Freeform 156"/>
              <p:cNvSpPr>
                <a:spLocks noChangeArrowheads="1"/>
              </p:cNvSpPr>
              <p:nvPr/>
            </p:nvSpPr>
            <p:spPr bwMode="auto">
              <a:xfrm>
                <a:off x="9411238" y="1737137"/>
                <a:ext cx="26796" cy="14574"/>
              </a:xfrm>
              <a:custGeom>
                <a:gdLst>
                  <a:gd name="T0" fmla="*/ 22462 w 11"/>
                  <a:gd name="T1" fmla="*/ 0 h 6"/>
                  <a:gd name="T2" fmla="*/ 0 w 11"/>
                  <a:gd name="T3" fmla="*/ 7488 h 6"/>
                  <a:gd name="T4" fmla="*/ 2496 w 11"/>
                  <a:gd name="T5" fmla="*/ 14975 h 6"/>
                  <a:gd name="T6" fmla="*/ 27454 w 11"/>
                  <a:gd name="T7" fmla="*/ 7488 h 6"/>
                  <a:gd name="T8" fmla="*/ 22462 w 11"/>
                  <a:gd name="T9" fmla="*/ 0 h 6"/>
                  <a:gd name="T10" fmla="*/ 0 60000 65536"/>
                  <a:gd name="T11" fmla="*/ 0 60000 65536"/>
                  <a:gd name="T12" fmla="*/ 0 60000 65536"/>
                  <a:gd name="T13" fmla="*/ 0 60000 65536"/>
                  <a:gd name="T14" fmla="*/ 0 60000 65536"/>
                  <a:gd name="T15" fmla="*/ 0 w 11"/>
                  <a:gd name="T16" fmla="*/ 0 h 6"/>
                  <a:gd name="T17" fmla="*/ 11 w 11"/>
                  <a:gd name="T18" fmla="*/ 6 h 6"/>
                </a:gdLst>
                <a:cxnLst>
                  <a:cxn ang="T10">
                    <a:pos x="T0" y="T1"/>
                  </a:cxn>
                  <a:cxn ang="T11">
                    <a:pos x="T2" y="T3"/>
                  </a:cxn>
                  <a:cxn ang="T12">
                    <a:pos x="T4" y="T5"/>
                  </a:cxn>
                  <a:cxn ang="T13">
                    <a:pos x="T6" y="T7"/>
                  </a:cxn>
                  <a:cxn ang="T14">
                    <a:pos x="T8" y="T9"/>
                  </a:cxn>
                </a:cxnLst>
                <a:rect l="T15" t="T16" r="T17" b="T18"/>
                <a:pathLst>
                  <a:path w="11" h="6">
                    <a:moveTo>
                      <a:pt x="9" y="0"/>
                    </a:moveTo>
                    <a:lnTo>
                      <a:pt x="0" y="3"/>
                    </a:lnTo>
                    <a:lnTo>
                      <a:pt x="1" y="6"/>
                    </a:lnTo>
                    <a:lnTo>
                      <a:pt x="11" y="3"/>
                    </a:lnTo>
                    <a:lnTo>
                      <a:pt x="9"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2" name="Freeform 157"/>
              <p:cNvSpPr>
                <a:spLocks noChangeArrowheads="1"/>
              </p:cNvSpPr>
              <p:nvPr/>
            </p:nvSpPr>
            <p:spPr bwMode="auto">
              <a:xfrm>
                <a:off x="9442904" y="1588969"/>
                <a:ext cx="19487" cy="21862"/>
              </a:xfrm>
              <a:custGeom>
                <a:gdLst>
                  <a:gd name="T0" fmla="*/ 0 w 8"/>
                  <a:gd name="T1" fmla="*/ 7488 h 9"/>
                  <a:gd name="T2" fmla="*/ 17470 w 8"/>
                  <a:gd name="T3" fmla="*/ 22463 h 9"/>
                  <a:gd name="T4" fmla="*/ 19966 w 8"/>
                  <a:gd name="T5" fmla="*/ 17471 h 9"/>
                  <a:gd name="T6" fmla="*/ 4992 w 8"/>
                  <a:gd name="T7" fmla="*/ 0 h 9"/>
                  <a:gd name="T8" fmla="*/ 0 w 8"/>
                  <a:gd name="T9" fmla="*/ 7488 h 9"/>
                  <a:gd name="T10" fmla="*/ 0 60000 65536"/>
                  <a:gd name="T11" fmla="*/ 0 60000 65536"/>
                  <a:gd name="T12" fmla="*/ 0 60000 65536"/>
                  <a:gd name="T13" fmla="*/ 0 60000 65536"/>
                  <a:gd name="T14" fmla="*/ 0 60000 65536"/>
                  <a:gd name="T15" fmla="*/ 0 w 8"/>
                  <a:gd name="T16" fmla="*/ 0 h 9"/>
                  <a:gd name="T17" fmla="*/ 8 w 8"/>
                  <a:gd name="T18" fmla="*/ 9 h 9"/>
                </a:gdLst>
                <a:cxnLst>
                  <a:cxn ang="T10">
                    <a:pos x="T0" y="T1"/>
                  </a:cxn>
                  <a:cxn ang="T11">
                    <a:pos x="T2" y="T3"/>
                  </a:cxn>
                  <a:cxn ang="T12">
                    <a:pos x="T4" y="T5"/>
                  </a:cxn>
                  <a:cxn ang="T13">
                    <a:pos x="T6" y="T7"/>
                  </a:cxn>
                  <a:cxn ang="T14">
                    <a:pos x="T8" y="T9"/>
                  </a:cxn>
                </a:cxnLst>
                <a:rect l="T15" t="T16" r="T17" b="T18"/>
                <a:pathLst>
                  <a:path w="8" h="9">
                    <a:moveTo>
                      <a:pt x="0" y="3"/>
                    </a:moveTo>
                    <a:lnTo>
                      <a:pt x="7" y="9"/>
                    </a:lnTo>
                    <a:lnTo>
                      <a:pt x="8" y="7"/>
                    </a:lnTo>
                    <a:lnTo>
                      <a:pt x="2" y="0"/>
                    </a:lnTo>
                    <a:lnTo>
                      <a:pt x="0"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3" name="Freeform 158"/>
              <p:cNvSpPr>
                <a:spLocks noChangeArrowheads="1"/>
              </p:cNvSpPr>
              <p:nvPr/>
            </p:nvSpPr>
            <p:spPr bwMode="auto">
              <a:xfrm>
                <a:off x="9413673" y="1637548"/>
                <a:ext cx="26796" cy="12146"/>
              </a:xfrm>
              <a:custGeom>
                <a:gdLst>
                  <a:gd name="T0" fmla="*/ 27454 w 11"/>
                  <a:gd name="T1" fmla="*/ 7488 h 5"/>
                  <a:gd name="T2" fmla="*/ 4992 w 11"/>
                  <a:gd name="T3" fmla="*/ 0 h 5"/>
                  <a:gd name="T4" fmla="*/ 0 w 11"/>
                  <a:gd name="T5" fmla="*/ 7488 h 5"/>
                  <a:gd name="T6" fmla="*/ 24958 w 11"/>
                  <a:gd name="T7" fmla="*/ 12480 h 5"/>
                  <a:gd name="T8" fmla="*/ 27454 w 11"/>
                  <a:gd name="T9" fmla="*/ 7488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1" y="3"/>
                    </a:moveTo>
                    <a:lnTo>
                      <a:pt x="2" y="0"/>
                    </a:lnTo>
                    <a:lnTo>
                      <a:pt x="0" y="3"/>
                    </a:lnTo>
                    <a:lnTo>
                      <a:pt x="10" y="5"/>
                    </a:lnTo>
                    <a:lnTo>
                      <a:pt x="11"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4" name="Rectangle 159"/>
              <p:cNvSpPr>
                <a:spLocks noChangeArrowheads="1"/>
              </p:cNvSpPr>
              <p:nvPr/>
            </p:nvSpPr>
            <p:spPr bwMode="auto">
              <a:xfrm>
                <a:off x="9547650" y="1550104"/>
                <a:ext cx="7308" cy="21862"/>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5" name="Freeform 160"/>
              <p:cNvSpPr>
                <a:spLocks noChangeArrowheads="1"/>
              </p:cNvSpPr>
              <p:nvPr/>
            </p:nvSpPr>
            <p:spPr bwMode="auto">
              <a:xfrm>
                <a:off x="9481879" y="1559820"/>
                <a:ext cx="17052" cy="21862"/>
              </a:xfrm>
              <a:custGeom>
                <a:gdLst>
                  <a:gd name="T0" fmla="*/ 17471 w 7"/>
                  <a:gd name="T1" fmla="*/ 19967 h 9"/>
                  <a:gd name="T2" fmla="*/ 7488 w 7"/>
                  <a:gd name="T3" fmla="*/ 0 h 9"/>
                  <a:gd name="T4" fmla="*/ 0 w 7"/>
                  <a:gd name="T5" fmla="*/ 4992 h 9"/>
                  <a:gd name="T6" fmla="*/ 9983 w 7"/>
                  <a:gd name="T7" fmla="*/ 22463 h 9"/>
                  <a:gd name="T8" fmla="*/ 17471 w 7"/>
                  <a:gd name="T9" fmla="*/ 19967 h 9"/>
                  <a:gd name="T10" fmla="*/ 0 60000 65536"/>
                  <a:gd name="T11" fmla="*/ 0 60000 65536"/>
                  <a:gd name="T12" fmla="*/ 0 60000 65536"/>
                  <a:gd name="T13" fmla="*/ 0 60000 65536"/>
                  <a:gd name="T14" fmla="*/ 0 60000 65536"/>
                  <a:gd name="T15" fmla="*/ 0 w 7"/>
                  <a:gd name="T16" fmla="*/ 0 h 9"/>
                  <a:gd name="T17" fmla="*/ 7 w 7"/>
                  <a:gd name="T18" fmla="*/ 9 h 9"/>
                </a:gdLst>
                <a:cxnLst>
                  <a:cxn ang="T10">
                    <a:pos x="T0" y="T1"/>
                  </a:cxn>
                  <a:cxn ang="T11">
                    <a:pos x="T2" y="T3"/>
                  </a:cxn>
                  <a:cxn ang="T12">
                    <a:pos x="T4" y="T5"/>
                  </a:cxn>
                  <a:cxn ang="T13">
                    <a:pos x="T6" y="T7"/>
                  </a:cxn>
                  <a:cxn ang="T14">
                    <a:pos x="T8" y="T9"/>
                  </a:cxn>
                </a:cxnLst>
                <a:rect l="T15" t="T16" r="T17" b="T18"/>
                <a:pathLst>
                  <a:path w="7" h="9">
                    <a:moveTo>
                      <a:pt x="7" y="8"/>
                    </a:moveTo>
                    <a:lnTo>
                      <a:pt x="3" y="0"/>
                    </a:lnTo>
                    <a:lnTo>
                      <a:pt x="0" y="2"/>
                    </a:lnTo>
                    <a:lnTo>
                      <a:pt x="4" y="9"/>
                    </a:lnTo>
                    <a:lnTo>
                      <a:pt x="7" y="8"/>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6" name="Freeform 161"/>
              <p:cNvSpPr>
                <a:spLocks noChangeArrowheads="1"/>
              </p:cNvSpPr>
              <p:nvPr/>
            </p:nvSpPr>
            <p:spPr bwMode="auto">
              <a:xfrm>
                <a:off x="9593932" y="1559820"/>
                <a:ext cx="12181" cy="26719"/>
              </a:xfrm>
              <a:custGeom>
                <a:gdLst>
                  <a:gd name="T0" fmla="*/ 0 w 5"/>
                  <a:gd name="T1" fmla="*/ 22462 h 11"/>
                  <a:gd name="T2" fmla="*/ 4992 w 5"/>
                  <a:gd name="T3" fmla="*/ 27454 h 11"/>
                  <a:gd name="T4" fmla="*/ 12480 w 5"/>
                  <a:gd name="T5" fmla="*/ 4992 h 11"/>
                  <a:gd name="T6" fmla="*/ 4992 w 5"/>
                  <a:gd name="T7" fmla="*/ 0 h 11"/>
                  <a:gd name="T8" fmla="*/ 0 w 5"/>
                  <a:gd name="T9" fmla="*/ 22462 h 11"/>
                  <a:gd name="T10" fmla="*/ 0 60000 65536"/>
                  <a:gd name="T11" fmla="*/ 0 60000 65536"/>
                  <a:gd name="T12" fmla="*/ 0 60000 65536"/>
                  <a:gd name="T13" fmla="*/ 0 60000 65536"/>
                  <a:gd name="T14" fmla="*/ 0 60000 65536"/>
                  <a:gd name="T15" fmla="*/ 0 w 5"/>
                  <a:gd name="T16" fmla="*/ 0 h 11"/>
                  <a:gd name="T17" fmla="*/ 5 w 5"/>
                  <a:gd name="T18" fmla="*/ 11 h 11"/>
                </a:gdLst>
                <a:cxnLst>
                  <a:cxn ang="T10">
                    <a:pos x="T0" y="T1"/>
                  </a:cxn>
                  <a:cxn ang="T11">
                    <a:pos x="T2" y="T3"/>
                  </a:cxn>
                  <a:cxn ang="T12">
                    <a:pos x="T4" y="T5"/>
                  </a:cxn>
                  <a:cxn ang="T13">
                    <a:pos x="T6" y="T7"/>
                  </a:cxn>
                  <a:cxn ang="T14">
                    <a:pos x="T8" y="T9"/>
                  </a:cxn>
                </a:cxnLst>
                <a:rect l="T15" t="T16" r="T17" b="T18"/>
                <a:pathLst>
                  <a:path w="5" h="11">
                    <a:moveTo>
                      <a:pt x="0" y="9"/>
                    </a:moveTo>
                    <a:lnTo>
                      <a:pt x="2" y="11"/>
                    </a:lnTo>
                    <a:lnTo>
                      <a:pt x="5" y="2"/>
                    </a:lnTo>
                    <a:lnTo>
                      <a:pt x="2" y="0"/>
                    </a:lnTo>
                    <a:lnTo>
                      <a:pt x="0" y="9"/>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7" name="Freeform 162"/>
              <p:cNvSpPr>
                <a:spLocks noChangeArrowheads="1"/>
              </p:cNvSpPr>
              <p:nvPr/>
            </p:nvSpPr>
            <p:spPr bwMode="auto">
              <a:xfrm>
                <a:off x="9635344" y="1780859"/>
                <a:ext cx="21924" cy="19432"/>
              </a:xfrm>
              <a:custGeom>
                <a:gdLst>
                  <a:gd name="T0" fmla="*/ 0 w 9"/>
                  <a:gd name="T1" fmla="*/ 2496 h 8"/>
                  <a:gd name="T2" fmla="*/ 19967 w 9"/>
                  <a:gd name="T3" fmla="*/ 19966 h 8"/>
                  <a:gd name="T4" fmla="*/ 22463 w 9"/>
                  <a:gd name="T5" fmla="*/ 14974 h 8"/>
                  <a:gd name="T6" fmla="*/ 7488 w 9"/>
                  <a:gd name="T7" fmla="*/ 0 h 8"/>
                  <a:gd name="T8" fmla="*/ 0 w 9"/>
                  <a:gd name="T9" fmla="*/ 2496 h 8"/>
                  <a:gd name="T10" fmla="*/ 0 60000 65536"/>
                  <a:gd name="T11" fmla="*/ 0 60000 65536"/>
                  <a:gd name="T12" fmla="*/ 0 60000 65536"/>
                  <a:gd name="T13" fmla="*/ 0 60000 65536"/>
                  <a:gd name="T14" fmla="*/ 0 60000 65536"/>
                  <a:gd name="T15" fmla="*/ 0 w 9"/>
                  <a:gd name="T16" fmla="*/ 0 h 8"/>
                  <a:gd name="T17" fmla="*/ 9 w 9"/>
                  <a:gd name="T18" fmla="*/ 8 h 8"/>
                </a:gdLst>
                <a:cxnLst>
                  <a:cxn ang="T10">
                    <a:pos x="T0" y="T1"/>
                  </a:cxn>
                  <a:cxn ang="T11">
                    <a:pos x="T2" y="T3"/>
                  </a:cxn>
                  <a:cxn ang="T12">
                    <a:pos x="T4" y="T5"/>
                  </a:cxn>
                  <a:cxn ang="T13">
                    <a:pos x="T6" y="T7"/>
                  </a:cxn>
                  <a:cxn ang="T14">
                    <a:pos x="T8" y="T9"/>
                  </a:cxn>
                </a:cxnLst>
                <a:rect l="T15" t="T16" r="T17" b="T18"/>
                <a:pathLst>
                  <a:path w="9" h="8">
                    <a:moveTo>
                      <a:pt x="0" y="1"/>
                    </a:moveTo>
                    <a:lnTo>
                      <a:pt x="8" y="8"/>
                    </a:lnTo>
                    <a:lnTo>
                      <a:pt x="9" y="6"/>
                    </a:lnTo>
                    <a:lnTo>
                      <a:pt x="3" y="0"/>
                    </a:lnTo>
                    <a:lnTo>
                      <a:pt x="0" y="1"/>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8" name="Freeform 163"/>
              <p:cNvSpPr>
                <a:spLocks noChangeArrowheads="1"/>
              </p:cNvSpPr>
              <p:nvPr/>
            </p:nvSpPr>
            <p:spPr bwMode="auto">
              <a:xfrm>
                <a:off x="9662138" y="1737137"/>
                <a:ext cx="24360" cy="14574"/>
              </a:xfrm>
              <a:custGeom>
                <a:gdLst>
                  <a:gd name="T0" fmla="*/ 0 w 10"/>
                  <a:gd name="T1" fmla="*/ 7488 h 6"/>
                  <a:gd name="T2" fmla="*/ 22462 w 10"/>
                  <a:gd name="T3" fmla="*/ 14975 h 6"/>
                  <a:gd name="T4" fmla="*/ 24958 w 10"/>
                  <a:gd name="T5" fmla="*/ 7488 h 6"/>
                  <a:gd name="T6" fmla="*/ 2496 w 10"/>
                  <a:gd name="T7" fmla="*/ 0 h 6"/>
                  <a:gd name="T8" fmla="*/ 0 w 10"/>
                  <a:gd name="T9" fmla="*/ 7488 h 6"/>
                  <a:gd name="T10" fmla="*/ 0 60000 65536"/>
                  <a:gd name="T11" fmla="*/ 0 60000 65536"/>
                  <a:gd name="T12" fmla="*/ 0 60000 65536"/>
                  <a:gd name="T13" fmla="*/ 0 60000 65536"/>
                  <a:gd name="T14" fmla="*/ 0 60000 65536"/>
                  <a:gd name="T15" fmla="*/ 0 w 10"/>
                  <a:gd name="T16" fmla="*/ 0 h 6"/>
                  <a:gd name="T17" fmla="*/ 10 w 10"/>
                  <a:gd name="T18" fmla="*/ 6 h 6"/>
                </a:gdLst>
                <a:cxnLst>
                  <a:cxn ang="T10">
                    <a:pos x="T0" y="T1"/>
                  </a:cxn>
                  <a:cxn ang="T11">
                    <a:pos x="T2" y="T3"/>
                  </a:cxn>
                  <a:cxn ang="T12">
                    <a:pos x="T4" y="T5"/>
                  </a:cxn>
                  <a:cxn ang="T13">
                    <a:pos x="T6" y="T7"/>
                  </a:cxn>
                  <a:cxn ang="T14">
                    <a:pos x="T8" y="T9"/>
                  </a:cxn>
                </a:cxnLst>
                <a:rect l="T15" t="T16" r="T17" b="T18"/>
                <a:pathLst>
                  <a:path w="10" h="6">
                    <a:moveTo>
                      <a:pt x="0" y="3"/>
                    </a:moveTo>
                    <a:lnTo>
                      <a:pt x="9" y="6"/>
                    </a:lnTo>
                    <a:lnTo>
                      <a:pt x="10" y="3"/>
                    </a:lnTo>
                    <a:lnTo>
                      <a:pt x="1" y="0"/>
                    </a:lnTo>
                    <a:lnTo>
                      <a:pt x="0"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29" name="Freeform 164"/>
              <p:cNvSpPr>
                <a:spLocks noChangeArrowheads="1"/>
              </p:cNvSpPr>
              <p:nvPr/>
            </p:nvSpPr>
            <p:spPr bwMode="auto">
              <a:xfrm>
                <a:off x="9632907" y="1588969"/>
                <a:ext cx="21924" cy="21862"/>
              </a:xfrm>
              <a:custGeom>
                <a:gdLst>
                  <a:gd name="T0" fmla="*/ 22463 w 9"/>
                  <a:gd name="T1" fmla="*/ 7488 h 9"/>
                  <a:gd name="T2" fmla="*/ 19967 w 9"/>
                  <a:gd name="T3" fmla="*/ 0 h 9"/>
                  <a:gd name="T4" fmla="*/ 0 w 9"/>
                  <a:gd name="T5" fmla="*/ 17471 h 9"/>
                  <a:gd name="T6" fmla="*/ 4992 w 9"/>
                  <a:gd name="T7" fmla="*/ 22463 h 9"/>
                  <a:gd name="T8" fmla="*/ 22463 w 9"/>
                  <a:gd name="T9" fmla="*/ 7488 h 9"/>
                  <a:gd name="T10" fmla="*/ 0 60000 65536"/>
                  <a:gd name="T11" fmla="*/ 0 60000 65536"/>
                  <a:gd name="T12" fmla="*/ 0 60000 65536"/>
                  <a:gd name="T13" fmla="*/ 0 60000 65536"/>
                  <a:gd name="T14" fmla="*/ 0 60000 65536"/>
                  <a:gd name="T15" fmla="*/ 0 w 9"/>
                  <a:gd name="T16" fmla="*/ 0 h 9"/>
                  <a:gd name="T17" fmla="*/ 9 w 9"/>
                  <a:gd name="T18" fmla="*/ 9 h 9"/>
                </a:gdLst>
                <a:cxnLst>
                  <a:cxn ang="T10">
                    <a:pos x="T0" y="T1"/>
                  </a:cxn>
                  <a:cxn ang="T11">
                    <a:pos x="T2" y="T3"/>
                  </a:cxn>
                  <a:cxn ang="T12">
                    <a:pos x="T4" y="T5"/>
                  </a:cxn>
                  <a:cxn ang="T13">
                    <a:pos x="T6" y="T7"/>
                  </a:cxn>
                  <a:cxn ang="T14">
                    <a:pos x="T8" y="T9"/>
                  </a:cxn>
                </a:cxnLst>
                <a:rect l="T15" t="T16" r="T17" b="T18"/>
                <a:pathLst>
                  <a:path w="9" h="9">
                    <a:moveTo>
                      <a:pt x="9" y="3"/>
                    </a:moveTo>
                    <a:lnTo>
                      <a:pt x="8" y="0"/>
                    </a:lnTo>
                    <a:lnTo>
                      <a:pt x="0" y="7"/>
                    </a:lnTo>
                    <a:lnTo>
                      <a:pt x="2" y="9"/>
                    </a:lnTo>
                    <a:lnTo>
                      <a:pt x="9" y="3"/>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0" name="Freeform 165"/>
              <p:cNvSpPr>
                <a:spLocks noChangeArrowheads="1"/>
              </p:cNvSpPr>
              <p:nvPr/>
            </p:nvSpPr>
            <p:spPr bwMode="auto">
              <a:xfrm>
                <a:off x="9657266" y="1637548"/>
                <a:ext cx="26796" cy="12146"/>
              </a:xfrm>
              <a:custGeom>
                <a:gdLst>
                  <a:gd name="T0" fmla="*/ 24958 w 11"/>
                  <a:gd name="T1" fmla="*/ 0 h 5"/>
                  <a:gd name="T2" fmla="*/ 0 w 11"/>
                  <a:gd name="T3" fmla="*/ 7488 h 5"/>
                  <a:gd name="T4" fmla="*/ 4992 w 11"/>
                  <a:gd name="T5" fmla="*/ 12480 h 5"/>
                  <a:gd name="T6" fmla="*/ 27454 w 11"/>
                  <a:gd name="T7" fmla="*/ 7488 h 5"/>
                  <a:gd name="T8" fmla="*/ 24958 w 11"/>
                  <a:gd name="T9" fmla="*/ 0 h 5"/>
                  <a:gd name="T10" fmla="*/ 0 60000 65536"/>
                  <a:gd name="T11" fmla="*/ 0 60000 65536"/>
                  <a:gd name="T12" fmla="*/ 0 60000 65536"/>
                  <a:gd name="T13" fmla="*/ 0 60000 65536"/>
                  <a:gd name="T14" fmla="*/ 0 60000 65536"/>
                  <a:gd name="T15" fmla="*/ 0 w 11"/>
                  <a:gd name="T16" fmla="*/ 0 h 5"/>
                  <a:gd name="T17" fmla="*/ 11 w 11"/>
                  <a:gd name="T18" fmla="*/ 5 h 5"/>
                </a:gdLst>
                <a:cxnLst>
                  <a:cxn ang="T10">
                    <a:pos x="T0" y="T1"/>
                  </a:cxn>
                  <a:cxn ang="T11">
                    <a:pos x="T2" y="T3"/>
                  </a:cxn>
                  <a:cxn ang="T12">
                    <a:pos x="T4" y="T5"/>
                  </a:cxn>
                  <a:cxn ang="T13">
                    <a:pos x="T6" y="T7"/>
                  </a:cxn>
                  <a:cxn ang="T14">
                    <a:pos x="T8" y="T9"/>
                  </a:cxn>
                </a:cxnLst>
                <a:rect l="T15" t="T16" r="T17" b="T18"/>
                <a:pathLst>
                  <a:path w="11" h="5">
                    <a:moveTo>
                      <a:pt x="10" y="0"/>
                    </a:moveTo>
                    <a:lnTo>
                      <a:pt x="0" y="3"/>
                    </a:lnTo>
                    <a:lnTo>
                      <a:pt x="2" y="5"/>
                    </a:lnTo>
                    <a:lnTo>
                      <a:pt x="11" y="3"/>
                    </a:lnTo>
                    <a:lnTo>
                      <a:pt x="10"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1" name="Rectangle 166"/>
              <p:cNvSpPr>
                <a:spLocks noChangeArrowheads="1"/>
              </p:cNvSpPr>
              <p:nvPr/>
            </p:nvSpPr>
            <p:spPr bwMode="auto">
              <a:xfrm>
                <a:off x="9403929" y="1686128"/>
                <a:ext cx="24360" cy="7288"/>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32" name="Rectangle 167"/>
              <p:cNvSpPr>
                <a:spLocks noChangeArrowheads="1"/>
              </p:cNvSpPr>
              <p:nvPr/>
            </p:nvSpPr>
            <p:spPr bwMode="auto">
              <a:xfrm>
                <a:off x="9674318" y="1688557"/>
                <a:ext cx="26796" cy="7288"/>
              </a:xfrm>
              <a:prstGeom prst="rect">
                <a:avLst/>
              </a:pr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grpSp>
        <p:nvGrpSpPr>
          <p:cNvPr id="137" name="组合 136"/>
          <p:cNvGrpSpPr/>
          <p:nvPr/>
        </p:nvGrpSpPr>
        <p:grpSpPr>
          <a:xfrm>
            <a:off x="4983494" y="1169109"/>
            <a:ext cx="1127403" cy="1095632"/>
            <a:chOff x="7456207" y="1872580"/>
            <a:chExt cx="1686798" cy="1687408"/>
          </a:xfrm>
        </p:grpSpPr>
        <p:grpSp>
          <p:nvGrpSpPr>
            <p:cNvPr id="138" name="组合 137"/>
            <p:cNvGrpSpPr/>
            <p:nvPr/>
          </p:nvGrpSpPr>
          <p:grpSpPr>
            <a:xfrm>
              <a:off x="7456207" y="1872580"/>
              <a:ext cx="1686798" cy="1687408"/>
              <a:chOff x="4345444" y="2542859"/>
              <a:chExt cx="1810550" cy="1811205"/>
            </a:xfrm>
          </p:grpSpPr>
          <p:grpSp>
            <p:nvGrpSpPr>
              <p:cNvPr id="142" name="组合 141"/>
              <p:cNvGrpSpPr/>
              <p:nvPr/>
            </p:nvGrpSpPr>
            <p:grpSpPr>
              <a:xfrm>
                <a:off x="4345444" y="2542859"/>
                <a:ext cx="1810550" cy="1811205"/>
                <a:chOff x="1463339" y="1072758"/>
                <a:chExt cx="1546058" cy="1546058"/>
              </a:xfrm>
              <a:effectLst>
                <a:outerShdw blurRad="330200" dist="215900" dir="6900000" sx="91000" sy="91000" algn="t" rotWithShape="0">
                  <a:prstClr val="black">
                    <a:alpha val="49000"/>
                  </a:prstClr>
                </a:outerShdw>
              </a:effectLst>
            </p:grpSpPr>
            <p:sp>
              <p:nvSpPr>
                <p:cNvPr id="144" name="同心圆 143"/>
                <p:cNvSpPr/>
                <p:nvPr/>
              </p:nvSpPr>
              <p:spPr>
                <a:xfrm>
                  <a:off x="1463339" y="1072758"/>
                  <a:ext cx="1546058" cy="1546058"/>
                </a:xfrm>
                <a:prstGeom prst="donut">
                  <a:avLst>
                    <a:gd name="adj" fmla="val 4879"/>
                  </a:avLst>
                </a:prstGeom>
                <a:gradFill>
                  <a:gsLst>
                    <a:gs pos="0">
                      <a:schemeClr val="bg1">
                        <a:lumMod val="95000"/>
                      </a:schemeClr>
                    </a:gs>
                    <a:gs pos="55000">
                      <a:schemeClr val="bg1">
                        <a:lumMod val="95000"/>
                      </a:schemeClr>
                    </a:gs>
                    <a:gs pos="100000">
                      <a:schemeClr val="bg1">
                        <a:lumMod val="8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45" name="椭圆 144"/>
                <p:cNvSpPr/>
                <p:nvPr/>
              </p:nvSpPr>
              <p:spPr>
                <a:xfrm>
                  <a:off x="1484232" y="1093651"/>
                  <a:ext cx="1504274" cy="1504273"/>
                </a:xfrm>
                <a:prstGeom prst="ellipse">
                  <a:avLst/>
                </a:prstGeom>
                <a:gradFill>
                  <a:gsLst>
                    <a:gs pos="0">
                      <a:schemeClr val="bg1"/>
                    </a:gs>
                    <a:gs pos="51000">
                      <a:schemeClr val="bg1">
                        <a:lumMod val="95000"/>
                      </a:schemeClr>
                    </a:gs>
                    <a:gs pos="100000">
                      <a:schemeClr val="bg1">
                        <a:lumMod val="8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3" name="椭圆 142"/>
              <p:cNvSpPr/>
              <p:nvPr/>
            </p:nvSpPr>
            <p:spPr>
              <a:xfrm>
                <a:off x="4565570" y="2763062"/>
                <a:ext cx="1370298" cy="1370793"/>
              </a:xfrm>
              <a:prstGeom prst="ellipse">
                <a:avLst/>
              </a:prstGeom>
              <a:solidFill>
                <a:srgbClr val="022E6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39" name="组合 138"/>
            <p:cNvGrpSpPr/>
            <p:nvPr/>
          </p:nvGrpSpPr>
          <p:grpSpPr>
            <a:xfrm>
              <a:off x="8084356" y="2442675"/>
              <a:ext cx="487381" cy="632430"/>
              <a:chOff x="7410688" y="1563805"/>
              <a:chExt cx="292497" cy="379547"/>
            </a:xfrm>
          </p:grpSpPr>
          <p:sp>
            <p:nvSpPr>
              <p:cNvPr id="140" name="Freeform 170"/>
              <p:cNvSpPr>
                <a:spLocks noChangeArrowheads="1"/>
              </p:cNvSpPr>
              <p:nvPr/>
            </p:nvSpPr>
            <p:spPr bwMode="auto">
              <a:xfrm>
                <a:off x="7410688" y="1673290"/>
                <a:ext cx="292497" cy="270062"/>
              </a:xfrm>
              <a:custGeom>
                <a:gdLst>
                  <a:gd name="T0" fmla="*/ 149747 w 90"/>
                  <a:gd name="T1" fmla="*/ 277032 h 83"/>
                  <a:gd name="T2" fmla="*/ 299494 w 90"/>
                  <a:gd name="T3" fmla="*/ 0 h 83"/>
                  <a:gd name="T4" fmla="*/ 0 w 90"/>
                  <a:gd name="T5" fmla="*/ 0 h 83"/>
                  <a:gd name="T6" fmla="*/ 149747 w 90"/>
                  <a:gd name="T7" fmla="*/ 277032 h 83"/>
                  <a:gd name="T8" fmla="*/ 0 60000 65536"/>
                  <a:gd name="T9" fmla="*/ 0 60000 65536"/>
                  <a:gd name="T10" fmla="*/ 0 60000 65536"/>
                  <a:gd name="T11" fmla="*/ 0 60000 65536"/>
                  <a:gd name="T12" fmla="*/ 0 w 90"/>
                  <a:gd name="T13" fmla="*/ 0 h 83"/>
                  <a:gd name="T14" fmla="*/ 90 w 90"/>
                  <a:gd name="T15" fmla="*/ 83 h 83"/>
                </a:gdLst>
                <a:cxnLst>
                  <a:cxn ang="T8">
                    <a:pos x="T0" y="T1"/>
                  </a:cxn>
                  <a:cxn ang="T9">
                    <a:pos x="T2" y="T3"/>
                  </a:cxn>
                  <a:cxn ang="T10">
                    <a:pos x="T4" y="T5"/>
                  </a:cxn>
                  <a:cxn ang="T11">
                    <a:pos x="T6" y="T7"/>
                  </a:cxn>
                </a:cxnLst>
                <a:rect l="T12" t="T13" r="T14" b="T15"/>
                <a:pathLst>
                  <a:path w="90" h="83">
                    <a:moveTo>
                      <a:pt x="45" y="83"/>
                    </a:moveTo>
                    <a:cubicBezTo>
                      <a:pt x="90" y="59"/>
                      <a:pt x="90" y="0"/>
                      <a:pt x="90" y="0"/>
                    </a:cubicBezTo>
                    <a:cubicBezTo>
                      <a:pt x="0" y="0"/>
                      <a:pt x="0" y="0"/>
                      <a:pt x="0" y="0"/>
                    </a:cubicBezTo>
                    <a:cubicBezTo>
                      <a:pt x="0" y="0"/>
                      <a:pt x="0" y="59"/>
                      <a:pt x="45" y="83"/>
                    </a:cubicBez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sp>
            <p:nvSpPr>
              <p:cNvPr id="141" name="Freeform 171"/>
              <p:cNvSpPr>
                <a:spLocks noChangeArrowheads="1"/>
              </p:cNvSpPr>
              <p:nvPr/>
            </p:nvSpPr>
            <p:spPr bwMode="auto">
              <a:xfrm>
                <a:off x="7410688" y="1563805"/>
                <a:ext cx="292497" cy="92454"/>
              </a:xfrm>
              <a:custGeom>
                <a:gdLst>
                  <a:gd name="T0" fmla="*/ 279528 w 90"/>
                  <a:gd name="T1" fmla="*/ 0 h 29"/>
                  <a:gd name="T2" fmla="*/ 226284 w 90"/>
                  <a:gd name="T3" fmla="*/ 52326 h 29"/>
                  <a:gd name="T4" fmla="*/ 173041 w 90"/>
                  <a:gd name="T5" fmla="*/ 0 h 29"/>
                  <a:gd name="T6" fmla="*/ 129781 w 90"/>
                  <a:gd name="T7" fmla="*/ 0 h 29"/>
                  <a:gd name="T8" fmla="*/ 76537 w 90"/>
                  <a:gd name="T9" fmla="*/ 52326 h 29"/>
                  <a:gd name="T10" fmla="*/ 23294 w 90"/>
                  <a:gd name="T11" fmla="*/ 0 h 29"/>
                  <a:gd name="T12" fmla="*/ 0 w 90"/>
                  <a:gd name="T13" fmla="*/ 0 h 29"/>
                  <a:gd name="T14" fmla="*/ 0 w 90"/>
                  <a:gd name="T15" fmla="*/ 94840 h 29"/>
                  <a:gd name="T16" fmla="*/ 299494 w 90"/>
                  <a:gd name="T17" fmla="*/ 94840 h 29"/>
                  <a:gd name="T18" fmla="*/ 299494 w 90"/>
                  <a:gd name="T19" fmla="*/ 0 h 29"/>
                  <a:gd name="T20" fmla="*/ 279528 w 90"/>
                  <a:gd name="T21" fmla="*/ 0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0"/>
                  <a:gd name="T34" fmla="*/ 0 h 29"/>
                  <a:gd name="T35" fmla="*/ 90 w 90"/>
                  <a:gd name="T36" fmla="*/ 29 h 29"/>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0" h="28">
                    <a:moveTo>
                      <a:pt x="84" y="0"/>
                    </a:moveTo>
                    <a:cubicBezTo>
                      <a:pt x="84" y="9"/>
                      <a:pt x="77" y="16"/>
                      <a:pt x="68" y="16"/>
                    </a:cubicBezTo>
                    <a:cubicBezTo>
                      <a:pt x="59" y="16"/>
                      <a:pt x="52" y="9"/>
                      <a:pt x="52" y="0"/>
                    </a:cubicBezTo>
                    <a:cubicBezTo>
                      <a:pt x="39" y="0"/>
                      <a:pt x="39" y="0"/>
                      <a:pt x="39" y="0"/>
                    </a:cubicBezTo>
                    <a:cubicBezTo>
                      <a:pt x="39" y="9"/>
                      <a:pt x="32" y="16"/>
                      <a:pt x="23" y="16"/>
                    </a:cubicBezTo>
                    <a:cubicBezTo>
                      <a:pt x="14" y="16"/>
                      <a:pt x="7" y="9"/>
                      <a:pt x="7" y="0"/>
                    </a:cubicBezTo>
                    <a:cubicBezTo>
                      <a:pt x="0" y="0"/>
                      <a:pt x="0" y="0"/>
                      <a:pt x="0" y="0"/>
                    </a:cubicBezTo>
                    <a:cubicBezTo>
                      <a:pt x="0" y="29"/>
                      <a:pt x="0" y="29"/>
                      <a:pt x="0" y="29"/>
                    </a:cubicBezTo>
                    <a:cubicBezTo>
                      <a:pt x="90" y="29"/>
                      <a:pt x="90" y="29"/>
                      <a:pt x="90" y="29"/>
                    </a:cubicBezTo>
                    <a:cubicBezTo>
                      <a:pt x="90" y="0"/>
                      <a:pt x="90" y="0"/>
                      <a:pt x="90" y="0"/>
                    </a:cubicBezTo>
                    <a:lnTo>
                      <a:pt x="84" y="0"/>
                    </a:lnTo>
                    <a:close/>
                  </a:path>
                </a:pathLst>
              </a:custGeom>
              <a:solidFill>
                <a:schemeClr val="bg1"/>
              </a:solidFill>
              <a:ln w="9525">
                <a:noFill/>
                <a:miter lim="800000"/>
              </a:ln>
            </p:spPr>
            <p:txBody>
              <a:bodyPr/>
              <a:lstStyle/>
              <a:p>
                <a:pPr algn="l"/>
                <a:endParaRPr lang="zh-CN" altLang="en-US">
                  <a:solidFill>
                    <a:srgbClr val="F2F2F2"/>
                  </a:solidFill>
                  <a:latin typeface="Calibri" panose="020f0502020204030204" pitchFamily="34" charset="0"/>
                  <a:sym typeface="Calibri" panose="020f0502020204030204" pitchFamily="34" charset="0"/>
                </a:endParaRPr>
              </a:p>
            </p:txBody>
          </p:sp>
        </p:grpSp>
      </p:grpSp>
      <p:sp>
        <p:nvSpPr>
          <p:cNvPr id="146" name="矩形 30"/>
          <p:cNvSpPr>
            <a:spLocks noChangeArrowheads="1"/>
          </p:cNvSpPr>
          <p:nvPr/>
        </p:nvSpPr>
        <p:spPr bwMode="auto">
          <a:xfrm>
            <a:off x="2697870" y="4337269"/>
            <a:ext cx="4326926" cy="557194"/>
          </a:xfrm>
          <a:prstGeom prst="rect">
            <a:avLst/>
          </a:prstGeom>
          <a:noFill/>
          <a:ln w="9525">
            <a:noFill/>
            <a:miter lim="800000"/>
          </a:ln>
        </p:spPr>
        <p:txBody>
          <a:bodyPr wrap="square" lIns="34280" tIns="17140" rIns="34280" bIns="17140">
            <a:spAutoFit/>
          </a:bodyPr>
          <a:lstStyle/>
          <a:p>
            <a:pPr lvl="0" algn="ctr">
              <a:lnSpc>
                <a:spcPct val="130000"/>
              </a:lnSpc>
            </a:pPr>
            <a:r>
              <a:rPr lang="zh-CN" altLang="en-US" sz="900">
                <a:solidFill>
                  <a:srgbClr val="022E6E"/>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a:t>
            </a:r>
            <a:endParaRPr lang="zh-CN" altLang="en-US" sz="900">
              <a:solidFill>
                <a:srgbClr val="022E6E"/>
              </a:solidFill>
              <a:latin typeface="微软雅黑" panose="020b0503020204020204" pitchFamily="34" charset="-122"/>
              <a:ea typeface="微软雅黑" panose="020b0503020204020204" pitchFamily="34" charset="-122"/>
            </a:endParaRPr>
          </a:p>
        </p:txBody>
      </p:sp>
      <p:sp>
        <p:nvSpPr>
          <p:cNvPr id="147" name="丁字箭头 146"/>
          <p:cNvSpPr/>
          <p:nvPr/>
        </p:nvSpPr>
        <p:spPr>
          <a:xfrm flipV="1">
            <a:off x="1879505" y="4067900"/>
            <a:ext cx="5636989" cy="199307"/>
          </a:xfrm>
          <a:prstGeom prst="leftRightUpArrow">
            <a:avLst/>
          </a:prstGeom>
          <a:no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0457" tIns="15229" rIns="30457" bIns="15229" rtlCol="0" anchor="ctr"/>
          <a:lstStyle/>
          <a:p>
            <a:pPr algn="ctr"/>
            <a:endParaRPr lang="zh-CN" altLang="en-US"/>
          </a:p>
        </p:txBody>
      </p:sp>
      <p:sp>
        <p:nvSpPr>
          <p:cNvPr id="148" name="TextBox 147"/>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500"/>
                                        <p:tgtEl>
                                          <p:spTgt spid="54"/>
                                        </p:tgtEl>
                                      </p:cBhvr>
                                    </p:animEffect>
                                    <p:anim calcmode="lin" valueType="num">
                                      <p:cBhvr>
                                        <p:cTn id="12" dur="500" fill="hold"/>
                                        <p:tgtEl>
                                          <p:spTgt spid="54"/>
                                        </p:tgtEl>
                                        <p:attrNameLst>
                                          <p:attrName>ppt_x</p:attrName>
                                        </p:attrNameLst>
                                      </p:cBhvr>
                                      <p:tavLst>
                                        <p:tav tm="0">
                                          <p:val>
                                            <p:strVal val="#ppt_x"/>
                                          </p:val>
                                        </p:tav>
                                        <p:tav tm="100000">
                                          <p:val>
                                            <p:strVal val="#ppt_x"/>
                                          </p:val>
                                        </p:tav>
                                      </p:tavLst>
                                    </p:anim>
                                    <p:anim calcmode="lin" valueType="num">
                                      <p:cBhvr>
                                        <p:cTn id="13" dur="500" fill="hold"/>
                                        <p:tgtEl>
                                          <p:spTgt spid="5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fade">
                                      <p:cBhvr>
                                        <p:cTn id="16" dur="500"/>
                                        <p:tgtEl>
                                          <p:spTgt spid="63"/>
                                        </p:tgtEl>
                                      </p:cBhvr>
                                    </p:animEffect>
                                    <p:anim calcmode="lin" valueType="num">
                                      <p:cBhvr>
                                        <p:cTn id="17" dur="500" fill="hold"/>
                                        <p:tgtEl>
                                          <p:spTgt spid="63"/>
                                        </p:tgtEl>
                                        <p:attrNameLst>
                                          <p:attrName>ppt_x</p:attrName>
                                        </p:attrNameLst>
                                      </p:cBhvr>
                                      <p:tavLst>
                                        <p:tav tm="0">
                                          <p:val>
                                            <p:strVal val="#ppt_x"/>
                                          </p:val>
                                        </p:tav>
                                        <p:tav tm="100000">
                                          <p:val>
                                            <p:strVal val="#ppt_x"/>
                                          </p:val>
                                        </p:tav>
                                      </p:tavLst>
                                    </p:anim>
                                    <p:anim calcmode="lin" valueType="num">
                                      <p:cBhvr>
                                        <p:cTn id="18" dur="500" fill="hold"/>
                                        <p:tgtEl>
                                          <p:spTgt spid="6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137"/>
                                        </p:tgtEl>
                                        <p:attrNameLst>
                                          <p:attrName>style.visibility</p:attrName>
                                        </p:attrNameLst>
                                      </p:cBhvr>
                                      <p:to>
                                        <p:strVal val="visible"/>
                                      </p:to>
                                    </p:set>
                                    <p:animEffect transition="in" filter="fade">
                                      <p:cBhvr>
                                        <p:cTn id="21" dur="500"/>
                                        <p:tgtEl>
                                          <p:spTgt spid="137"/>
                                        </p:tgtEl>
                                      </p:cBhvr>
                                    </p:animEffect>
                                    <p:anim calcmode="lin" valueType="num">
                                      <p:cBhvr>
                                        <p:cTn id="22" dur="500" fill="hold"/>
                                        <p:tgtEl>
                                          <p:spTgt spid="137"/>
                                        </p:tgtEl>
                                        <p:attrNameLst>
                                          <p:attrName>ppt_x</p:attrName>
                                        </p:attrNameLst>
                                      </p:cBhvr>
                                      <p:tavLst>
                                        <p:tav tm="0">
                                          <p:val>
                                            <p:strVal val="#ppt_x"/>
                                          </p:val>
                                        </p:tav>
                                        <p:tav tm="100000">
                                          <p:val>
                                            <p:strVal val="#ppt_x"/>
                                          </p:val>
                                        </p:tav>
                                      </p:tavLst>
                                    </p:anim>
                                    <p:anim calcmode="lin" valueType="num">
                                      <p:cBhvr>
                                        <p:cTn id="23" dur="500" fill="hold"/>
                                        <p:tgtEl>
                                          <p:spTgt spid="137"/>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12"/>
                                        </p:tgtEl>
                                        <p:attrNameLst>
                                          <p:attrName>style.visibility</p:attrName>
                                        </p:attrNameLst>
                                      </p:cBhvr>
                                      <p:to>
                                        <p:strVal val="visible"/>
                                      </p:to>
                                    </p:set>
                                    <p:animEffect transition="in" filter="fade">
                                      <p:cBhvr>
                                        <p:cTn id="26" dur="500"/>
                                        <p:tgtEl>
                                          <p:spTgt spid="112"/>
                                        </p:tgtEl>
                                      </p:cBhvr>
                                    </p:animEffect>
                                    <p:anim calcmode="lin" valueType="num">
                                      <p:cBhvr>
                                        <p:cTn id="27" dur="500" fill="hold"/>
                                        <p:tgtEl>
                                          <p:spTgt spid="112"/>
                                        </p:tgtEl>
                                        <p:attrNameLst>
                                          <p:attrName>ppt_x</p:attrName>
                                        </p:attrNameLst>
                                      </p:cBhvr>
                                      <p:tavLst>
                                        <p:tav tm="0">
                                          <p:val>
                                            <p:strVal val="#ppt_x"/>
                                          </p:val>
                                        </p:tav>
                                        <p:tav tm="100000">
                                          <p:val>
                                            <p:strVal val="#ppt_x"/>
                                          </p:val>
                                        </p:tav>
                                      </p:tavLst>
                                    </p:anim>
                                    <p:anim calcmode="lin" valueType="num">
                                      <p:cBhvr>
                                        <p:cTn id="28" dur="500" fill="hold"/>
                                        <p:tgtEl>
                                          <p:spTgt spid="11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30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500"/>
                                        <p:tgtEl>
                                          <p:spTgt spid="34"/>
                                        </p:tgtEl>
                                      </p:cBhvr>
                                    </p:animEffect>
                                    <p:anim calcmode="lin" valueType="num">
                                      <p:cBhvr>
                                        <p:cTn id="32" dur="500" fill="hold"/>
                                        <p:tgtEl>
                                          <p:spTgt spid="34"/>
                                        </p:tgtEl>
                                        <p:attrNameLst>
                                          <p:attrName>ppt_x</p:attrName>
                                        </p:attrNameLst>
                                      </p:cBhvr>
                                      <p:tavLst>
                                        <p:tav tm="0">
                                          <p:val>
                                            <p:strVal val="#ppt_x"/>
                                          </p:val>
                                        </p:tav>
                                        <p:tav tm="100000">
                                          <p:val>
                                            <p:strVal val="#ppt_x"/>
                                          </p:val>
                                        </p:tav>
                                      </p:tavLst>
                                    </p:anim>
                                    <p:anim calcmode="lin" valueType="num">
                                      <p:cBhvr>
                                        <p:cTn id="33" dur="5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anim calcmode="lin" valueType="num">
                                      <p:cBhvr>
                                        <p:cTn id="37" dur="500" fill="hold"/>
                                        <p:tgtEl>
                                          <p:spTgt spid="39"/>
                                        </p:tgtEl>
                                        <p:attrNameLst>
                                          <p:attrName>ppt_x</p:attrName>
                                        </p:attrNameLst>
                                      </p:cBhvr>
                                      <p:tavLst>
                                        <p:tav tm="0">
                                          <p:val>
                                            <p:strVal val="#ppt_x"/>
                                          </p:val>
                                        </p:tav>
                                        <p:tav tm="100000">
                                          <p:val>
                                            <p:strVal val="#ppt_x"/>
                                          </p:val>
                                        </p:tav>
                                      </p:tavLst>
                                    </p:anim>
                                    <p:anim calcmode="lin" valueType="num">
                                      <p:cBhvr>
                                        <p:cTn id="38" dur="500" fill="hold"/>
                                        <p:tgtEl>
                                          <p:spTgt spid="39"/>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70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500"/>
                                        <p:tgtEl>
                                          <p:spTgt spid="44"/>
                                        </p:tgtEl>
                                      </p:cBhvr>
                                    </p:animEffect>
                                    <p:anim calcmode="lin" valueType="num">
                                      <p:cBhvr>
                                        <p:cTn id="42" dur="500" fill="hold"/>
                                        <p:tgtEl>
                                          <p:spTgt spid="44"/>
                                        </p:tgtEl>
                                        <p:attrNameLst>
                                          <p:attrName>ppt_x</p:attrName>
                                        </p:attrNameLst>
                                      </p:cBhvr>
                                      <p:tavLst>
                                        <p:tav tm="0">
                                          <p:val>
                                            <p:strVal val="#ppt_x"/>
                                          </p:val>
                                        </p:tav>
                                        <p:tav tm="100000">
                                          <p:val>
                                            <p:strVal val="#ppt_x"/>
                                          </p:val>
                                        </p:tav>
                                      </p:tavLst>
                                    </p:anim>
                                    <p:anim calcmode="lin" valueType="num">
                                      <p:cBhvr>
                                        <p:cTn id="43" dur="500" fill="hold"/>
                                        <p:tgtEl>
                                          <p:spTgt spid="44"/>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900"/>
                                  </p:stCondLst>
                                  <p:childTnLst>
                                    <p:set>
                                      <p:cBhvr>
                                        <p:cTn id="45" dur="1" fill="hold">
                                          <p:stCondLst>
                                            <p:cond delay="0"/>
                                          </p:stCondLst>
                                        </p:cTn>
                                        <p:tgtEl>
                                          <p:spTgt spid="49"/>
                                        </p:tgtEl>
                                        <p:attrNameLst>
                                          <p:attrName>style.visibility</p:attrName>
                                        </p:attrNameLst>
                                      </p:cBhvr>
                                      <p:to>
                                        <p:strVal val="visible"/>
                                      </p:to>
                                    </p:set>
                                    <p:animEffect transition="in" filter="fade">
                                      <p:cBhvr>
                                        <p:cTn id="46" dur="500"/>
                                        <p:tgtEl>
                                          <p:spTgt spid="49"/>
                                        </p:tgtEl>
                                      </p:cBhvr>
                                    </p:animEffect>
                                    <p:anim calcmode="lin" valueType="num">
                                      <p:cBhvr>
                                        <p:cTn id="47" dur="500" fill="hold"/>
                                        <p:tgtEl>
                                          <p:spTgt spid="49"/>
                                        </p:tgtEl>
                                        <p:attrNameLst>
                                          <p:attrName>ppt_x</p:attrName>
                                        </p:attrNameLst>
                                      </p:cBhvr>
                                      <p:tavLst>
                                        <p:tav tm="0">
                                          <p:val>
                                            <p:strVal val="#ppt_x"/>
                                          </p:val>
                                        </p:tav>
                                        <p:tav tm="100000">
                                          <p:val>
                                            <p:strVal val="#ppt_x"/>
                                          </p:val>
                                        </p:tav>
                                      </p:tavLst>
                                    </p:anim>
                                    <p:anim calcmode="lin" valueType="num">
                                      <p:cBhvr>
                                        <p:cTn id="48" dur="500" fill="hold"/>
                                        <p:tgtEl>
                                          <p:spTgt spid="49"/>
                                        </p:tgtEl>
                                        <p:attrNameLst>
                                          <p:attrName>ppt_y</p:attrName>
                                        </p:attrNameLst>
                                      </p:cBhvr>
                                      <p:tavLst>
                                        <p:tav tm="0">
                                          <p:val>
                                            <p:strVal val="#ppt_y+.1"/>
                                          </p:val>
                                        </p:tav>
                                        <p:tav tm="100000">
                                          <p:val>
                                            <p:strVal val="#ppt_y"/>
                                          </p:val>
                                        </p:tav>
                                      </p:tavLst>
                                    </p:anim>
                                  </p:childTnLst>
                                </p:cTn>
                              </p:par>
                            </p:childTnLst>
                          </p:cTn>
                        </p:par>
                        <p:par>
                          <p:cTn id="49" fill="hold" nodeType="afterGroup">
                            <p:stCondLst>
                              <p:cond delay="1900"/>
                            </p:stCondLst>
                            <p:childTnLst>
                              <p:par>
                                <p:cTn id="50" presetID="22" presetClass="entr" presetSubtype="1" fill="hold" grpId="0" nodeType="afterEffect">
                                  <p:stCondLst>
                                    <p:cond delay="0"/>
                                  </p:stCondLst>
                                  <p:childTnLst>
                                    <p:set>
                                      <p:cBhvr>
                                        <p:cTn id="51" dur="1" fill="hold">
                                          <p:stCondLst>
                                            <p:cond delay="0"/>
                                          </p:stCondLst>
                                        </p:cTn>
                                        <p:tgtEl>
                                          <p:spTgt spid="147"/>
                                        </p:tgtEl>
                                        <p:attrNameLst>
                                          <p:attrName>style.visibility</p:attrName>
                                        </p:attrNameLst>
                                      </p:cBhvr>
                                      <p:to>
                                        <p:strVal val="visible"/>
                                      </p:to>
                                    </p:set>
                                    <p:animEffect transition="in" filter="wipe(up)">
                                      <p:cBhvr>
                                        <p:cTn id="52" dur="500"/>
                                        <p:tgtEl>
                                          <p:spTgt spid="147"/>
                                        </p:tgtEl>
                                      </p:cBhvr>
                                    </p:animEffect>
                                  </p:childTnLst>
                                </p:cTn>
                              </p:par>
                            </p:childTnLst>
                          </p:cTn>
                        </p:par>
                        <p:par>
                          <p:cTn id="53" fill="hold" nodeType="afterGroup">
                            <p:stCondLst>
                              <p:cond delay="2400"/>
                            </p:stCondLst>
                            <p:childTnLst>
                              <p:par>
                                <p:cTn id="54" presetID="10" presetClass="entr" presetSubtype="0" fill="hold" grpId="0" nodeType="afterEffect">
                                  <p:stCondLst>
                                    <p:cond delay="0"/>
                                  </p:stCondLst>
                                  <p:childTnLst>
                                    <p:set>
                                      <p:cBhvr>
                                        <p:cTn id="55" dur="1" fill="hold">
                                          <p:stCondLst>
                                            <p:cond delay="0"/>
                                          </p:stCondLst>
                                        </p:cTn>
                                        <p:tgtEl>
                                          <p:spTgt spid="146"/>
                                        </p:tgtEl>
                                        <p:attrNameLst>
                                          <p:attrName>style.visibility</p:attrName>
                                        </p:attrNameLst>
                                      </p:cBhvr>
                                      <p:to>
                                        <p:strVal val="visible"/>
                                      </p:to>
                                    </p:set>
                                    <p:animEffect transition="in" filter="fade">
                                      <p:cBhvr>
                                        <p:cTn id="56"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p:bldP spid="147" grpId="0" animBg="1"/>
      <p:bldP spid="14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0" name="TextBox 109"/>
          <p:cNvSpPr txBox="1"/>
          <p:nvPr/>
        </p:nvSpPr>
        <p:spPr>
          <a:xfrm>
            <a:off x="755576" y="267494"/>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pic>
        <p:nvPicPr>
          <p:cNvPr id="41" name="图片 40"/>
          <p:cNvPicPr>
            <a:picLocks noChangeAspect="1"/>
          </p:cNvPicPr>
          <p:nvPr/>
        </p:nvPicPr>
        <p:blipFill>
          <a:blip r:embed="rId3">
            <a:extLst>
              <a:ext uri="{28A0092B-C50C-407E-A947-70E740481C1C}">
                <a14:useLocalDpi xmlns:a14="http://schemas.microsoft.com/office/drawing/2010/main" val="0"/>
              </a:ext>
            </a:extLst>
          </a:blip>
          <a:srcRect t="22172" b="17447"/>
          <a:stretch>
            <a:fillRect/>
          </a:stretch>
        </p:blipFill>
        <p:spPr>
          <a:xfrm>
            <a:off x="-2604" y="2040844"/>
            <a:ext cx="9144000" cy="3105714"/>
          </a:xfrm>
          <a:prstGeom prst="rect">
            <a:avLst/>
          </a:prstGeom>
        </p:spPr>
      </p:pic>
      <p:grpSp>
        <p:nvGrpSpPr>
          <p:cNvPr id="42" name="组合 41"/>
          <p:cNvGrpSpPr/>
          <p:nvPr/>
        </p:nvGrpSpPr>
        <p:grpSpPr>
          <a:xfrm rot="1534880">
            <a:off x="447505" y="2570099"/>
            <a:ext cx="992271" cy="1148109"/>
            <a:chOff x="450109" y="2513252"/>
            <a:chExt cx="992271" cy="1148109"/>
          </a:xfrm>
        </p:grpSpPr>
        <p:sp>
          <p:nvSpPr>
            <p:cNvPr id="43" name="等腰三角形 2"/>
            <p:cNvSpPr/>
            <p:nvPr/>
          </p:nvSpPr>
          <p:spPr bwMode="auto">
            <a:xfrm rot="9051066">
              <a:off x="450109" y="2513252"/>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22E6E"/>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44" name="TextBox 43"/>
            <p:cNvSpPr txBox="1"/>
            <p:nvPr/>
          </p:nvSpPr>
          <p:spPr>
            <a:xfrm rot="20065120">
              <a:off x="535309" y="2819332"/>
              <a:ext cx="787395" cy="400110"/>
            </a:xfrm>
            <a:prstGeom prst="rect">
              <a:avLst/>
            </a:prstGeom>
            <a:noFill/>
          </p:spPr>
          <p:txBody>
            <a:bodyPr wrap="none" rtlCol="0">
              <a:spAutoFit/>
            </a:bodyPr>
            <a:lstStyle/>
            <a:p>
              <a:r>
                <a:rPr lang="en-US" altLang="zh-CN" sz="2000" smtClean="0">
                  <a:solidFill>
                    <a:schemeClr val="bg1"/>
                  </a:solidFill>
                  <a:latin typeface="微软雅黑" panose="020b0503020204020204" pitchFamily="34" charset="-122"/>
                  <a:ea typeface="微软雅黑" panose="020b0503020204020204" pitchFamily="34" charset="-122"/>
                </a:rPr>
                <a:t>2011</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45" name="组合 44"/>
          <p:cNvGrpSpPr/>
          <p:nvPr/>
        </p:nvGrpSpPr>
        <p:grpSpPr>
          <a:xfrm>
            <a:off x="2400982" y="3310012"/>
            <a:ext cx="992271" cy="1148109"/>
            <a:chOff x="2385656" y="3199375"/>
            <a:chExt cx="992271" cy="1148109"/>
          </a:xfrm>
        </p:grpSpPr>
        <p:sp>
          <p:nvSpPr>
            <p:cNvPr id="46" name="等腰三角形 2"/>
            <p:cNvSpPr/>
            <p:nvPr/>
          </p:nvSpPr>
          <p:spPr bwMode="auto">
            <a:xfrm rot="19861646">
              <a:off x="2385656" y="3199375"/>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22E6E"/>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47" name="TextBox 46"/>
            <p:cNvSpPr txBox="1"/>
            <p:nvPr/>
          </p:nvSpPr>
          <p:spPr>
            <a:xfrm>
              <a:off x="2519628" y="3642553"/>
              <a:ext cx="787395" cy="400110"/>
            </a:xfrm>
            <a:prstGeom prst="rect">
              <a:avLst/>
            </a:prstGeom>
            <a:noFill/>
          </p:spPr>
          <p:txBody>
            <a:bodyPr wrap="none" rtlCol="0">
              <a:spAutoFit/>
            </a:bodyPr>
            <a:lstStyle/>
            <a:p>
              <a:r>
                <a:rPr lang="en-US" altLang="zh-CN" sz="2000" smtClean="0">
                  <a:solidFill>
                    <a:schemeClr val="bg1"/>
                  </a:solidFill>
                  <a:latin typeface="微软雅黑" panose="020b0503020204020204" pitchFamily="34" charset="-122"/>
                  <a:ea typeface="微软雅黑" panose="020b0503020204020204" pitchFamily="34" charset="-122"/>
                </a:rPr>
                <a:t>2012</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3082034" y="1341706"/>
            <a:ext cx="992271" cy="1148109"/>
            <a:chOff x="3132595" y="1372556"/>
            <a:chExt cx="992271" cy="1148109"/>
          </a:xfrm>
        </p:grpSpPr>
        <p:sp>
          <p:nvSpPr>
            <p:cNvPr id="49" name="等腰三角形 2"/>
            <p:cNvSpPr/>
            <p:nvPr/>
          </p:nvSpPr>
          <p:spPr bwMode="auto">
            <a:xfrm rot="9725433">
              <a:off x="3132595" y="1372556"/>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22E6E"/>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50" name="TextBox 49"/>
            <p:cNvSpPr txBox="1"/>
            <p:nvPr/>
          </p:nvSpPr>
          <p:spPr>
            <a:xfrm>
              <a:off x="3236759" y="1671584"/>
              <a:ext cx="787395" cy="400110"/>
            </a:xfrm>
            <a:prstGeom prst="rect">
              <a:avLst/>
            </a:prstGeom>
            <a:noFill/>
          </p:spPr>
          <p:txBody>
            <a:bodyPr wrap="none" rtlCol="0">
              <a:spAutoFit/>
            </a:bodyPr>
            <a:lstStyle/>
            <a:p>
              <a:r>
                <a:rPr lang="en-US" altLang="zh-CN" sz="2000" smtClean="0">
                  <a:solidFill>
                    <a:schemeClr val="bg1"/>
                  </a:solidFill>
                  <a:latin typeface="微软雅黑" panose="020b0503020204020204" pitchFamily="34" charset="-122"/>
                  <a:ea typeface="微软雅黑" panose="020b0503020204020204" pitchFamily="34" charset="-122"/>
                </a:rPr>
                <a:t>2013</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4845373" y="2581950"/>
            <a:ext cx="992271" cy="1148109"/>
            <a:chOff x="4856942" y="2489243"/>
            <a:chExt cx="992271" cy="1148109"/>
          </a:xfrm>
        </p:grpSpPr>
        <p:sp>
          <p:nvSpPr>
            <p:cNvPr id="52" name="等腰三角形 2"/>
            <p:cNvSpPr/>
            <p:nvPr/>
          </p:nvSpPr>
          <p:spPr bwMode="auto">
            <a:xfrm rot="20624090">
              <a:off x="4856942" y="2489243"/>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22E6E"/>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4995932" y="2947465"/>
              <a:ext cx="787395" cy="400110"/>
            </a:xfrm>
            <a:prstGeom prst="rect">
              <a:avLst/>
            </a:prstGeom>
            <a:noFill/>
          </p:spPr>
          <p:txBody>
            <a:bodyPr wrap="none" rtlCol="0">
              <a:spAutoFit/>
            </a:bodyPr>
            <a:lstStyle/>
            <a:p>
              <a:r>
                <a:rPr lang="en-US" altLang="zh-CN" sz="2000" smtClean="0">
                  <a:solidFill>
                    <a:schemeClr val="bg1"/>
                  </a:solidFill>
                  <a:latin typeface="微软雅黑" panose="020b0503020204020204" pitchFamily="34" charset="-122"/>
                  <a:ea typeface="微软雅黑" panose="020b0503020204020204" pitchFamily="34" charset="-122"/>
                </a:rPr>
                <a:t>2014</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54" name="组合 53"/>
          <p:cNvGrpSpPr/>
          <p:nvPr/>
        </p:nvGrpSpPr>
        <p:grpSpPr>
          <a:xfrm>
            <a:off x="6199728" y="853915"/>
            <a:ext cx="992271" cy="1148109"/>
            <a:chOff x="6300947" y="940508"/>
            <a:chExt cx="992271" cy="1148109"/>
          </a:xfrm>
        </p:grpSpPr>
        <p:sp>
          <p:nvSpPr>
            <p:cNvPr id="55" name="等腰三角形 2"/>
            <p:cNvSpPr/>
            <p:nvPr/>
          </p:nvSpPr>
          <p:spPr bwMode="auto">
            <a:xfrm rot="10800000">
              <a:off x="6300947" y="940508"/>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22E6E"/>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6413042" y="1227242"/>
              <a:ext cx="787395" cy="400110"/>
            </a:xfrm>
            <a:prstGeom prst="rect">
              <a:avLst/>
            </a:prstGeom>
            <a:noFill/>
          </p:spPr>
          <p:txBody>
            <a:bodyPr wrap="none" rtlCol="0">
              <a:spAutoFit/>
            </a:bodyPr>
            <a:lstStyle/>
            <a:p>
              <a:r>
                <a:rPr lang="en-US" altLang="zh-CN" sz="2000" smtClean="0">
                  <a:solidFill>
                    <a:schemeClr val="bg1"/>
                  </a:solidFill>
                  <a:latin typeface="微软雅黑" panose="020b0503020204020204" pitchFamily="34" charset="-122"/>
                  <a:ea typeface="微软雅黑" panose="020b0503020204020204" pitchFamily="34" charset="-122"/>
                </a:rPr>
                <a:t>2017</a:t>
              </a:r>
              <a:endParaRPr lang="zh-CN" altLang="en-US" sz="2000">
                <a:solidFill>
                  <a:schemeClr val="bg1"/>
                </a:solidFill>
                <a:latin typeface="微软雅黑" panose="020b0503020204020204" pitchFamily="34" charset="-122"/>
                <a:ea typeface="微软雅黑" panose="020b0503020204020204" pitchFamily="34" charset="-122"/>
              </a:endParaRPr>
            </a:p>
          </p:txBody>
        </p:sp>
      </p:grpSp>
      <p:grpSp>
        <p:nvGrpSpPr>
          <p:cNvPr id="57" name="组合 56"/>
          <p:cNvGrpSpPr/>
          <p:nvPr/>
        </p:nvGrpSpPr>
        <p:grpSpPr>
          <a:xfrm>
            <a:off x="7441793" y="2558097"/>
            <a:ext cx="992271" cy="1148109"/>
            <a:chOff x="7525082" y="2483320"/>
            <a:chExt cx="992271" cy="1148109"/>
          </a:xfrm>
        </p:grpSpPr>
        <p:sp>
          <p:nvSpPr>
            <p:cNvPr id="58" name="等腰三角形 2"/>
            <p:cNvSpPr/>
            <p:nvPr/>
          </p:nvSpPr>
          <p:spPr bwMode="auto">
            <a:xfrm rot="430599">
              <a:off x="7525082" y="2483320"/>
              <a:ext cx="992271" cy="1148109"/>
            </a:xfrm>
            <a:custGeom>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rgbClr val="022E6E"/>
            </a:solidFill>
            <a:ln w="63500">
              <a:solidFill>
                <a:schemeClr val="bg1"/>
              </a:solidFill>
            </a:ln>
            <a:effectLst>
              <a:outerShdw blurRad="127000" dist="50800" dir="5400000" sx="98000" sy="98000" algn="t" rotWithShape="0">
                <a:prstClr val="black">
                  <a:alpha val="40000"/>
                </a:prstClr>
              </a:outerShdw>
            </a:effectLst>
          </p:spPr>
          <p:txBody>
            <a:bodyPr wrap="none" lIns="68580" tIns="34290" rIns="68580" bIns="34290" anchor="ctr"/>
            <a:lstStyle/>
            <a:p>
              <a:pPr algn="ctr"/>
              <a:endParaRPr lang="zh-CN" altLang="en-US" sz="1100" kern="0">
                <a:solidFill>
                  <a:srgbClr val="FFFFFF"/>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7628212" y="2933985"/>
              <a:ext cx="787395" cy="400110"/>
            </a:xfrm>
            <a:prstGeom prst="rect">
              <a:avLst/>
            </a:prstGeom>
            <a:noFill/>
          </p:spPr>
          <p:txBody>
            <a:bodyPr wrap="none" rtlCol="0">
              <a:spAutoFit/>
            </a:bodyPr>
            <a:lstStyle/>
            <a:p>
              <a:r>
                <a:rPr lang="en-US" altLang="zh-CN" sz="2000" smtClean="0">
                  <a:solidFill>
                    <a:schemeClr val="bg1"/>
                  </a:solidFill>
                  <a:latin typeface="微软雅黑" panose="020b0503020204020204" pitchFamily="34" charset="-122"/>
                  <a:ea typeface="微软雅黑" panose="020b0503020204020204" pitchFamily="34" charset="-122"/>
                </a:rPr>
                <a:t>2017</a:t>
              </a:r>
              <a:endParaRPr lang="zh-CN" altLang="en-US" sz="2000">
                <a:solidFill>
                  <a:schemeClr val="bg1"/>
                </a:solidFill>
                <a:latin typeface="微软雅黑" panose="020b0503020204020204" pitchFamily="34" charset="-122"/>
                <a:ea typeface="微软雅黑" panose="020b0503020204020204" pitchFamily="34" charset="-122"/>
              </a:endParaRPr>
            </a:p>
          </p:txBody>
        </p:sp>
      </p:grpSp>
      <p:sp>
        <p:nvSpPr>
          <p:cNvPr id="60" name="椭圆 59"/>
          <p:cNvSpPr/>
          <p:nvPr/>
        </p:nvSpPr>
        <p:spPr>
          <a:xfrm>
            <a:off x="931411" y="4045288"/>
            <a:ext cx="216024" cy="216024"/>
          </a:xfrm>
          <a:prstGeom prst="ellipse">
            <a:avLst/>
          </a:prstGeom>
          <a:solidFill>
            <a:srgbClr val="022E6E"/>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2409012" y="3072001"/>
            <a:ext cx="216024" cy="216024"/>
          </a:xfrm>
          <a:prstGeom prst="ellipse">
            <a:avLst/>
          </a:prstGeom>
          <a:solidFill>
            <a:srgbClr val="022E6E"/>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椭圆 61"/>
          <p:cNvSpPr/>
          <p:nvPr/>
        </p:nvSpPr>
        <p:spPr>
          <a:xfrm>
            <a:off x="3734352" y="2558392"/>
            <a:ext cx="216024" cy="216024"/>
          </a:xfrm>
          <a:prstGeom prst="ellipse">
            <a:avLst/>
          </a:prstGeom>
          <a:solidFill>
            <a:srgbClr val="022E6E"/>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椭圆 62"/>
          <p:cNvSpPr/>
          <p:nvPr/>
        </p:nvSpPr>
        <p:spPr>
          <a:xfrm>
            <a:off x="5001294" y="2259734"/>
            <a:ext cx="216024" cy="216024"/>
          </a:xfrm>
          <a:prstGeom prst="ellipse">
            <a:avLst/>
          </a:prstGeom>
          <a:solidFill>
            <a:srgbClr val="022E6E"/>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63"/>
          <p:cNvSpPr/>
          <p:nvPr/>
        </p:nvSpPr>
        <p:spPr>
          <a:xfrm>
            <a:off x="6588543" y="2153441"/>
            <a:ext cx="216024" cy="216024"/>
          </a:xfrm>
          <a:prstGeom prst="ellipse">
            <a:avLst/>
          </a:prstGeom>
          <a:solidFill>
            <a:srgbClr val="022E6E"/>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7955858" y="2214082"/>
            <a:ext cx="216024" cy="216024"/>
          </a:xfrm>
          <a:prstGeom prst="ellipse">
            <a:avLst/>
          </a:prstGeom>
          <a:solidFill>
            <a:srgbClr val="022E6E"/>
          </a:solidFill>
          <a:ln>
            <a:noFill/>
          </a:ln>
          <a:effectLst>
            <a:outerShdw blurRad="508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TextBox 65"/>
          <p:cNvSpPr txBox="1"/>
          <p:nvPr/>
        </p:nvSpPr>
        <p:spPr>
          <a:xfrm>
            <a:off x="990922" y="4325065"/>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a:t>
            </a: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zh-CN" altLang="en-US" sz="1000">
              <a:solidFill>
                <a:schemeClr val="tx1">
                  <a:lumMod val="75000"/>
                  <a:lumOff val="25000"/>
                </a:schemeClr>
              </a:solidFill>
            </a:endParaRPr>
          </a:p>
        </p:txBody>
      </p:sp>
      <p:sp>
        <p:nvSpPr>
          <p:cNvPr id="67" name="TextBox 66"/>
          <p:cNvSpPr txBox="1"/>
          <p:nvPr/>
        </p:nvSpPr>
        <p:spPr>
          <a:xfrm>
            <a:off x="1638994" y="2308841"/>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a:t>
            </a: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zh-CN" altLang="en-US" sz="1000">
              <a:solidFill>
                <a:schemeClr val="tx1">
                  <a:lumMod val="75000"/>
                  <a:lumOff val="25000"/>
                </a:schemeClr>
              </a:solidFill>
            </a:endParaRPr>
          </a:p>
        </p:txBody>
      </p:sp>
      <p:sp>
        <p:nvSpPr>
          <p:cNvPr id="68" name="TextBox 67"/>
          <p:cNvSpPr txBox="1"/>
          <p:nvPr/>
        </p:nvSpPr>
        <p:spPr>
          <a:xfrm>
            <a:off x="3260009" y="2931818"/>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a:t>
            </a: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zh-CN" altLang="en-US" sz="1000">
              <a:solidFill>
                <a:schemeClr val="tx1">
                  <a:lumMod val="75000"/>
                  <a:lumOff val="25000"/>
                </a:schemeClr>
              </a:solidFill>
            </a:endParaRPr>
          </a:p>
        </p:txBody>
      </p:sp>
      <p:sp>
        <p:nvSpPr>
          <p:cNvPr id="69" name="TextBox 68"/>
          <p:cNvSpPr txBox="1"/>
          <p:nvPr/>
        </p:nvSpPr>
        <p:spPr>
          <a:xfrm>
            <a:off x="4353524" y="1563790"/>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a:t>
            </a: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zh-CN" altLang="en-US" sz="1000">
              <a:solidFill>
                <a:schemeClr val="tx1">
                  <a:lumMod val="75000"/>
                  <a:lumOff val="25000"/>
                </a:schemeClr>
              </a:solidFill>
            </a:endParaRPr>
          </a:p>
        </p:txBody>
      </p:sp>
      <p:sp>
        <p:nvSpPr>
          <p:cNvPr id="70" name="TextBox 69"/>
          <p:cNvSpPr txBox="1"/>
          <p:nvPr/>
        </p:nvSpPr>
        <p:spPr>
          <a:xfrm>
            <a:off x="5955729" y="2486174"/>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a:t>
            </a: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zh-CN" altLang="en-US" sz="1000">
              <a:solidFill>
                <a:schemeClr val="tx1">
                  <a:lumMod val="75000"/>
                  <a:lumOff val="25000"/>
                </a:schemeClr>
              </a:solidFill>
            </a:endParaRPr>
          </a:p>
        </p:txBody>
      </p:sp>
      <p:sp>
        <p:nvSpPr>
          <p:cNvPr id="71" name="TextBox 70"/>
          <p:cNvSpPr txBox="1"/>
          <p:nvPr/>
        </p:nvSpPr>
        <p:spPr>
          <a:xfrm>
            <a:off x="7471642" y="1447919"/>
            <a:ext cx="1419818" cy="553998"/>
          </a:xfrm>
          <a:prstGeom prst="rect">
            <a:avLst/>
          </a:prstGeom>
          <a:noFill/>
        </p:spPr>
        <p:txBody>
          <a:bodyPr wrap="square" rtlCol="0">
            <a:spAutoFit/>
          </a:bodyPr>
          <a:lstStyle/>
          <a:p>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点击输入本栏的具体文字</a:t>
            </a:r>
            <a:r>
              <a:rPr lang="zh-CN" altLang="en-US" sz="1000" smtClean="0">
                <a:solidFill>
                  <a:schemeClr val="tx1">
                    <a:lumMod val="75000"/>
                    <a:lumOff val="25000"/>
                  </a:schemeClr>
                </a:solidFill>
                <a:latin typeface="微软雅黑" panose="020b0503020204020204" pitchFamily="34" charset="-122"/>
                <a:ea typeface="微软雅黑" panose="020b0503020204020204" pitchFamily="34" charset="-122"/>
              </a:rPr>
              <a:t>，请</a:t>
            </a:r>
            <a:r>
              <a:rPr lang="zh-CN" altLang="en-US" sz="1000">
                <a:solidFill>
                  <a:schemeClr val="tx1">
                    <a:lumMod val="75000"/>
                    <a:lumOff val="25000"/>
                  </a:schemeClr>
                </a:solidFill>
                <a:latin typeface="微软雅黑" panose="020b0503020204020204" pitchFamily="34" charset="-122"/>
                <a:ea typeface="微软雅黑" panose="020b0503020204020204" pitchFamily="34" charset="-122"/>
              </a:rPr>
              <a:t>根据您的具体内容酌情修改。</a:t>
            </a:r>
            <a:endParaRPr lang="zh-CN" altLang="en-US" sz="1000">
              <a:solidFill>
                <a:schemeClr val="tx1">
                  <a:lumMod val="75000"/>
                  <a:lumOff val="25000"/>
                </a:schemeClr>
              </a:solidFill>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500"/>
                                        <p:tgtEl>
                                          <p:spTgt spid="110"/>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wipe(left)">
                                      <p:cBhvr>
                                        <p:cTn id="11" dur="500"/>
                                        <p:tgtEl>
                                          <p:spTgt spid="41"/>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par>
                          <p:cTn id="16" fill="hold" nodeType="afterGroup">
                            <p:stCondLst>
                              <p:cond delay="1500"/>
                            </p:stCondLst>
                            <p:childTnLst>
                              <p:par>
                                <p:cTn id="17" presetID="42" presetClass="entr" presetSubtype="0" fill="hold"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fade">
                                      <p:cBhvr>
                                        <p:cTn id="19" dur="1000"/>
                                        <p:tgtEl>
                                          <p:spTgt spid="42"/>
                                        </p:tgtEl>
                                      </p:cBhvr>
                                    </p:animEffect>
                                    <p:anim calcmode="lin" valueType="num">
                                      <p:cBhvr>
                                        <p:cTn id="20" dur="1000" fill="hold"/>
                                        <p:tgtEl>
                                          <p:spTgt spid="42"/>
                                        </p:tgtEl>
                                        <p:attrNameLst>
                                          <p:attrName>ppt_x</p:attrName>
                                        </p:attrNameLst>
                                      </p:cBhvr>
                                      <p:tavLst>
                                        <p:tav tm="0">
                                          <p:val>
                                            <p:strVal val="#ppt_x"/>
                                          </p:val>
                                        </p:tav>
                                        <p:tav tm="100000">
                                          <p:val>
                                            <p:strVal val="#ppt_x"/>
                                          </p:val>
                                        </p:tav>
                                      </p:tavLst>
                                    </p:anim>
                                    <p:anim calcmode="lin" valueType="num">
                                      <p:cBhvr>
                                        <p:cTn id="21" dur="1000" fill="hold"/>
                                        <p:tgtEl>
                                          <p:spTgt spid="42"/>
                                        </p:tgtEl>
                                        <p:attrNameLst>
                                          <p:attrName>ppt_y</p:attrName>
                                        </p:attrNameLst>
                                      </p:cBhvr>
                                      <p:tavLst>
                                        <p:tav tm="0">
                                          <p:val>
                                            <p:strVal val="#ppt_y+.1"/>
                                          </p:val>
                                        </p:tav>
                                        <p:tav tm="100000">
                                          <p:val>
                                            <p:strVal val="#ppt_y"/>
                                          </p:val>
                                        </p:tav>
                                      </p:tavLst>
                                    </p:anim>
                                  </p:childTnLst>
                                </p:cTn>
                              </p:par>
                            </p:childTnLst>
                          </p:cTn>
                        </p:par>
                        <p:par>
                          <p:cTn id="22" fill="hold" nodeType="afterGroup">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wipe(left)">
                                      <p:cBhvr>
                                        <p:cTn id="25" dur="500"/>
                                        <p:tgtEl>
                                          <p:spTgt spid="66"/>
                                        </p:tgtEl>
                                      </p:cBhvr>
                                    </p:animEffect>
                                  </p:childTnLst>
                                </p:cTn>
                              </p:par>
                            </p:childTnLst>
                          </p:cTn>
                        </p:par>
                        <p:par>
                          <p:cTn id="26" fill="hold" nodeType="afterGroup">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fade">
                                      <p:cBhvr>
                                        <p:cTn id="29" dur="500"/>
                                        <p:tgtEl>
                                          <p:spTgt spid="61"/>
                                        </p:tgtEl>
                                      </p:cBhvr>
                                    </p:animEffect>
                                  </p:childTnLst>
                                </p:cTn>
                              </p:par>
                            </p:childTnLst>
                          </p:cTn>
                        </p:par>
                        <p:par>
                          <p:cTn id="30" fill="hold" nodeType="afterGroup">
                            <p:stCondLst>
                              <p:cond delay="3500"/>
                            </p:stCondLst>
                            <p:childTnLst>
                              <p:par>
                                <p:cTn id="31" presetID="47" presetClass="entr" presetSubtype="0" fill="hold"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wipe(left)">
                                      <p:cBhvr>
                                        <p:cTn id="39" dur="500"/>
                                        <p:tgtEl>
                                          <p:spTgt spid="67"/>
                                        </p:tgtEl>
                                      </p:cBhvr>
                                    </p:animEffect>
                                  </p:childTnLst>
                                </p:cTn>
                              </p:par>
                            </p:childTnLst>
                          </p:cTn>
                        </p:par>
                        <p:par>
                          <p:cTn id="40" fill="hold" nodeType="afterGroup">
                            <p:stCondLst>
                              <p:cond delay="5000"/>
                            </p:stCondLst>
                            <p:childTnLst>
                              <p:par>
                                <p:cTn id="41" presetID="10" presetClass="entr" presetSubtype="0" fill="hold" grpId="0"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500"/>
                                        <p:tgtEl>
                                          <p:spTgt spid="62"/>
                                        </p:tgtEl>
                                      </p:cBhvr>
                                    </p:animEffect>
                                  </p:childTnLst>
                                </p:cTn>
                              </p:par>
                            </p:childTnLst>
                          </p:cTn>
                        </p:par>
                        <p:par>
                          <p:cTn id="44" fill="hold" nodeType="afterGroup">
                            <p:stCondLst>
                              <p:cond delay="5500"/>
                            </p:stCondLst>
                            <p:childTnLst>
                              <p:par>
                                <p:cTn id="45" presetID="42" presetClass="entr" presetSubtype="0"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fade">
                                      <p:cBhvr>
                                        <p:cTn id="47" dur="1000"/>
                                        <p:tgtEl>
                                          <p:spTgt spid="48"/>
                                        </p:tgtEl>
                                      </p:cBhvr>
                                    </p:animEffect>
                                    <p:anim calcmode="lin" valueType="num">
                                      <p:cBhvr>
                                        <p:cTn id="48" dur="1000" fill="hold"/>
                                        <p:tgtEl>
                                          <p:spTgt spid="48"/>
                                        </p:tgtEl>
                                        <p:attrNameLst>
                                          <p:attrName>ppt_x</p:attrName>
                                        </p:attrNameLst>
                                      </p:cBhvr>
                                      <p:tavLst>
                                        <p:tav tm="0">
                                          <p:val>
                                            <p:strVal val="#ppt_x"/>
                                          </p:val>
                                        </p:tav>
                                        <p:tav tm="100000">
                                          <p:val>
                                            <p:strVal val="#ppt_x"/>
                                          </p:val>
                                        </p:tav>
                                      </p:tavLst>
                                    </p:anim>
                                    <p:anim calcmode="lin" valueType="num">
                                      <p:cBhvr>
                                        <p:cTn id="49" dur="1000" fill="hold"/>
                                        <p:tgtEl>
                                          <p:spTgt spid="48"/>
                                        </p:tgtEl>
                                        <p:attrNameLst>
                                          <p:attrName>ppt_y</p:attrName>
                                        </p:attrNameLst>
                                      </p:cBhvr>
                                      <p:tavLst>
                                        <p:tav tm="0">
                                          <p:val>
                                            <p:strVal val="#ppt_y+.1"/>
                                          </p:val>
                                        </p:tav>
                                        <p:tav tm="100000">
                                          <p:val>
                                            <p:strVal val="#ppt_y"/>
                                          </p:val>
                                        </p:tav>
                                      </p:tavLst>
                                    </p:anim>
                                  </p:childTnLst>
                                </p:cTn>
                              </p:par>
                            </p:childTnLst>
                          </p:cTn>
                        </p:par>
                        <p:par>
                          <p:cTn id="50" fill="hold" nodeType="afterGroup">
                            <p:stCondLst>
                              <p:cond delay="6500"/>
                            </p:stCondLst>
                            <p:childTnLst>
                              <p:par>
                                <p:cTn id="51" presetID="22" presetClass="entr" presetSubtype="8" fill="hold" grpId="0" nodeType="after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wipe(left)">
                                      <p:cBhvr>
                                        <p:cTn id="53" dur="500"/>
                                        <p:tgtEl>
                                          <p:spTgt spid="68"/>
                                        </p:tgtEl>
                                      </p:cBhvr>
                                    </p:animEffect>
                                  </p:childTnLst>
                                </p:cTn>
                              </p:par>
                            </p:childTnLst>
                          </p:cTn>
                        </p:par>
                        <p:par>
                          <p:cTn id="54" fill="hold" nodeType="afterGroup">
                            <p:stCondLst>
                              <p:cond delay="7000"/>
                            </p:stCondLst>
                            <p:childTnLst>
                              <p:par>
                                <p:cTn id="55" presetID="10" presetClass="entr" presetSubtype="0"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fade">
                                      <p:cBhvr>
                                        <p:cTn id="57" dur="500"/>
                                        <p:tgtEl>
                                          <p:spTgt spid="63"/>
                                        </p:tgtEl>
                                      </p:cBhvr>
                                    </p:animEffect>
                                  </p:childTnLst>
                                </p:cTn>
                              </p:par>
                            </p:childTnLst>
                          </p:cTn>
                        </p:par>
                        <p:par>
                          <p:cTn id="58" fill="hold" nodeType="afterGroup">
                            <p:stCondLst>
                              <p:cond delay="7500"/>
                            </p:stCondLst>
                            <p:childTnLst>
                              <p:par>
                                <p:cTn id="59" presetID="47" presetClass="entr" presetSubtype="0"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nodeType="afterGroup">
                            <p:stCondLst>
                              <p:cond delay="8500"/>
                            </p:stCondLst>
                            <p:childTnLst>
                              <p:par>
                                <p:cTn id="65" presetID="22" presetClass="entr" presetSubtype="8" fill="hold" grpId="0"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nodeType="afterGroup">
                            <p:stCondLst>
                              <p:cond delay="9000"/>
                            </p:stCondLst>
                            <p:childTnLst>
                              <p:par>
                                <p:cTn id="69" presetID="10" presetClass="entr" presetSubtype="0" fill="hold" grpId="0" nodeType="after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fade">
                                      <p:cBhvr>
                                        <p:cTn id="71" dur="500"/>
                                        <p:tgtEl>
                                          <p:spTgt spid="64"/>
                                        </p:tgtEl>
                                      </p:cBhvr>
                                    </p:animEffect>
                                  </p:childTnLst>
                                </p:cTn>
                              </p:par>
                            </p:childTnLst>
                          </p:cTn>
                        </p:par>
                        <p:par>
                          <p:cTn id="72" fill="hold" nodeType="afterGroup">
                            <p:stCondLst>
                              <p:cond delay="9500"/>
                            </p:stCondLst>
                            <p:childTnLst>
                              <p:par>
                                <p:cTn id="73" presetID="42" presetClass="entr" presetSubtype="0" fill="hold"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1000"/>
                                        <p:tgtEl>
                                          <p:spTgt spid="54"/>
                                        </p:tgtEl>
                                      </p:cBhvr>
                                    </p:animEffect>
                                    <p:anim calcmode="lin" valueType="num">
                                      <p:cBhvr>
                                        <p:cTn id="76" dur="1000" fill="hold"/>
                                        <p:tgtEl>
                                          <p:spTgt spid="54"/>
                                        </p:tgtEl>
                                        <p:attrNameLst>
                                          <p:attrName>ppt_x</p:attrName>
                                        </p:attrNameLst>
                                      </p:cBhvr>
                                      <p:tavLst>
                                        <p:tav tm="0">
                                          <p:val>
                                            <p:strVal val="#ppt_x"/>
                                          </p:val>
                                        </p:tav>
                                        <p:tav tm="100000">
                                          <p:val>
                                            <p:strVal val="#ppt_x"/>
                                          </p:val>
                                        </p:tav>
                                      </p:tavLst>
                                    </p:anim>
                                    <p:anim calcmode="lin" valueType="num">
                                      <p:cBhvr>
                                        <p:cTn id="77" dur="1000" fill="hold"/>
                                        <p:tgtEl>
                                          <p:spTgt spid="54"/>
                                        </p:tgtEl>
                                        <p:attrNameLst>
                                          <p:attrName>ppt_y</p:attrName>
                                        </p:attrNameLst>
                                      </p:cBhvr>
                                      <p:tavLst>
                                        <p:tav tm="0">
                                          <p:val>
                                            <p:strVal val="#ppt_y+.1"/>
                                          </p:val>
                                        </p:tav>
                                        <p:tav tm="100000">
                                          <p:val>
                                            <p:strVal val="#ppt_y"/>
                                          </p:val>
                                        </p:tav>
                                      </p:tavLst>
                                    </p:anim>
                                  </p:childTnLst>
                                </p:cTn>
                              </p:par>
                            </p:childTnLst>
                          </p:cTn>
                        </p:par>
                        <p:par>
                          <p:cTn id="78" fill="hold" nodeType="afterGroup">
                            <p:stCondLst>
                              <p:cond delay="10500"/>
                            </p:stCondLst>
                            <p:childTnLst>
                              <p:par>
                                <p:cTn id="79" presetID="22" presetClass="entr" presetSubtype="8"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wipe(left)">
                                      <p:cBhvr>
                                        <p:cTn id="81" dur="500"/>
                                        <p:tgtEl>
                                          <p:spTgt spid="70"/>
                                        </p:tgtEl>
                                      </p:cBhvr>
                                    </p:animEffect>
                                  </p:childTnLst>
                                </p:cTn>
                              </p:par>
                            </p:childTnLst>
                          </p:cTn>
                        </p:par>
                        <p:par>
                          <p:cTn id="82" fill="hold" nodeType="afterGroup">
                            <p:stCondLst>
                              <p:cond delay="11000"/>
                            </p:stCondLst>
                            <p:childTnLst>
                              <p:par>
                                <p:cTn id="83" presetID="10" presetClass="entr" presetSubtype="0" fill="hold" grpId="0" nodeType="afterEffect">
                                  <p:stCondLst>
                                    <p:cond delay="0"/>
                                  </p:stCondLst>
                                  <p:childTnLst>
                                    <p:set>
                                      <p:cBhvr>
                                        <p:cTn id="84" dur="1" fill="hold">
                                          <p:stCondLst>
                                            <p:cond delay="0"/>
                                          </p:stCondLst>
                                        </p:cTn>
                                        <p:tgtEl>
                                          <p:spTgt spid="65"/>
                                        </p:tgtEl>
                                        <p:attrNameLst>
                                          <p:attrName>style.visibility</p:attrName>
                                        </p:attrNameLst>
                                      </p:cBhvr>
                                      <p:to>
                                        <p:strVal val="visible"/>
                                      </p:to>
                                    </p:set>
                                    <p:animEffect transition="in" filter="fade">
                                      <p:cBhvr>
                                        <p:cTn id="85" dur="500"/>
                                        <p:tgtEl>
                                          <p:spTgt spid="65"/>
                                        </p:tgtEl>
                                      </p:cBhvr>
                                    </p:animEffect>
                                  </p:childTnLst>
                                </p:cTn>
                              </p:par>
                            </p:childTnLst>
                          </p:cTn>
                        </p:par>
                        <p:par>
                          <p:cTn id="86" fill="hold" nodeType="afterGroup">
                            <p:stCondLst>
                              <p:cond delay="11500"/>
                            </p:stCondLst>
                            <p:childTnLst>
                              <p:par>
                                <p:cTn id="87" presetID="47" presetClass="entr" presetSubtype="0" fill="hold" nodeType="afterEffect">
                                  <p:stCondLst>
                                    <p:cond delay="0"/>
                                  </p:stCondLst>
                                  <p:childTnLst>
                                    <p:set>
                                      <p:cBhvr>
                                        <p:cTn id="88" dur="1" fill="hold">
                                          <p:stCondLst>
                                            <p:cond delay="0"/>
                                          </p:stCondLst>
                                        </p:cTn>
                                        <p:tgtEl>
                                          <p:spTgt spid="57"/>
                                        </p:tgtEl>
                                        <p:attrNameLst>
                                          <p:attrName>style.visibility</p:attrName>
                                        </p:attrNameLst>
                                      </p:cBhvr>
                                      <p:to>
                                        <p:strVal val="visible"/>
                                      </p:to>
                                    </p:set>
                                    <p:animEffect transition="in" filter="fade">
                                      <p:cBhvr>
                                        <p:cTn id="89" dur="1000"/>
                                        <p:tgtEl>
                                          <p:spTgt spid="57"/>
                                        </p:tgtEl>
                                      </p:cBhvr>
                                    </p:animEffect>
                                    <p:anim calcmode="lin" valueType="num">
                                      <p:cBhvr>
                                        <p:cTn id="90" dur="1000" fill="hold"/>
                                        <p:tgtEl>
                                          <p:spTgt spid="57"/>
                                        </p:tgtEl>
                                        <p:attrNameLst>
                                          <p:attrName>ppt_x</p:attrName>
                                        </p:attrNameLst>
                                      </p:cBhvr>
                                      <p:tavLst>
                                        <p:tav tm="0">
                                          <p:val>
                                            <p:strVal val="#ppt_x"/>
                                          </p:val>
                                        </p:tav>
                                        <p:tav tm="100000">
                                          <p:val>
                                            <p:strVal val="#ppt_x"/>
                                          </p:val>
                                        </p:tav>
                                      </p:tavLst>
                                    </p:anim>
                                    <p:anim calcmode="lin" valueType="num">
                                      <p:cBhvr>
                                        <p:cTn id="91" dur="1000" fill="hold"/>
                                        <p:tgtEl>
                                          <p:spTgt spid="57"/>
                                        </p:tgtEl>
                                        <p:attrNameLst>
                                          <p:attrName>ppt_y</p:attrName>
                                        </p:attrNameLst>
                                      </p:cBhvr>
                                      <p:tavLst>
                                        <p:tav tm="0">
                                          <p:val>
                                            <p:strVal val="#ppt_y-.1"/>
                                          </p:val>
                                        </p:tav>
                                        <p:tav tm="100000">
                                          <p:val>
                                            <p:strVal val="#ppt_y"/>
                                          </p:val>
                                        </p:tav>
                                      </p:tavLst>
                                    </p:anim>
                                  </p:childTnLst>
                                </p:cTn>
                              </p:par>
                            </p:childTnLst>
                          </p:cTn>
                        </p:par>
                        <p:par>
                          <p:cTn id="92" fill="hold" nodeType="afterGroup">
                            <p:stCondLst>
                              <p:cond delay="12500"/>
                            </p:stCondLst>
                            <p:childTnLst>
                              <p:par>
                                <p:cTn id="93" presetID="22" presetClass="entr" presetSubtype="8" fill="hold" grpId="0" nodeType="afterEffect">
                                  <p:stCondLst>
                                    <p:cond delay="0"/>
                                  </p:stCondLst>
                                  <p:childTnLst>
                                    <p:set>
                                      <p:cBhvr>
                                        <p:cTn id="94" dur="1" fill="hold">
                                          <p:stCondLst>
                                            <p:cond delay="0"/>
                                          </p:stCondLst>
                                        </p:cTn>
                                        <p:tgtEl>
                                          <p:spTgt spid="71"/>
                                        </p:tgtEl>
                                        <p:attrNameLst>
                                          <p:attrName>style.visibility</p:attrName>
                                        </p:attrNameLst>
                                      </p:cBhvr>
                                      <p:to>
                                        <p:strVal val="visible"/>
                                      </p:to>
                                    </p:set>
                                    <p:animEffect transition="in" filter="wipe(left)">
                                      <p:cBhvr>
                                        <p:cTn id="9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3" name="椭圆 52"/>
          <p:cNvSpPr/>
          <p:nvPr/>
        </p:nvSpPr>
        <p:spPr bwMode="auto">
          <a:xfrm>
            <a:off x="2299559" y="2049939"/>
            <a:ext cx="2736412" cy="2736056"/>
          </a:xfrm>
          <a:prstGeom prst="ellipse">
            <a:avLst/>
          </a:prstGeom>
          <a:noFill/>
          <a:ln w="12700" cap="flat" cmpd="sng" algn="ctr">
            <a:solidFill>
              <a:schemeClr val="bg1">
                <a:lumMod val="75000"/>
              </a:schemeClr>
            </a:solidFill>
            <a:prstDash val="dash"/>
          </a:ln>
          <a:effectLst/>
        </p:spPr>
        <p:txBody>
          <a:bodyPr lIns="68572" tIns="34286" rIns="68572" bIns="34286" anchor="ctr"/>
          <a:lstStyle/>
          <a:p>
            <a:pPr algn="ctr">
              <a:defRPr/>
            </a:pPr>
            <a:endParaRPr lang="zh-CN" altLang="en-US" kern="0">
              <a:solidFill>
                <a:sysClr val="window" lastClr="FFFFFF"/>
              </a:solidFill>
              <a:latin typeface="Calibri"/>
              <a:ea typeface="微软雅黑" panose="020b0503020204020204" pitchFamily="34" charset="-122"/>
            </a:endParaRPr>
          </a:p>
        </p:txBody>
      </p:sp>
      <p:sp>
        <p:nvSpPr>
          <p:cNvPr id="54" name="椭圆 53"/>
          <p:cNvSpPr/>
          <p:nvPr/>
        </p:nvSpPr>
        <p:spPr bwMode="auto">
          <a:xfrm>
            <a:off x="3936881" y="2049939"/>
            <a:ext cx="2737603" cy="2736056"/>
          </a:xfrm>
          <a:prstGeom prst="ellipse">
            <a:avLst/>
          </a:prstGeom>
          <a:noFill/>
          <a:ln w="12700" cap="flat" cmpd="sng" algn="ctr">
            <a:solidFill>
              <a:schemeClr val="bg1">
                <a:lumMod val="75000"/>
              </a:schemeClr>
            </a:solidFill>
            <a:prstDash val="dash"/>
          </a:ln>
          <a:effectLst/>
        </p:spPr>
        <p:txBody>
          <a:bodyPr lIns="68572" tIns="34286" rIns="68572" bIns="34286" anchor="ctr"/>
          <a:lstStyle/>
          <a:p>
            <a:pPr algn="ctr">
              <a:defRPr/>
            </a:pPr>
            <a:endParaRPr lang="zh-CN" altLang="en-US" kern="0">
              <a:solidFill>
                <a:sysClr val="window" lastClr="FFFFFF"/>
              </a:solidFill>
              <a:latin typeface="Calibri"/>
              <a:ea typeface="微软雅黑" panose="020b0503020204020204" pitchFamily="34" charset="-122"/>
            </a:endParaRPr>
          </a:p>
        </p:txBody>
      </p:sp>
      <p:cxnSp>
        <p:nvCxnSpPr>
          <p:cNvPr id="55" name="直接连接符 54"/>
          <p:cNvCxnSpPr>
            <a:cxnSpLocks noChangeShapeType="1"/>
          </p:cNvCxnSpPr>
          <p:nvPr/>
        </p:nvCxnSpPr>
        <p:spPr bwMode="auto">
          <a:xfrm>
            <a:off x="3050941" y="2717880"/>
            <a:ext cx="793029" cy="358173"/>
          </a:xfrm>
          <a:prstGeom prst="line">
            <a:avLst/>
          </a:prstGeom>
          <a:noFill/>
          <a:ln w="9525" algn="ctr">
            <a:solidFill>
              <a:schemeClr val="tx1">
                <a:lumMod val="75000"/>
                <a:lumOff val="25000"/>
              </a:schemeClr>
            </a:solidFill>
            <a:round/>
            <a:headEnd type="none" w="sm" len="sm"/>
            <a:tailEnd type="arrow" w="sm" len="sm"/>
          </a:ln>
        </p:spPr>
      </p:cxnSp>
      <p:cxnSp>
        <p:nvCxnSpPr>
          <p:cNvPr id="56" name="直接连接符 55"/>
          <p:cNvCxnSpPr>
            <a:cxnSpLocks noChangeShapeType="1"/>
          </p:cNvCxnSpPr>
          <p:nvPr/>
        </p:nvCxnSpPr>
        <p:spPr bwMode="auto">
          <a:xfrm>
            <a:off x="2822311" y="3335813"/>
            <a:ext cx="967646" cy="0"/>
          </a:xfrm>
          <a:prstGeom prst="line">
            <a:avLst/>
          </a:prstGeom>
          <a:noFill/>
          <a:ln w="9525" algn="ctr">
            <a:solidFill>
              <a:schemeClr val="tx1">
                <a:lumMod val="75000"/>
                <a:lumOff val="25000"/>
              </a:schemeClr>
            </a:solidFill>
            <a:round/>
            <a:headEnd type="none" w="sm" len="sm"/>
            <a:tailEnd type="arrow" w="sm" len="sm"/>
          </a:ln>
        </p:spPr>
      </p:cxnSp>
      <p:cxnSp>
        <p:nvCxnSpPr>
          <p:cNvPr id="57" name="直接连接符 56"/>
          <p:cNvCxnSpPr>
            <a:cxnSpLocks noChangeShapeType="1"/>
          </p:cNvCxnSpPr>
          <p:nvPr/>
        </p:nvCxnSpPr>
        <p:spPr bwMode="auto">
          <a:xfrm flipV="1">
            <a:off x="3050941" y="3562107"/>
            <a:ext cx="793029" cy="408311"/>
          </a:xfrm>
          <a:prstGeom prst="line">
            <a:avLst/>
          </a:prstGeom>
          <a:noFill/>
          <a:ln w="9525" algn="ctr">
            <a:solidFill>
              <a:schemeClr val="tx1">
                <a:lumMod val="75000"/>
                <a:lumOff val="25000"/>
              </a:schemeClr>
            </a:solidFill>
            <a:round/>
            <a:headEnd type="none" w="sm" len="sm"/>
            <a:tailEnd type="arrow" w="sm" len="sm"/>
          </a:ln>
        </p:spPr>
      </p:cxnSp>
      <p:cxnSp>
        <p:nvCxnSpPr>
          <p:cNvPr id="58" name="直接连接符 57"/>
          <p:cNvCxnSpPr>
            <a:cxnSpLocks noChangeShapeType="1"/>
          </p:cNvCxnSpPr>
          <p:nvPr/>
        </p:nvCxnSpPr>
        <p:spPr bwMode="auto">
          <a:xfrm flipH="1" flipV="1">
            <a:off x="5194295" y="3562106"/>
            <a:ext cx="799063" cy="398786"/>
          </a:xfrm>
          <a:prstGeom prst="line">
            <a:avLst/>
          </a:prstGeom>
          <a:noFill/>
          <a:ln w="9525" algn="ctr">
            <a:solidFill>
              <a:schemeClr val="tx1">
                <a:lumMod val="75000"/>
                <a:lumOff val="25000"/>
              </a:schemeClr>
            </a:solidFill>
            <a:round/>
            <a:headEnd type="none" w="sm" len="sm"/>
            <a:tailEnd type="arrow" w="sm" len="sm"/>
          </a:ln>
        </p:spPr>
      </p:cxnSp>
      <p:cxnSp>
        <p:nvCxnSpPr>
          <p:cNvPr id="59" name="直接连接符 58"/>
          <p:cNvCxnSpPr>
            <a:cxnSpLocks noChangeShapeType="1"/>
          </p:cNvCxnSpPr>
          <p:nvPr/>
        </p:nvCxnSpPr>
        <p:spPr bwMode="auto">
          <a:xfrm flipH="1">
            <a:off x="5194296" y="3333432"/>
            <a:ext cx="1020547" cy="0"/>
          </a:xfrm>
          <a:prstGeom prst="line">
            <a:avLst/>
          </a:prstGeom>
          <a:noFill/>
          <a:ln w="9525" algn="ctr">
            <a:solidFill>
              <a:schemeClr val="tx1">
                <a:lumMod val="75000"/>
                <a:lumOff val="25000"/>
              </a:schemeClr>
            </a:solidFill>
            <a:round/>
            <a:headEnd type="none" w="sm" len="sm"/>
            <a:tailEnd type="arrow" w="sm" len="sm"/>
          </a:ln>
        </p:spPr>
      </p:cxnSp>
      <p:cxnSp>
        <p:nvCxnSpPr>
          <p:cNvPr id="60" name="直接连接符 59"/>
          <p:cNvCxnSpPr>
            <a:cxnSpLocks noChangeShapeType="1"/>
          </p:cNvCxnSpPr>
          <p:nvPr/>
        </p:nvCxnSpPr>
        <p:spPr bwMode="auto">
          <a:xfrm flipH="1">
            <a:off x="5194295" y="2717880"/>
            <a:ext cx="799063" cy="358173"/>
          </a:xfrm>
          <a:prstGeom prst="line">
            <a:avLst/>
          </a:prstGeom>
          <a:noFill/>
          <a:ln w="9525" algn="ctr">
            <a:solidFill>
              <a:schemeClr val="tx1">
                <a:lumMod val="75000"/>
                <a:lumOff val="25000"/>
              </a:schemeClr>
            </a:solidFill>
            <a:round/>
            <a:headEnd type="none" w="sm" len="sm"/>
            <a:tailEnd type="arrow" w="sm" len="sm"/>
          </a:ln>
        </p:spPr>
      </p:cxnSp>
      <p:grpSp>
        <p:nvGrpSpPr>
          <p:cNvPr id="61" name="组合 60"/>
          <p:cNvGrpSpPr/>
          <p:nvPr/>
        </p:nvGrpSpPr>
        <p:grpSpPr>
          <a:xfrm>
            <a:off x="2240142" y="2049917"/>
            <a:ext cx="889266" cy="889151"/>
            <a:chOff x="1827622" y="1343919"/>
            <a:chExt cx="2304000" cy="2304000"/>
          </a:xfrm>
        </p:grpSpPr>
        <p:sp>
          <p:nvSpPr>
            <p:cNvPr id="62" name="椭圆 6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520700" dist="508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22E6E"/>
                </a:solidFill>
              </a:endParaRPr>
            </a:p>
          </p:txBody>
        </p:sp>
        <p:sp>
          <p:nvSpPr>
            <p:cNvPr id="63" name="椭圆 6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smtClean="0">
                  <a:solidFill>
                    <a:srgbClr val="022E6E"/>
                  </a:solidFill>
                  <a:latin typeface="DIN Mittelschrift Std" pitchFamily="50" charset="0"/>
                  <a:ea typeface="微软雅黑" panose="020b0503020204020204" pitchFamily="34" charset="-122"/>
                </a:rPr>
                <a:t>添加内容</a:t>
              </a:r>
              <a:endParaRPr lang="zh-CN" altLang="en-US">
                <a:solidFill>
                  <a:srgbClr val="022E6E"/>
                </a:solidFill>
                <a:latin typeface="DIN Mittelschrift Std" pitchFamily="50" charset="0"/>
                <a:ea typeface="微软雅黑" panose="020b0503020204020204" pitchFamily="34" charset="-122"/>
              </a:endParaRPr>
            </a:p>
          </p:txBody>
        </p:sp>
      </p:grpSp>
      <p:grpSp>
        <p:nvGrpSpPr>
          <p:cNvPr id="64" name="组合 63"/>
          <p:cNvGrpSpPr/>
          <p:nvPr/>
        </p:nvGrpSpPr>
        <p:grpSpPr>
          <a:xfrm>
            <a:off x="1907319" y="2907041"/>
            <a:ext cx="889266" cy="889151"/>
            <a:chOff x="1827622" y="1343919"/>
            <a:chExt cx="2304000" cy="2304000"/>
          </a:xfrm>
        </p:grpSpPr>
        <p:sp>
          <p:nvSpPr>
            <p:cNvPr id="65" name="椭圆 64"/>
            <p:cNvSpPr/>
            <p:nvPr/>
          </p:nvSpPr>
          <p:spPr>
            <a:xfrm>
              <a:off x="1827622" y="1343919"/>
              <a:ext cx="2304000" cy="2304000"/>
            </a:xfrm>
            <a:prstGeom prst="ellipse">
              <a:avLst/>
            </a:prstGeom>
            <a:solidFill>
              <a:srgbClr val="022E6E">
                <a:alpha val="34000"/>
              </a:srgbClr>
            </a:solidFill>
            <a:ln w="12700">
              <a:noFill/>
            </a:ln>
            <a:effectLst>
              <a:outerShdw blurRad="520700" dist="508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66" name="椭圆 65"/>
            <p:cNvSpPr/>
            <p:nvPr/>
          </p:nvSpPr>
          <p:spPr>
            <a:xfrm>
              <a:off x="1877481" y="1393778"/>
              <a:ext cx="2204282" cy="2204282"/>
            </a:xfrm>
            <a:prstGeom prst="ellipse">
              <a:avLst/>
            </a:prstGeom>
            <a:solidFill>
              <a:srgbClr val="022E6E"/>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DIN Mittelschrift Std" pitchFamily="50" charset="0"/>
                  <a:ea typeface="微软雅黑" panose="020b0503020204020204" pitchFamily="34" charset="-122"/>
                </a:rPr>
                <a:t>添加内容</a:t>
              </a:r>
              <a:endParaRPr lang="zh-CN" altLang="en-US">
                <a:solidFill>
                  <a:schemeClr val="bg1"/>
                </a:solidFill>
                <a:latin typeface="DIN Mittelschrift Std" pitchFamily="50" charset="0"/>
                <a:ea typeface="微软雅黑" panose="020b0503020204020204" pitchFamily="34" charset="-122"/>
              </a:endParaRPr>
            </a:p>
          </p:txBody>
        </p:sp>
      </p:grpSp>
      <p:grpSp>
        <p:nvGrpSpPr>
          <p:cNvPr id="68" name="组合 67"/>
          <p:cNvGrpSpPr/>
          <p:nvPr/>
        </p:nvGrpSpPr>
        <p:grpSpPr>
          <a:xfrm>
            <a:off x="2212159" y="3770008"/>
            <a:ext cx="889266" cy="889151"/>
            <a:chOff x="1827622" y="1343919"/>
            <a:chExt cx="2304000" cy="2304000"/>
          </a:xfrm>
        </p:grpSpPr>
        <p:sp>
          <p:nvSpPr>
            <p:cNvPr id="69" name="椭圆 68"/>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520700" dist="508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22E6E"/>
                </a:solidFill>
              </a:endParaRPr>
            </a:p>
          </p:txBody>
        </p:sp>
        <p:sp>
          <p:nvSpPr>
            <p:cNvPr id="70" name="椭圆 69"/>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022E6E"/>
                  </a:solidFill>
                  <a:latin typeface="DIN Mittelschrift Std" pitchFamily="50" charset="0"/>
                  <a:ea typeface="微软雅黑" panose="020b0503020204020204" pitchFamily="34" charset="-122"/>
                </a:rPr>
                <a:t>添加内容</a:t>
              </a:r>
              <a:endParaRPr lang="zh-CN" altLang="en-US">
                <a:solidFill>
                  <a:srgbClr val="022E6E"/>
                </a:solidFill>
                <a:latin typeface="DIN Mittelschrift Std" pitchFamily="50" charset="0"/>
                <a:ea typeface="微软雅黑" panose="020b0503020204020204" pitchFamily="34" charset="-122"/>
              </a:endParaRPr>
            </a:p>
          </p:txBody>
        </p:sp>
      </p:grpSp>
      <p:grpSp>
        <p:nvGrpSpPr>
          <p:cNvPr id="71" name="组合 70"/>
          <p:cNvGrpSpPr/>
          <p:nvPr/>
        </p:nvGrpSpPr>
        <p:grpSpPr>
          <a:xfrm>
            <a:off x="5882738" y="2049917"/>
            <a:ext cx="889266" cy="889151"/>
            <a:chOff x="1827622" y="1343919"/>
            <a:chExt cx="2304000" cy="2304000"/>
          </a:xfrm>
        </p:grpSpPr>
        <p:sp>
          <p:nvSpPr>
            <p:cNvPr id="72" name="椭圆 71"/>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520700" dist="508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22E6E"/>
                </a:solidFill>
              </a:endParaRPr>
            </a:p>
          </p:txBody>
        </p:sp>
        <p:sp>
          <p:nvSpPr>
            <p:cNvPr id="73" name="椭圆 72"/>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022E6E"/>
                  </a:solidFill>
                  <a:latin typeface="DIN Mittelschrift Std" pitchFamily="50" charset="0"/>
                  <a:ea typeface="微软雅黑" panose="020b0503020204020204" pitchFamily="34" charset="-122"/>
                </a:rPr>
                <a:t>添加内容</a:t>
              </a:r>
              <a:endParaRPr lang="zh-CN" altLang="en-US">
                <a:solidFill>
                  <a:srgbClr val="022E6E"/>
                </a:solidFill>
                <a:latin typeface="DIN Mittelschrift Std" pitchFamily="50" charset="0"/>
                <a:ea typeface="微软雅黑" panose="020b0503020204020204" pitchFamily="34" charset="-122"/>
              </a:endParaRPr>
            </a:p>
          </p:txBody>
        </p:sp>
      </p:grpSp>
      <p:grpSp>
        <p:nvGrpSpPr>
          <p:cNvPr id="74" name="组合 73"/>
          <p:cNvGrpSpPr/>
          <p:nvPr/>
        </p:nvGrpSpPr>
        <p:grpSpPr>
          <a:xfrm>
            <a:off x="6221515" y="2907041"/>
            <a:ext cx="889266" cy="889151"/>
            <a:chOff x="1827621" y="1343920"/>
            <a:chExt cx="2304001" cy="2304001"/>
          </a:xfrm>
        </p:grpSpPr>
        <p:sp>
          <p:nvSpPr>
            <p:cNvPr id="75" name="椭圆 74"/>
            <p:cNvSpPr/>
            <p:nvPr/>
          </p:nvSpPr>
          <p:spPr>
            <a:xfrm>
              <a:off x="1827621" y="1343920"/>
              <a:ext cx="2304001" cy="2304001"/>
            </a:xfrm>
            <a:prstGeom prst="ellipse">
              <a:avLst/>
            </a:prstGeom>
            <a:solidFill>
              <a:srgbClr val="022E6E">
                <a:alpha val="70000"/>
              </a:srgbClr>
            </a:solidFill>
            <a:ln w="12700">
              <a:noFill/>
            </a:ln>
            <a:effectLst>
              <a:outerShdw blurRad="520700" dist="508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76" name="椭圆 75"/>
            <p:cNvSpPr/>
            <p:nvPr/>
          </p:nvSpPr>
          <p:spPr>
            <a:xfrm>
              <a:off x="1877481" y="1393778"/>
              <a:ext cx="2204282" cy="2204282"/>
            </a:xfrm>
            <a:prstGeom prst="ellipse">
              <a:avLst/>
            </a:prstGeom>
            <a:solidFill>
              <a:srgbClr val="022E6E"/>
            </a:solidFill>
            <a:ln w="12700">
              <a:solidFill>
                <a:srgbClr val="022E6E"/>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chemeClr val="bg1"/>
                  </a:solidFill>
                  <a:latin typeface="DIN Mittelschrift Std" pitchFamily="50" charset="0"/>
                  <a:ea typeface="微软雅黑" panose="020b0503020204020204" pitchFamily="34" charset="-122"/>
                </a:rPr>
                <a:t>添加内容</a:t>
              </a:r>
              <a:endParaRPr lang="zh-CN" altLang="en-US">
                <a:solidFill>
                  <a:schemeClr val="bg1"/>
                </a:solidFill>
                <a:latin typeface="DIN Mittelschrift Std" pitchFamily="50" charset="0"/>
                <a:ea typeface="微软雅黑" panose="020b0503020204020204" pitchFamily="34" charset="-122"/>
              </a:endParaRPr>
            </a:p>
          </p:txBody>
        </p:sp>
      </p:grpSp>
      <p:grpSp>
        <p:nvGrpSpPr>
          <p:cNvPr id="77" name="组合 76"/>
          <p:cNvGrpSpPr/>
          <p:nvPr/>
        </p:nvGrpSpPr>
        <p:grpSpPr>
          <a:xfrm>
            <a:off x="5920248" y="3770008"/>
            <a:ext cx="889266" cy="889151"/>
            <a:chOff x="1827622" y="1343919"/>
            <a:chExt cx="2304000" cy="2304000"/>
          </a:xfrm>
        </p:grpSpPr>
        <p:sp>
          <p:nvSpPr>
            <p:cNvPr id="78" name="椭圆 77"/>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520700" dist="508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solidFill>
                  <a:srgbClr val="022E6E"/>
                </a:solidFill>
              </a:endParaRPr>
            </a:p>
          </p:txBody>
        </p:sp>
        <p:sp>
          <p:nvSpPr>
            <p:cNvPr id="79" name="椭圆 78"/>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lgn="ctr"/>
              <a:r>
                <a:rPr lang="zh-CN" altLang="en-US">
                  <a:solidFill>
                    <a:srgbClr val="022E6E"/>
                  </a:solidFill>
                  <a:latin typeface="DIN Mittelschrift Std" pitchFamily="50" charset="0"/>
                  <a:ea typeface="微软雅黑" panose="020b0503020204020204" pitchFamily="34" charset="-122"/>
                </a:rPr>
                <a:t>添加内容</a:t>
              </a:r>
              <a:endParaRPr lang="zh-CN" altLang="en-US">
                <a:solidFill>
                  <a:srgbClr val="022E6E"/>
                </a:solidFill>
                <a:latin typeface="DIN Mittelschrift Std" pitchFamily="50" charset="0"/>
                <a:ea typeface="微软雅黑" panose="020b0503020204020204" pitchFamily="34" charset="-122"/>
              </a:endParaRPr>
            </a:p>
          </p:txBody>
        </p:sp>
      </p:grpSp>
      <p:sp>
        <p:nvSpPr>
          <p:cNvPr id="80" name="TextBox 79"/>
          <p:cNvSpPr txBox="1"/>
          <p:nvPr/>
        </p:nvSpPr>
        <p:spPr>
          <a:xfrm>
            <a:off x="1547664" y="987574"/>
            <a:ext cx="6407969" cy="667995"/>
          </a:xfrm>
          <a:prstGeom prst="rect">
            <a:avLst/>
          </a:prstGeom>
          <a:noFill/>
        </p:spPr>
        <p:txBody>
          <a:bodyPr wrap="square" lIns="68572" tIns="34286" rIns="68572" bIns="34286" rtlCol="0">
            <a:spAutoFit/>
          </a:bodyPr>
          <a:lstStyle/>
          <a:p>
            <a:pPr>
              <a:lnSpc>
                <a:spcPct val="150000"/>
              </a:lnSpc>
            </a:pPr>
            <a:r>
              <a:rPr lang="zh-CN" altLang="en-US" sz="900">
                <a:latin typeface="微软雅黑" panose="020b0503020204020204" pitchFamily="34" charset="-122"/>
                <a:ea typeface="微软雅黑" panose="020b0503020204020204" pitchFamily="34" charset="-122"/>
              </a:rPr>
              <a:t>基本领导技能主要包括以下内容：从经验中学习，沟通，倾听，果断，提供建设性反馈，对有效的压力管理的指导；构建技术方面的任职能力，与上级构建良好的关系，与同事构建良好的关系，设置目标，惩罚，召开会议。而发挥领导力的最有效途径，就是领导者以身作则。“身教”往往比“言传”更为有效，领导者要一贯坚持以身作则。</a:t>
            </a:r>
            <a:endParaRPr lang="zh-CN" altLang="en-US" sz="900">
              <a:latin typeface="微软雅黑" panose="020b0503020204020204" pitchFamily="34" charset="-122"/>
              <a:ea typeface="微软雅黑" panose="020b0503020204020204" pitchFamily="34" charset="-122"/>
            </a:endParaRPr>
          </a:p>
        </p:txBody>
      </p:sp>
      <p:grpSp>
        <p:nvGrpSpPr>
          <p:cNvPr id="81" name="组合 80"/>
          <p:cNvGrpSpPr/>
          <p:nvPr/>
        </p:nvGrpSpPr>
        <p:grpSpPr>
          <a:xfrm>
            <a:off x="3577457" y="2407834"/>
            <a:ext cx="1728225" cy="1728000"/>
            <a:chOff x="5552840" y="2967864"/>
            <a:chExt cx="2585737" cy="2661333"/>
          </a:xfrm>
        </p:grpSpPr>
        <p:grpSp>
          <p:nvGrpSpPr>
            <p:cNvPr id="82" name="组合 81"/>
            <p:cNvGrpSpPr/>
            <p:nvPr/>
          </p:nvGrpSpPr>
          <p:grpSpPr>
            <a:xfrm>
              <a:off x="5552840" y="2967864"/>
              <a:ext cx="2585737" cy="2661333"/>
              <a:chOff x="1827622" y="1343919"/>
              <a:chExt cx="2304000" cy="2304000"/>
            </a:xfrm>
          </p:grpSpPr>
          <p:sp>
            <p:nvSpPr>
              <p:cNvPr id="84" name="椭圆 83"/>
              <p:cNvSpPr/>
              <p:nvPr/>
            </p:nvSpPr>
            <p:spPr>
              <a:xfrm>
                <a:off x="1827622" y="1343919"/>
                <a:ext cx="2304000" cy="2304000"/>
              </a:xfrm>
              <a:prstGeom prst="ellipse">
                <a:avLst/>
              </a:prstGeom>
              <a:gradFill flip="none" rotWithShape="1">
                <a:gsLst>
                  <a:gs pos="100000">
                    <a:schemeClr val="bg1">
                      <a:lumMod val="85000"/>
                    </a:schemeClr>
                  </a:gs>
                  <a:gs pos="0">
                    <a:schemeClr val="bg1"/>
                  </a:gs>
                </a:gsLst>
                <a:path path="circle">
                  <a:fillToRect l="100000" b="100000"/>
                </a:path>
                <a:tileRect t="-100000" r="-100000"/>
              </a:gradFill>
              <a:ln w="12700">
                <a:noFill/>
              </a:ln>
              <a:effectLst>
                <a:outerShdw blurRad="635000" dist="762000" dir="7800000" sx="88000" sy="88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1877481" y="1393778"/>
                <a:ext cx="2204282" cy="2204282"/>
              </a:xfrm>
              <a:prstGeom prst="ellipse">
                <a:avLst/>
              </a:prstGeom>
              <a:gradFill flip="none" rotWithShape="1">
                <a:gsLst>
                  <a:gs pos="0">
                    <a:schemeClr val="bg1">
                      <a:lumMod val="85000"/>
                    </a:schemeClr>
                  </a:gs>
                  <a:gs pos="100000">
                    <a:srgbClr val="FEFEFE"/>
                  </a:gs>
                </a:gsLst>
                <a:path path="circle">
                  <a:fillToRect l="100000" b="100000"/>
                </a:path>
                <a:tileRect t="-100000" r="-100000"/>
              </a:gra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椭圆 82"/>
            <p:cNvSpPr/>
            <p:nvPr/>
          </p:nvSpPr>
          <p:spPr>
            <a:xfrm>
              <a:off x="5921843" y="3397341"/>
              <a:ext cx="1824046" cy="1877374"/>
            </a:xfrm>
            <a:prstGeom prst="ellipse">
              <a:avLst/>
            </a:prstGeom>
            <a:solidFill>
              <a:srgbClr val="022E6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51846" rIns="0" bIns="51846" rtlCol="0" anchor="ctr"/>
            <a:lstStyle/>
            <a:p>
              <a:pPr algn="ctr"/>
              <a:r>
                <a:rPr lang="zh-CN" altLang="en-US" sz="2400">
                  <a:solidFill>
                    <a:schemeClr val="bg1"/>
                  </a:solidFill>
                  <a:latin typeface="DIN Mittelschrift Std" pitchFamily="50" charset="0"/>
                  <a:ea typeface="微软雅黑" panose="020b0503020204020204" pitchFamily="34" charset="-122"/>
                </a:rPr>
                <a:t>核心工作</a:t>
              </a:r>
              <a:endParaRPr lang="zh-CN" altLang="en-US" sz="2400">
                <a:solidFill>
                  <a:schemeClr val="bg1"/>
                </a:solidFill>
                <a:latin typeface="DIN Mittelschrift Std" pitchFamily="50" charset="0"/>
                <a:ea typeface="微软雅黑" panose="020b0503020204020204" pitchFamily="34" charset="-122"/>
              </a:endParaRPr>
            </a:p>
          </p:txBody>
        </p:sp>
      </p:grpSp>
      <p:sp>
        <p:nvSpPr>
          <p:cNvPr id="86" name="TextBox 85"/>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nodeType="afterGroup">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Effect transition="in" filter="barn(outVertical)">
                                      <p:cBhvr>
                                        <p:cTn id="11" dur="500"/>
                                        <p:tgtEl>
                                          <p:spTgt spid="80"/>
                                        </p:tgtEl>
                                      </p:cBhvr>
                                    </p:animEffect>
                                  </p:childTnLst>
                                </p:cTn>
                              </p:par>
                            </p:childTnLst>
                          </p:cTn>
                        </p:par>
                        <p:par>
                          <p:cTn id="12" fill="hold" nodeType="afterGroup">
                            <p:stCondLst>
                              <p:cond delay="1000"/>
                            </p:stCondLst>
                            <p:childTnLst>
                              <p:par>
                                <p:cTn id="13" presetID="23" presetClass="entr" presetSubtype="288" fill="hold" nodeType="afterEffect">
                                  <p:stCondLst>
                                    <p:cond delay="0"/>
                                  </p:stCondLst>
                                  <p:childTnLst>
                                    <p:set>
                                      <p:cBhvr>
                                        <p:cTn id="14" dur="1" fill="hold">
                                          <p:stCondLst>
                                            <p:cond delay="0"/>
                                          </p:stCondLst>
                                        </p:cTn>
                                        <p:tgtEl>
                                          <p:spTgt spid="81"/>
                                        </p:tgtEl>
                                        <p:attrNameLst>
                                          <p:attrName>style.visibility</p:attrName>
                                        </p:attrNameLst>
                                      </p:cBhvr>
                                      <p:to>
                                        <p:strVal val="visible"/>
                                      </p:to>
                                    </p:set>
                                    <p:anim calcmode="lin" valueType="num">
                                      <p:cBhvr>
                                        <p:cTn id="15" dur="500" fill="hold"/>
                                        <p:tgtEl>
                                          <p:spTgt spid="81"/>
                                        </p:tgtEl>
                                        <p:attrNameLst>
                                          <p:attrName>ppt_w</p:attrName>
                                        </p:attrNameLst>
                                      </p:cBhvr>
                                      <p:tavLst>
                                        <p:tav tm="0">
                                          <p:val>
                                            <p:strVal val="4/3*#ppt_w"/>
                                          </p:val>
                                        </p:tav>
                                        <p:tav tm="100000">
                                          <p:val>
                                            <p:strVal val="#ppt_w"/>
                                          </p:val>
                                        </p:tav>
                                      </p:tavLst>
                                    </p:anim>
                                    <p:anim calcmode="lin" valueType="num">
                                      <p:cBhvr>
                                        <p:cTn id="16" dur="500" fill="hold"/>
                                        <p:tgtEl>
                                          <p:spTgt spid="81"/>
                                        </p:tgtEl>
                                        <p:attrNameLst>
                                          <p:attrName>ppt_h</p:attrName>
                                        </p:attrNameLst>
                                      </p:cBhvr>
                                      <p:tavLst>
                                        <p:tav tm="0">
                                          <p:val>
                                            <p:strVal val="4/3*#ppt_h"/>
                                          </p:val>
                                        </p:tav>
                                        <p:tav tm="100000">
                                          <p:val>
                                            <p:strVal val="#ppt_h"/>
                                          </p:val>
                                        </p:tav>
                                      </p:tavLst>
                                    </p:anim>
                                  </p:childTnLst>
                                </p:cTn>
                              </p:par>
                            </p:childTnLst>
                          </p:cTn>
                        </p:par>
                        <p:par>
                          <p:cTn id="17" fill="hold" nodeType="afterGroup">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wipe(left)">
                                      <p:cBhvr>
                                        <p:cTn id="20" dur="500"/>
                                        <p:tgtEl>
                                          <p:spTgt spid="54"/>
                                        </p:tgtEl>
                                      </p:cBhvr>
                                    </p:animEffect>
                                  </p:childTnLst>
                                </p:cTn>
                              </p:par>
                              <p:par>
                                <p:cTn id="21" presetID="22" presetClass="entr" presetSubtype="2" fill="hold" grpId="0" nodeType="with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right)">
                                      <p:cBhvr>
                                        <p:cTn id="23" dur="500"/>
                                        <p:tgtEl>
                                          <p:spTgt spid="53"/>
                                        </p:tgtEl>
                                      </p:cBhvr>
                                    </p:animEffect>
                                  </p:childTnLst>
                                </p:cTn>
                              </p:par>
                            </p:childTnLst>
                          </p:cTn>
                        </p:par>
                        <p:par>
                          <p:cTn id="24" fill="hold" nodeType="afterGroup">
                            <p:stCondLst>
                              <p:cond delay="2000"/>
                            </p:stCondLst>
                            <p:childTnLst>
                              <p:par>
                                <p:cTn id="25" presetID="52" presetClass="entr" presetSubtype="0" fill="hold" nodeType="afterEffect">
                                  <p:stCondLst>
                                    <p:cond delay="0"/>
                                  </p:stCondLst>
                                  <p:childTnLst>
                                    <p:set>
                                      <p:cBhvr>
                                        <p:cTn id="26" dur="1" fill="hold">
                                          <p:stCondLst>
                                            <p:cond delay="0"/>
                                          </p:stCondLst>
                                        </p:cTn>
                                        <p:tgtEl>
                                          <p:spTgt spid="61"/>
                                        </p:tgtEl>
                                        <p:attrNameLst>
                                          <p:attrName>style.visibility</p:attrName>
                                        </p:attrNameLst>
                                      </p:cBhvr>
                                      <p:to>
                                        <p:strVal val="visible"/>
                                      </p:to>
                                    </p:set>
                                    <p:animScale>
                                      <p:cBhvr>
                                        <p:cTn id="27" dur="1000" decel="50000" fill="hold">
                                          <p:stCondLst>
                                            <p:cond delay="0"/>
                                          </p:stCondLst>
                                        </p:cTn>
                                        <p:tgtEl>
                                          <p:spTgt spid="6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8" dur="1000" decel="50000" fill="hold">
                                          <p:stCondLst>
                                            <p:cond delay="0"/>
                                          </p:stCondLst>
                                        </p:cTn>
                                        <p:tgtEl>
                                          <p:spTgt spid="61"/>
                                        </p:tgtEl>
                                        <p:attrNameLst>
                                          <p:attrName>ppt_x</p:attrName>
                                          <p:attrName>ppt_y</p:attrName>
                                        </p:attrNameLst>
                                      </p:cBhvr>
                                    </p:animMotion>
                                    <p:animEffect transition="in" filter="fade">
                                      <p:cBhvr>
                                        <p:cTn id="29" dur="1000"/>
                                        <p:tgtEl>
                                          <p:spTgt spid="61"/>
                                        </p:tgtEl>
                                      </p:cBhvr>
                                    </p:animEffect>
                                  </p:childTnLst>
                                </p:cTn>
                              </p:par>
                              <p:par>
                                <p:cTn id="30" presetID="52" presetClass="entr" presetSubtype="0" fill="hold" nodeType="withEffect">
                                  <p:stCondLst>
                                    <p:cond delay="200"/>
                                  </p:stCondLst>
                                  <p:childTnLst>
                                    <p:set>
                                      <p:cBhvr>
                                        <p:cTn id="31" dur="1" fill="hold">
                                          <p:stCondLst>
                                            <p:cond delay="0"/>
                                          </p:stCondLst>
                                        </p:cTn>
                                        <p:tgtEl>
                                          <p:spTgt spid="71"/>
                                        </p:tgtEl>
                                        <p:attrNameLst>
                                          <p:attrName>style.visibility</p:attrName>
                                        </p:attrNameLst>
                                      </p:cBhvr>
                                      <p:to>
                                        <p:strVal val="visible"/>
                                      </p:to>
                                    </p:set>
                                    <p:animScale>
                                      <p:cBhvr>
                                        <p:cTn id="32"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3" dur="1000" decel="50000" fill="hold">
                                          <p:stCondLst>
                                            <p:cond delay="0"/>
                                          </p:stCondLst>
                                        </p:cTn>
                                        <p:tgtEl>
                                          <p:spTgt spid="71"/>
                                        </p:tgtEl>
                                        <p:attrNameLst>
                                          <p:attrName>ppt_x</p:attrName>
                                          <p:attrName>ppt_y</p:attrName>
                                        </p:attrNameLst>
                                      </p:cBhvr>
                                    </p:animMotion>
                                    <p:animEffect transition="in" filter="fade">
                                      <p:cBhvr>
                                        <p:cTn id="34" dur="1000"/>
                                        <p:tgtEl>
                                          <p:spTgt spid="71"/>
                                        </p:tgtEl>
                                      </p:cBhvr>
                                    </p:animEffect>
                                  </p:childTnLst>
                                </p:cTn>
                              </p:par>
                              <p:par>
                                <p:cTn id="35" presetID="52" presetClass="entr" presetSubtype="0" fill="hold" nodeType="withEffect">
                                  <p:stCondLst>
                                    <p:cond delay="400"/>
                                  </p:stCondLst>
                                  <p:childTnLst>
                                    <p:set>
                                      <p:cBhvr>
                                        <p:cTn id="36" dur="1" fill="hold">
                                          <p:stCondLst>
                                            <p:cond delay="0"/>
                                          </p:stCondLst>
                                        </p:cTn>
                                        <p:tgtEl>
                                          <p:spTgt spid="64"/>
                                        </p:tgtEl>
                                        <p:attrNameLst>
                                          <p:attrName>style.visibility</p:attrName>
                                        </p:attrNameLst>
                                      </p:cBhvr>
                                      <p:to>
                                        <p:strVal val="visible"/>
                                      </p:to>
                                    </p:set>
                                    <p:animScale>
                                      <p:cBhvr>
                                        <p:cTn id="37" dur="1000" decel="50000" fill="hold">
                                          <p:stCondLst>
                                            <p:cond delay="0"/>
                                          </p:stCondLst>
                                        </p:cTn>
                                        <p:tgtEl>
                                          <p:spTgt spid="6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8" dur="1000" decel="50000" fill="hold">
                                          <p:stCondLst>
                                            <p:cond delay="0"/>
                                          </p:stCondLst>
                                        </p:cTn>
                                        <p:tgtEl>
                                          <p:spTgt spid="64"/>
                                        </p:tgtEl>
                                        <p:attrNameLst>
                                          <p:attrName>ppt_x</p:attrName>
                                          <p:attrName>ppt_y</p:attrName>
                                        </p:attrNameLst>
                                      </p:cBhvr>
                                    </p:animMotion>
                                    <p:animEffect transition="in" filter="fade">
                                      <p:cBhvr>
                                        <p:cTn id="39" dur="1000"/>
                                        <p:tgtEl>
                                          <p:spTgt spid="64"/>
                                        </p:tgtEl>
                                      </p:cBhvr>
                                    </p:animEffect>
                                  </p:childTnLst>
                                </p:cTn>
                              </p:par>
                              <p:par>
                                <p:cTn id="40" presetID="52" presetClass="entr" presetSubtype="0" fill="hold" nodeType="withEffect">
                                  <p:stCondLst>
                                    <p:cond delay="600"/>
                                  </p:stCondLst>
                                  <p:childTnLst>
                                    <p:set>
                                      <p:cBhvr>
                                        <p:cTn id="41" dur="1" fill="hold">
                                          <p:stCondLst>
                                            <p:cond delay="0"/>
                                          </p:stCondLst>
                                        </p:cTn>
                                        <p:tgtEl>
                                          <p:spTgt spid="74"/>
                                        </p:tgtEl>
                                        <p:attrNameLst>
                                          <p:attrName>style.visibility</p:attrName>
                                        </p:attrNameLst>
                                      </p:cBhvr>
                                      <p:to>
                                        <p:strVal val="visible"/>
                                      </p:to>
                                    </p:set>
                                    <p:animScale>
                                      <p:cBhvr>
                                        <p:cTn id="42" dur="1000" decel="50000" fill="hold">
                                          <p:stCondLst>
                                            <p:cond delay="0"/>
                                          </p:stCondLst>
                                        </p:cTn>
                                        <p:tgtEl>
                                          <p:spTgt spid="74"/>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3" dur="1000" decel="50000" fill="hold">
                                          <p:stCondLst>
                                            <p:cond delay="0"/>
                                          </p:stCondLst>
                                        </p:cTn>
                                        <p:tgtEl>
                                          <p:spTgt spid="74"/>
                                        </p:tgtEl>
                                        <p:attrNameLst>
                                          <p:attrName>ppt_x</p:attrName>
                                          <p:attrName>ppt_y</p:attrName>
                                        </p:attrNameLst>
                                      </p:cBhvr>
                                    </p:animMotion>
                                    <p:animEffect transition="in" filter="fade">
                                      <p:cBhvr>
                                        <p:cTn id="44" dur="1000"/>
                                        <p:tgtEl>
                                          <p:spTgt spid="74"/>
                                        </p:tgtEl>
                                      </p:cBhvr>
                                    </p:animEffect>
                                  </p:childTnLst>
                                </p:cTn>
                              </p:par>
                              <p:par>
                                <p:cTn id="45" presetID="52" presetClass="entr" presetSubtype="0" fill="hold" nodeType="withEffect">
                                  <p:stCondLst>
                                    <p:cond delay="800"/>
                                  </p:stCondLst>
                                  <p:childTnLst>
                                    <p:set>
                                      <p:cBhvr>
                                        <p:cTn id="46" dur="1" fill="hold">
                                          <p:stCondLst>
                                            <p:cond delay="0"/>
                                          </p:stCondLst>
                                        </p:cTn>
                                        <p:tgtEl>
                                          <p:spTgt spid="68"/>
                                        </p:tgtEl>
                                        <p:attrNameLst>
                                          <p:attrName>style.visibility</p:attrName>
                                        </p:attrNameLst>
                                      </p:cBhvr>
                                      <p:to>
                                        <p:strVal val="visible"/>
                                      </p:to>
                                    </p:set>
                                    <p:animScale>
                                      <p:cBhvr>
                                        <p:cTn id="47"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48" dur="1000" decel="50000" fill="hold">
                                          <p:stCondLst>
                                            <p:cond delay="0"/>
                                          </p:stCondLst>
                                        </p:cTn>
                                        <p:tgtEl>
                                          <p:spTgt spid="68"/>
                                        </p:tgtEl>
                                        <p:attrNameLst>
                                          <p:attrName>ppt_x</p:attrName>
                                          <p:attrName>ppt_y</p:attrName>
                                        </p:attrNameLst>
                                      </p:cBhvr>
                                    </p:animMotion>
                                    <p:animEffect transition="in" filter="fade">
                                      <p:cBhvr>
                                        <p:cTn id="49" dur="1000"/>
                                        <p:tgtEl>
                                          <p:spTgt spid="68"/>
                                        </p:tgtEl>
                                      </p:cBhvr>
                                    </p:animEffect>
                                  </p:childTnLst>
                                </p:cTn>
                              </p:par>
                              <p:par>
                                <p:cTn id="50" presetID="52" presetClass="entr" presetSubtype="0" fill="hold" nodeType="withEffect">
                                  <p:stCondLst>
                                    <p:cond delay="1000"/>
                                  </p:stCondLst>
                                  <p:childTnLst>
                                    <p:set>
                                      <p:cBhvr>
                                        <p:cTn id="51" dur="1" fill="hold">
                                          <p:stCondLst>
                                            <p:cond delay="0"/>
                                          </p:stCondLst>
                                        </p:cTn>
                                        <p:tgtEl>
                                          <p:spTgt spid="77"/>
                                        </p:tgtEl>
                                        <p:attrNameLst>
                                          <p:attrName>style.visibility</p:attrName>
                                        </p:attrNameLst>
                                      </p:cBhvr>
                                      <p:to>
                                        <p:strVal val="visible"/>
                                      </p:to>
                                    </p:set>
                                    <p:animScale>
                                      <p:cBhvr>
                                        <p:cTn id="52" dur="1000" decel="50000" fill="hold">
                                          <p:stCondLst>
                                            <p:cond delay="0"/>
                                          </p:stCondLst>
                                        </p:cTn>
                                        <p:tgtEl>
                                          <p:spTgt spid="7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53" dur="1000" decel="50000" fill="hold">
                                          <p:stCondLst>
                                            <p:cond delay="0"/>
                                          </p:stCondLst>
                                        </p:cTn>
                                        <p:tgtEl>
                                          <p:spTgt spid="77"/>
                                        </p:tgtEl>
                                        <p:attrNameLst>
                                          <p:attrName>ppt_x</p:attrName>
                                          <p:attrName>ppt_y</p:attrName>
                                        </p:attrNameLst>
                                      </p:cBhvr>
                                    </p:animMotion>
                                    <p:animEffect transition="in" filter="fade">
                                      <p:cBhvr>
                                        <p:cTn id="54" dur="1000"/>
                                        <p:tgtEl>
                                          <p:spTgt spid="77"/>
                                        </p:tgtEl>
                                      </p:cBhvr>
                                    </p:animEffect>
                                  </p:childTnLst>
                                </p:cTn>
                              </p:par>
                            </p:childTnLst>
                          </p:cTn>
                        </p:par>
                        <p:par>
                          <p:cTn id="55" fill="hold" nodeType="afterGroup">
                            <p:stCondLst>
                              <p:cond delay="4000"/>
                            </p:stCondLst>
                            <p:childTnLst>
                              <p:par>
                                <p:cTn id="56" presetID="12" presetClass="entr" presetSubtype="8" fill="hold" nodeType="afterEffect">
                                  <p:stCondLst>
                                    <p:cond delay="0"/>
                                  </p:stCondLst>
                                  <p:childTnLst>
                                    <p:set>
                                      <p:cBhvr>
                                        <p:cTn id="57" dur="1" fill="hold">
                                          <p:stCondLst>
                                            <p:cond delay="0"/>
                                          </p:stCondLst>
                                        </p:cTn>
                                        <p:tgtEl>
                                          <p:spTgt spid="55"/>
                                        </p:tgtEl>
                                        <p:attrNameLst>
                                          <p:attrName>style.visibility</p:attrName>
                                        </p:attrNameLst>
                                      </p:cBhvr>
                                      <p:to>
                                        <p:strVal val="visible"/>
                                      </p:to>
                                    </p:set>
                                    <p:anim calcmode="lin" valueType="num">
                                      <p:cBhvr additive="base">
                                        <p:cTn id="58" dur="500"/>
                                        <p:tgtEl>
                                          <p:spTgt spid="55"/>
                                        </p:tgtEl>
                                        <p:attrNameLst>
                                          <p:attrName>ppt_x</p:attrName>
                                        </p:attrNameLst>
                                      </p:cBhvr>
                                      <p:tavLst>
                                        <p:tav tm="0">
                                          <p:val>
                                            <p:strVal val="#ppt_x-#ppt_w*1.125000"/>
                                          </p:val>
                                        </p:tav>
                                        <p:tav tm="100000">
                                          <p:val>
                                            <p:strVal val="#ppt_x"/>
                                          </p:val>
                                        </p:tav>
                                      </p:tavLst>
                                    </p:anim>
                                    <p:animEffect transition="in" filter="wipe(right)">
                                      <p:cBhvr>
                                        <p:cTn id="59" dur="500"/>
                                        <p:tgtEl>
                                          <p:spTgt spid="55"/>
                                        </p:tgtEl>
                                      </p:cBhvr>
                                    </p:animEffect>
                                  </p:childTnLst>
                                </p:cTn>
                              </p:par>
                              <p:par>
                                <p:cTn id="60" presetID="12" presetClass="entr" presetSubtype="8" fill="hold" nodeType="withEffect">
                                  <p:stCondLst>
                                    <p:cond delay="0"/>
                                  </p:stCondLst>
                                  <p:childTnLst>
                                    <p:set>
                                      <p:cBhvr>
                                        <p:cTn id="61" dur="1" fill="hold">
                                          <p:stCondLst>
                                            <p:cond delay="0"/>
                                          </p:stCondLst>
                                        </p:cTn>
                                        <p:tgtEl>
                                          <p:spTgt spid="56"/>
                                        </p:tgtEl>
                                        <p:attrNameLst>
                                          <p:attrName>style.visibility</p:attrName>
                                        </p:attrNameLst>
                                      </p:cBhvr>
                                      <p:to>
                                        <p:strVal val="visible"/>
                                      </p:to>
                                    </p:set>
                                    <p:anim calcmode="lin" valueType="num">
                                      <p:cBhvr additive="base">
                                        <p:cTn id="62" dur="500"/>
                                        <p:tgtEl>
                                          <p:spTgt spid="56"/>
                                        </p:tgtEl>
                                        <p:attrNameLst>
                                          <p:attrName>ppt_x</p:attrName>
                                        </p:attrNameLst>
                                      </p:cBhvr>
                                      <p:tavLst>
                                        <p:tav tm="0">
                                          <p:val>
                                            <p:strVal val="#ppt_x-#ppt_w*1.125000"/>
                                          </p:val>
                                        </p:tav>
                                        <p:tav tm="100000">
                                          <p:val>
                                            <p:strVal val="#ppt_x"/>
                                          </p:val>
                                        </p:tav>
                                      </p:tavLst>
                                    </p:anim>
                                    <p:animEffect transition="in" filter="wipe(right)">
                                      <p:cBhvr>
                                        <p:cTn id="63" dur="500"/>
                                        <p:tgtEl>
                                          <p:spTgt spid="56"/>
                                        </p:tgtEl>
                                      </p:cBhvr>
                                    </p:animEffect>
                                  </p:childTnLst>
                                </p:cTn>
                              </p:par>
                              <p:par>
                                <p:cTn id="64" presetID="12" presetClass="entr" presetSubtype="8" fill="hold" nodeType="with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p:tgtEl>
                                          <p:spTgt spid="57"/>
                                        </p:tgtEl>
                                        <p:attrNameLst>
                                          <p:attrName>ppt_x</p:attrName>
                                        </p:attrNameLst>
                                      </p:cBhvr>
                                      <p:tavLst>
                                        <p:tav tm="0">
                                          <p:val>
                                            <p:strVal val="#ppt_x-#ppt_w*1.125000"/>
                                          </p:val>
                                        </p:tav>
                                        <p:tav tm="100000">
                                          <p:val>
                                            <p:strVal val="#ppt_x"/>
                                          </p:val>
                                        </p:tav>
                                      </p:tavLst>
                                    </p:anim>
                                    <p:animEffect transition="in" filter="wipe(right)">
                                      <p:cBhvr>
                                        <p:cTn id="67" dur="500"/>
                                        <p:tgtEl>
                                          <p:spTgt spid="57"/>
                                        </p:tgtEl>
                                      </p:cBhvr>
                                    </p:animEffect>
                                  </p:childTnLst>
                                </p:cTn>
                              </p:par>
                              <p:par>
                                <p:cTn id="68" presetID="12" presetClass="entr" presetSubtype="2" fill="hold" nodeType="withEffect">
                                  <p:stCondLst>
                                    <p:cond delay="0"/>
                                  </p:stCondLst>
                                  <p:childTnLst>
                                    <p:set>
                                      <p:cBhvr>
                                        <p:cTn id="69" dur="1" fill="hold">
                                          <p:stCondLst>
                                            <p:cond delay="0"/>
                                          </p:stCondLst>
                                        </p:cTn>
                                        <p:tgtEl>
                                          <p:spTgt spid="60"/>
                                        </p:tgtEl>
                                        <p:attrNameLst>
                                          <p:attrName>style.visibility</p:attrName>
                                        </p:attrNameLst>
                                      </p:cBhvr>
                                      <p:to>
                                        <p:strVal val="visible"/>
                                      </p:to>
                                    </p:set>
                                    <p:anim calcmode="lin" valueType="num">
                                      <p:cBhvr additive="base">
                                        <p:cTn id="70" dur="500"/>
                                        <p:tgtEl>
                                          <p:spTgt spid="60"/>
                                        </p:tgtEl>
                                        <p:attrNameLst>
                                          <p:attrName>ppt_x</p:attrName>
                                        </p:attrNameLst>
                                      </p:cBhvr>
                                      <p:tavLst>
                                        <p:tav tm="0">
                                          <p:val>
                                            <p:strVal val="#ppt_x+#ppt_w*1.125000"/>
                                          </p:val>
                                        </p:tav>
                                        <p:tav tm="100000">
                                          <p:val>
                                            <p:strVal val="#ppt_x"/>
                                          </p:val>
                                        </p:tav>
                                      </p:tavLst>
                                    </p:anim>
                                    <p:animEffect transition="in" filter="wipe(left)">
                                      <p:cBhvr>
                                        <p:cTn id="71" dur="500"/>
                                        <p:tgtEl>
                                          <p:spTgt spid="60"/>
                                        </p:tgtEl>
                                      </p:cBhvr>
                                    </p:animEffect>
                                  </p:childTnLst>
                                </p:cTn>
                              </p:par>
                              <p:par>
                                <p:cTn id="72" presetID="12" presetClass="entr" presetSubtype="2" fill="hold" nodeType="withEffect">
                                  <p:stCondLst>
                                    <p:cond delay="0"/>
                                  </p:stCondLst>
                                  <p:childTnLst>
                                    <p:set>
                                      <p:cBhvr>
                                        <p:cTn id="73" dur="1" fill="hold">
                                          <p:stCondLst>
                                            <p:cond delay="0"/>
                                          </p:stCondLst>
                                        </p:cTn>
                                        <p:tgtEl>
                                          <p:spTgt spid="59"/>
                                        </p:tgtEl>
                                        <p:attrNameLst>
                                          <p:attrName>style.visibility</p:attrName>
                                        </p:attrNameLst>
                                      </p:cBhvr>
                                      <p:to>
                                        <p:strVal val="visible"/>
                                      </p:to>
                                    </p:set>
                                    <p:anim calcmode="lin" valueType="num">
                                      <p:cBhvr additive="base">
                                        <p:cTn id="74" dur="500"/>
                                        <p:tgtEl>
                                          <p:spTgt spid="59"/>
                                        </p:tgtEl>
                                        <p:attrNameLst>
                                          <p:attrName>ppt_x</p:attrName>
                                        </p:attrNameLst>
                                      </p:cBhvr>
                                      <p:tavLst>
                                        <p:tav tm="0">
                                          <p:val>
                                            <p:strVal val="#ppt_x+#ppt_w*1.125000"/>
                                          </p:val>
                                        </p:tav>
                                        <p:tav tm="100000">
                                          <p:val>
                                            <p:strVal val="#ppt_x"/>
                                          </p:val>
                                        </p:tav>
                                      </p:tavLst>
                                    </p:anim>
                                    <p:animEffect transition="in" filter="wipe(left)">
                                      <p:cBhvr>
                                        <p:cTn id="75" dur="500"/>
                                        <p:tgtEl>
                                          <p:spTgt spid="59"/>
                                        </p:tgtEl>
                                      </p:cBhvr>
                                    </p:animEffect>
                                  </p:childTnLst>
                                </p:cTn>
                              </p:par>
                              <p:par>
                                <p:cTn id="76" presetID="12" presetClass="entr" presetSubtype="2" fill="hold" nodeType="withEffect">
                                  <p:stCondLst>
                                    <p:cond delay="0"/>
                                  </p:stCondLst>
                                  <p:childTnLst>
                                    <p:set>
                                      <p:cBhvr>
                                        <p:cTn id="77" dur="1" fill="hold">
                                          <p:stCondLst>
                                            <p:cond delay="0"/>
                                          </p:stCondLst>
                                        </p:cTn>
                                        <p:tgtEl>
                                          <p:spTgt spid="58"/>
                                        </p:tgtEl>
                                        <p:attrNameLst>
                                          <p:attrName>style.visibility</p:attrName>
                                        </p:attrNameLst>
                                      </p:cBhvr>
                                      <p:to>
                                        <p:strVal val="visible"/>
                                      </p:to>
                                    </p:set>
                                    <p:anim calcmode="lin" valueType="num">
                                      <p:cBhvr additive="base">
                                        <p:cTn id="78" dur="500"/>
                                        <p:tgtEl>
                                          <p:spTgt spid="58"/>
                                        </p:tgtEl>
                                        <p:attrNameLst>
                                          <p:attrName>ppt_x</p:attrName>
                                        </p:attrNameLst>
                                      </p:cBhvr>
                                      <p:tavLst>
                                        <p:tav tm="0">
                                          <p:val>
                                            <p:strVal val="#ppt_x+#ppt_w*1.125000"/>
                                          </p:val>
                                        </p:tav>
                                        <p:tav tm="100000">
                                          <p:val>
                                            <p:strVal val="#ppt_x"/>
                                          </p:val>
                                        </p:tav>
                                      </p:tavLst>
                                    </p:anim>
                                    <p:animEffect transition="in" filter="wipe(left)">
                                      <p:cBhvr>
                                        <p:cTn id="7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80" grpId="0"/>
      <p:bldP spid="86"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0" name="TextBox 69"/>
          <p:cNvSpPr txBox="1"/>
          <p:nvPr/>
        </p:nvSpPr>
        <p:spPr>
          <a:xfrm>
            <a:off x="784151" y="281211"/>
            <a:ext cx="2764839" cy="411835"/>
          </a:xfrm>
          <a:prstGeom prst="rect">
            <a:avLst/>
          </a:prstGeom>
          <a:noFill/>
          <a:effectLst/>
        </p:spPr>
        <p:txBody>
          <a:bodyPr wrap="square" lIns="72572" tIns="36286" rIns="72572" bIns="36286" rtlCol="0">
            <a:spAutoFit/>
          </a:bodyPr>
          <a:lstStyle/>
          <a:p>
            <a:pPr algn="ctr"/>
            <a:r>
              <a:rPr lang="zh-CN" altLang="en-US" sz="2200" smtClean="0">
                <a:latin typeface="+mn-ea"/>
                <a:ea typeface="+mn-ea"/>
              </a:rPr>
              <a:t>添加文字标题内容</a:t>
            </a:r>
            <a:endParaRPr lang="zh-CN" altLang="en-US" sz="2200">
              <a:latin typeface="+mn-ea"/>
              <a:ea typeface="+mn-ea"/>
            </a:endParaRPr>
          </a:p>
        </p:txBody>
      </p:sp>
      <p:cxnSp>
        <p:nvCxnSpPr>
          <p:cNvPr id="71" name="直接连接符 70"/>
          <p:cNvCxnSpPr/>
          <p:nvPr/>
        </p:nvCxnSpPr>
        <p:spPr>
          <a:xfrm>
            <a:off x="572009" y="3363838"/>
            <a:ext cx="8052620" cy="0"/>
          </a:xfrm>
          <a:prstGeom prst="line">
            <a:avLst/>
          </a:prstGeom>
          <a:ln w="12700">
            <a:solidFill>
              <a:schemeClr val="tx1"/>
            </a:solidFill>
            <a:prstDash val="sysDash"/>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72" name="组合 71"/>
          <p:cNvGrpSpPr/>
          <p:nvPr/>
        </p:nvGrpSpPr>
        <p:grpSpPr>
          <a:xfrm>
            <a:off x="708862" y="3663130"/>
            <a:ext cx="7841216" cy="702756"/>
            <a:chOff x="689917" y="3167971"/>
            <a:chExt cx="7841216" cy="702756"/>
          </a:xfrm>
        </p:grpSpPr>
        <p:sp>
          <p:nvSpPr>
            <p:cNvPr id="73" name="文本框 7"/>
            <p:cNvSpPr txBox="1"/>
            <p:nvPr/>
          </p:nvSpPr>
          <p:spPr>
            <a:xfrm>
              <a:off x="689917"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latin typeface="+mn-ea"/>
                  <a:ea typeface="+mn-ea"/>
                </a:rPr>
                <a:t>添加标题</a:t>
              </a:r>
              <a:endParaRPr lang="en-US" altLang="zh-CN" sz="1500">
                <a:latin typeface="+mn-ea"/>
                <a:ea typeface="+mn-ea"/>
              </a:endParaRPr>
            </a:p>
            <a:p>
              <a:pPr algn="ctr">
                <a:spcBef>
                  <a:spcPts val="450"/>
                </a:spcBef>
              </a:pPr>
              <a:r>
                <a:rPr lang="zh-CN" altLang="en-US" sz="1100" smtClean="0">
                  <a:latin typeface="+mn-ea"/>
                  <a:ea typeface="+mn-ea"/>
                </a:rPr>
                <a:t>在</a:t>
              </a:r>
              <a:r>
                <a:rPr lang="zh-CN" altLang="en-US" sz="1100">
                  <a:latin typeface="+mn-ea"/>
                  <a:ea typeface="+mn-ea"/>
                </a:rPr>
                <a:t>此处添加</a:t>
              </a:r>
              <a:r>
                <a:rPr lang="zh-CN" altLang="en-US" sz="1100" smtClean="0">
                  <a:latin typeface="+mn-ea"/>
                  <a:ea typeface="+mn-ea"/>
                </a:rPr>
                <a:t>文字在</a:t>
              </a:r>
              <a:r>
                <a:rPr lang="zh-CN" altLang="en-US" sz="1100">
                  <a:latin typeface="+mn-ea"/>
                  <a:ea typeface="+mn-ea"/>
                </a:rPr>
                <a:t>此处添加文字，在此处添加</a:t>
              </a:r>
              <a:r>
                <a:rPr lang="zh-CN" altLang="en-US" sz="1100" smtClean="0">
                  <a:latin typeface="+mn-ea"/>
                  <a:ea typeface="+mn-ea"/>
                </a:rPr>
                <a:t>文字。</a:t>
              </a:r>
              <a:endParaRPr lang="en-US" altLang="zh-CN" sz="1100" smtClean="0">
                <a:latin typeface="+mn-ea"/>
                <a:ea typeface="+mn-ea"/>
              </a:endParaRPr>
            </a:p>
          </p:txBody>
        </p:sp>
        <p:sp>
          <p:nvSpPr>
            <p:cNvPr id="74" name="文本框 8"/>
            <p:cNvSpPr txBox="1"/>
            <p:nvPr/>
          </p:nvSpPr>
          <p:spPr>
            <a:xfrm>
              <a:off x="2654998"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latin typeface="+mn-ea"/>
                  <a:ea typeface="+mn-ea"/>
                </a:rPr>
                <a:t>添加标题</a:t>
              </a:r>
              <a:endParaRPr lang="en-US" altLang="zh-CN" sz="1500">
                <a:latin typeface="+mn-ea"/>
                <a:ea typeface="+mn-ea"/>
              </a:endParaRPr>
            </a:p>
            <a:p>
              <a:pPr algn="ctr">
                <a:spcBef>
                  <a:spcPts val="450"/>
                </a:spcBef>
              </a:pPr>
              <a:r>
                <a:rPr lang="zh-CN" altLang="en-US" sz="1100" smtClean="0">
                  <a:latin typeface="+mn-ea"/>
                  <a:ea typeface="+mn-ea"/>
                </a:rPr>
                <a:t>在</a:t>
              </a:r>
              <a:r>
                <a:rPr lang="zh-CN" altLang="en-US" sz="1100">
                  <a:latin typeface="+mn-ea"/>
                  <a:ea typeface="+mn-ea"/>
                </a:rPr>
                <a:t>此处添加</a:t>
              </a:r>
              <a:r>
                <a:rPr lang="zh-CN" altLang="en-US" sz="1100" smtClean="0">
                  <a:latin typeface="+mn-ea"/>
                  <a:ea typeface="+mn-ea"/>
                </a:rPr>
                <a:t>文字在</a:t>
              </a:r>
              <a:r>
                <a:rPr lang="zh-CN" altLang="en-US" sz="1100">
                  <a:latin typeface="+mn-ea"/>
                  <a:ea typeface="+mn-ea"/>
                </a:rPr>
                <a:t>此处添加文字，在此处添加</a:t>
              </a:r>
              <a:r>
                <a:rPr lang="zh-CN" altLang="en-US" sz="1100" smtClean="0">
                  <a:latin typeface="+mn-ea"/>
                  <a:ea typeface="+mn-ea"/>
                </a:rPr>
                <a:t>文字。</a:t>
              </a:r>
              <a:endParaRPr lang="en-US" altLang="zh-CN" sz="1100" smtClean="0">
                <a:latin typeface="+mn-ea"/>
                <a:ea typeface="+mn-ea"/>
              </a:endParaRPr>
            </a:p>
          </p:txBody>
        </p:sp>
        <p:sp>
          <p:nvSpPr>
            <p:cNvPr id="75" name="文本框 9"/>
            <p:cNvSpPr txBox="1"/>
            <p:nvPr/>
          </p:nvSpPr>
          <p:spPr>
            <a:xfrm>
              <a:off x="462007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latin typeface="+mn-ea"/>
                  <a:ea typeface="+mn-ea"/>
                </a:rPr>
                <a:t>添加标题</a:t>
              </a:r>
              <a:endParaRPr lang="en-US" altLang="zh-CN" sz="1500">
                <a:latin typeface="+mn-ea"/>
                <a:ea typeface="+mn-ea"/>
              </a:endParaRPr>
            </a:p>
            <a:p>
              <a:pPr algn="ctr">
                <a:spcBef>
                  <a:spcPts val="450"/>
                </a:spcBef>
              </a:pPr>
              <a:r>
                <a:rPr lang="zh-CN" altLang="en-US" sz="1100" smtClean="0">
                  <a:latin typeface="+mn-ea"/>
                  <a:ea typeface="+mn-ea"/>
                </a:rPr>
                <a:t>在</a:t>
              </a:r>
              <a:r>
                <a:rPr lang="zh-CN" altLang="en-US" sz="1100">
                  <a:latin typeface="+mn-ea"/>
                  <a:ea typeface="+mn-ea"/>
                </a:rPr>
                <a:t>此处添加</a:t>
              </a:r>
              <a:r>
                <a:rPr lang="zh-CN" altLang="en-US" sz="1100" smtClean="0">
                  <a:latin typeface="+mn-ea"/>
                  <a:ea typeface="+mn-ea"/>
                </a:rPr>
                <a:t>文字在</a:t>
              </a:r>
              <a:r>
                <a:rPr lang="zh-CN" altLang="en-US" sz="1100">
                  <a:latin typeface="+mn-ea"/>
                  <a:ea typeface="+mn-ea"/>
                </a:rPr>
                <a:t>此处添加文字，在此处添加</a:t>
              </a:r>
              <a:r>
                <a:rPr lang="zh-CN" altLang="en-US" sz="1100" smtClean="0">
                  <a:latin typeface="+mn-ea"/>
                  <a:ea typeface="+mn-ea"/>
                </a:rPr>
                <a:t>文字。</a:t>
              </a:r>
              <a:endParaRPr lang="en-US" altLang="zh-CN" sz="1100" smtClean="0">
                <a:latin typeface="+mn-ea"/>
                <a:ea typeface="+mn-ea"/>
              </a:endParaRPr>
            </a:p>
          </p:txBody>
        </p:sp>
        <p:sp>
          <p:nvSpPr>
            <p:cNvPr id="76" name="文本框 10"/>
            <p:cNvSpPr txBox="1"/>
            <p:nvPr/>
          </p:nvSpPr>
          <p:spPr>
            <a:xfrm>
              <a:off x="6585159" y="3167971"/>
              <a:ext cx="1945974" cy="702756"/>
            </a:xfrm>
            <a:prstGeom prst="rect">
              <a:avLst/>
            </a:prstGeom>
            <a:noFill/>
          </p:spPr>
          <p:txBody>
            <a:bodyPr wrap="square" lIns="68580" tIns="34290" rIns="68580" bIns="34290" rtlCol="0">
              <a:spAutoFit/>
            </a:bodyPr>
            <a:lstStyle/>
            <a:p>
              <a:pPr algn="ctr">
                <a:spcBef>
                  <a:spcPts val="450"/>
                </a:spcBef>
              </a:pPr>
              <a:r>
                <a:rPr lang="zh-CN" altLang="en-US" sz="1500">
                  <a:latin typeface="+mn-ea"/>
                  <a:ea typeface="+mn-ea"/>
                </a:rPr>
                <a:t>添加标题</a:t>
              </a:r>
              <a:endParaRPr lang="en-US" altLang="zh-CN" sz="1500">
                <a:latin typeface="+mn-ea"/>
                <a:ea typeface="+mn-ea"/>
              </a:endParaRPr>
            </a:p>
            <a:p>
              <a:pPr algn="ctr">
                <a:spcBef>
                  <a:spcPts val="450"/>
                </a:spcBef>
              </a:pPr>
              <a:r>
                <a:rPr lang="zh-CN" altLang="en-US" sz="1100" smtClean="0">
                  <a:latin typeface="+mn-ea"/>
                  <a:ea typeface="+mn-ea"/>
                </a:rPr>
                <a:t>在</a:t>
              </a:r>
              <a:r>
                <a:rPr lang="zh-CN" altLang="en-US" sz="1100">
                  <a:latin typeface="+mn-ea"/>
                  <a:ea typeface="+mn-ea"/>
                </a:rPr>
                <a:t>此处添加</a:t>
              </a:r>
              <a:r>
                <a:rPr lang="zh-CN" altLang="en-US" sz="1100" smtClean="0">
                  <a:latin typeface="+mn-ea"/>
                  <a:ea typeface="+mn-ea"/>
                </a:rPr>
                <a:t>文字在</a:t>
              </a:r>
              <a:r>
                <a:rPr lang="zh-CN" altLang="en-US" sz="1100">
                  <a:latin typeface="+mn-ea"/>
                  <a:ea typeface="+mn-ea"/>
                </a:rPr>
                <a:t>此处添加文字，在此处添加</a:t>
              </a:r>
              <a:r>
                <a:rPr lang="zh-CN" altLang="en-US" sz="1100" smtClean="0">
                  <a:latin typeface="+mn-ea"/>
                  <a:ea typeface="+mn-ea"/>
                </a:rPr>
                <a:t>文字。</a:t>
              </a:r>
              <a:endParaRPr lang="en-US" altLang="zh-CN" sz="1100" smtClean="0">
                <a:latin typeface="+mn-ea"/>
                <a:ea typeface="+mn-ea"/>
              </a:endParaRPr>
            </a:p>
          </p:txBody>
        </p:sp>
      </p:grpSp>
      <p:grpSp>
        <p:nvGrpSpPr>
          <p:cNvPr id="77" name="Group 22"/>
          <p:cNvGrpSpPr/>
          <p:nvPr/>
        </p:nvGrpSpPr>
        <p:grpSpPr>
          <a:xfrm>
            <a:off x="1538179" y="3193013"/>
            <a:ext cx="284549" cy="285125"/>
            <a:chOff x="2495600" y="3102417"/>
            <a:chExt cx="646764" cy="648072"/>
          </a:xfrm>
        </p:grpSpPr>
        <p:grpSp>
          <p:nvGrpSpPr>
            <p:cNvPr id="78" name="组合 79"/>
            <p:cNvGrpSpPr/>
            <p:nvPr/>
          </p:nvGrpSpPr>
          <p:grpSpPr>
            <a:xfrm>
              <a:off x="2495600" y="3102417"/>
              <a:ext cx="646764" cy="648072"/>
              <a:chOff x="6379729" y="2488774"/>
              <a:chExt cx="2513016" cy="2513016"/>
            </a:xfrm>
          </p:grpSpPr>
          <p:sp>
            <p:nvSpPr>
              <p:cNvPr id="80"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81"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79" name="椭圆 80"/>
            <p:cNvSpPr/>
            <p:nvPr/>
          </p:nvSpPr>
          <p:spPr bwMode="auto">
            <a:xfrm>
              <a:off x="2631544" y="3238636"/>
              <a:ext cx="374874" cy="375634"/>
            </a:xfrm>
            <a:prstGeom prst="ellipse">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82" name="组合 81"/>
          <p:cNvGrpSpPr/>
          <p:nvPr/>
        </p:nvGrpSpPr>
        <p:grpSpPr>
          <a:xfrm>
            <a:off x="1000798" y="1355040"/>
            <a:ext cx="1423062" cy="1772953"/>
            <a:chOff x="587259" y="980731"/>
            <a:chExt cx="1560385" cy="1944040"/>
          </a:xfrm>
        </p:grpSpPr>
        <p:grpSp>
          <p:nvGrpSpPr>
            <p:cNvPr id="83" name="组合 82"/>
            <p:cNvGrpSpPr/>
            <p:nvPr/>
          </p:nvGrpSpPr>
          <p:grpSpPr>
            <a:xfrm>
              <a:off x="587259" y="980731"/>
              <a:ext cx="1544387" cy="1944040"/>
              <a:chOff x="2806339" y="956606"/>
              <a:chExt cx="1215256" cy="1529737"/>
            </a:xfrm>
          </p:grpSpPr>
          <p:sp>
            <p:nvSpPr>
              <p:cNvPr id="86"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sym typeface="Arial" panose="020b0604020202020204" pitchFamily="34" charset="0"/>
                </a:endParaRPr>
              </a:p>
            </p:txBody>
          </p:sp>
          <p:sp>
            <p:nvSpPr>
              <p:cNvPr id="87"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22E6E"/>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mn-ea"/>
                  <a:ea typeface="+mn-ea"/>
                  <a:sym typeface="Arial" panose="020b0604020202020204" pitchFamily="34" charset="0"/>
                </a:endParaRPr>
              </a:p>
            </p:txBody>
          </p:sp>
        </p:grpSp>
        <p:sp>
          <p:nvSpPr>
            <p:cNvPr id="84"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smtClean="0">
                  <a:solidFill>
                    <a:prstClr val="white"/>
                  </a:solidFill>
                  <a:latin typeface="+mn-ea"/>
                  <a:ea typeface="+mn-ea"/>
                </a:rPr>
                <a:t>标题文字</a:t>
              </a:r>
              <a:endParaRPr lang="en-US" altLang="zh-CN" sz="1500" smtClean="0">
                <a:solidFill>
                  <a:prstClr val="white"/>
                </a:solidFill>
                <a:latin typeface="+mn-ea"/>
                <a:ea typeface="+mn-ea"/>
              </a:endParaRPr>
            </a:p>
          </p:txBody>
        </p:sp>
        <p:sp>
          <p:nvSpPr>
            <p:cNvPr id="85"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smtClean="0">
                  <a:solidFill>
                    <a:prstClr val="white"/>
                  </a:solidFill>
                  <a:latin typeface="+mn-ea"/>
                  <a:ea typeface="+mn-ea"/>
                </a:rPr>
                <a:t>01</a:t>
              </a:r>
              <a:endParaRPr lang="en-US" altLang="zh-CN" sz="3000" smtClean="0">
                <a:solidFill>
                  <a:prstClr val="white"/>
                </a:solidFill>
                <a:latin typeface="+mn-ea"/>
                <a:ea typeface="+mn-ea"/>
              </a:endParaRPr>
            </a:p>
          </p:txBody>
        </p:sp>
      </p:grpSp>
      <p:grpSp>
        <p:nvGrpSpPr>
          <p:cNvPr id="88" name="Group 22"/>
          <p:cNvGrpSpPr/>
          <p:nvPr/>
        </p:nvGrpSpPr>
        <p:grpSpPr>
          <a:xfrm>
            <a:off x="3503260" y="3200633"/>
            <a:ext cx="284549" cy="285125"/>
            <a:chOff x="2495600" y="3102417"/>
            <a:chExt cx="646764" cy="648072"/>
          </a:xfrm>
        </p:grpSpPr>
        <p:grpSp>
          <p:nvGrpSpPr>
            <p:cNvPr id="89" name="组合 79"/>
            <p:cNvGrpSpPr/>
            <p:nvPr/>
          </p:nvGrpSpPr>
          <p:grpSpPr>
            <a:xfrm>
              <a:off x="2495600" y="3102417"/>
              <a:ext cx="646764" cy="648072"/>
              <a:chOff x="6379729" y="2488774"/>
              <a:chExt cx="2513016" cy="2513016"/>
            </a:xfrm>
          </p:grpSpPr>
          <p:sp>
            <p:nvSpPr>
              <p:cNvPr id="91"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92"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90" name="椭圆 80"/>
            <p:cNvSpPr/>
            <p:nvPr/>
          </p:nvSpPr>
          <p:spPr bwMode="auto">
            <a:xfrm>
              <a:off x="2631544" y="3238636"/>
              <a:ext cx="374874" cy="375634"/>
            </a:xfrm>
            <a:prstGeom prst="ellipse">
              <a:avLst/>
            </a:prstGeom>
            <a:solidFill>
              <a:srgbClr val="022E6E"/>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93" name="组合 92"/>
          <p:cNvGrpSpPr/>
          <p:nvPr/>
        </p:nvGrpSpPr>
        <p:grpSpPr>
          <a:xfrm>
            <a:off x="2965879" y="1362660"/>
            <a:ext cx="1423062" cy="1772953"/>
            <a:chOff x="587259" y="980731"/>
            <a:chExt cx="1560385" cy="1944040"/>
          </a:xfrm>
        </p:grpSpPr>
        <p:grpSp>
          <p:nvGrpSpPr>
            <p:cNvPr id="94" name="组合 93"/>
            <p:cNvGrpSpPr/>
            <p:nvPr/>
          </p:nvGrpSpPr>
          <p:grpSpPr>
            <a:xfrm>
              <a:off x="587259" y="980731"/>
              <a:ext cx="1544387" cy="1944040"/>
              <a:chOff x="2806339" y="956606"/>
              <a:chExt cx="1215256" cy="1529737"/>
            </a:xfrm>
          </p:grpSpPr>
          <p:sp>
            <p:nvSpPr>
              <p:cNvPr id="97"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sym typeface="Arial" panose="020b0604020202020204" pitchFamily="34" charset="0"/>
                </a:endParaRPr>
              </a:p>
            </p:txBody>
          </p:sp>
          <p:sp>
            <p:nvSpPr>
              <p:cNvPr id="98"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22E6E"/>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mn-ea"/>
                  <a:ea typeface="+mn-ea"/>
                  <a:sym typeface="Arial" panose="020b0604020202020204" pitchFamily="34" charset="0"/>
                </a:endParaRPr>
              </a:p>
            </p:txBody>
          </p:sp>
        </p:grpSp>
        <p:sp>
          <p:nvSpPr>
            <p:cNvPr id="95"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smtClean="0">
                  <a:solidFill>
                    <a:prstClr val="white"/>
                  </a:solidFill>
                  <a:latin typeface="+mn-ea"/>
                  <a:ea typeface="+mn-ea"/>
                </a:rPr>
                <a:t>标题文字</a:t>
              </a:r>
              <a:endParaRPr lang="en-US" altLang="zh-CN" sz="1500" smtClean="0">
                <a:solidFill>
                  <a:prstClr val="white"/>
                </a:solidFill>
                <a:latin typeface="+mn-ea"/>
                <a:ea typeface="+mn-ea"/>
              </a:endParaRPr>
            </a:p>
          </p:txBody>
        </p:sp>
        <p:sp>
          <p:nvSpPr>
            <p:cNvPr id="96"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smtClean="0">
                  <a:solidFill>
                    <a:prstClr val="white"/>
                  </a:solidFill>
                  <a:latin typeface="+mn-ea"/>
                  <a:ea typeface="+mn-ea"/>
                </a:rPr>
                <a:t>02</a:t>
              </a:r>
              <a:endParaRPr lang="en-US" altLang="zh-CN" sz="3000" smtClean="0">
                <a:solidFill>
                  <a:prstClr val="white"/>
                </a:solidFill>
                <a:latin typeface="+mn-ea"/>
                <a:ea typeface="+mn-ea"/>
              </a:endParaRPr>
            </a:p>
          </p:txBody>
        </p:sp>
      </p:grpSp>
      <p:grpSp>
        <p:nvGrpSpPr>
          <p:cNvPr id="99" name="Group 22"/>
          <p:cNvGrpSpPr/>
          <p:nvPr/>
        </p:nvGrpSpPr>
        <p:grpSpPr>
          <a:xfrm>
            <a:off x="5514940" y="3200633"/>
            <a:ext cx="284549" cy="285125"/>
            <a:chOff x="2495600" y="3102417"/>
            <a:chExt cx="646764" cy="648072"/>
          </a:xfrm>
        </p:grpSpPr>
        <p:grpSp>
          <p:nvGrpSpPr>
            <p:cNvPr id="100" name="组合 79"/>
            <p:cNvGrpSpPr/>
            <p:nvPr/>
          </p:nvGrpSpPr>
          <p:grpSpPr>
            <a:xfrm>
              <a:off x="2495600" y="3102417"/>
              <a:ext cx="646764" cy="648072"/>
              <a:chOff x="6379729" y="2488774"/>
              <a:chExt cx="2513016" cy="2513016"/>
            </a:xfrm>
          </p:grpSpPr>
          <p:sp>
            <p:nvSpPr>
              <p:cNvPr id="102"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103"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101" name="椭圆 80"/>
            <p:cNvSpPr/>
            <p:nvPr/>
          </p:nvSpPr>
          <p:spPr bwMode="auto">
            <a:xfrm>
              <a:off x="2631544" y="3238636"/>
              <a:ext cx="374874" cy="375634"/>
            </a:xfrm>
            <a:prstGeom prst="ellipse">
              <a:avLst/>
            </a:prstGeom>
            <a:solidFill>
              <a:srgbClr val="0070C0"/>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104" name="组合 103"/>
          <p:cNvGrpSpPr/>
          <p:nvPr/>
        </p:nvGrpSpPr>
        <p:grpSpPr>
          <a:xfrm>
            <a:off x="4977559" y="1362660"/>
            <a:ext cx="1423062" cy="1772953"/>
            <a:chOff x="587259" y="980731"/>
            <a:chExt cx="1560385" cy="1944040"/>
          </a:xfrm>
        </p:grpSpPr>
        <p:grpSp>
          <p:nvGrpSpPr>
            <p:cNvPr id="105" name="组合 104"/>
            <p:cNvGrpSpPr/>
            <p:nvPr/>
          </p:nvGrpSpPr>
          <p:grpSpPr>
            <a:xfrm>
              <a:off x="587259" y="980731"/>
              <a:ext cx="1544387" cy="1944040"/>
              <a:chOff x="2806339" y="956606"/>
              <a:chExt cx="1215256" cy="1529737"/>
            </a:xfrm>
          </p:grpSpPr>
          <p:sp>
            <p:nvSpPr>
              <p:cNvPr id="108"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sym typeface="Arial" panose="020b0604020202020204" pitchFamily="34" charset="0"/>
                </a:endParaRPr>
              </a:p>
            </p:txBody>
          </p:sp>
          <p:sp>
            <p:nvSpPr>
              <p:cNvPr id="109"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22E6E"/>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mn-ea"/>
                  <a:ea typeface="+mn-ea"/>
                  <a:sym typeface="Arial" panose="020b0604020202020204" pitchFamily="34" charset="0"/>
                </a:endParaRPr>
              </a:p>
            </p:txBody>
          </p:sp>
        </p:grpSp>
        <p:sp>
          <p:nvSpPr>
            <p:cNvPr id="106"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smtClean="0">
                  <a:solidFill>
                    <a:prstClr val="white"/>
                  </a:solidFill>
                  <a:latin typeface="+mn-ea"/>
                  <a:ea typeface="+mn-ea"/>
                </a:rPr>
                <a:t>标题文字</a:t>
              </a:r>
              <a:endParaRPr lang="en-US" altLang="zh-CN" sz="1500" smtClean="0">
                <a:solidFill>
                  <a:prstClr val="white"/>
                </a:solidFill>
                <a:latin typeface="+mn-ea"/>
                <a:ea typeface="+mn-ea"/>
              </a:endParaRPr>
            </a:p>
          </p:txBody>
        </p:sp>
        <p:sp>
          <p:nvSpPr>
            <p:cNvPr id="107"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smtClean="0">
                  <a:solidFill>
                    <a:prstClr val="white"/>
                  </a:solidFill>
                  <a:latin typeface="+mn-ea"/>
                  <a:ea typeface="+mn-ea"/>
                </a:rPr>
                <a:t>03</a:t>
              </a:r>
              <a:endParaRPr lang="en-US" altLang="zh-CN" sz="3000" smtClean="0">
                <a:solidFill>
                  <a:prstClr val="white"/>
                </a:solidFill>
                <a:latin typeface="+mn-ea"/>
                <a:ea typeface="+mn-ea"/>
              </a:endParaRPr>
            </a:p>
          </p:txBody>
        </p:sp>
      </p:grpSp>
      <p:grpSp>
        <p:nvGrpSpPr>
          <p:cNvPr id="110" name="Group 22"/>
          <p:cNvGrpSpPr/>
          <p:nvPr/>
        </p:nvGrpSpPr>
        <p:grpSpPr>
          <a:xfrm>
            <a:off x="7402941" y="3200633"/>
            <a:ext cx="284549" cy="285125"/>
            <a:chOff x="2495600" y="3102417"/>
            <a:chExt cx="646764" cy="648072"/>
          </a:xfrm>
        </p:grpSpPr>
        <p:grpSp>
          <p:nvGrpSpPr>
            <p:cNvPr id="111" name="组合 79"/>
            <p:cNvGrpSpPr/>
            <p:nvPr/>
          </p:nvGrpSpPr>
          <p:grpSpPr>
            <a:xfrm>
              <a:off x="2495600" y="3102417"/>
              <a:ext cx="646764" cy="648072"/>
              <a:chOff x="6379729" y="2488774"/>
              <a:chExt cx="2513016" cy="2513016"/>
            </a:xfrm>
          </p:grpSpPr>
          <p:sp>
            <p:nvSpPr>
              <p:cNvPr id="113" name="任意多边形 82"/>
              <p:cNvSpPr/>
              <p:nvPr/>
            </p:nvSpPr>
            <p:spPr>
              <a:xfrm rot="3738964">
                <a:off x="6379729" y="2488774"/>
                <a:ext cx="2513016" cy="2513016"/>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17000">
                    <a:srgbClr val="FFFFFF"/>
                  </a:gs>
                  <a:gs pos="88000">
                    <a:srgbClr val="FFFFFF">
                      <a:lumMod val="72000"/>
                    </a:srgbClr>
                  </a:gs>
                </a:gsLst>
                <a:lin ang="2700000" scaled="1"/>
              </a:gradFill>
              <a:ln w="25400" cap="flat" cmpd="sng" algn="ctr">
                <a:noFill/>
                <a:prstDash val="solid"/>
              </a:ln>
              <a:effectLst>
                <a:outerShdw blurRad="127000" dist="63500" dir="7380000" sx="102000" sy="102000" algn="tr" rotWithShape="0">
                  <a:prstClr val="black">
                    <a:alpha val="39000"/>
                  </a:prstClr>
                </a:outerShdw>
              </a:effectLst>
            </p:spPr>
            <p:txBody>
              <a:bodyPr anchor="ctr"/>
              <a:lstStyle/>
              <a:p>
                <a:pPr algn="ctr" fontAlgn="base">
                  <a:spcBef>
                    <a:spcPct val="0"/>
                  </a:spcBef>
                  <a:spcAft>
                    <a:spcPct val="0"/>
                  </a:spcAft>
                  <a:defRPr/>
                </a:pPr>
                <a:endParaRPr lang="zh-CN" altLang="en-US" kern="0">
                  <a:solidFill>
                    <a:srgbClr val="FFFFFF"/>
                  </a:solidFill>
                  <a:latin typeface="+mn-ea"/>
                  <a:ea typeface="+mn-ea"/>
                </a:endParaRPr>
              </a:p>
            </p:txBody>
          </p:sp>
          <p:sp>
            <p:nvSpPr>
              <p:cNvPr id="114" name="任意多边形 83"/>
              <p:cNvSpPr/>
              <p:nvPr/>
            </p:nvSpPr>
            <p:spPr>
              <a:xfrm rot="16377237">
                <a:off x="6397834" y="2506880"/>
                <a:ext cx="2476803" cy="2476801"/>
              </a:xfrm>
              <a:custGeom>
                <a:gdLst>
                  <a:gd name="connsiteX0" fmla="*/ 0 w 1800200"/>
                  <a:gd name="connsiteY0" fmla="*/ 900100 h 1800200"/>
                  <a:gd name="connsiteX1" fmla="*/ 263634 w 1800200"/>
                  <a:gd name="connsiteY1" fmla="*/ 263633 h 1800200"/>
                  <a:gd name="connsiteX2" fmla="*/ 900101 w 1800200"/>
                  <a:gd name="connsiteY2" fmla="*/ 1 h 1800200"/>
                  <a:gd name="connsiteX3" fmla="*/ 1536568 w 1800200"/>
                  <a:gd name="connsiteY3" fmla="*/ 263635 h 1800200"/>
                  <a:gd name="connsiteX4" fmla="*/ 1800200 w 1800200"/>
                  <a:gd name="connsiteY4" fmla="*/ 900102 h 1800200"/>
                  <a:gd name="connsiteX5" fmla="*/ 1536567 w 1800200"/>
                  <a:gd name="connsiteY5" fmla="*/ 1536569 h 1800200"/>
                  <a:gd name="connsiteX6" fmla="*/ 900100 w 1800200"/>
                  <a:gd name="connsiteY6" fmla="*/ 1800202 h 1800200"/>
                  <a:gd name="connsiteX7" fmla="*/ 263633 w 1800200"/>
                  <a:gd name="connsiteY7" fmla="*/ 1536568 h 1800200"/>
                  <a:gd name="connsiteX8" fmla="*/ 0 w 1800200"/>
                  <a:gd name="connsiteY8" fmla="*/ 900101 h 1800200"/>
                  <a:gd name="connsiteX9" fmla="*/ 0 w 1800200"/>
                  <a:gd name="connsiteY9" fmla="*/ 900100 h 1800200"/>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00200" h="1800200">
                    <a:moveTo>
                      <a:pt x="0" y="900100"/>
                    </a:moveTo>
                    <a:cubicBezTo>
                      <a:pt x="0" y="661379"/>
                      <a:pt x="94832" y="432435"/>
                      <a:pt x="263634" y="263633"/>
                    </a:cubicBezTo>
                    <a:cubicBezTo>
                      <a:pt x="432436" y="94832"/>
                      <a:pt x="661380" y="0"/>
                      <a:pt x="900101" y="1"/>
                    </a:cubicBezTo>
                    <a:cubicBezTo>
                      <a:pt x="1138822" y="1"/>
                      <a:pt x="1367766" y="94833"/>
                      <a:pt x="1536568" y="263635"/>
                    </a:cubicBezTo>
                    <a:cubicBezTo>
                      <a:pt x="1705369" y="432437"/>
                      <a:pt x="1800201" y="661381"/>
                      <a:pt x="1800200" y="900102"/>
                    </a:cubicBezTo>
                    <a:cubicBezTo>
                      <a:pt x="1800200" y="1138823"/>
                      <a:pt x="1705368" y="1367767"/>
                      <a:pt x="1536567" y="1536569"/>
                    </a:cubicBezTo>
                    <a:cubicBezTo>
                      <a:pt x="1367765" y="1705371"/>
                      <a:pt x="1138821" y="1800202"/>
                      <a:pt x="900100" y="1800202"/>
                    </a:cubicBezTo>
                    <a:cubicBezTo>
                      <a:pt x="661379" y="1800202"/>
                      <a:pt x="432435" y="1705370"/>
                      <a:pt x="263633" y="1536568"/>
                    </a:cubicBezTo>
                    <a:cubicBezTo>
                      <a:pt x="94832" y="1367766"/>
                      <a:pt x="0" y="1138822"/>
                      <a:pt x="0" y="900101"/>
                    </a:cubicBezTo>
                    <a:lnTo>
                      <a:pt x="0" y="900100"/>
                    </a:lnTo>
                    <a:close/>
                  </a:path>
                </a:pathLst>
              </a:custGeom>
              <a:gradFill flip="none" rotWithShape="1">
                <a:gsLst>
                  <a:gs pos="29000">
                    <a:srgbClr val="FFFFFF"/>
                  </a:gs>
                  <a:gs pos="98000">
                    <a:srgbClr val="FFFFFF">
                      <a:lumMod val="75000"/>
                    </a:srgbClr>
                  </a:gs>
                </a:gsLst>
                <a:lin ang="2700000" scaled="1"/>
              </a:gradFill>
              <a:ln w="25400" cap="flat" cmpd="sng" algn="ctr">
                <a:noFill/>
                <a:prstDash val="solid"/>
              </a:ln>
              <a:effectLst>
                <a:softEdge rad="0"/>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sp>
          <p:nvSpPr>
            <p:cNvPr id="112" name="椭圆 80"/>
            <p:cNvSpPr/>
            <p:nvPr/>
          </p:nvSpPr>
          <p:spPr bwMode="auto">
            <a:xfrm>
              <a:off x="2631544" y="3238636"/>
              <a:ext cx="374874" cy="375634"/>
            </a:xfrm>
            <a:prstGeom prst="ellipse">
              <a:avLst/>
            </a:prstGeom>
            <a:solidFill>
              <a:srgbClr val="022E6E"/>
            </a:solidFill>
            <a:ln w="25400" cap="flat" cmpd="sng" algn="ctr">
              <a:noFill/>
              <a:prstDash val="solid"/>
            </a:ln>
            <a:effectLst>
              <a:innerShdw blurRad="63500" dist="25400" dir="18660000">
                <a:prstClr val="black">
                  <a:alpha val="35000"/>
                </a:prstClr>
              </a:innerShdw>
            </a:effec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defRPr/>
              </a:pPr>
              <a:endParaRPr lang="zh-CN" altLang="en-US" kern="0">
                <a:solidFill>
                  <a:srgbClr val="FFFFFF"/>
                </a:solidFill>
                <a:latin typeface="+mn-ea"/>
                <a:ea typeface="+mn-ea"/>
              </a:endParaRPr>
            </a:p>
          </p:txBody>
        </p:sp>
      </p:grpSp>
      <p:grpSp>
        <p:nvGrpSpPr>
          <p:cNvPr id="115" name="组合 114"/>
          <p:cNvGrpSpPr/>
          <p:nvPr/>
        </p:nvGrpSpPr>
        <p:grpSpPr>
          <a:xfrm>
            <a:off x="6865560" y="1362660"/>
            <a:ext cx="1423062" cy="1772953"/>
            <a:chOff x="587259" y="980731"/>
            <a:chExt cx="1560385" cy="1944040"/>
          </a:xfrm>
        </p:grpSpPr>
        <p:grpSp>
          <p:nvGrpSpPr>
            <p:cNvPr id="116" name="组合 115"/>
            <p:cNvGrpSpPr/>
            <p:nvPr/>
          </p:nvGrpSpPr>
          <p:grpSpPr>
            <a:xfrm>
              <a:off x="587259" y="980731"/>
              <a:ext cx="1544387" cy="1944040"/>
              <a:chOff x="2806339" y="956606"/>
              <a:chExt cx="1215256" cy="1529737"/>
            </a:xfrm>
          </p:grpSpPr>
          <p:sp>
            <p:nvSpPr>
              <p:cNvPr id="119" name="椭圆​​ 2"/>
              <p:cNvSpPr>
                <a:spLocks noChangeArrowheads="1"/>
              </p:cNvSpPr>
              <p:nvPr/>
            </p:nvSpPr>
            <p:spPr bwMode="auto">
              <a:xfrm>
                <a:off x="2806339" y="956606"/>
                <a:ext cx="1215256" cy="1529737"/>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gradFill flip="none" rotWithShape="1">
                <a:gsLst>
                  <a:gs pos="100000">
                    <a:srgbClr val="FCFCFC"/>
                  </a:gs>
                  <a:gs pos="0">
                    <a:srgbClr val="CCCCCC"/>
                  </a:gs>
                </a:gsLst>
                <a:lin ang="7200000" scaled="0"/>
              </a:gradFill>
              <a:ln w="12700">
                <a:gradFill>
                  <a:gsLst>
                    <a:gs pos="89000">
                      <a:schemeClr val="bg1">
                        <a:lumMod val="85000"/>
                      </a:schemeClr>
                    </a:gs>
                    <a:gs pos="0">
                      <a:schemeClr val="bg1"/>
                    </a:gs>
                  </a:gsLst>
                  <a:lin ang="7200000" scaled="0"/>
                </a:gradFill>
              </a:ln>
              <a:effectLst>
                <a:outerShdw blurRad="254000" dist="127000" dir="8160000" algn="tr"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latin typeface="+mn-ea"/>
                  <a:sym typeface="Arial" panose="020b0604020202020204" pitchFamily="34" charset="0"/>
                </a:endParaRPr>
              </a:p>
            </p:txBody>
          </p:sp>
          <p:sp>
            <p:nvSpPr>
              <p:cNvPr id="120" name="椭圆​​ 2"/>
              <p:cNvSpPr>
                <a:spLocks noChangeArrowheads="1"/>
              </p:cNvSpPr>
              <p:nvPr/>
            </p:nvSpPr>
            <p:spPr bwMode="auto">
              <a:xfrm>
                <a:off x="2898682" y="1072844"/>
                <a:ext cx="1030571" cy="1297260"/>
              </a:xfrm>
              <a:custGeom>
                <a:gdLst>
                  <a:gd name="T0" fmla="*/ 0 w 1944132"/>
                  <a:gd name="T1" fmla="*/ 0 h 2448272"/>
                  <a:gd name="T2" fmla="*/ 1944132 w 1944132"/>
                  <a:gd name="T3" fmla="*/ 2448272 h 2448272"/>
                </a:gdLst>
                <a:rect l="T0" t="T1" r="T2" b="T3"/>
                <a:pathLst>
                  <a:path w="1944131" h="2448272">
                    <a:moveTo>
                      <a:pt x="972066" y="0"/>
                    </a:moveTo>
                    <a:cubicBezTo>
                      <a:pt x="1508923" y="0"/>
                      <a:pt x="1944132" y="435209"/>
                      <a:pt x="1944132" y="972066"/>
                    </a:cubicBezTo>
                    <a:cubicBezTo>
                      <a:pt x="1944132" y="1465344"/>
                      <a:pt x="1576711" y="1872807"/>
                      <a:pt x="1100480" y="1934684"/>
                    </a:cubicBezTo>
                    <a:lnTo>
                      <a:pt x="972066" y="2448272"/>
                    </a:lnTo>
                    <a:lnTo>
                      <a:pt x="843652" y="1934684"/>
                    </a:lnTo>
                    <a:cubicBezTo>
                      <a:pt x="367421" y="1872807"/>
                      <a:pt x="0" y="1465344"/>
                      <a:pt x="0" y="972066"/>
                    </a:cubicBezTo>
                    <a:cubicBezTo>
                      <a:pt x="0" y="435209"/>
                      <a:pt x="435209" y="0"/>
                      <a:pt x="972066" y="0"/>
                    </a:cubicBezTo>
                    <a:close/>
                  </a:path>
                </a:pathLst>
              </a:custGeom>
              <a:solidFill>
                <a:srgbClr val="022E6E"/>
              </a:solidFill>
              <a:ln w="25400" cap="flat" cmpd="sng" algn="ctr">
                <a:noFill/>
                <a:prstDash val="solid"/>
              </a:ln>
              <a:effectLst>
                <a:innerShdw blurRad="63500" dist="25400" dir="18660000">
                  <a:prstClr val="black">
                    <a:alpha val="35000"/>
                  </a:prstClr>
                </a:innerShdw>
              </a:effectLst>
            </p:spPr>
            <p:txBody>
              <a:bodyPr anchor="ctr"/>
              <a:lstStyle/>
              <a:p>
                <a:pPr algn="ctr" fontAlgn="base">
                  <a:spcBef>
                    <a:spcPct val="0"/>
                  </a:spcBef>
                  <a:spcAft>
                    <a:spcPct val="0"/>
                  </a:spcAft>
                </a:pPr>
                <a:endParaRPr lang="zh-CN" altLang="en-US" kern="0">
                  <a:solidFill>
                    <a:srgbClr val="FFFFFF"/>
                  </a:solidFill>
                  <a:latin typeface="+mn-ea"/>
                  <a:ea typeface="+mn-ea"/>
                  <a:sym typeface="Arial" panose="020b0604020202020204" pitchFamily="34" charset="0"/>
                </a:endParaRPr>
              </a:p>
            </p:txBody>
          </p:sp>
        </p:grpSp>
        <p:sp>
          <p:nvSpPr>
            <p:cNvPr id="117" name="TextBox 34"/>
            <p:cNvSpPr txBox="1"/>
            <p:nvPr/>
          </p:nvSpPr>
          <p:spPr>
            <a:xfrm>
              <a:off x="938481" y="1802709"/>
              <a:ext cx="1063999" cy="329039"/>
            </a:xfrm>
            <a:prstGeom prst="rect">
              <a:avLst/>
            </a:prstGeom>
            <a:noFill/>
          </p:spPr>
          <p:txBody>
            <a:bodyPr wrap="square" lIns="68580" tIns="34290" rIns="68580" bIns="34290" rtlCol="0">
              <a:spAutoFit/>
            </a:bodyPr>
            <a:lstStyle/>
            <a:p>
              <a:r>
                <a:rPr lang="zh-CN" altLang="en-US" sz="1500" smtClean="0">
                  <a:solidFill>
                    <a:prstClr val="white"/>
                  </a:solidFill>
                  <a:latin typeface="+mn-ea"/>
                  <a:ea typeface="+mn-ea"/>
                </a:rPr>
                <a:t>标题文字</a:t>
              </a:r>
              <a:endParaRPr lang="en-US" altLang="zh-CN" sz="1500" smtClean="0">
                <a:solidFill>
                  <a:prstClr val="white"/>
                </a:solidFill>
                <a:latin typeface="+mn-ea"/>
                <a:ea typeface="+mn-ea"/>
              </a:endParaRPr>
            </a:p>
          </p:txBody>
        </p:sp>
        <p:sp>
          <p:nvSpPr>
            <p:cNvPr id="118" name="TextBox 34"/>
            <p:cNvSpPr txBox="1"/>
            <p:nvPr/>
          </p:nvSpPr>
          <p:spPr>
            <a:xfrm>
              <a:off x="1083645" y="1388452"/>
              <a:ext cx="1063999" cy="582147"/>
            </a:xfrm>
            <a:prstGeom prst="rect">
              <a:avLst/>
            </a:prstGeom>
            <a:noFill/>
          </p:spPr>
          <p:txBody>
            <a:bodyPr wrap="square" lIns="68580" tIns="34290" rIns="68580" bIns="34290" rtlCol="0">
              <a:spAutoFit/>
            </a:bodyPr>
            <a:lstStyle/>
            <a:p>
              <a:r>
                <a:rPr lang="en-US" altLang="zh-CN" sz="3000" smtClean="0">
                  <a:solidFill>
                    <a:prstClr val="white"/>
                  </a:solidFill>
                  <a:latin typeface="+mn-ea"/>
                  <a:ea typeface="+mn-ea"/>
                </a:rPr>
                <a:t>04</a:t>
              </a:r>
              <a:endParaRPr lang="en-US" altLang="zh-CN" sz="3000" smtClean="0">
                <a:solidFill>
                  <a:prstClr val="white"/>
                </a:solidFill>
                <a:latin typeface="+mn-ea"/>
                <a:ea typeface="+mn-ea"/>
              </a:endParaRPr>
            </a:p>
          </p:txBody>
        </p:sp>
      </p:grpSp>
    </p:spTree>
  </p:cSld>
  <p:clrMapOvr>
    <a:masterClrMapping/>
  </p:clrMapOvr>
  <p:transition spd="slow" advTm="0">
    <p:pull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childTnLst>
                    </p:cTn>
                  </p:par>
                  <p:par>
                    <p:cTn id="8" fill="hold" nodeType="clickPar">
                      <p:stCondLst>
                        <p:cond delay="indefinite"/>
                        <p:cond evt="onBegin" delay="0">
                          <p:tn val="7"/>
                        </p:cond>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wipe(left)">
                                      <p:cBhvr>
                                        <p:cTn id="12" dur="500"/>
                                        <p:tgtEl>
                                          <p:spTgt spid="71"/>
                                        </p:tgtEl>
                                      </p:cBhvr>
                                    </p:animEffect>
                                  </p:childTnLst>
                                </p:cTn>
                              </p:par>
                            </p:childTnLst>
                          </p:cTn>
                        </p:par>
                      </p:childTnLst>
                    </p:cTn>
                  </p:par>
                  <p:par>
                    <p:cTn id="13" fill="hold" nodeType="clickPar">
                      <p:stCondLst>
                        <p:cond delay="indefinite"/>
                        <p:cond evt="onBegin" delay="0">
                          <p:tn val="12"/>
                        </p:cond>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anim calcmode="lin" valueType="num">
                                      <p:cBhvr>
                                        <p:cTn id="18" dur="500" fill="hold"/>
                                        <p:tgtEl>
                                          <p:spTgt spid="72"/>
                                        </p:tgtEl>
                                        <p:attrNameLst>
                                          <p:attrName>ppt_x</p:attrName>
                                        </p:attrNameLst>
                                      </p:cBhvr>
                                      <p:tavLst>
                                        <p:tav tm="0">
                                          <p:val>
                                            <p:strVal val="#ppt_x"/>
                                          </p:val>
                                        </p:tav>
                                        <p:tav tm="100000">
                                          <p:val>
                                            <p:strVal val="#ppt_x"/>
                                          </p:val>
                                        </p:tav>
                                      </p:tavLst>
                                    </p:anim>
                                    <p:anim calcmode="lin" valueType="num">
                                      <p:cBhvr>
                                        <p:cTn id="19" dur="500" fill="hold"/>
                                        <p:tgtEl>
                                          <p:spTgt spid="72"/>
                                        </p:tgtEl>
                                        <p:attrNameLst>
                                          <p:attrName>ppt_y</p:attrName>
                                        </p:attrNameLst>
                                      </p:cBhvr>
                                      <p:tavLst>
                                        <p:tav tm="0">
                                          <p:val>
                                            <p:strVal val="#ppt_y-.1"/>
                                          </p:val>
                                        </p:tav>
                                        <p:tav tm="100000">
                                          <p:val>
                                            <p:strVal val="#ppt_y"/>
                                          </p:val>
                                        </p:tav>
                                      </p:tavLst>
                                    </p:anim>
                                  </p:childTnLst>
                                </p:cTn>
                              </p:par>
                            </p:childTnLst>
                          </p:cTn>
                        </p:par>
                        <p:par>
                          <p:cTn id="20" fill="hold" nodeType="afterGroup">
                            <p:stCondLst>
                              <p:cond delay="500"/>
                            </p:stCondLst>
                            <p:childTnLst>
                              <p:par>
                                <p:cTn id="21" presetID="10" presetClass="entr" presetSubtype="0" fill="hold" nodeType="afterEffect">
                                  <p:stCondLst>
                                    <p:cond delay="0"/>
                                  </p:stCondLst>
                                  <p:childTnLst>
                                    <p:set>
                                      <p:cBhvr>
                                        <p:cTn id="22" dur="1" fill="hold">
                                          <p:stCondLst>
                                            <p:cond delay="0"/>
                                          </p:stCondLst>
                                        </p:cTn>
                                        <p:tgtEl>
                                          <p:spTgt spid="77"/>
                                        </p:tgtEl>
                                        <p:attrNameLst>
                                          <p:attrName>style.visibility</p:attrName>
                                        </p:attrNameLst>
                                      </p:cBhvr>
                                      <p:to>
                                        <p:strVal val="visible"/>
                                      </p:to>
                                    </p:set>
                                    <p:animEffect transition="in" filter="fade">
                                      <p:cBhvr>
                                        <p:cTn id="23" dur="500"/>
                                        <p:tgtEl>
                                          <p:spTgt spid="77"/>
                                        </p:tgtEl>
                                      </p:cBhvr>
                                    </p:animEffect>
                                  </p:childTnLst>
                                </p:cTn>
                              </p:par>
                            </p:childTnLst>
                          </p:cTn>
                        </p:par>
                      </p:childTnLst>
                    </p:cTn>
                  </p:par>
                  <p:par>
                    <p:cTn id="24" fill="hold" nodeType="clickPar">
                      <p:stCondLst>
                        <p:cond delay="indefinite"/>
                        <p:cond evt="onBegin" delay="0">
                          <p:tn val="23"/>
                        </p:cond>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fade">
                                      <p:cBhvr>
                                        <p:cTn id="28" dur="500"/>
                                        <p:tgtEl>
                                          <p:spTgt spid="82"/>
                                        </p:tgtEl>
                                      </p:cBhvr>
                                    </p:animEffect>
                                    <p:anim calcmode="lin" valueType="num">
                                      <p:cBhvr>
                                        <p:cTn id="29" dur="500" fill="hold"/>
                                        <p:tgtEl>
                                          <p:spTgt spid="82"/>
                                        </p:tgtEl>
                                        <p:attrNameLst>
                                          <p:attrName>ppt_x</p:attrName>
                                        </p:attrNameLst>
                                      </p:cBhvr>
                                      <p:tavLst>
                                        <p:tav tm="0">
                                          <p:val>
                                            <p:strVal val="#ppt_x"/>
                                          </p:val>
                                        </p:tav>
                                        <p:tav tm="100000">
                                          <p:val>
                                            <p:strVal val="#ppt_x"/>
                                          </p:val>
                                        </p:tav>
                                      </p:tavLst>
                                    </p:anim>
                                    <p:anim calcmode="lin" valueType="num">
                                      <p:cBhvr>
                                        <p:cTn id="30" dur="500" fill="hold"/>
                                        <p:tgtEl>
                                          <p:spTgt spid="82"/>
                                        </p:tgtEl>
                                        <p:attrNameLst>
                                          <p:attrName>ppt_y</p:attrName>
                                        </p:attrNameLst>
                                      </p:cBhvr>
                                      <p:tavLst>
                                        <p:tav tm="0">
                                          <p:val>
                                            <p:strVal val="#ppt_y-.1"/>
                                          </p:val>
                                        </p:tav>
                                        <p:tav tm="100000">
                                          <p:val>
                                            <p:strVal val="#ppt_y"/>
                                          </p:val>
                                        </p:tav>
                                      </p:tavLst>
                                    </p:anim>
                                  </p:childTnLst>
                                </p:cTn>
                              </p:par>
                            </p:childTnLst>
                          </p:cTn>
                        </p:par>
                        <p:par>
                          <p:cTn id="31" fill="hold" nodeType="afterGroup">
                            <p:stCondLst>
                              <p:cond delay="500"/>
                            </p:stCondLst>
                            <p:childTnLst>
                              <p:par>
                                <p:cTn id="32" presetID="10" presetClass="entr" presetSubtype="0" fill="hold" nodeType="afterEffect">
                                  <p:stCondLst>
                                    <p:cond delay="0"/>
                                  </p:stCondLst>
                                  <p:childTnLst>
                                    <p:set>
                                      <p:cBhvr>
                                        <p:cTn id="33" dur="1" fill="hold">
                                          <p:stCondLst>
                                            <p:cond delay="0"/>
                                          </p:stCondLst>
                                        </p:cTn>
                                        <p:tgtEl>
                                          <p:spTgt spid="88"/>
                                        </p:tgtEl>
                                        <p:attrNameLst>
                                          <p:attrName>style.visibility</p:attrName>
                                        </p:attrNameLst>
                                      </p:cBhvr>
                                      <p:to>
                                        <p:strVal val="visible"/>
                                      </p:to>
                                    </p:set>
                                    <p:animEffect transition="in" filter="fade">
                                      <p:cBhvr>
                                        <p:cTn id="34" dur="500"/>
                                        <p:tgtEl>
                                          <p:spTgt spid="88"/>
                                        </p:tgtEl>
                                      </p:cBhvr>
                                    </p:animEffect>
                                  </p:childTnLst>
                                </p:cTn>
                              </p:par>
                            </p:childTnLst>
                          </p:cTn>
                        </p:par>
                      </p:childTnLst>
                    </p:cTn>
                  </p:par>
                  <p:par>
                    <p:cTn id="35" fill="hold" nodeType="clickPar">
                      <p:stCondLst>
                        <p:cond delay="indefinite"/>
                        <p:cond evt="onBegin" delay="0">
                          <p:tn val="34"/>
                        </p:cond>
                      </p:stCondLst>
                      <p:childTnLst>
                        <p:par>
                          <p:cTn id="36" fill="hold">
                            <p:stCondLst>
                              <p:cond delay="0"/>
                            </p:stCondLst>
                            <p:childTnLst>
                              <p:par>
                                <p:cTn id="37" presetID="47" presetClass="entr" presetSubtype="0" fill="hold" nodeType="clickEffect">
                                  <p:stCondLst>
                                    <p:cond delay="0"/>
                                  </p:stCondLst>
                                  <p:childTnLst>
                                    <p:set>
                                      <p:cBhvr>
                                        <p:cTn id="38" dur="1" fill="hold">
                                          <p:stCondLst>
                                            <p:cond delay="0"/>
                                          </p:stCondLst>
                                        </p:cTn>
                                        <p:tgtEl>
                                          <p:spTgt spid="93"/>
                                        </p:tgtEl>
                                        <p:attrNameLst>
                                          <p:attrName>style.visibility</p:attrName>
                                        </p:attrNameLst>
                                      </p:cBhvr>
                                      <p:to>
                                        <p:strVal val="visible"/>
                                      </p:to>
                                    </p:set>
                                    <p:animEffect transition="in" filter="fade">
                                      <p:cBhvr>
                                        <p:cTn id="39" dur="500"/>
                                        <p:tgtEl>
                                          <p:spTgt spid="93"/>
                                        </p:tgtEl>
                                      </p:cBhvr>
                                    </p:animEffect>
                                    <p:anim calcmode="lin" valueType="num">
                                      <p:cBhvr>
                                        <p:cTn id="40" dur="500" fill="hold"/>
                                        <p:tgtEl>
                                          <p:spTgt spid="93"/>
                                        </p:tgtEl>
                                        <p:attrNameLst>
                                          <p:attrName>ppt_x</p:attrName>
                                        </p:attrNameLst>
                                      </p:cBhvr>
                                      <p:tavLst>
                                        <p:tav tm="0">
                                          <p:val>
                                            <p:strVal val="#ppt_x"/>
                                          </p:val>
                                        </p:tav>
                                        <p:tav tm="100000">
                                          <p:val>
                                            <p:strVal val="#ppt_x"/>
                                          </p:val>
                                        </p:tav>
                                      </p:tavLst>
                                    </p:anim>
                                    <p:anim calcmode="lin" valueType="num">
                                      <p:cBhvr>
                                        <p:cTn id="41" dur="500" fill="hold"/>
                                        <p:tgtEl>
                                          <p:spTgt spid="93"/>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00"/>
                            </p:stCondLst>
                            <p:childTnLst>
                              <p:par>
                                <p:cTn id="43" presetID="10" presetClass="entr" presetSubtype="0" fill="hold" nodeType="after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childTnLst>
                                </p:cTn>
                              </p:par>
                            </p:childTnLst>
                          </p:cTn>
                        </p:par>
                      </p:childTnLst>
                    </p:cTn>
                  </p:par>
                  <p:par>
                    <p:cTn id="46" fill="hold" nodeType="clickPar">
                      <p:stCondLst>
                        <p:cond delay="indefinite"/>
                        <p:cond evt="onBegin" delay="0">
                          <p:tn val="45"/>
                        </p:cond>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04"/>
                                        </p:tgtEl>
                                        <p:attrNameLst>
                                          <p:attrName>style.visibility</p:attrName>
                                        </p:attrNameLst>
                                      </p:cBhvr>
                                      <p:to>
                                        <p:strVal val="visible"/>
                                      </p:to>
                                    </p:set>
                                    <p:animEffect transition="in" filter="fade">
                                      <p:cBhvr>
                                        <p:cTn id="50" dur="500"/>
                                        <p:tgtEl>
                                          <p:spTgt spid="104"/>
                                        </p:tgtEl>
                                      </p:cBhvr>
                                    </p:animEffect>
                                    <p:anim calcmode="lin" valueType="num">
                                      <p:cBhvr>
                                        <p:cTn id="51" dur="500" fill="hold"/>
                                        <p:tgtEl>
                                          <p:spTgt spid="104"/>
                                        </p:tgtEl>
                                        <p:attrNameLst>
                                          <p:attrName>ppt_x</p:attrName>
                                        </p:attrNameLst>
                                      </p:cBhvr>
                                      <p:tavLst>
                                        <p:tav tm="0">
                                          <p:val>
                                            <p:strVal val="#ppt_x"/>
                                          </p:val>
                                        </p:tav>
                                        <p:tav tm="100000">
                                          <p:val>
                                            <p:strVal val="#ppt_x"/>
                                          </p:val>
                                        </p:tav>
                                      </p:tavLst>
                                    </p:anim>
                                    <p:anim calcmode="lin" valueType="num">
                                      <p:cBhvr>
                                        <p:cTn id="52" dur="500" fill="hold"/>
                                        <p:tgtEl>
                                          <p:spTgt spid="104"/>
                                        </p:tgtEl>
                                        <p:attrNameLst>
                                          <p:attrName>ppt_y</p:attrName>
                                        </p:attrNameLst>
                                      </p:cBhvr>
                                      <p:tavLst>
                                        <p:tav tm="0">
                                          <p:val>
                                            <p:strVal val="#ppt_y-.1"/>
                                          </p:val>
                                        </p:tav>
                                        <p:tav tm="100000">
                                          <p:val>
                                            <p:strVal val="#ppt_y"/>
                                          </p:val>
                                        </p:tav>
                                      </p:tavLst>
                                    </p:anim>
                                  </p:childTnLst>
                                </p:cTn>
                              </p:par>
                            </p:childTnLst>
                          </p:cTn>
                        </p:par>
                        <p:par>
                          <p:cTn id="53" fill="hold" nodeType="afterGroup">
                            <p:stCondLst>
                              <p:cond delay="500"/>
                            </p:stCondLst>
                            <p:childTnLst>
                              <p:par>
                                <p:cTn id="54" presetID="10" presetClass="entr" presetSubtype="0" fill="hold" nodeType="afterEffect">
                                  <p:stCondLst>
                                    <p:cond delay="0"/>
                                  </p:stCondLst>
                                  <p:childTnLst>
                                    <p:set>
                                      <p:cBhvr>
                                        <p:cTn id="55" dur="1" fill="hold">
                                          <p:stCondLst>
                                            <p:cond delay="0"/>
                                          </p:stCondLst>
                                        </p:cTn>
                                        <p:tgtEl>
                                          <p:spTgt spid="110"/>
                                        </p:tgtEl>
                                        <p:attrNameLst>
                                          <p:attrName>style.visibility</p:attrName>
                                        </p:attrNameLst>
                                      </p:cBhvr>
                                      <p:to>
                                        <p:strVal val="visible"/>
                                      </p:to>
                                    </p:set>
                                    <p:animEffect transition="in" filter="fade">
                                      <p:cBhvr>
                                        <p:cTn id="56" dur="500"/>
                                        <p:tgtEl>
                                          <p:spTgt spid="110"/>
                                        </p:tgtEl>
                                      </p:cBhvr>
                                    </p:animEffect>
                                  </p:childTnLst>
                                </p:cTn>
                              </p:par>
                            </p:childTnLst>
                          </p:cTn>
                        </p:par>
                      </p:childTnLst>
                    </p:cTn>
                  </p:par>
                  <p:par>
                    <p:cTn id="57" fill="hold" nodeType="clickPar">
                      <p:stCondLst>
                        <p:cond delay="indefinite"/>
                        <p:cond evt="onBegin" delay="0">
                          <p:tn val="56"/>
                        </p:cond>
                      </p:stCondLst>
                      <p:childTnLst>
                        <p:par>
                          <p:cTn id="58" fill="hold">
                            <p:stCondLst>
                              <p:cond delay="0"/>
                            </p:stCondLst>
                            <p:childTnLst>
                              <p:par>
                                <p:cTn id="59" presetID="47" presetClass="entr" presetSubtype="0" fill="hold" nodeType="clickEffect">
                                  <p:stCondLst>
                                    <p:cond delay="0"/>
                                  </p:stCondLst>
                                  <p:childTnLst>
                                    <p:set>
                                      <p:cBhvr>
                                        <p:cTn id="60" dur="1" fill="hold">
                                          <p:stCondLst>
                                            <p:cond delay="0"/>
                                          </p:stCondLst>
                                        </p:cTn>
                                        <p:tgtEl>
                                          <p:spTgt spid="115"/>
                                        </p:tgtEl>
                                        <p:attrNameLst>
                                          <p:attrName>style.visibility</p:attrName>
                                        </p:attrNameLst>
                                      </p:cBhvr>
                                      <p:to>
                                        <p:strVal val="visible"/>
                                      </p:to>
                                    </p:set>
                                    <p:animEffect transition="in" filter="fade">
                                      <p:cBhvr>
                                        <p:cTn id="61" dur="500"/>
                                        <p:tgtEl>
                                          <p:spTgt spid="115"/>
                                        </p:tgtEl>
                                      </p:cBhvr>
                                    </p:animEffect>
                                    <p:anim calcmode="lin" valueType="num">
                                      <p:cBhvr>
                                        <p:cTn id="62" dur="500" fill="hold"/>
                                        <p:tgtEl>
                                          <p:spTgt spid="115"/>
                                        </p:tgtEl>
                                        <p:attrNameLst>
                                          <p:attrName>ppt_x</p:attrName>
                                        </p:attrNameLst>
                                      </p:cBhvr>
                                      <p:tavLst>
                                        <p:tav tm="0">
                                          <p:val>
                                            <p:strVal val="#ppt_x"/>
                                          </p:val>
                                        </p:tav>
                                        <p:tav tm="100000">
                                          <p:val>
                                            <p:strVal val="#ppt_x"/>
                                          </p:val>
                                        </p:tav>
                                      </p:tavLst>
                                    </p:anim>
                                    <p:anim calcmode="lin" valueType="num">
                                      <p:cBhvr>
                                        <p:cTn id="63" dur="500" fill="hold"/>
                                        <p:tgtEl>
                                          <p:spTgt spid="1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KSO_WM_UNIT_PLACING_PICTURE_USER_VIEWPORT" val="{&quot;height&quot;:2248.9905511811025,&quot;width&quot;:4497.979527559055}"/>
</p:tagLst>
</file>

<file path=ppt/tags/tag62.xml><?xml version="1.0" encoding="utf-8"?>
<p:tagLst xmlns:p="http://schemas.openxmlformats.org/presentationml/2006/main">
  <p:tag name="KSO_WM_UNIT_PLACING_PICTURE_USER_VIEWPORT" val="{&quot;height&quot;:3870,&quot;width&quot;:3870}"/>
</p:tagLst>
</file>

<file path=ppt/tags/tag63.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 name="ISPRING_PLAYERS_CUSTOMIZATION" val="UEsDBBQAAgAIAImQhEfpbttk5AMAAHQOAAAdAAAAdW5pdmVyc2FsL2NvbW1vbl9tZXNzYWdlcy5sbmetV91u2zYUvi/QdyAEFNgulrYDWhSD44C2GFuILLkSHSdbB4GRGJsIRbr6cZtd7Wn2YHuSHVFyYqcdJMW9sGDS/r7z950jcnD2NZVoy7NcaHVqvT15YyGuYp0ItTq1FvT8lw8WygumEia14qeW0hY6G758MZBMrUq24vD95QuEBinPc1jmw2r1uEYiObXmo2jsz+bYu45cf+JHI2diDcc63TB1j1y90p+yn359/+Hr23fvfx68bpBdiMIZdt1DKmSY3r3pQOTRwHcjYCNu5JErag2rZz+cv6Cu4xFr2Hzph54H5NIaVs9W3CIIiEej0HVsEjlh5PnU5MIllNjW8FqXaM22HBUabQX/goo1h0oWIuMolyIxP8QaNlTJ24zZAV463iSivu+GEfHs3Y41JCpBdsa+gD56sgQ4JAEQZCzn2TOwkSm1gSMsZT+GqTOZuvChlQtTsVpL+BR9/ZgTD6rFVRtqRsIQT0g08q+gTiArvw/CvwA1XfRBXJMQFEDCNoyHL50Jpo7vVQoKSEgDZ/wgn5gppJW8RyyOAYc2Gd8KXeawUymKJ7WQ8n5WQvJxAcJ1sPsdkdaESCgj15XYcnAhS9rrAi0zJnZVmY8L5/foHDsusSMole0vI2p6uTLGQP1KF4hJqasAwC5LtkzFHN3wmJUgpXv4WyIS87cNg7ArTz6X4i/EiqZzXjVN59nk6tXJca451IVhsWSZ6tBBT6gOWv7bYNMyh0iLgqeboi2KvUyc/BAvjo1rjsPwf4PqUpcjI3piv284IUicBPBig24fCd0dQWagDxhrKROyO8rxzsHQPOM5jHieIUfd9rDp+Q2Bp9FzOS4h8wcuXEJFeuCXZBQ6tMoxv8lF0fpKMoWq6/19jcRwBpC84I86ueG3GvpfcraFIsK+yGvhnDzDWC9B7CZrNQL353TD4oFDK1bAiQuBS1KkEH/SgXMxI7sM1uP1IBNLXcrEjDMp7syIhdqUaZ2QTV2n2uhtplOzK1m+66V6wp8d40UdXFAbne8ZbCMNCQ7G02iMvTGpTnNVD8uOINBy5ZNLw8jFowoOok5ZEa/hvXKrS5V0JKoPZDY5x0DWpDTkLIvX//79T0eOJ57Uu6jZ/a0XCXRoNZfIA9kfni54/mcbCcWjQ5xZdEE1B9gdruN51lS9SR6mFI+nMxBGaHSgyyxuPy7sM8xwcAHDwZy2rOGMZXcwWajWsheLCbkSQtHP+uNZviykULwP9rjZXAVMnXmEbdtcbKAJpIjv6ndagpiZbtUNR8INpyvZeIo9GDxP+Hgiip6EZtbv2hwarl4/ttv229H/sMrN/XDweu+6+B9QSwMEFAACAAgAiZCER6uvADQSAwAAYQsAACcAAAB1bml2ZXJzYWwvZmxhc2hfcHVibGlzaGluZ19zZXR0aW5ncy54bWzVVt1SGjEUvucpMul4KYsWq2V2cTr8TB0VGKFVr5ywCWzGbLJNsiBe9Wn6YH2SnmwEYbTOqnWmDheQk3O+8/+R8PAmFWjGtOFKRninWsOIyVhRLqcR/jbqbh9gZCyRlAglWYSlwuiwWQmzfCy4SYbMWlA1CGCkaWQ2wom1WSMI5vN5lZtMu1slcgv4phqrNMg0M0xapoNMkAV82UXGDG5WKgiFXnSqaC4Y4hRCkNxFR0RXEJPgwKuNSXw91SqXtKWE0khPxxH+UGu5z1LHQ7V5yqRLzjRB6MS2QSjlLh4ihvyWoYTxaQKB79cxmnNqkwjv1h0KaAcPUQpsnwNxKC0FyUh7B58ySyixxB+9P8turFkKvIguJEl5PIIb5PKPcHt09fVy0Dk7OeodX436/ZPR0cAHUdgEmzhhsOkohIBUrmO28hMSa0mcQNxgMyHCsDBYFy3VJkpuBOfOaKwE1L6wgnlIx4z2SMrWujG85rILmjsYTSARsYjwF82JwIhbIni8Mjb52Fhui/531zURYMGcMXQ6xPfufXXihGjD1sNa3hhX87h5rnJB0ULlSPBrhqxCkH+ewq+EofXmoIlWaSGF8bHICA4eZ5zNGT0sanoH+DdHl+AizcESJjcTzHoPP3J+i8ZsojTgMjKDGQc5Nx6/+izgjBhzD0qWMW4NT47anaujXrtzseUSJHRGZPxMcGg4SzP7FvgEcpcKXAihoJprEFCZmOSGFf2hnBZqZdIs7Tshs6LprpEFKLSbQzweEy5iGE0uc1YWMCYSKSkWiMSwQsaN0Iyr3IDED4uHNi8K0JsiLotQp7BB4ExTpsug1XZ2P9b3Pu0ffG5Ug98/f20/aXRHKwNBnDfPK60niWVFLg93LgwcFzxODVbn/yczDM4638vUtde5GJXqZmdYCq5fRqt/XEbrzFPZYI3GypidEy2BiN6Fag84c+oJGlhT8JRbRv/lOrxgpF/1b+f34W1G+g1zfs0av5uU/Wn1cNp4KYXBo085d5NyyVMohGPv1fuvuVevwdvr0atKBdA2n8XNyh9QSwMEFAACAAgAiZCER+ShKwC+AgAAVQoAACEAAAB1bml2ZXJzYWwvZmxhc2hfc2tpbl9zZXR0aW5ncy54bWyVVsFu2zAMve8rguxeZ+u6boAaIE1ToEC3FmvRu2wzthBZMiQ5Xf5+oizXUhInXogCEfkeSVEkU6I3TMw/TSYkk1yqFzCGiUKjptNNWH4zTRtjpLjIpDAgzIWQqqJ8Ov987z4kcchzLLkFNZazphn0YWazy/vFbAzFx7i6RhkiZLKqqdg9ykJepDTbFEo2Ij+bWrmrQXEmNpjRz+vlajAAZ9o8GKiinFY/UMZRagVaA6b0fYVylsVpCryLNHOfkZw+1Onb79G2TDPjaIsvKEO0mhYQF3m2RBnGC+s9fpVrlNMEA3+NhV5+RRmEcroDFTtfXKEMMmTd1P/TI7WSBRY05px+xA8OlzS342cJdzOUswS8EAY6+wq+PN/uUAKQ/xrOPcFxVZI/Y133FgI+esphblQDJOlOrU2X8v2pMXY+YL6mXFtAqOpBzzbpZ9rozk2s63F/4J2JPPTlNT3kTfKmgmWbcOAu1vf45fLW7YrQ6YcuyFDB1iuDFHtlj/xt63qADJQ98oWzHJ4E3x1msG9qSd0j31L/nKfrb60gqD3m3tqdOitGesTR1UGqXtFhKpnDXGM6r6wCfDeSOF2bUnKQExF0ywpqmBS/EJfu3GU0SfYMvteOdxYxzHA41nAuR7umw3K5c9yP3ho3ZPuz0F+uPU+M3eI3U2oMzcrK/izp6cTz7JjYwkyT4wzckxYO6kGsZcBxsYdIFVUbUK9S8rFhhDSgx7qX7XANwUkS1IAkx6tMvJNj5RdNlYJa2VdjoLsqx8oWWLKi5PbPvDF4h3yPMWBtqaa0/gRlH30ZKHwTAFVZ2XVte2gtVcMN47CFbvgDhbvy0N2Itl061HAL8whrE7ac14zqSb8r+l6Jd0igP4J/s2lFjvcsI9re0FS7m0WT363hPpdoMXfrDJsv3GTu7HspcmzthxW0Svx38h9QSwMEFAACAAgAiZCER9XqJ9PnAgAAcgoAACYAAAB1bml2ZXJzYWwvaHRtbF9wdWJsaXNoaW5nX3NldHRpbmdzLnhtbNVWzU4bMRC+5yksVxzJAqWFok1QRYKIoElE0gInNFk7WQuvvbW9CeHUp+mD9Uk6XhNIBEULgqpVDonHM9988xvH+9eZJFNurNCqQTfrG5RwlWgm1KRBvw4P13cpsQ4UA6kVb1ClKdlv1uK8GElh0wF3DlUtQRhl93LXoKlz+V4UzWazurC58bdaFg7xbT3RWZQbbrly3ES5hDl+uXnOLW3WaoTEQfRFs0JyIhhSUMKzA3nkMkmjoDWC5GpidKHYgZbaEDMZNei7jQP/WegEpJbIuPKx2SYKvdjtAWPC0wE5EDecpFxMUuS9s03JTDCXNujWtkdB7eghSokdQgCPcqAxFuVu4TPugIGDcAz+HL92diEIIjZXkIlkiDfEh9+greHl0UW/fXrS6R5fDnu9k2GnH0iUNtEqThytOoqRkC5Mwu/8xOAcJCnyRpsxSMvjaFm0UBtrtULOn8lIS0x9aUXJGJnKeYN+NgIkJcKBFMndrQMz4e5QSIzB227Wx8rRe8AQb5KCsXzZ0eLG+iwmzTNdSEbmuiBSXHHiNMGIigx/pZwsp5uMjc5KqQTriJWCcTIVfMbZfpmlW8A/ObpAF1mBltiKueQuePheiBsy4mNtEJfDFJsW5cIG/PqzgHOw9h4UFhzXBiedVvuy0221z9d8gMCmoJJngmMJeZa7t8AHjF1pdCGlxmwuQWBmEigsL+vDBCvVqoRZ2XcK07LovpAlKJZbIJ+AiRcJtpZQBa8KmIAiWsk5gQSHwvoWmgpdWJSEZgnQ9kUEgykRqqQ6wQWFzgzjpgraxubW++0PH3d2P+3Vo18/fq4/aXS7KPoSvLewKQ6eXBV36+LhzMWRn9DHh92Z4m/Nev+0/a1Kprrt82Gl+rQHleB6VbR6x1W0TsNy6i8tpipmZ2AUrpb/QrWLW3ASVi7uQSky4Th7zQZ/QZM+/Y8UWviVmvQNo3hy1P7dIMLp7gGy8uKIo0efRDWUr74Tm7XfUEsDBBQAAgAIAImQhEcAu+QqngEAAB8GAAAfAAAAdW5pdmVyc2FsL2h0bWxfc2tpbl9zZXR0aW5ncy5qc42UTW/CMAyG7/wKlF0n1I0xtt0QH9IkDpPGbdohLaZUpEmVhI4O8d9XlwFN6o7FF/Ly5HXsKt53uuViEeu+dPfV72r/5u4rDVCzegu3ri5a9BR1ZkSyhEWSgkgkMA/JT0fP8uFCUMZMVqZh8Y62pubHFP6z4sLU8Yyw0IRmqMM5AX4R2o46/H0WO7W6jjXVGh1urVWyFylpQdqeVDrlFcNuZtWql+jBKgd9BV3xCBzTIOjPRkEbeXEcDDHqXKTSjMtirmLVC3m0ibXaymVb/nWRgS4/+eY37fNwPHXsRGLsq4XUTzx9wmgnMw3GwG/exykGCQsegqj5BtX6A3WMmwV5dJ6YxJ7o0R1Gnc54DI0uBWMMF5OlV6ObQ4wmZ2Fnj0T/HsMhBC9AN6xGAwwHVNk2+8cHzLSKsSMNtNnzMyoUXyYyPnKTAIPk8LJo29a9S6EPEwzmPCHlPaE19fzSttnhg4YArTOWTnmNl3dO2QlKlEQORWjUtMrpOWL9OYL7jy7j1vJonZbjoRyOZRu43oBeKCXK239eu6efq3P4AVBLAwQUAAIACACJkIRHGtrqO6oAAAAfAQAAGgAAAHVuaXZlcnNhbC9pMThuX3ByZXNldHMueG1snY8xD8IgEIV3fgW5XbBb0wDdTNwcdDYVUUno0XDU+vOF1Bhnh0vuXd73Xk71rzHwp0vkI2poxBa4QxuvHu8aTsfdpgVOecDrECI6DRiB94Yp37R4SI5cJl4ikDQ8cp46KZdlEZ6mVBIohjmXYBI2jrLMGFFWUk4rCivb+b/ozw0MY5yry+xD3qMpe1GrhVOyGipzdig83iLIalDy667KzpRLRRFK/jxm2BtQSwMEFAACAAgAiZCER7DtXVduAAAAdgAAABwAAAB1bml2ZXJzYWwvbG9jYWxfc2V0dGluZ3MueG1sDcw9DsIwDEDhvaewvJefjaFpNzYQEuUAVmNQJMdGiYXg9nh7w6c3Ld8q8OHWi2nC4+6AwLpZLvpK+FjP4wmhO2kmMeWEagjLPExiG8md3QN2eAv9uK1cI5yvVEPeGndWJ48zjHCJ57Nwxv08/AFQSwMEFAACAAgAA3TLRM6CCTfsAgAAiAgAABQAAAB1bml2ZXJzYWwvcGxheWVyLnhtbK1VTW/bMAw9p8D+g6F7raRd1zSQW3QFih3WoUDWbbdAtRlbi215klw3/fWj/G3P6VZgBwM2xfdI8ZE0u3pOYucJlBYy9cjCnRMHUl8GIg098vD19nhJri7fHbEs5ntQjgg8kqfCAnhMnAC0r0RmEHzPTeSRnsFFZuJkSkglzB65z5C7i7Qk745m6JJqj0TGZCtKi6JwhUZEGmoZ55ZEu75MaKZAQ2pA0SoN4jTYlfk7Gp9EptTsM9A9ZGbeHrgmaTmetRiQFKeuVCE9mc8X9Mfd57UfQcKPRaoNT30gDlZyVpbykfu7OxnkMWhrm7EqyTUYY5MobTNmVmKxTB2tfI9UDpsEtOYhaDdOQ0IrLJ0As23MdVTz6AGt5dU7UfOWfhv7vWncSuVo55zlj7HQER71IZ11EsjoMCpLyuuWHfTQdNCtZSKOgl+5UBCUn9/aFpkvSBWw7bgyT1cXPh7g2y33jVT7G4RhF9UKuq1obiWaW4JaDreNvu4oSHPbLXCTK2hKNWNPIgD5hSvFbVtcGpUDoyNjjaVDMKPVlWuROkFYZJL47B+0sX4jaX7q15QpAf9DmE9I1NZEpAE83wr0MZBgTQ1gsa3NNVns2phdTjp/THp9PTBVOdai4EUcw1UIOIYBN5x2dnoICoprdPFzNcL2Dg6CIxFGMT5mkmF8epAm4Wo3ydA7OAiOpb+bgLbmtox0XMdRM7UdxOjEOmF+ro1MxEvZnoM9Y1ZlH742cs3RdSbag/P5H6M4iNEM5pZMrC771ttXzeG9nVOjO59NVlkG3YrzACbPKq9mFvJs5BPAluexuenn1OzDHnSU89R0THN9x36XxVq8gFOIwP7pFqe2JhHYnvHIh+VpjwH1xO0yCF+apiIyWktSqXlIOYa1eRJQVJhqVj6i6qGSeRqMtHGz7uegY9xV1wq4E8MWM12cYPPJzCPv8aW+y8XZRXeV88VFgy3zuq8CV7m8YVXXCXedQet+bS/C6pnH199QSwMEFAACAAgAiZCER1xY5FeMAgAAagcAACkAAAB1bml2ZXJzYWwvc2tpbl9jdXN0b21pemF0aW9uX3NldHRpbmdzLnhtbJVVS27bMBDd9xSEDxCTIvUDHAP6UIWBIg2aAF3TMuMKkUmDpNOk0AV6hqKLZtEDdJlNT9M2xyhp1x+5iuNoVuS8N8N5HA0H+roS2UIbOas+MVNJccGNqcRUD18BMChlLdW54pqb5UZ7Cwg246e9Pw/3j59/PP788uvh+++v33pAGyYmTE1Oe1es1ry3Yq65oLKO8cIYKU5KKQwX5kRINWN1D9ywemEjFsuv13+eKG+4egHtipV8P1m4/J5ltTL5obNOTilncybu3sipPBmz8nqq5EJMjjnjh7s5V3UlrjfgOMxod5a60mZk+KzjbDRydgRrbi9R8+3RAursMLFmY16388FjGPu5Dsiwx7ypdGV2mAly1smcsynv0hw+gRY2fAc8gTCEhziG35oNGnvOutE1u+PqBSeS88X8hU0zV3LqtO2iHbjQDa2WbGJ/9w0nh84Oc1xdLt0xd9LSiuTO1rhBf2eWLMdNf3/erAK9r8REfhyJK/mPuB4wmfPqIQQrgUAUJlEe2RVJiQdCQj0agZz6mfXFOI9xZn25h7JBfy/EKq7ipR0q3VEH/Zb3f8JIaK7MSEz47RC30buudgWvlZXf4vQwIM6addZmKRUBBNlJQxsvwRgHIPNzlMMmDOMwQYBC4kPcpJFrQYB8H8VBg0LPx3ZVxIGNQmgcABIS4uWNRz3LBkmS5l7WhDhGKLHZaBRnTVGktucBQgiTvPEDXKQQWDS2MRIcOQFxjlMcNEmaoAiDIivSgjQ0p0Hmg8ijAYQNSVMM4VbcbXW7cm13jy5nLeczATuvoNO77bZ2cw3KhVIWfMlntssNB2Om+cj28fk7ekHPLpPL0duzVQNbqHs210htN23lTz6nfwFQSwMEFAACAAgAirpzR4LIvt4RCgAA+B4AABcAAAB1bml2ZXJzYWwvdW5pdmVyc2FsLnBuZ+2Z/1cTVxbA466rri62rlJKSonttrD9ItTlS5BvU79W241UKUUpIbSoqabyJWkaAkmm1SrLQYguW1GIyWlpQUtJuiKFaCBWCiNFJkspDEhMhECmEEkIaRJCmJmdwGnds7/sH7D5Yc7MvZ87b+57775735lX+vreVwJWU1dTKJSAPbt37KdQljMolN9yV60gNVUbYhDytoy3/5VtFCUcMkkKy9lbGVsplH9K1yy8/TtS/n3+7oM8CmVth+9aBuVdPkShhJbv2bH1jcKs6XvA7cMjbytGR66kstNjnz+T+jj99IZlQSde3v945vIfVgX+JewUk7l99dsvPXYre/npjS+t6Mne0PzqurGwU6+mrfho/+XAp099f/mNBPv1QwlvlQhwURQPSjfaDs7k6zTogyhjFqp/p3EYFdHaWstp+ExJZPvsJyrN3FiQdq5Umjy/inTv/vB118uw5PZwkFoKGqI9cyapI5vUfxjIBsepiveqRd4RI7zyN6Tqqy3eZ0jFwng40L2S4lPMH9KOi47UW5eTwgFnt6Q7qH3mlGY9KWUPECORkwnLyMeuw4u4ap1Pzdzla5sf7AODfuAHfuAHfuAHfuAHfuAHfuAHfuAHfuAHfuAHfvD/AIZcLMDdt8b3U1FyjuH7gfhhdr8PbByK9lmtimX42In/iWberAkDCY+uba4hEreWqUDPa5H4AynxU2e6dj5Nfv/O8MUbUSXsCE4F+e7c+3rkWvMR7+ECCW56gsCNyUePC0OLK9QVKhT3KVN4x7FxRqXW+4lOO9cPeOLAA3LrnYmL/dUc8mMGlRZrZonPE3Pg4HlUPyWzwTlyUzWuqcvj4ilO34sLmLGHdrZFYL5mppLeudGFk04efu071gJEnEXFgtBUKHkl2iw2Bj2bKOz/Li3MZvylcanDXg4QHcDtmGHeflSSDiWGozESBW1AOFu3B3tdc+MXs7ag5seKc6f0tqkLqFkzyLfmddR1s3f0xpDYZhUhOxs75LXxxI14s1rYbxMI18cykv90TEn2v5CO1lJ1nuK/hg6E6Ac26/o8F/ZeIlKHoz1nLqtXUCj37yWikcmbYlYK+Hd4fEkjt/fb1KFf4bTYIZAkICzdwd4O5pMOGebMw47AHTXzQWQDgy3tzrFio9cQjo/S8NFOeru9nNVK/GyTuG9o/6XMgXOkljmuFYBYLTYdT20FWlSoFxa0O36A9ESmFWorX+oe7BloKiOH2TymrBDCcPF9piTAvvJetMdM13rG6gFssozKTh0v0gcDuF0Kjg41bS7oEurtXxb8V9seHYiPcVjejGQzjlKRHMObiwOUhzIlbTMm4O80N3gIXChZ4G2+eTBdHmOzyNE4YiOYBKnFgDlOx7cWDxe50o5FWKcuIFuAni1Q8Q1Jl2XbKYR5KN9s00s0B0YTbZPsTRLA3Ddyp3OC2W4cP5lbnVmzFtWyt+n2KAh5gfHrOFOiWfLg4udRoeFTU6jWLcGYkTVDFpznTTRTgblvH5nd7ETdVxaDpT7BeHifRUl3Xi04HqJHzkpNrwDzfRwFmmGT82eC3aAGUJYFZLm6S9OveFobcrJQqtvpNFGxjEgkzq0I+CLKyiGaPuJ2xdBUVCkHry8asdE92TVh0soCN2YDiUqv8slvokJp7k9jGXChqM9ywd249GVPjXHOmclL6gx2x0wOv6hu4QQIWSXygAoF9oCt+JnTZDrjdSTGE++CXdjzFbwHwWzTOD5ET+Nx0yENHAN7mNMF5XiYZcJygWcg2d3oIn3IdbM7jeeOhYtrzeNpyUN13T2x9AqIrg+WVjrmTiS6ILQt62sIAgxgLgsknKfbDDJp5LwThexzTe1L4SA3ixe+kWWgzHRQNiLlDPXwt95sXptkSrN0WqbKvCu6m7em0kaE62PCyYi16CE+LOX8DDkdPZmOwiS8YK2UIzFCGV6rhn5sb1ZnXTdwr53AEMcl+hS22Z0DgzaYePzX0EhJtTTWx5tetOoy7K2x2+FP1qE4OQ6DJ5H4WftmxPFjq4qlakhV2rarYwNDgauOumN7F6PDJLN4hmHPpRe2K5sdzeZkNxKH4ZnIrr5g9wvpVqvjLbe2rLoy3TcVSO4wlrA9AnFXL7wGJqJFFZby/LaDDyfiinMwte29TNY7RY1PqQKkUTB1VqToxmrD0gFO9w1v2jPIkR6Pzdkny6Brr1RXkmucD8cBbr4BTWR9c5QL6Ez2p096IS6Mub0RiNFx1Wvc2dvdIPqaUWnpBEx4+S32LSX9bnPlB+Vek1IKZ0benugfilbjovJ4s7hhcZ0f9eXPPyOZKQVd2KuVEH/CRJ3NqErOfVRmv36K4E90Du9ujYgtXAiIStm3FADBiDCT44Bi3DXKKt3pnmAk+SbmzYxAFtpzrfKpxcGfOHm8OgRZezcYHZdySiZx83VDPvuPKuhSQWgx2O7NUdEtE/FmTZ8KjVNq0euEXiLqoCFPjJ5pYEJ6hY1rvC98YvHsLbEX9NCJeJ97jd6p9trBs0h4YChYDDfIUa72nQm9EtL8MjKtsEnyxe3glOFodfJhbuOnujids1WOXyPDfykof6rrLvjgnHW9aNf0i8yap5C4vJtQ3o9J8OeKUg3L8L6s91w/jUnOGoa6hB/B016ejH6Lf2cgyyUr8ZWfD3WnfQVHbS1KZcv4WfcEP9Z1Y/2ByK5bwWzM2yoRiayW1ZVRyhjLyJdLK/aMVyfCPtBHhdIZVrRwi2UiCmBHVHCOg5fcB20snVhErQlDk/Y57PE0Uf/Hb/ICKJSb/RiGAu6xFGLclFncVtp0ABww78Q6vAWxy/ZqY1Ph6So1TRC7TpkVtCZxZy9EpuZ4FC2SSR2TZ/pVa1ZlCc59e7GS57V/VmoRWml7yGXJpJ+NQNvyDevJTJHTPx712WLwtTjoWrtF7SqyLmY91KoCLXRehOFjRqXub0vZ2cAS2wU8zCkbSPTVj2EWjtsmEjXP1YQp1i3OjqZmqYQN8dJ4+WQJS0dbJjTTEDfiP2oQ6H5BAdaTqelw6pIN6OVoq3kzGx7aCNCETceedIUMeIy+MkUH0RbHguL7h2UO8uSWZZQl0flWX6lyKI05XDdZf7/oqU7+R1T9kisAi5it4jJcmTLbzGVHe4L0So6izEFFhNrG8Lzqrx7A4t02XtAfyJ679FrjOGPwvE7IALNGHpqIS+H66f7CfaRL76I9WxWmahcDOa/jM0B4UiyyW2pJoxB0pdBaFSNexV4LlAcFkq1VFedy7tYrNyE64jnDscWty31101Hfieqj71X79i7La8J8t9FawqVqPytYPFqN9z5LExOA+Fnb4saJ73oteR4gLCXCcFK8+WUTa7avDKQScwoAXjqL3eJ9hi26epTb9QgxxvG8/OsRLqEhdQROI7BOYkHAunPSZy1vaKJxXTtxotA+Rvwmy7WR+x3CU/vInp17dyi3ZZ/4N1BLAwQUAAIACACKunNH0iigUkoAAABrAAAAGwAAAHVuaXZlcnNhbC91bml2ZXJzYWwucG5nLnhtbLOxr8jNUShLLSrOzM+zVTLUM1Cyt+PlsikoSi3LTC1XqACKGekZQICSQiUqtzwzpSQDKGRgbo4QzEjNTM8osVWyMLCAC+oDzQQAUEsBAgAAFAACAAgAiZCER+lu22TkAwAAdA4AAB0AAAAAAAAAAQAAAAAAAAAAAHVuaXZlcnNhbC9jb21tb25fbWVzc2FnZXMubG5nUEsBAgAAFAACAAgAiZCER6uvADQSAwAAYQsAACcAAAAAAAAAAQAAAAAAHwQAAHVuaXZlcnNhbC9mbGFzaF9wdWJsaXNoaW5nX3NldHRpbmdzLnhtbFBLAQIAABQAAgAIAImQhEfkoSsAvgIAAFUKAAAhAAAAAAAAAAEAAAAAAHYHAAB1bml2ZXJzYWwvZmxhc2hfc2tpbl9zZXR0aW5ncy54bWxQSwECAAAUAAIACACJkIRH1eon0+cCAAByCgAAJgAAAAAAAAABAAAAAABzCgAAdW5pdmVyc2FsL2h0bWxfcHVibGlzaGluZ19zZXR0aW5ncy54bWxQSwECAAAUAAIACACJkIRHALvkKp4BAAAfBgAAHwAAAAAAAAABAAAAAACeDQAAdW5pdmVyc2FsL2h0bWxfc2tpbl9zZXR0aW5ncy5qc1BLAQIAABQAAgAIAImQhEca2uo7qgAAAB8BAAAaAAAAAAAAAAEAAAAAAHkPAAB1bml2ZXJzYWwvaTE4bl9wcmVzZXRzLnhtbFBLAQIAABQAAgAIAImQhEew7V1XbgAAAHYAAAAcAAAAAAAAAAEAAAAAAFsQAAB1bml2ZXJzYWwvbG9jYWxfc2V0dGluZ3MueG1sUEsBAgAAFAACAAgAA3TLRM6CCTfsAgAAiAgAABQAAAAAAAAAAQAAAAAAAxEAAHVuaXZlcnNhbC9wbGF5ZXIueG1sUEsBAgAAFAACAAgAiZCER1xY5FeMAgAAagcAACkAAAAAAAAAAQAAAAAAIRQAAHVuaXZlcnNhbC9za2luX2N1c3RvbWl6YXRpb25fc2V0dGluZ3MueG1sUEsBAgAAFAACAAgAirpzR4LIvt4RCgAA+B4AABcAAAAAAAAAAAAAAAAA9BYAAHVuaXZlcnNhbC91bml2ZXJzYWwucG5nUEsBAgAAFAACAAgAirpzR9IooFJKAAAAawAAABsAAAAAAAAAAQAAAAAAOiEAAHVuaXZlcnNhbC91bml2ZXJzYWwucG5nLnhtbFBLBQYAAAAACwALAEkDAAC9IQAAAAA="/>
  <p:tag name="ISPRING_PRESENTATION_TITLE" val="26"/>
  <p:tag name="ISPRING_RESOURCE_PATHS_HASH_2" val="9bf32b21c57e606988ab10ec694d2e32676a8b"/>
  <p:tag name="ISPRING_RESOURCE_PATHS_HASH_PRESENTER" val="1e23aa3dfefa2dda7d344b154acf39862a589a"/>
  <p:tag name="ISPRING_SCORM_ENDPOINT" val="&lt;endpoint&gt;&lt;enable&gt;0&lt;/enable&gt;&lt;lrs&gt;http://&lt;/lrs&gt;&lt;auth&gt;0&lt;/auth&gt;&lt;login&gt;&lt;/login&gt;&lt;password&gt;&lt;/password&gt;&lt;key&gt;&lt;/key&gt;&lt;name&gt;&lt;/name&gt;&lt;email&gt;&lt;/email&gt;&lt;/endpoint&gt;&#10;"/>
  <p:tag name="ISPRING_SCORM_PASSING_SCORE" val="100.0000000000"/>
  <p:tag name="ISPRING_SCORM_RATE_QUIZZES" val="0"/>
  <p:tag name="ISPRING_SCORM_RATE_SLIDES" val="1"/>
  <p:tag name="ISPRING_ULTRA_SCORM_COURSE_ID" val="19D12169-10B6-4984-8CE8-8968B0B22BA0"/>
  <p:tag name="ISPRINGCLOUDFOLDERID" val="0"/>
  <p:tag name="ISPRINGCLOUDFOLDERPATH" val="Content List"/>
  <p:tag name="ISPRINGONLINEFOLDERID" val="0"/>
  <p:tag name="ISPRINGONLINEFOLDERPATH" val="Content List"/>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自定义 9">
      <a:dk1>
        <a:sysClr val="windowText" lastClr="000000"/>
      </a:dk1>
      <a:lt1>
        <a:sysClr val="window" lastClr="FFFFFF"/>
      </a:lt1>
      <a:dk2>
        <a:srgbClr val="1F497D"/>
      </a:dk2>
      <a:lt2>
        <a:srgbClr val="EEECE1"/>
      </a:lt2>
      <a:accent1>
        <a:srgbClr val="0070C0"/>
      </a:accent1>
      <a:accent2>
        <a:srgbClr val="0070C0"/>
      </a:accent2>
      <a:accent3>
        <a:srgbClr val="0070C0"/>
      </a:accent3>
      <a:accent4>
        <a:srgbClr val="0070C0"/>
      </a:accent4>
      <a:accent5>
        <a:srgbClr val="7F7F7F"/>
      </a:accent5>
      <a:accent6>
        <a:srgbClr val="7F7F7F"/>
      </a:accent6>
      <a:hlink>
        <a:srgbClr val="0000FF"/>
      </a:hlink>
      <a:folHlink>
        <a:srgbClr val="800080"/>
      </a:folHlink>
    </a:clrScheme>
    <a:fontScheme name="自定义 1">
      <a:majorFont>
        <a:latin typeface="Calibri"/>
        <a:ea typeface="微软雅黑"/>
        <a:cs typeface="Arial"/>
      </a:majorFont>
      <a:minorFont>
        <a:latin typeface="Calibri"/>
        <a:ea typeface="微软雅黑"/>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lIns="0" tIns="0" rIns="0" bIns="0" rtlCol="0">
        <a:spAutoFit/>
      </a:bodyPr>
      <a:lstStyle>
        <a:defPPr>
          <a:defRPr sz="1600" b="1" dirty="0" smtClean="0">
            <a:solidFill>
              <a:schemeClr val="accent6"/>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530</Paragraphs>
  <Slides>44</Slides>
  <Notes>44</Notes>
  <TotalTime>0</TotalTime>
  <HiddenSlides>0</HiddenSlides>
  <MMClips>1</MMClips>
  <ScaleCrop>0</ScaleCrop>
  <HeadingPairs>
    <vt:vector baseType="variant" size="6">
      <vt:variant>
        <vt:lpstr>Fonts used</vt:lpstr>
      </vt:variant>
      <vt:variant>
        <vt:i4>19</vt:i4>
      </vt:variant>
      <vt:variant>
        <vt:lpstr>Theme</vt:lpstr>
      </vt:variant>
      <vt:variant>
        <vt:i4>1</vt:i4>
      </vt:variant>
      <vt:variant>
        <vt:lpstr>Slide Titles</vt:lpstr>
      </vt:variant>
      <vt:variant>
        <vt:i4>44</vt:i4>
      </vt:variant>
    </vt:vector>
  </HeadingPairs>
  <TitlesOfParts>
    <vt:vector baseType="lpstr" size="64">
      <vt:lpstr>Arial</vt:lpstr>
      <vt:lpstr>Calibri</vt:lpstr>
      <vt:lpstr>微软雅黑</vt:lpstr>
      <vt:lpstr>宋体</vt:lpstr>
      <vt:lpstr>思源宋体 CN ExtraLight</vt:lpstr>
      <vt:lpstr>时尚中黑简体</vt:lpstr>
      <vt:lpstr>方正兰亭细黑_GBK</vt:lpstr>
      <vt:lpstr>方正兰亭粗黑_GBK</vt:lpstr>
      <vt:lpstr>Impact</vt:lpstr>
      <vt:lpstr>LiHei Pro</vt:lpstr>
      <vt:lpstr>方正兰亭纤黑简体</vt:lpstr>
      <vt:lpstr>华文黑体</vt:lpstr>
      <vt:lpstr>DIN Mittelschrift Std</vt:lpstr>
      <vt:lpstr>Roboto condensed</vt:lpstr>
      <vt:lpstr>Gill Sans</vt:lpstr>
      <vt:lpstr>方正兰亭黑_GBK</vt:lpstr>
      <vt:lpstr>仿宋_GB2312</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PPT汇_www.ppthui.com</dc:creator>
  <cp:lastModifiedBy>xiaoke</cp:lastModifiedBy>
  <cp:revision>1</cp:revision>
  <dcterms:created xsi:type="dcterms:W3CDTF">2021-04-05T04:55:19Z</dcterms:created>
  <dcterms:modified xsi:type="dcterms:W3CDTF">2023-05-08T05:04:00Z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ICV">
    <vt:lpwstr>1398BD463E9D426A9170A7E3F6758473</vt:lpwstr>
  </property>
  <property fmtid="{D5CDD505-2E9C-101B-9397-08002B2CF9AE}" pid="3" name="KSOProductBuildVer">
    <vt:lpwstr>2052-11.1.0.10356</vt:lpwstr>
  </property>
</Properties>
</file>