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0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15"/>
    <p:restoredTop sz="93673"/>
  </p:normalViewPr>
  <p:slideViewPr>
    <p:cSldViewPr snapToGrid="0" snapToObjects="1">
      <p:cViewPr varScale="1">
        <p:scale>
          <a:sx n="102" d="100"/>
          <a:sy n="102" d="100"/>
        </p:scale>
        <p:origin x="150" y="21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tags" Target="tags/tag6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页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1" y="1868384"/>
            <a:ext cx="12193586" cy="1928733"/>
          </a:xfrm>
          <a:prstGeom prst="rect">
            <a:avLst/>
          </a:prstGeom>
          <a:solidFill>
            <a:schemeClr val="accent4">
              <a:lumMod val="50000"/>
              <a:alpha val="74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89186" y="2086965"/>
            <a:ext cx="11813628" cy="1491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TITLE HERE</a:t>
            </a:r>
            <a:endParaRPr kumimoji="1" lang="zh-CN" altLang="en-US"/>
          </a:p>
        </p:txBody>
      </p:sp>
      <p:sp>
        <p:nvSpPr>
          <p:cNvPr id="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957332" y="4015698"/>
            <a:ext cx="8277336" cy="6035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957332" y="5838922"/>
            <a:ext cx="8277336" cy="6035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副标题页">
    <p:bg>
      <p:bgPr>
        <a:solidFill>
          <a:schemeClr val="tx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591878" y="2806208"/>
            <a:ext cx="8277336" cy="7252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91878" y="3531476"/>
            <a:ext cx="8277336" cy="7252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">
    <p:bg>
      <p:bgPr>
        <a:solidFill>
          <a:schemeClr val="tx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25230" y="299491"/>
            <a:ext cx="2775169" cy="299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25230" y="599090"/>
            <a:ext cx="2775169" cy="26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slideLayout" Target="../slideLayouts/slideLayout15.xml" /><Relationship Id="rId11" Type="http://schemas.openxmlformats.org/officeDocument/2006/relationships/slideLayout" Target="../slideLayouts/slideLayout1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7.xml" /><Relationship Id="rId3" Type="http://schemas.openxmlformats.org/officeDocument/2006/relationships/slideLayout" Target="../slideLayouts/slideLayout8.xml" /><Relationship Id="rId4" Type="http://schemas.openxmlformats.org/officeDocument/2006/relationships/slideLayout" Target="../slideLayouts/slideLayout9.xml" /><Relationship Id="rId5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1.xml" /><Relationship Id="rId7" Type="http://schemas.openxmlformats.org/officeDocument/2006/relationships/slideLayout" Target="../slideLayouts/slideLayout12.xml" /><Relationship Id="rId8" Type="http://schemas.openxmlformats.org/officeDocument/2006/relationships/slideLayout" Target="../slideLayouts/slideLayout13.xml" /><Relationship Id="rId9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fr-FR" altLang="zh-CN"/>
              <a:t>I’M JANE DOE</a:t>
            </a:r>
            <a:endParaRPr kumimoji="1" lang="fr-FR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/>
              <a:t>WEB DESINGER   GRAPGIC DESIGNER   UI DESIGNER</a:t>
            </a:r>
            <a:endParaRPr kumimoji="1"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957332" y="5851622"/>
            <a:ext cx="8277336" cy="603599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文本框 25"/>
          <p:cNvSpPr txBox="1"/>
          <p:nvPr/>
        </p:nvSpPr>
        <p:spPr>
          <a:xfrm>
            <a:off x="841839" y="2309518"/>
            <a:ext cx="2889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>
                <a:solidFill>
                  <a:schemeClr val="accent1"/>
                </a:solidFill>
                <a:latin typeface="Segoe UI Light" panose="020b0502040204020203"/>
                <a:cs typeface="Segoe UI Light" panose="020b0502040204020203"/>
              </a:rPr>
              <a:t>2013-2014</a:t>
            </a:r>
            <a:endParaRPr kumimoji="1" lang="zh-CN" altLang="en-US" sz="4400">
              <a:solidFill>
                <a:schemeClr val="accent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1838" y="3043353"/>
            <a:ext cx="3538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点击此处添加你所在工作的公司名称</a:t>
            </a:r>
            <a:endParaRPr kumimoji="1"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1839" y="3455623"/>
            <a:ext cx="362769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</a:t>
            </a:r>
            <a:endParaRPr kumimoji="1"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kumimoji="1" lang="en-US" altLang="zh-CN" sz="1200">
              <a:solidFill>
                <a:schemeClr val="bg1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08255" y="0"/>
            <a:ext cx="708454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1400">
                <a:latin typeface="微软雅黑" panose="020b0503020204020204" pitchFamily="34" charset="-122"/>
                <a:cs typeface="微软雅黑" panose="020b0503020204020204" pitchFamily="34" charset="-122"/>
              </a:rPr>
              <a:t>工作经历 </a:t>
            </a:r>
            <a:r>
              <a:rPr kumimoji="1" lang="en-US" altLang="zh-CN" sz="1400">
                <a:latin typeface="Segoe UI Light" panose="020b0502040204020203"/>
                <a:cs typeface="Segoe UI Light" panose="020b0502040204020203"/>
              </a:rPr>
              <a:t>Work Experience</a:t>
            </a:r>
            <a:endParaRPr kumimoji="1" lang="zh-CN" altLang="en-US" sz="1400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此处添加相关工作经历介绍</a:t>
            </a:r>
            <a:endParaRPr kumimoji="1" lang="en-US" altLang="zh-CN" b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28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我的技能</a:t>
            </a:r>
            <a:r>
              <a:rPr kumimoji="1" lang="en-US" altLang="zh-CN" sz="28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8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My Skills</a:t>
            </a:r>
            <a:endParaRPr kumimoji="1" lang="zh-CN" altLang="en-US" sz="280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此处添加相关技能介绍</a:t>
            </a:r>
            <a:endParaRPr kumimoji="1" lang="en-US" altLang="zh-CN" b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14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我的技能</a:t>
            </a:r>
            <a:r>
              <a:rPr kumimoji="1" lang="en-US" altLang="zh-CN" sz="14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4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My Skills</a:t>
            </a:r>
            <a:endParaRPr kumimoji="1" lang="zh-CN" altLang="en-US" sz="140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此处添加相关技能介绍</a:t>
            </a:r>
            <a:endParaRPr kumimoji="1" lang="en-US" altLang="zh-CN" b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空心弧 17"/>
          <p:cNvSpPr/>
          <p:nvPr/>
        </p:nvSpPr>
        <p:spPr>
          <a:xfrm rot="16200000" flipV="1">
            <a:off x="1079729" y="1590455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/>
        </p:nvSpPr>
        <p:spPr>
          <a:xfrm rot="16200000" flipV="1">
            <a:off x="1079729" y="1590456"/>
            <a:ext cx="2116485" cy="2116485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38221" y="2166610"/>
            <a:ext cx="119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87</a:t>
            </a:r>
            <a:r>
              <a:rPr kumimoji="1" lang="en-US" altLang="zh-CN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49587" y="3893514"/>
            <a:ext cx="177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我的技能名称</a:t>
            </a:r>
            <a:r>
              <a:rPr kumimoji="1"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kumimoji="1" lang="zh-CN" altLang="en-US" sz="160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2" name="空心弧 21"/>
          <p:cNvSpPr/>
          <p:nvPr/>
        </p:nvSpPr>
        <p:spPr>
          <a:xfrm rot="16200000" flipV="1">
            <a:off x="3718945" y="1590455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23" name="空心弧 22"/>
          <p:cNvSpPr/>
          <p:nvPr/>
        </p:nvSpPr>
        <p:spPr>
          <a:xfrm rot="16200000" flipV="1">
            <a:off x="3718945" y="1590456"/>
            <a:ext cx="2116485" cy="2116485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77437" y="2166610"/>
            <a:ext cx="119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90</a:t>
            </a:r>
            <a:r>
              <a:rPr kumimoji="1" lang="en-US" altLang="zh-CN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8803" y="3893514"/>
            <a:ext cx="177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我的技能名称</a:t>
            </a:r>
            <a:r>
              <a:rPr kumimoji="1" lang="zh-CN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kumimoji="1" lang="zh-CN" altLang="en-US" sz="160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9" name="空心弧 38"/>
          <p:cNvSpPr/>
          <p:nvPr/>
        </p:nvSpPr>
        <p:spPr>
          <a:xfrm rot="16200000" flipV="1">
            <a:off x="6358161" y="1590455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40" name="空心弧 39"/>
          <p:cNvSpPr/>
          <p:nvPr/>
        </p:nvSpPr>
        <p:spPr>
          <a:xfrm rot="16200000" flipV="1">
            <a:off x="6358161" y="1590456"/>
            <a:ext cx="2116485" cy="2116485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816653" y="2166610"/>
            <a:ext cx="119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75</a:t>
            </a:r>
            <a:r>
              <a:rPr kumimoji="1" lang="en-US" altLang="zh-CN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528019" y="3893514"/>
            <a:ext cx="177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我的技能名称</a:t>
            </a:r>
            <a:r>
              <a:rPr kumimoji="1" lang="zh-CN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kumimoji="1" lang="zh-CN" altLang="en-US" sz="160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3" name="空心弧 42"/>
          <p:cNvSpPr/>
          <p:nvPr/>
        </p:nvSpPr>
        <p:spPr>
          <a:xfrm rot="16200000" flipV="1">
            <a:off x="8997376" y="1590455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44" name="空心弧 43"/>
          <p:cNvSpPr/>
          <p:nvPr/>
        </p:nvSpPr>
        <p:spPr>
          <a:xfrm rot="16200000" flipV="1">
            <a:off x="8997376" y="1590456"/>
            <a:ext cx="2116485" cy="2116485"/>
          </a:xfrm>
          <a:prstGeom prst="blockArc">
            <a:avLst>
              <a:gd name="adj1" fmla="val 234846"/>
              <a:gd name="adj2" fmla="val 13411"/>
              <a:gd name="adj3" fmla="val 488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455868" y="2166610"/>
            <a:ext cx="119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99</a:t>
            </a:r>
            <a:r>
              <a:rPr kumimoji="1" lang="en-US" altLang="zh-CN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167234" y="3893514"/>
            <a:ext cx="177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我的技能名称</a:t>
            </a:r>
            <a:r>
              <a:rPr kumimoji="1" lang="zh-CN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kumimoji="1" lang="zh-CN" altLang="en-US" sz="160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79727" y="4288109"/>
            <a:ext cx="2116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>
              <a:solidFill>
                <a:prstClr val="white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15834" y="4288109"/>
            <a:ext cx="2116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>
              <a:solidFill>
                <a:prstClr val="white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58159" y="4288109"/>
            <a:ext cx="2116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>
              <a:solidFill>
                <a:prstClr val="white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002594" y="4288109"/>
            <a:ext cx="2116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</a:t>
            </a:r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>
              <a:solidFill>
                <a:prstClr val="white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28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我的作品</a:t>
            </a:r>
            <a:r>
              <a:rPr kumimoji="1" lang="en-US" altLang="zh-CN" sz="28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8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See</a:t>
            </a:r>
            <a:r>
              <a:rPr kumimoji="1" lang="zh-CN" altLang="en-US" sz="28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28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My</a:t>
            </a:r>
            <a:r>
              <a:rPr kumimoji="1" lang="zh-CN" altLang="en-US" sz="28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28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Portfolio</a:t>
            </a:r>
            <a:endParaRPr kumimoji="1" lang="zh-CN" altLang="en-US" sz="280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此处添加相关作品介绍</a:t>
            </a:r>
            <a:endParaRPr kumimoji="1" lang="en-US" altLang="zh-CN" b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14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我的作品</a:t>
            </a:r>
            <a:r>
              <a:rPr kumimoji="1" lang="en-US" altLang="zh-CN" sz="14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4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See</a:t>
            </a:r>
            <a:r>
              <a:rPr kumimoji="1" lang="zh-CN" altLang="en-US" sz="14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14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My</a:t>
            </a:r>
            <a:r>
              <a:rPr kumimoji="1" lang="zh-CN" altLang="en-US" sz="14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14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Portfolio</a:t>
            </a:r>
            <a:endParaRPr kumimoji="1" lang="zh-CN" altLang="en-US" sz="140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此处添加相关技能介绍</a:t>
            </a:r>
            <a:endParaRPr kumimoji="1" lang="en-US" altLang="zh-CN" b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8"/>
          <a:stretch>
            <a:fillRect/>
          </a:stretch>
        </p:blipFill>
        <p:spPr>
          <a:xfrm>
            <a:off x="0" y="1163782"/>
            <a:ext cx="12192000" cy="569087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/>
              <a:t>THANK</a:t>
            </a:r>
            <a:r>
              <a:rPr kumimoji="1" lang="zh-CN" altLang="en-US"/>
              <a:t> </a:t>
            </a:r>
            <a:r>
              <a:rPr kumimoji="1" lang="en-US" altLang="zh-CN"/>
              <a:t>YOU!</a:t>
            </a:r>
            <a:endParaRPr kumimoji="1" lang="fr-FR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/>
              <a:t>WEB DESINGER   GRAPGIC DESIGNER   UI DESIGNER</a:t>
            </a:r>
            <a:endParaRPr kumimoji="1"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957332" y="5851622"/>
            <a:ext cx="8277336" cy="603599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6" y="306708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4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4" y="379805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6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3600">
                <a:latin typeface="微软雅黑" panose="020b0503020204020204" pitchFamily="34" charset="-122"/>
                <a:cs typeface="微软雅黑" panose="020b0503020204020204" pitchFamily="34" charset="-122"/>
              </a:rPr>
              <a:t>关于我 </a:t>
            </a:r>
            <a:r>
              <a:rPr kumimoji="1" lang="en-US" altLang="zh-CN">
                <a:latin typeface="Segoe UI Light" panose="020b0502040204020203"/>
                <a:cs typeface="Segoe UI Light" panose="020b0502040204020203"/>
              </a:rPr>
              <a:t>About</a:t>
            </a:r>
            <a:r>
              <a:rPr kumimoji="1" lang="zh-CN" altLang="en-US"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>
                <a:latin typeface="Segoe UI Light" panose="020b0502040204020203"/>
                <a:cs typeface="Segoe UI Light" panose="020b0502040204020203"/>
              </a:rPr>
              <a:t>Me</a:t>
            </a:r>
            <a:endParaRPr kumimoji="1" lang="zh-CN" altLang="en-US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点击此处添加简短个人介绍</a:t>
            </a:r>
            <a:endParaRPr kumimoji="1" lang="en-US" altLang="zh-CN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/>
              <a:t>关于我 </a:t>
            </a:r>
            <a:r>
              <a:rPr kumimoji="1" lang="en-US" altLang="zh-CN" b="0"/>
              <a:t>About Me</a:t>
            </a:r>
            <a:endParaRPr kumimoji="1" lang="en-US" altLang="zh-CN" b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点击此处添加简短个人介绍</a:t>
            </a:r>
            <a:endParaRPr kumimoji="1" lang="en-US" altLang="zh-CN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017492" y="2222309"/>
            <a:ext cx="2499679" cy="2499679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>
                <a:solidFill>
                  <a:schemeClr val="tx1">
                    <a:lumMod val="85000"/>
                    <a:lumOff val="15000"/>
                  </a:schemeClr>
                </a:solidFill>
              </a:rPr>
              <a:t>Picture</a:t>
            </a:r>
            <a:r>
              <a:rPr kumimoji="1" lang="zh-CN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sz="2400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kumimoji="1"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直线连接符 4"/>
          <p:cNvCxnSpPr/>
          <p:nvPr/>
        </p:nvCxnSpPr>
        <p:spPr>
          <a:xfrm flipH="1">
            <a:off x="4154315" y="2357171"/>
            <a:ext cx="0" cy="238013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34684" y="3280116"/>
            <a:ext cx="32588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32150" y="2357171"/>
            <a:ext cx="3219968" cy="211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QQ: 123456789</a:t>
            </a:r>
            <a:endParaRPr lang="en-US" altLang="zh-CN" sz="120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endParaRPr lang="en-US" altLang="zh-CN" sz="120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r>
              <a:rPr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Phone: +86 12345678901</a:t>
            </a:r>
            <a:endParaRPr lang="en-US" altLang="zh-CN" sz="120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endParaRPr lang="en-US" altLang="zh-CN" sz="120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r>
              <a:rPr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Email: yidengchuangyi@ppt.com</a:t>
            </a:r>
            <a:endParaRPr lang="en-US" altLang="zh-CN" sz="120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endParaRPr lang="en-US" altLang="zh-CN" sz="120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r>
              <a:rPr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Add: </a:t>
            </a:r>
            <a:r>
              <a:rPr lang="zh-CN" altLang="en-US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点击此处添加联系地址</a:t>
            </a:r>
            <a:endParaRPr lang="en-US" altLang="zh-CN" sz="120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endParaRPr lang="en-US" altLang="zh-CN" sz="120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r>
              <a:rPr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Birth:</a:t>
            </a:r>
            <a:r>
              <a:rPr lang="zh-CN" altLang="en-US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点击此处添加出生年月</a:t>
            </a:r>
            <a:endParaRPr lang="en-US" altLang="zh-CN" sz="120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endParaRPr lang="en-US" altLang="zh-CN" sz="120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r>
              <a:rPr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Native</a:t>
            </a:r>
            <a:r>
              <a:rPr lang="zh-CN" altLang="en-US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</a:t>
            </a:r>
            <a:r>
              <a:rPr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Place</a:t>
            </a:r>
            <a:r>
              <a:rPr lang="zh-CN" altLang="en-US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: 点击此处添加籍贯</a:t>
            </a:r>
            <a:endParaRPr lang="en-US" altLang="zh-CN" sz="120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cxnSp>
        <p:nvCxnSpPr>
          <p:cNvPr id="8" name="直线连接符 7"/>
          <p:cNvCxnSpPr/>
          <p:nvPr/>
        </p:nvCxnSpPr>
        <p:spPr>
          <a:xfrm flipH="1">
            <a:off x="7951781" y="2357171"/>
            <a:ext cx="0" cy="238013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434684" y="2357171"/>
            <a:ext cx="272382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点击此处添加个人简介。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36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我是做什么的</a:t>
            </a:r>
            <a:r>
              <a:rPr kumimoji="1" lang="en-US" altLang="zh-CN" sz="36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What</a:t>
            </a:r>
            <a:r>
              <a:rPr kumimoji="1" lang="zh-CN" altLang="en-US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I</a:t>
            </a:r>
            <a:r>
              <a:rPr kumimoji="1" lang="zh-CN" altLang="en-US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DO?</a:t>
            </a:r>
            <a:endParaRPr kumimoji="1" lang="zh-CN" altLang="en-US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点击此处添加你所从事的职业名称</a:t>
            </a:r>
            <a:endParaRPr kumimoji="1"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/>
              <a:t>关于我 </a:t>
            </a:r>
            <a:r>
              <a:rPr kumimoji="1" lang="en-US" altLang="zh-CN" b="0"/>
              <a:t>About Me</a:t>
            </a:r>
            <a:endParaRPr kumimoji="1" lang="en-US" altLang="zh-CN" b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点击此处添加你所从事的职业名称</a:t>
            </a:r>
            <a:endParaRPr kumimoji="1"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1648242" y="1708072"/>
            <a:ext cx="2587701" cy="2587701"/>
            <a:chOff x="1446054" y="1713189"/>
            <a:chExt cx="1940776" cy="1940776"/>
          </a:xfrm>
        </p:grpSpPr>
        <p:sp>
          <p:nvSpPr>
            <p:cNvPr id="12" name="椭圆 11"/>
            <p:cNvSpPr/>
            <p:nvPr/>
          </p:nvSpPr>
          <p:spPr>
            <a:xfrm>
              <a:off x="1446054" y="1713189"/>
              <a:ext cx="1940776" cy="1940776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93864" y="1967529"/>
              <a:ext cx="1045156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400">
                  <a:solidFill>
                    <a:schemeClr val="bg1"/>
                  </a:solidFill>
                  <a:latin typeface="Segoe UI Light" panose="020b0502040204020203"/>
                  <a:cs typeface="Segoe UI Light" panose="020b0502040204020203"/>
                </a:rPr>
                <a:t>#1</a:t>
              </a:r>
              <a:endParaRPr kumimoji="1" lang="zh-CN" altLang="en-US" sz="640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20465" y="2745308"/>
              <a:ext cx="139195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6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职业名称</a:t>
              </a:r>
              <a:r>
                <a:rPr kumimoji="1" lang="en-US" altLang="zh-CN" sz="16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1 </a:t>
              </a:r>
              <a:r>
                <a:rPr kumimoji="1" lang="en-US" altLang="zh-CN" sz="160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Professional</a:t>
              </a:r>
              <a:r>
                <a:rPr kumimoji="1" lang="zh-CN" altLang="en-US" sz="160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r>
                <a:rPr kumimoji="1" lang="en-US" altLang="zh-CN" sz="160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Title</a:t>
              </a:r>
              <a:r>
                <a:rPr kumimoji="1" lang="zh-CN" altLang="en-US" sz="160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r>
                <a:rPr kumimoji="1" lang="en-US" altLang="zh-CN" sz="160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1</a:t>
              </a:r>
              <a:r>
                <a:rPr kumimoji="1" lang="zh-CN" altLang="en-US" sz="160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endParaRPr kumimoji="1" lang="zh-CN" altLang="en-US" sz="2665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4802945" y="1711790"/>
            <a:ext cx="2587701" cy="2587702"/>
            <a:chOff x="1446054" y="1713189"/>
            <a:chExt cx="1940776" cy="1940776"/>
          </a:xfrm>
        </p:grpSpPr>
        <p:sp>
          <p:nvSpPr>
            <p:cNvPr id="16" name="椭圆 15"/>
            <p:cNvSpPr/>
            <p:nvPr/>
          </p:nvSpPr>
          <p:spPr>
            <a:xfrm>
              <a:off x="1446054" y="1713189"/>
              <a:ext cx="1940776" cy="194077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893864" y="1967529"/>
              <a:ext cx="1045156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40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#2</a:t>
              </a:r>
              <a:endParaRPr kumimoji="1" lang="zh-CN" altLang="en-US" sz="6400">
                <a:solidFill>
                  <a:srgbClr val="323643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20465" y="2745308"/>
              <a:ext cx="139195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600" b="1">
                  <a:solidFill>
                    <a:srgbClr val="3236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职业名称</a:t>
              </a:r>
              <a:r>
                <a:rPr kumimoji="1" lang="en-US" altLang="zh-CN" sz="1600" b="1">
                  <a:solidFill>
                    <a:srgbClr val="3236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2 </a:t>
              </a:r>
              <a:r>
                <a:rPr kumimoji="1" lang="en-US" altLang="zh-CN" sz="160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Professional</a:t>
              </a:r>
              <a:r>
                <a:rPr kumimoji="1" lang="zh-CN" altLang="en-US" sz="160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r>
                <a:rPr kumimoji="1" lang="en-US" altLang="zh-CN" sz="160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Title</a:t>
              </a:r>
              <a:r>
                <a:rPr kumimoji="1" lang="zh-CN" altLang="en-US" sz="160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r>
                <a:rPr kumimoji="1" lang="en-US" altLang="zh-CN" sz="160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2</a:t>
              </a:r>
              <a:r>
                <a:rPr kumimoji="1" lang="zh-CN" altLang="en-US" sz="160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endParaRPr kumimoji="1" lang="zh-CN" altLang="en-US" sz="2665">
                <a:solidFill>
                  <a:srgbClr val="323643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7957646" y="1708073"/>
            <a:ext cx="2587701" cy="2587702"/>
            <a:chOff x="1446054" y="1713189"/>
            <a:chExt cx="1940776" cy="1940776"/>
          </a:xfrm>
        </p:grpSpPr>
        <p:sp>
          <p:nvSpPr>
            <p:cNvPr id="20" name="椭圆 19"/>
            <p:cNvSpPr/>
            <p:nvPr/>
          </p:nvSpPr>
          <p:spPr>
            <a:xfrm>
              <a:off x="1446054" y="1713189"/>
              <a:ext cx="1940776" cy="1940776"/>
            </a:xfrm>
            <a:prstGeom prst="ellipse">
              <a:avLst/>
            </a:prstGeom>
            <a:noFill/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93864" y="1967529"/>
              <a:ext cx="1045156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400">
                  <a:solidFill>
                    <a:schemeClr val="bg1"/>
                  </a:solidFill>
                  <a:latin typeface="Segoe UI Light" panose="020b0502040204020203"/>
                  <a:cs typeface="Segoe UI Light" panose="020b0502040204020203"/>
                </a:rPr>
                <a:t>#3</a:t>
              </a:r>
              <a:endParaRPr kumimoji="1" lang="zh-CN" altLang="en-US" sz="640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20465" y="2745308"/>
              <a:ext cx="139195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6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职业名称</a:t>
              </a:r>
              <a:r>
                <a:rPr kumimoji="1" lang="en-US" altLang="zh-CN" sz="16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3 </a:t>
              </a:r>
              <a:r>
                <a:rPr kumimoji="1" lang="en-US" altLang="zh-CN" sz="160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Professional</a:t>
              </a:r>
              <a:r>
                <a:rPr kumimoji="1" lang="zh-CN" altLang="en-US" sz="160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r>
                <a:rPr kumimoji="1" lang="en-US" altLang="zh-CN" sz="160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Title</a:t>
              </a:r>
              <a:r>
                <a:rPr kumimoji="1" lang="zh-CN" altLang="en-US" sz="160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r>
                <a:rPr kumimoji="1" lang="en-US" altLang="zh-CN" sz="160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3</a:t>
              </a:r>
              <a:r>
                <a:rPr kumimoji="1" lang="zh-CN" altLang="en-US" sz="160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endParaRPr kumimoji="1" lang="zh-CN" altLang="en-US" sz="2665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716579" y="4490269"/>
            <a:ext cx="245102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</a:t>
            </a:r>
            <a:r>
              <a:rPr kumimoji="1"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对此职业进行简短介绍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。顶部“开始”面板中可以对字体、字号、颜色、行距等进行修改。建议正文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71282" y="4490269"/>
            <a:ext cx="245102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</a:t>
            </a:r>
            <a:r>
              <a:rPr kumimoji="1"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对此职业进行简短介绍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。顶部“开始”面板中可以对字体、字号、颜色、行距等进行修改。建议正文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25983" y="4490269"/>
            <a:ext cx="245102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</a:t>
            </a:r>
            <a:r>
              <a:rPr kumimoji="1"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对此职业进行简短介绍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。顶部“开始”面板中可以对字体、字号、颜色、行距等进行修改。建议正文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32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教育背景 </a:t>
            </a:r>
            <a:r>
              <a:rPr kumimoji="1" lang="en-US" altLang="zh-CN" sz="36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Education</a:t>
            </a:r>
            <a:endParaRPr kumimoji="1" lang="zh-CN" altLang="en-US" sz="360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此处添加相关教育背景介绍</a:t>
            </a:r>
            <a:endParaRPr kumimoji="1" lang="en-US" altLang="zh-CN" b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14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教育背景 </a:t>
            </a:r>
            <a:r>
              <a:rPr kumimoji="1" lang="en-US" altLang="zh-CN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Education</a:t>
            </a:r>
            <a:endParaRPr kumimoji="1" lang="zh-CN" altLang="en-US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此处添加相关教育背景介绍</a:t>
            </a:r>
            <a:endParaRPr kumimoji="1" lang="en-US" altLang="zh-CN" b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6" name="直线连接符 25"/>
          <p:cNvCxnSpPr/>
          <p:nvPr/>
        </p:nvCxnSpPr>
        <p:spPr>
          <a:xfrm flipH="1">
            <a:off x="6198225" y="1322496"/>
            <a:ext cx="0" cy="5535505"/>
          </a:xfrm>
          <a:prstGeom prst="line">
            <a:avLst/>
          </a:prstGeom>
          <a:ln w="9525" cmpd="sng">
            <a:solidFill>
              <a:srgbClr val="FFFF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组合 6"/>
          <p:cNvGrpSpPr/>
          <p:nvPr/>
        </p:nvGrpSpPr>
        <p:grpSpPr>
          <a:xfrm>
            <a:off x="5306811" y="1893069"/>
            <a:ext cx="1782827" cy="1782827"/>
            <a:chOff x="3979513" y="1419802"/>
            <a:chExt cx="1337120" cy="1337120"/>
          </a:xfrm>
        </p:grpSpPr>
        <p:sp>
          <p:nvSpPr>
            <p:cNvPr id="28" name="椭圆 27"/>
            <p:cNvSpPr/>
            <p:nvPr/>
          </p:nvSpPr>
          <p:spPr>
            <a:xfrm>
              <a:off x="3979513" y="1419802"/>
              <a:ext cx="1337120" cy="133712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20124" y="1923184"/>
              <a:ext cx="455894" cy="253915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1600" b="1">
                  <a:solidFill>
                    <a:srgbClr val="FFFFFF"/>
                  </a:solidFill>
                  <a:latin typeface="Segoe UI Light" panose="020b0502040204020203"/>
                  <a:cs typeface="Segoe UI Light" panose="020b0502040204020203"/>
                </a:rPr>
                <a:t>2013</a:t>
              </a:r>
              <a:endParaRPr kumimoji="1" lang="zh-CN" altLang="en-US" sz="1600" b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  <p:grpSp>
        <p:nvGrpSpPr>
          <p:cNvPr id="30" name="组合 2"/>
          <p:cNvGrpSpPr/>
          <p:nvPr/>
        </p:nvGrpSpPr>
        <p:grpSpPr>
          <a:xfrm>
            <a:off x="7341191" y="4224513"/>
            <a:ext cx="3813288" cy="1832099"/>
            <a:chOff x="5505298" y="3168385"/>
            <a:chExt cx="2859966" cy="1374074"/>
          </a:xfrm>
        </p:grpSpPr>
        <p:sp>
          <p:nvSpPr>
            <p:cNvPr id="31" name="矩形 18"/>
            <p:cNvSpPr/>
            <p:nvPr/>
          </p:nvSpPr>
          <p:spPr>
            <a:xfrm>
              <a:off x="5505298" y="3168385"/>
              <a:ext cx="2859966" cy="1374074"/>
            </a:xfrm>
            <a:custGeom>
              <a:rect l="l" t="t" r="r" b="b"/>
              <a:pathLst>
                <a:path w="2785381" h="1054922">
                  <a:moveTo>
                    <a:pt x="103937" y="0"/>
                  </a:moveTo>
                  <a:lnTo>
                    <a:pt x="2785381" y="0"/>
                  </a:lnTo>
                  <a:lnTo>
                    <a:pt x="2785381" y="1054922"/>
                  </a:lnTo>
                  <a:lnTo>
                    <a:pt x="103937" y="1054922"/>
                  </a:lnTo>
                  <a:lnTo>
                    <a:pt x="103937" y="587745"/>
                  </a:lnTo>
                  <a:lnTo>
                    <a:pt x="0" y="527461"/>
                  </a:lnTo>
                  <a:lnTo>
                    <a:pt x="103937" y="467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680185" y="3327961"/>
              <a:ext cx="2610494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毕业于北京大学，获得硕士学位</a:t>
              </a:r>
              <a:endParaRPr kumimoji="1" lang="zh-CN" altLang="en-US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Graduated from Peking University with master’s degree</a:t>
              </a:r>
              <a:endParaRPr kumimoji="1"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专业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| 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点击此处填写专业名称</a:t>
              </a:r>
              <a:endParaRPr kumimoji="1" lang="zh-CN" altLang="en-US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Major | Click here to add your major</a:t>
              </a:r>
              <a:endParaRPr kumimoji="1"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</p:txBody>
        </p:sp>
      </p:grpSp>
      <p:grpSp>
        <p:nvGrpSpPr>
          <p:cNvPr id="33" name="组合 1"/>
          <p:cNvGrpSpPr/>
          <p:nvPr/>
        </p:nvGrpSpPr>
        <p:grpSpPr>
          <a:xfrm>
            <a:off x="1190257" y="1893070"/>
            <a:ext cx="3841207" cy="1770560"/>
            <a:chOff x="892097" y="1419802"/>
            <a:chExt cx="2880905" cy="1327920"/>
          </a:xfrm>
        </p:grpSpPr>
        <p:sp>
          <p:nvSpPr>
            <p:cNvPr id="34" name="矩形 18"/>
            <p:cNvSpPr/>
            <p:nvPr/>
          </p:nvSpPr>
          <p:spPr>
            <a:xfrm flipH="1">
              <a:off x="892097" y="1419802"/>
              <a:ext cx="2880905" cy="1327920"/>
            </a:xfrm>
            <a:custGeom>
              <a:rect l="l" t="t" r="r" b="b"/>
              <a:pathLst>
                <a:path w="2785381" h="1054922">
                  <a:moveTo>
                    <a:pt x="103937" y="0"/>
                  </a:moveTo>
                  <a:lnTo>
                    <a:pt x="2785381" y="0"/>
                  </a:lnTo>
                  <a:lnTo>
                    <a:pt x="2785381" y="1054922"/>
                  </a:lnTo>
                  <a:lnTo>
                    <a:pt x="103937" y="1054922"/>
                  </a:lnTo>
                  <a:lnTo>
                    <a:pt x="103937" y="587745"/>
                  </a:lnTo>
                  <a:lnTo>
                    <a:pt x="0" y="527461"/>
                  </a:lnTo>
                  <a:lnTo>
                    <a:pt x="103937" y="467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987623" y="1533612"/>
              <a:ext cx="2610494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毕业于北京大学，获得博士学位</a:t>
              </a:r>
              <a:endParaRPr kumimoji="1"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Graduated from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Peking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University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with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doctor’s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degree</a:t>
              </a:r>
              <a:endParaRPr kumimoji="1"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专业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|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点击此处填写专业名称</a:t>
              </a:r>
              <a:endParaRPr kumimoji="1"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Major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|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Click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here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to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add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your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major</a:t>
              </a:r>
              <a:endParaRPr kumimoji="1"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</p:txBody>
        </p:sp>
      </p:grpSp>
      <p:grpSp>
        <p:nvGrpSpPr>
          <p:cNvPr id="36" name="组合 7"/>
          <p:cNvGrpSpPr/>
          <p:nvPr/>
        </p:nvGrpSpPr>
        <p:grpSpPr>
          <a:xfrm>
            <a:off x="5306811" y="4224513"/>
            <a:ext cx="1782827" cy="1782827"/>
            <a:chOff x="3979513" y="3168385"/>
            <a:chExt cx="1337120" cy="1337120"/>
          </a:xfrm>
        </p:grpSpPr>
        <p:sp>
          <p:nvSpPr>
            <p:cNvPr id="37" name="椭圆 36"/>
            <p:cNvSpPr/>
            <p:nvPr/>
          </p:nvSpPr>
          <p:spPr>
            <a:xfrm>
              <a:off x="3979513" y="3168385"/>
              <a:ext cx="1337120" cy="133712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420124" y="3671767"/>
              <a:ext cx="455894" cy="253915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1600" b="1">
                  <a:solidFill>
                    <a:srgbClr val="FFFFFF"/>
                  </a:solidFill>
                  <a:latin typeface="Segoe UI Light" panose="020b0502040204020203"/>
                  <a:cs typeface="Segoe UI Light" panose="020b0502040204020203"/>
                </a:rPr>
                <a:t>2010</a:t>
              </a:r>
              <a:endParaRPr kumimoji="1" lang="zh-CN" altLang="en-US" sz="1600" b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</p:spTree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14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教育背景 </a:t>
            </a:r>
            <a:r>
              <a:rPr kumimoji="1" lang="en-US" altLang="zh-CN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Education</a:t>
            </a:r>
            <a:endParaRPr kumimoji="1" lang="zh-CN" altLang="en-US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此处添加相关教育背景介绍</a:t>
            </a:r>
            <a:endParaRPr kumimoji="1" lang="en-US" altLang="zh-CN" b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8" name="直线连接符 17"/>
          <p:cNvCxnSpPr/>
          <p:nvPr/>
        </p:nvCxnSpPr>
        <p:spPr>
          <a:xfrm flipH="1">
            <a:off x="6198225" y="1"/>
            <a:ext cx="0" cy="6443521"/>
          </a:xfrm>
          <a:prstGeom prst="line">
            <a:avLst/>
          </a:prstGeom>
          <a:ln w="9525" cmpd="sng">
            <a:solidFill>
              <a:srgbClr val="FFFF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组合 1"/>
          <p:cNvGrpSpPr/>
          <p:nvPr/>
        </p:nvGrpSpPr>
        <p:grpSpPr>
          <a:xfrm>
            <a:off x="5306811" y="1893069"/>
            <a:ext cx="1782827" cy="1782827"/>
            <a:chOff x="3979513" y="1419802"/>
            <a:chExt cx="1337120" cy="1337120"/>
          </a:xfrm>
        </p:grpSpPr>
        <p:sp>
          <p:nvSpPr>
            <p:cNvPr id="20" name="椭圆 19"/>
            <p:cNvSpPr/>
            <p:nvPr/>
          </p:nvSpPr>
          <p:spPr>
            <a:xfrm>
              <a:off x="3979513" y="1419802"/>
              <a:ext cx="1337120" cy="133712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20124" y="1923184"/>
              <a:ext cx="455894" cy="253915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1600" b="1">
                  <a:solidFill>
                    <a:srgbClr val="FFFFFF"/>
                  </a:solidFill>
                  <a:latin typeface="Segoe UI Light" panose="020b0502040204020203"/>
                  <a:cs typeface="Segoe UI Light" panose="020b0502040204020203"/>
                </a:rPr>
                <a:t>2008</a:t>
              </a:r>
              <a:endParaRPr kumimoji="1" lang="zh-CN" altLang="en-US" sz="1600" b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  <p:grpSp>
        <p:nvGrpSpPr>
          <p:cNvPr id="22" name="组合 3"/>
          <p:cNvGrpSpPr/>
          <p:nvPr/>
        </p:nvGrpSpPr>
        <p:grpSpPr>
          <a:xfrm>
            <a:off x="7341191" y="4255285"/>
            <a:ext cx="3813288" cy="1770560"/>
            <a:chOff x="5505298" y="3191462"/>
            <a:chExt cx="2859966" cy="1327920"/>
          </a:xfrm>
        </p:grpSpPr>
        <p:sp>
          <p:nvSpPr>
            <p:cNvPr id="23" name="矩形 18"/>
            <p:cNvSpPr/>
            <p:nvPr/>
          </p:nvSpPr>
          <p:spPr>
            <a:xfrm>
              <a:off x="5505298" y="3191462"/>
              <a:ext cx="2859966" cy="1327920"/>
            </a:xfrm>
            <a:custGeom>
              <a:rect l="l" t="t" r="r" b="b"/>
              <a:pathLst>
                <a:path w="2785381" h="1054922">
                  <a:moveTo>
                    <a:pt x="103937" y="0"/>
                  </a:moveTo>
                  <a:lnTo>
                    <a:pt x="2785381" y="0"/>
                  </a:lnTo>
                  <a:lnTo>
                    <a:pt x="2785381" y="1054922"/>
                  </a:lnTo>
                  <a:lnTo>
                    <a:pt x="103937" y="1054922"/>
                  </a:lnTo>
                  <a:lnTo>
                    <a:pt x="103937" y="587745"/>
                  </a:lnTo>
                  <a:lnTo>
                    <a:pt x="0" y="527461"/>
                  </a:lnTo>
                  <a:lnTo>
                    <a:pt x="103937" y="467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680185" y="3327961"/>
              <a:ext cx="2610494" cy="789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毕业于人大附中</a:t>
              </a:r>
              <a:endParaRPr kumimoji="1"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Graduated from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err="1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Renmin University High School</a:t>
              </a:r>
              <a:endParaRPr kumimoji="1"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专业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|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点击此处填写专业名称</a:t>
              </a:r>
              <a:endParaRPr kumimoji="1"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Major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|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Click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here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to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add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your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major</a:t>
              </a:r>
              <a:endParaRPr kumimoji="1"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</p:txBody>
        </p:sp>
      </p:grpSp>
      <p:grpSp>
        <p:nvGrpSpPr>
          <p:cNvPr id="25" name="组合 2"/>
          <p:cNvGrpSpPr/>
          <p:nvPr/>
        </p:nvGrpSpPr>
        <p:grpSpPr>
          <a:xfrm>
            <a:off x="1176263" y="1893070"/>
            <a:ext cx="3855201" cy="1770560"/>
            <a:chOff x="881601" y="1419802"/>
            <a:chExt cx="2891401" cy="1327920"/>
          </a:xfrm>
        </p:grpSpPr>
        <p:sp>
          <p:nvSpPr>
            <p:cNvPr id="39" name="矩形 18"/>
            <p:cNvSpPr/>
            <p:nvPr/>
          </p:nvSpPr>
          <p:spPr>
            <a:xfrm flipH="1">
              <a:off x="881601" y="1419802"/>
              <a:ext cx="2891401" cy="1327920"/>
            </a:xfrm>
            <a:custGeom>
              <a:rect l="l" t="t" r="r" b="b"/>
              <a:pathLst>
                <a:path w="2785381" h="1054922">
                  <a:moveTo>
                    <a:pt x="103937" y="0"/>
                  </a:moveTo>
                  <a:lnTo>
                    <a:pt x="2785381" y="0"/>
                  </a:lnTo>
                  <a:lnTo>
                    <a:pt x="2785381" y="1054922"/>
                  </a:lnTo>
                  <a:lnTo>
                    <a:pt x="103937" y="1054922"/>
                  </a:lnTo>
                  <a:lnTo>
                    <a:pt x="103937" y="587745"/>
                  </a:lnTo>
                  <a:lnTo>
                    <a:pt x="0" y="527461"/>
                  </a:lnTo>
                  <a:lnTo>
                    <a:pt x="103937" y="467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40" name="文本框 39"/>
            <p:cNvSpPr txBox="1"/>
            <p:nvPr/>
          </p:nvSpPr>
          <p:spPr>
            <a:xfrm flipH="1">
              <a:off x="987623" y="1537325"/>
              <a:ext cx="2610494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毕业于北京大学，获得学士学位</a:t>
              </a:r>
              <a:endParaRPr kumimoji="1" lang="zh-CN" altLang="en-US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Graduated from Peking University with bachelor's degree</a:t>
              </a:r>
              <a:endParaRPr kumimoji="1"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专业 </a:t>
              </a: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| </a:t>
              </a:r>
              <a:r>
                <a:rPr kumimoji="1" lang="zh-CN" altLang="en-US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点击此处填写专业名称</a:t>
              </a:r>
              <a:endParaRPr kumimoji="1" lang="zh-CN" altLang="en-US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sz="120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Major | Click here to add your major</a:t>
              </a:r>
              <a:endParaRPr kumimoji="1" lang="en-US" altLang="zh-CN" sz="120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</p:txBody>
        </p:sp>
      </p:grpSp>
      <p:grpSp>
        <p:nvGrpSpPr>
          <p:cNvPr id="41" name="组合 4"/>
          <p:cNvGrpSpPr/>
          <p:nvPr/>
        </p:nvGrpSpPr>
        <p:grpSpPr>
          <a:xfrm>
            <a:off x="5306811" y="4224513"/>
            <a:ext cx="1782827" cy="1782827"/>
            <a:chOff x="3979513" y="3168385"/>
            <a:chExt cx="1337120" cy="1337120"/>
          </a:xfrm>
        </p:grpSpPr>
        <p:sp>
          <p:nvSpPr>
            <p:cNvPr id="42" name="椭圆 41"/>
            <p:cNvSpPr/>
            <p:nvPr/>
          </p:nvSpPr>
          <p:spPr>
            <a:xfrm>
              <a:off x="3979513" y="3168385"/>
              <a:ext cx="1337120" cy="133712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420124" y="3671767"/>
              <a:ext cx="455894" cy="253915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1600" b="1">
                  <a:solidFill>
                    <a:srgbClr val="FFFFFF"/>
                  </a:solidFill>
                  <a:latin typeface="Segoe UI Light" panose="020b0502040204020203"/>
                  <a:cs typeface="Segoe UI Light" panose="020b0502040204020203"/>
                </a:rPr>
                <a:t>2005</a:t>
              </a:r>
              <a:endParaRPr kumimoji="1" lang="zh-CN" altLang="en-US" sz="1600" b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</p:spTree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280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工作经历 </a:t>
            </a:r>
            <a:r>
              <a:rPr kumimoji="1" lang="en-US" altLang="zh-CN" sz="320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Work Experience</a:t>
            </a:r>
            <a:endParaRPr kumimoji="1" lang="zh-CN" altLang="en-US" sz="320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此处添加相关工作经历介绍</a:t>
            </a:r>
            <a:endParaRPr kumimoji="1" lang="en-US" altLang="zh-CN" b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模板页面">
  <a:themeElements>
    <a:clrScheme name="自定义 58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D7D7"/>
      </a:accent1>
      <a:accent2>
        <a:srgbClr val="00C165"/>
      </a:accent2>
      <a:accent3>
        <a:srgbClr val="A6E94E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自定义 47">
      <a:majorFont>
        <a:latin typeface="Segoe UI"/>
        <a:ea typeface="微软雅黑"/>
        <a:cs typeface="Arial"/>
      </a:majorFont>
      <a:minorFont>
        <a:latin typeface="Segoe UI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104</Paragraphs>
  <Slides>17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7">
      <vt:lpstr>Arial</vt:lpstr>
      <vt:lpstr>Segoe UI</vt:lpstr>
      <vt:lpstr>微软雅黑</vt:lpstr>
      <vt:lpstr>Calibri Light</vt:lpstr>
      <vt:lpstr>Calibri</vt:lpstr>
      <vt:lpstr>Segoe UI Light</vt:lpstr>
      <vt:lpstr>Meiryo</vt:lpstr>
      <vt:lpstr>宋体</vt:lpstr>
      <vt:lpstr>Wingdings</vt:lpstr>
      <vt:lpstr>模板页面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46</cp:revision>
  <dcterms:created xsi:type="dcterms:W3CDTF">2015-08-18T02:51:00Z</dcterms:created>
  <dcterms:modified xsi:type="dcterms:W3CDTF">2023-05-08T05:02:42Z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