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a" ContentType="audio/x-ms-wm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4" r:id="rId7"/>
    <p:sldId id="278" r:id="rId8"/>
    <p:sldId id="271" r:id="rId9"/>
    <p:sldId id="279" r:id="rId10"/>
    <p:sldId id="275" r:id="rId11"/>
    <p:sldId id="259" r:id="rId12"/>
    <p:sldId id="273" r:id="rId13"/>
    <p:sldId id="270" r:id="rId14"/>
    <p:sldId id="276" r:id="rId15"/>
    <p:sldId id="274" r:id="rId16"/>
    <p:sldId id="281" r:id="rId17"/>
    <p:sldId id="260" r:id="rId18"/>
    <p:sldId id="280" r:id="rId19"/>
    <p:sldId id="263" r:id="rId20"/>
    <p:sldId id="265" r:id="rId21"/>
    <p:sldId id="277" r:id="rId22"/>
    <p:sldId id="261" r:id="rId23"/>
    <p:sldId id="266" r:id="rId24"/>
    <p:sldId id="268" r:id="rId25"/>
    <p:sldId id="267" r:id="rId26"/>
    <p:sldId id="272" r:id="rId27"/>
    <p:sldId id="282" r:id="rId28"/>
    <p:sldId id="299" r:id="rId29"/>
    <p:sldId id="323"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74.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B5F75-397A-4A7F-A6D9-38075C7AEE8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6163D-AA86-43E0-98BC-331105616A82}"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547AB-A223-4886-931E-8800C3F7731D}"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C9C3C-5673-4B49-8614-FBD28F5C1E92}"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8" name="矩形 7"/>
          <p:cNvSpPr/>
          <p:nvPr userDrawn="1"/>
        </p:nvSpPr>
        <p:spPr>
          <a:xfrm>
            <a:off x="0" y="0"/>
            <a:ext cx="12192000" cy="6858000"/>
          </a:xfrm>
          <a:prstGeom prst="rect">
            <a:avLst/>
          </a:pr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71500"/>
            <a:ext cx="12192000" cy="6096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266700" y="171390"/>
            <a:ext cx="3262432"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单击此处添加文字标题内容</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A311707-7550-462B-AAD2-65543999C2B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E1FC49-6BC7-4282-B8DF-EE169058303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11707-7550-462B-AAD2-65543999C2B9}"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FC49-6BC7-4282-B8DF-EE169058303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audio" Target="../media/media1.wma" /><Relationship Id="rId5" Type="http://schemas.microsoft.com/office/2007/relationships/media" Target="../media/media1.wm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73.xml" /><Relationship Id="rId2" Type="http://schemas.openxmlformats.org/officeDocument/2006/relationships/notesSlide" Target="../notesSlides/notesSlide7.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 Id="rId8" Type="http://schemas.openxmlformats.org/officeDocument/2006/relationships/tags" Target="../tags/tag71.xml" /><Relationship Id="rId9" Type="http://schemas.openxmlformats.org/officeDocument/2006/relationships/tags" Target="../tags/tag7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3" name="矩形 12"/>
          <p:cNvSpPr/>
          <p:nvPr/>
        </p:nvSpPr>
        <p:spPr>
          <a:xfrm>
            <a:off x="0" y="0"/>
            <a:ext cx="12192000" cy="6858000"/>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1485900" y="3905250"/>
            <a:ext cx="9220200" cy="2381250"/>
          </a:xfrm>
          <a:prstGeom prst="round2DiagRect">
            <a:avLst>
              <a:gd name="adj1" fmla="val 7867"/>
              <a:gd name="adj2" fmla="val 0"/>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797388" y="4248150"/>
            <a:ext cx="8597225" cy="1107996"/>
          </a:xfrm>
          <a:prstGeom prst="rect">
            <a:avLst/>
          </a:prstGeom>
          <a:noFill/>
        </p:spPr>
        <p:txBody>
          <a:bodyPr wrap="none" rtlCol="0">
            <a:spAutoFit/>
          </a:bodyPr>
          <a:lstStyle/>
          <a:p>
            <a:r>
              <a:rPr lang="zh-CN" altLang="en-US" sz="6600" b="1">
                <a:latin typeface="微软雅黑" panose="020b0503020204020204" pitchFamily="34" charset="-122"/>
                <a:ea typeface="微软雅黑" panose="020b0503020204020204" pitchFamily="34" charset="-122"/>
              </a:rPr>
              <a:t>时间管理培训</a:t>
            </a:r>
            <a:r>
              <a:rPr lang="en-US" altLang="zh-CN" sz="6600" b="1">
                <a:latin typeface="微软雅黑" panose="020b0503020204020204" pitchFamily="34" charset="-122"/>
                <a:ea typeface="微软雅黑" panose="020b0503020204020204" pitchFamily="34" charset="-122"/>
              </a:rPr>
              <a:t>PPT</a:t>
            </a:r>
            <a:r>
              <a:rPr lang="zh-CN" altLang="en-US" sz="6600" b="1">
                <a:latin typeface="微软雅黑" panose="020b0503020204020204" pitchFamily="34" charset="-122"/>
                <a:ea typeface="微软雅黑" panose="020b0503020204020204" pitchFamily="34" charset="-122"/>
              </a:rPr>
              <a:t>模板</a:t>
            </a:r>
            <a:endParaRPr lang="zh-CN" altLang="en-US" sz="6600" b="1">
              <a:latin typeface="微软雅黑" panose="020b0503020204020204" pitchFamily="34" charset="-122"/>
              <a:ea typeface="微软雅黑" panose="020b0503020204020204" pitchFamily="34" charset="-122"/>
            </a:endParaRPr>
          </a:p>
        </p:txBody>
      </p:sp>
      <p:sp>
        <p:nvSpPr>
          <p:cNvPr id="16" name="文本框 15"/>
          <p:cNvSpPr txBox="1"/>
          <p:nvPr/>
        </p:nvSpPr>
        <p:spPr>
          <a:xfrm>
            <a:off x="2947542" y="5297627"/>
            <a:ext cx="6296917" cy="646331"/>
          </a:xfrm>
          <a:prstGeom prst="rect">
            <a:avLst/>
          </a:prstGeom>
          <a:noFill/>
        </p:spPr>
        <p:txBody>
          <a:bodyPr wrap="none" rtlCol="0">
            <a:spAutoFit/>
          </a:bodyPr>
          <a:lstStyle/>
          <a:p>
            <a:pPr algn="ctr"/>
            <a:r>
              <a:rPr lang="en-US" altLang="zh-CN"/>
              <a:t>Respect for the designer's achievements, </a:t>
            </a:r>
            <a:endParaRPr lang="en-US" altLang="zh-CN"/>
          </a:p>
          <a:p>
            <a:pPr algn="ctr"/>
            <a:r>
              <a:rPr lang="en-US" altLang="zh-CN"/>
              <a:t>welcome to download my works, thank you for your support! </a:t>
            </a:r>
            <a:endParaRPr lang="zh-CN" altLang="en-US"/>
          </a:p>
        </p:txBody>
      </p:sp>
      <p:pic>
        <p:nvPicPr>
          <p:cNvPr id="6" name="背景三 一首节奏轻快的纯音乐.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4235180" y="7057863"/>
            <a:ext cx="609600" cy="609600"/>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nodeType="afterGroup">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1" presetClass="mediacall" presetSubtype="0" fill="hold" nodeType="withEffect">
                                  <p:stCondLst>
                                    <p:cond delay="0"/>
                                  </p:stCondLst>
                                  <p:childTnLst>
                                    <p:cmd type="call" cmd="playFrom(0.0)">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6"/>
                </p:tgtEl>
              </p:cMediaNode>
            </p:audio>
          </p:childTnLst>
        </p:cTn>
      </p:par>
    </p:tnLst>
    <p:bldLst>
      <p:bldP spid="13" grpId="0" animBg="1"/>
      <p:bldP spid="14" grpId="0" animBg="1"/>
      <p:bldP spid="15" grpId="0"/>
      <p:bldP spid="1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d327ee6f-968c-4899-80ba-da1677722480"/>
          <p:cNvGrpSpPr>
            <a:grpSpLocks noChangeAspect="1"/>
          </p:cNvGrpSpPr>
          <p:nvPr/>
        </p:nvGrpSpPr>
        <p:grpSpPr>
          <a:xfrm>
            <a:off x="729297" y="2029072"/>
            <a:ext cx="10753725" cy="3459024"/>
            <a:chOff x="719137" y="1968112"/>
            <a:chExt cx="10753725" cy="3459024"/>
          </a:xfrm>
        </p:grpSpPr>
        <p:sp>
          <p:nvSpPr>
            <p:cNvPr id="5" name="箭头: 五边形 1"/>
            <p:cNvSpPr/>
            <p:nvPr/>
          </p:nvSpPr>
          <p:spPr bwMode="auto">
            <a:xfrm rot="5400000">
              <a:off x="426714" y="2470063"/>
              <a:ext cx="2475611" cy="1890765"/>
            </a:xfrm>
            <a:prstGeom prst="homePlate">
              <a:avLst>
                <a:gd name="adj" fmla="val 20341"/>
              </a:avLst>
            </a:prstGeom>
            <a:noFill/>
            <a:ln w="19050">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箭头: 五边形 2"/>
            <p:cNvSpPr/>
            <p:nvPr/>
          </p:nvSpPr>
          <p:spPr bwMode="auto">
            <a:xfrm>
              <a:off x="720779" y="1968112"/>
              <a:ext cx="1887483" cy="546905"/>
            </a:xfrm>
            <a:prstGeom prst="homePlate">
              <a:avLst/>
            </a:prstGeom>
            <a:solidFill>
              <a:schemeClr val="accent1"/>
            </a:solidFill>
            <a:ln w="19050">
              <a:noFill/>
              <a:round/>
            </a:ln>
            <a:effectLst/>
          </p:spPr>
          <p:txBody>
            <a:bodyPr vert="horz" wrap="none" lIns="91440" tIns="45720" rIns="91440" bIns="45720" anchor="ctr" anchorCtr="1" compatLnSpc="1"/>
            <a:lstStyle/>
            <a:p>
              <a:pPr algn="ctr"/>
              <a:r>
                <a:rPr lang="zh-CN" altLang="en-US" sz="2400" b="1" spc="300">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400" b="1" spc="300">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椭圆 6"/>
            <p:cNvSpPr/>
            <p:nvPr/>
          </p:nvSpPr>
          <p:spPr bwMode="auto">
            <a:xfrm>
              <a:off x="1323168" y="4744434"/>
              <a:ext cx="682702" cy="682702"/>
            </a:xfrm>
            <a:prstGeom prst="ellipse">
              <a:avLst/>
            </a:prstGeom>
            <a:solidFill>
              <a:schemeClr val="accent1"/>
            </a:solidFill>
            <a:ln w="19050">
              <a:solidFill>
                <a:schemeClr val="bg1"/>
              </a:solid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椭圆 7"/>
            <p:cNvSpPr/>
            <p:nvPr/>
          </p:nvSpPr>
          <p:spPr bwMode="auto">
            <a:xfrm>
              <a:off x="3538909" y="4744434"/>
              <a:ext cx="682702" cy="682702"/>
            </a:xfrm>
            <a:prstGeom prst="ellipse">
              <a:avLst/>
            </a:prstGeom>
            <a:solidFill>
              <a:schemeClr val="accent2"/>
            </a:solidFill>
            <a:ln w="19050">
              <a:solidFill>
                <a:schemeClr val="bg1"/>
              </a:solid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椭圆 8"/>
            <p:cNvSpPr/>
            <p:nvPr/>
          </p:nvSpPr>
          <p:spPr bwMode="auto">
            <a:xfrm>
              <a:off x="7970389" y="4744434"/>
              <a:ext cx="682702" cy="682702"/>
            </a:xfrm>
            <a:prstGeom prst="ellipse">
              <a:avLst/>
            </a:prstGeom>
            <a:solidFill>
              <a:schemeClr val="accent4"/>
            </a:solidFill>
            <a:ln w="19050">
              <a:solidFill>
                <a:schemeClr val="bg1"/>
              </a:solid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椭圆 9"/>
            <p:cNvSpPr/>
            <p:nvPr/>
          </p:nvSpPr>
          <p:spPr bwMode="auto">
            <a:xfrm>
              <a:off x="10186128" y="4744434"/>
              <a:ext cx="682702" cy="682702"/>
            </a:xfrm>
            <a:prstGeom prst="ellipse">
              <a:avLst/>
            </a:prstGeom>
            <a:solidFill>
              <a:schemeClr val="accent5"/>
            </a:solidFill>
            <a:ln w="19050">
              <a:solidFill>
                <a:schemeClr val="bg1"/>
              </a:solid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1" name="椭圆 10"/>
            <p:cNvSpPr/>
            <p:nvPr/>
          </p:nvSpPr>
          <p:spPr bwMode="auto">
            <a:xfrm>
              <a:off x="5754649" y="4744434"/>
              <a:ext cx="682702" cy="682702"/>
            </a:xfrm>
            <a:prstGeom prst="ellipse">
              <a:avLst/>
            </a:prstGeom>
            <a:solidFill>
              <a:schemeClr val="accent3"/>
            </a:solidFill>
            <a:ln w="19050">
              <a:solidFill>
                <a:schemeClr val="bg1"/>
              </a:solid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箭头: 五边形 38"/>
            <p:cNvSpPr/>
            <p:nvPr/>
          </p:nvSpPr>
          <p:spPr bwMode="auto">
            <a:xfrm rot="5400000">
              <a:off x="2642455" y="2470065"/>
              <a:ext cx="2475611" cy="1890765"/>
            </a:xfrm>
            <a:prstGeom prst="homePlate">
              <a:avLst>
                <a:gd name="adj" fmla="val 20341"/>
              </a:avLst>
            </a:prstGeom>
            <a:noFill/>
            <a:ln w="19050">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3" name="箭头: 五边形 39"/>
            <p:cNvSpPr/>
            <p:nvPr/>
          </p:nvSpPr>
          <p:spPr bwMode="auto">
            <a:xfrm>
              <a:off x="2936520" y="1968113"/>
              <a:ext cx="1887483" cy="546905"/>
            </a:xfrm>
            <a:prstGeom prst="homePlate">
              <a:avLst/>
            </a:prstGeom>
            <a:solidFill>
              <a:schemeClr val="accent2"/>
            </a:solidFill>
            <a:ln w="19050">
              <a:noFill/>
              <a:round/>
            </a:ln>
            <a:effectLst/>
          </p:spPr>
          <p:txBody>
            <a:bodyPr vert="horz" wrap="none" lIns="91440" tIns="45720" rIns="91440" bIns="45720" anchor="ctr" anchorCtr="1" compatLnSpc="1"/>
            <a:lstStyle/>
            <a:p>
              <a:pPr lvl="0" algn="ctr"/>
              <a:r>
                <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4" name="箭头: 五边形 41"/>
            <p:cNvSpPr/>
            <p:nvPr/>
          </p:nvSpPr>
          <p:spPr bwMode="auto">
            <a:xfrm rot="5400000">
              <a:off x="4858195" y="2470066"/>
              <a:ext cx="2475611" cy="1890765"/>
            </a:xfrm>
            <a:prstGeom prst="homePlate">
              <a:avLst>
                <a:gd name="adj" fmla="val 20341"/>
              </a:avLst>
            </a:prstGeom>
            <a:noFill/>
            <a:ln w="19050">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5" name="箭头: 五边形 42"/>
            <p:cNvSpPr/>
            <p:nvPr/>
          </p:nvSpPr>
          <p:spPr bwMode="auto">
            <a:xfrm>
              <a:off x="5152260" y="1968115"/>
              <a:ext cx="1887483" cy="546905"/>
            </a:xfrm>
            <a:prstGeom prst="homePlate">
              <a:avLst/>
            </a:prstGeom>
            <a:solidFill>
              <a:schemeClr val="accent3"/>
            </a:solidFill>
            <a:ln w="19050">
              <a:noFill/>
              <a:round/>
            </a:ln>
            <a:effectLst/>
          </p:spPr>
          <p:txBody>
            <a:bodyPr vert="horz" wrap="none" lIns="91440" tIns="45720" rIns="91440" bIns="45720" anchor="ctr" anchorCtr="1" compatLnSpc="1"/>
            <a:lstStyle/>
            <a:p>
              <a:pPr lvl="0" algn="ctr"/>
              <a:r>
                <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6" name="箭头: 五边形 44"/>
            <p:cNvSpPr/>
            <p:nvPr/>
          </p:nvSpPr>
          <p:spPr bwMode="auto">
            <a:xfrm rot="5400000">
              <a:off x="7073935" y="2470067"/>
              <a:ext cx="2475611" cy="1890765"/>
            </a:xfrm>
            <a:prstGeom prst="homePlate">
              <a:avLst>
                <a:gd name="adj" fmla="val 20341"/>
              </a:avLst>
            </a:prstGeom>
            <a:noFill/>
            <a:ln w="19050">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7" name="箭头: 五边形 45"/>
            <p:cNvSpPr/>
            <p:nvPr/>
          </p:nvSpPr>
          <p:spPr bwMode="auto">
            <a:xfrm>
              <a:off x="7368000" y="1968116"/>
              <a:ext cx="1887483" cy="546905"/>
            </a:xfrm>
            <a:prstGeom prst="homePlate">
              <a:avLst/>
            </a:prstGeom>
            <a:solidFill>
              <a:schemeClr val="accent4"/>
            </a:solidFill>
            <a:ln w="19050">
              <a:noFill/>
              <a:round/>
            </a:ln>
            <a:effectLst/>
          </p:spPr>
          <p:txBody>
            <a:bodyPr vert="horz" wrap="none" lIns="91440" tIns="45720" rIns="91440" bIns="45720" anchor="ctr" anchorCtr="1" compatLnSpc="1"/>
            <a:lstStyle/>
            <a:p>
              <a:pPr lvl="0" algn="ctr"/>
              <a:r>
                <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箭头: 五边形 47"/>
            <p:cNvSpPr/>
            <p:nvPr/>
          </p:nvSpPr>
          <p:spPr bwMode="auto">
            <a:xfrm rot="5400000">
              <a:off x="9289674" y="2470069"/>
              <a:ext cx="2475611" cy="1890765"/>
            </a:xfrm>
            <a:prstGeom prst="homePlate">
              <a:avLst>
                <a:gd name="adj" fmla="val 20341"/>
              </a:avLst>
            </a:prstGeom>
            <a:noFill/>
            <a:ln w="19050">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箭头: 五边形 48"/>
            <p:cNvSpPr/>
            <p:nvPr/>
          </p:nvSpPr>
          <p:spPr bwMode="auto">
            <a:xfrm>
              <a:off x="9583739" y="1968118"/>
              <a:ext cx="1887483" cy="546905"/>
            </a:xfrm>
            <a:prstGeom prst="homePlate">
              <a:avLst/>
            </a:prstGeom>
            <a:solidFill>
              <a:schemeClr val="accent5"/>
            </a:solidFill>
            <a:ln w="19050">
              <a:noFill/>
              <a:round/>
            </a:ln>
            <a:effectLst/>
          </p:spPr>
          <p:txBody>
            <a:bodyPr vert="horz" wrap="none" lIns="91440" tIns="45720" rIns="91440" bIns="45720" anchor="ctr" anchorCtr="1" compatLnSpc="1"/>
            <a:lstStyle/>
            <a:p>
              <a:pPr lvl="0" algn="ctr"/>
              <a:r>
                <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400" b="1" spc="300">
                <a:solidFill>
                  <a:prstClr val="whit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0" name="任意多边形: 形状 57"/>
            <p:cNvSpPr/>
            <p:nvPr/>
          </p:nvSpPr>
          <p:spPr bwMode="auto">
            <a:xfrm>
              <a:off x="1491627" y="4904624"/>
              <a:ext cx="345783" cy="362322"/>
            </a:xfrm>
            <a:custGeom>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任意多边形: 形状 58"/>
            <p:cNvSpPr/>
            <p:nvPr/>
          </p:nvSpPr>
          <p:spPr bwMode="auto">
            <a:xfrm>
              <a:off x="3707369" y="4904624"/>
              <a:ext cx="345783" cy="362322"/>
            </a:xfrm>
            <a:custGeom>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2" name="任意多边形: 形状 59"/>
            <p:cNvSpPr/>
            <p:nvPr/>
          </p:nvSpPr>
          <p:spPr bwMode="auto">
            <a:xfrm>
              <a:off x="8138848" y="4904624"/>
              <a:ext cx="345783" cy="362322"/>
            </a:xfrm>
            <a:custGeom>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3" name="任意多边形: 形状 60"/>
            <p:cNvSpPr/>
            <p:nvPr/>
          </p:nvSpPr>
          <p:spPr bwMode="auto">
            <a:xfrm>
              <a:off x="10354587" y="4904624"/>
              <a:ext cx="345783" cy="362322"/>
            </a:xfrm>
            <a:custGeom>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4" name="任意多边形: 形状 61"/>
            <p:cNvSpPr/>
            <p:nvPr/>
          </p:nvSpPr>
          <p:spPr bwMode="auto">
            <a:xfrm>
              <a:off x="5923109" y="4904624"/>
              <a:ext cx="345783" cy="362322"/>
            </a:xfrm>
            <a:custGeom>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25" name="PA_矩形 51"/>
          <p:cNvSpPr/>
          <p:nvPr>
            <p:custDataLst>
              <p:tags r:id="rId3"/>
            </p:custDataLst>
          </p:nvPr>
        </p:nvSpPr>
        <p:spPr>
          <a:xfrm>
            <a:off x="663653" y="3192462"/>
            <a:ext cx="1784908" cy="1061829"/>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6" name="PA_矩形 52"/>
          <p:cNvSpPr/>
          <p:nvPr>
            <p:custDataLst>
              <p:tags r:id="rId4"/>
            </p:custDataLst>
          </p:nvPr>
        </p:nvSpPr>
        <p:spPr>
          <a:xfrm>
            <a:off x="2955767" y="3192463"/>
            <a:ext cx="1784908" cy="1061829"/>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7" name="PA_矩形 53"/>
          <p:cNvSpPr/>
          <p:nvPr>
            <p:custDataLst>
              <p:tags r:id="rId5"/>
            </p:custDataLst>
          </p:nvPr>
        </p:nvSpPr>
        <p:spPr>
          <a:xfrm>
            <a:off x="5206305" y="3195707"/>
            <a:ext cx="1784908" cy="1061829"/>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8" name="PA_矩形 54"/>
          <p:cNvSpPr/>
          <p:nvPr>
            <p:custDataLst>
              <p:tags r:id="rId6"/>
            </p:custDataLst>
          </p:nvPr>
        </p:nvSpPr>
        <p:spPr>
          <a:xfrm>
            <a:off x="7345033" y="3195707"/>
            <a:ext cx="1784908" cy="1061829"/>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9" name="PA_矩形 55"/>
          <p:cNvSpPr/>
          <p:nvPr>
            <p:custDataLst>
              <p:tags r:id="rId7"/>
            </p:custDataLst>
          </p:nvPr>
        </p:nvSpPr>
        <p:spPr>
          <a:xfrm>
            <a:off x="9629199" y="3197329"/>
            <a:ext cx="1784908" cy="1061829"/>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5"/>
                                        </p:tgtEl>
                                        <p:attrNameLst>
                                          <p:attrName>ppt_y</p:attrName>
                                        </p:attrNameLst>
                                      </p:cBhvr>
                                      <p:tavLst>
                                        <p:tav tm="0">
                                          <p:val>
                                            <p:strVal val="#ppt_y"/>
                                          </p:val>
                                        </p:tav>
                                        <p:tav tm="100000">
                                          <p:val>
                                            <p:strVal val="#ppt_y"/>
                                          </p:val>
                                        </p:tav>
                                      </p:tavLst>
                                    </p:anim>
                                    <p:anim calcmode="lin" valueType="num">
                                      <p:cBhvr>
                                        <p:cTn id="14"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anim calcmode="lin" valueType="num">
                                      <p:cBhvr>
                                        <p:cTn id="2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6"/>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7"/>
                                        </p:tgtEl>
                                        <p:attrNameLst>
                                          <p:attrName>ppt_y</p:attrName>
                                        </p:attrNameLst>
                                      </p:cBhvr>
                                      <p:tavLst>
                                        <p:tav tm="0">
                                          <p:val>
                                            <p:strVal val="#ppt_y"/>
                                          </p:val>
                                        </p:tav>
                                        <p:tav tm="100000">
                                          <p:val>
                                            <p:strVal val="#ppt_y"/>
                                          </p:val>
                                        </p:tav>
                                      </p:tavLst>
                                    </p:anim>
                                    <p:anim calcmode="lin" valueType="num">
                                      <p:cBhvr>
                                        <p:cTn id="2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8"/>
                                        </p:tgtEl>
                                        <p:attrNameLst>
                                          <p:attrName>ppt_y</p:attrName>
                                        </p:attrNameLst>
                                      </p:cBhvr>
                                      <p:tavLst>
                                        <p:tav tm="0">
                                          <p:val>
                                            <p:strVal val="#ppt_y"/>
                                          </p:val>
                                        </p:tav>
                                        <p:tav tm="100000">
                                          <p:val>
                                            <p:strVal val="#ppt_y"/>
                                          </p:val>
                                        </p:tav>
                                      </p:tavLst>
                                    </p:anim>
                                    <p:anim calcmode="lin" valueType="num">
                                      <p:cBhvr>
                                        <p:cTn id="3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9"/>
                                        </p:tgtEl>
                                        <p:attrNameLst>
                                          <p:attrName>ppt_y</p:attrName>
                                        </p:attrNameLst>
                                      </p:cBhvr>
                                      <p:tavLst>
                                        <p:tav tm="0">
                                          <p:val>
                                            <p:strVal val="#ppt_y"/>
                                          </p:val>
                                        </p:tav>
                                        <p:tav tm="100000">
                                          <p:val>
                                            <p:strVal val="#ppt_y"/>
                                          </p:val>
                                        </p:tav>
                                      </p:tavLst>
                                    </p:anim>
                                    <p:anim calcmode="lin" valueType="num">
                                      <p:cBhvr>
                                        <p:cTn id="4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2174876" y="2046289"/>
            <a:ext cx="1685925" cy="1978025"/>
            <a:chOff x="2174876" y="2046289"/>
            <a:chExt cx="1685925" cy="1978025"/>
          </a:xfrm>
        </p:grpSpPr>
        <p:sp>
          <p:nvSpPr>
            <p:cNvPr id="5" name="MH_SubTitle_1"/>
            <p:cNvSpPr/>
            <p:nvPr>
              <p:custDataLst>
                <p:tags r:id="rId3"/>
              </p:custDataLst>
            </p:nvPr>
          </p:nvSpPr>
          <p:spPr>
            <a:xfrm>
              <a:off x="2311401" y="2170113"/>
              <a:ext cx="1412875" cy="14144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MH_Other_1"/>
            <p:cNvSpPr/>
            <p:nvPr>
              <p:custDataLst>
                <p:tags r:id="rId4"/>
              </p:custDataLst>
            </p:nvPr>
          </p:nvSpPr>
          <p:spPr>
            <a:xfrm>
              <a:off x="2174876" y="2046289"/>
              <a:ext cx="1685925" cy="1978025"/>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rPr>
                <a:t>A</a:t>
              </a:r>
              <a:endParaRPr lang="zh-CN" altLang="en-US"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7" name="组合 6"/>
          <p:cNvGrpSpPr/>
          <p:nvPr/>
        </p:nvGrpSpPr>
        <p:grpSpPr>
          <a:xfrm>
            <a:off x="4219576" y="2046289"/>
            <a:ext cx="1685925" cy="1978025"/>
            <a:chOff x="4219576" y="2046289"/>
            <a:chExt cx="1685925" cy="1978025"/>
          </a:xfrm>
        </p:grpSpPr>
        <p:sp>
          <p:nvSpPr>
            <p:cNvPr id="8" name="MH_SubTitle_2"/>
            <p:cNvSpPr/>
            <p:nvPr>
              <p:custDataLst>
                <p:tags r:id="rId5"/>
              </p:custDataLst>
            </p:nvPr>
          </p:nvSpPr>
          <p:spPr>
            <a:xfrm>
              <a:off x="4356101" y="2170113"/>
              <a:ext cx="1412875" cy="14144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MH_Other_2"/>
            <p:cNvSpPr/>
            <p:nvPr>
              <p:custDataLst>
                <p:tags r:id="rId6"/>
              </p:custDataLst>
            </p:nvPr>
          </p:nvSpPr>
          <p:spPr>
            <a:xfrm>
              <a:off x="4219576" y="2046289"/>
              <a:ext cx="1685925" cy="1978025"/>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rPr>
                <a:t>B</a:t>
              </a:r>
              <a:endParaRPr lang="zh-CN" altLang="en-US"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0" name="组合 9"/>
          <p:cNvGrpSpPr/>
          <p:nvPr/>
        </p:nvGrpSpPr>
        <p:grpSpPr>
          <a:xfrm>
            <a:off x="6264276" y="2046289"/>
            <a:ext cx="1685925" cy="1978025"/>
            <a:chOff x="6264276" y="2046289"/>
            <a:chExt cx="1685925" cy="1978025"/>
          </a:xfrm>
        </p:grpSpPr>
        <p:sp>
          <p:nvSpPr>
            <p:cNvPr id="11" name="MH_SubTitle_3"/>
            <p:cNvSpPr/>
            <p:nvPr>
              <p:custDataLst>
                <p:tags r:id="rId7"/>
              </p:custDataLst>
            </p:nvPr>
          </p:nvSpPr>
          <p:spPr>
            <a:xfrm>
              <a:off x="6400801" y="2170113"/>
              <a:ext cx="1412875" cy="14144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MH_Other_3"/>
            <p:cNvSpPr/>
            <p:nvPr>
              <p:custDataLst>
                <p:tags r:id="rId8"/>
              </p:custDataLst>
            </p:nvPr>
          </p:nvSpPr>
          <p:spPr>
            <a:xfrm>
              <a:off x="6264276" y="2046289"/>
              <a:ext cx="1685925" cy="1978025"/>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rPr>
                <a:t>C</a:t>
              </a:r>
              <a:endParaRPr lang="zh-CN" altLang="en-US"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3" name="组合 12"/>
          <p:cNvGrpSpPr/>
          <p:nvPr/>
        </p:nvGrpSpPr>
        <p:grpSpPr>
          <a:xfrm>
            <a:off x="8308975" y="2046289"/>
            <a:ext cx="1684338" cy="1978025"/>
            <a:chOff x="8308975" y="2046289"/>
            <a:chExt cx="1684338" cy="1978025"/>
          </a:xfrm>
        </p:grpSpPr>
        <p:sp>
          <p:nvSpPr>
            <p:cNvPr id="14" name="MH_SubTitle_4"/>
            <p:cNvSpPr/>
            <p:nvPr>
              <p:custDataLst>
                <p:tags r:id="rId9"/>
              </p:custDataLst>
            </p:nvPr>
          </p:nvSpPr>
          <p:spPr>
            <a:xfrm>
              <a:off x="8443913" y="2170113"/>
              <a:ext cx="1414462" cy="14144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4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5" name="MH_Other_4"/>
            <p:cNvSpPr/>
            <p:nvPr>
              <p:custDataLst>
                <p:tags r:id="rId10"/>
              </p:custDataLst>
            </p:nvPr>
          </p:nvSpPr>
          <p:spPr>
            <a:xfrm>
              <a:off x="8308975" y="2046289"/>
              <a:ext cx="1684338" cy="1978025"/>
            </a:xfrm>
            <a:custGeom>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rPr>
                <a:t>D</a:t>
              </a:r>
              <a:endParaRPr lang="zh-CN" altLang="en-US" sz="2400">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6" name="Rectangle 42"/>
          <p:cNvSpPr/>
          <p:nvPr/>
        </p:nvSpPr>
        <p:spPr>
          <a:xfrm>
            <a:off x="2051051" y="4686373"/>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7" name="Rectangle 42"/>
          <p:cNvSpPr/>
          <p:nvPr/>
        </p:nvSpPr>
        <p:spPr>
          <a:xfrm>
            <a:off x="4095751" y="4686372"/>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Rectangle 42"/>
          <p:cNvSpPr/>
          <p:nvPr/>
        </p:nvSpPr>
        <p:spPr>
          <a:xfrm>
            <a:off x="6140451" y="4686371"/>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Rectangle 42"/>
          <p:cNvSpPr/>
          <p:nvPr/>
        </p:nvSpPr>
        <p:spPr>
          <a:xfrm>
            <a:off x="8185151" y="4686370"/>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23" presetClass="entr" presetSubtype="3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6*min(max(#ppt_w*#ppt_h,.3),1)-7.4)/-.7*#ppt_w"/>
                                          </p:val>
                                        </p:tav>
                                        <p:tav tm="100000">
                                          <p:val>
                                            <p:strVal val="#ppt_w"/>
                                          </p:val>
                                        </p:tav>
                                      </p:tavLst>
                                    </p:anim>
                                    <p:anim calcmode="lin" valueType="num">
                                      <p:cBhvr>
                                        <p:cTn id="21" dur="500" fill="hold"/>
                                        <p:tgtEl>
                                          <p:spTgt spid="7"/>
                                        </p:tgtEl>
                                        <p:attrNameLst>
                                          <p:attrName>ppt_h</p:attrName>
                                        </p:attrNameLst>
                                      </p:cBhvr>
                                      <p:tavLst>
                                        <p:tav tm="0">
                                          <p:val>
                                            <p:strVal val="(6*min(max(#ppt_w*#ppt_h,.3),1)-7.4)/-.7*#ppt_h"/>
                                          </p:val>
                                        </p:tav>
                                        <p:tav tm="100000">
                                          <p:val>
                                            <p:strVal val="#ppt_h"/>
                                          </p:val>
                                        </p:tav>
                                      </p:tavLst>
                                    </p:anim>
                                    <p:anim calcmode="lin" valueType="num">
                                      <p:cBhvr>
                                        <p:cTn id="22" dur="500" fill="hold"/>
                                        <p:tgtEl>
                                          <p:spTgt spid="7"/>
                                        </p:tgtEl>
                                        <p:attrNameLst>
                                          <p:attrName>ppt_x</p:attrName>
                                        </p:attrNameLst>
                                      </p:cBhvr>
                                      <p:tavLst>
                                        <p:tav tm="0">
                                          <p:val>
                                            <p:fltVal val="0.5"/>
                                          </p:val>
                                        </p:tav>
                                        <p:tav tm="100000">
                                          <p:val>
                                            <p:strVal val="#ppt_x"/>
                                          </p:val>
                                        </p:tav>
                                      </p:tavLst>
                                    </p:anim>
                                    <p:anim calcmode="lin" valueType="num">
                                      <p:cBhvr>
                                        <p:cTn id="23"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 fill="hold" nodeType="afterGroup">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23" presetClass="entr" presetSubtype="3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strVal val="(6*min(max(#ppt_w*#ppt_h,.3),1)-7.4)/-.7*#ppt_w"/>
                                          </p:val>
                                        </p:tav>
                                        <p:tav tm="100000">
                                          <p:val>
                                            <p:strVal val="#ppt_w"/>
                                          </p:val>
                                        </p:tav>
                                      </p:tavLst>
                                    </p:anim>
                                    <p:anim calcmode="lin" valueType="num">
                                      <p:cBhvr>
                                        <p:cTn id="34" dur="500" fill="hold"/>
                                        <p:tgtEl>
                                          <p:spTgt spid="10"/>
                                        </p:tgtEl>
                                        <p:attrNameLst>
                                          <p:attrName>ppt_h</p:attrName>
                                        </p:attrNameLst>
                                      </p:cBhvr>
                                      <p:tavLst>
                                        <p:tav tm="0">
                                          <p:val>
                                            <p:strVal val="(6*min(max(#ppt_w*#ppt_h,.3),1)-7.4)/-.7*#ppt_h"/>
                                          </p:val>
                                        </p:tav>
                                        <p:tav tm="100000">
                                          <p:val>
                                            <p:strVal val="#ppt_h"/>
                                          </p:val>
                                        </p:tav>
                                      </p:tavLst>
                                    </p:anim>
                                    <p:anim calcmode="lin" valueType="num">
                                      <p:cBhvr>
                                        <p:cTn id="35" dur="500" fill="hold"/>
                                        <p:tgtEl>
                                          <p:spTgt spid="10"/>
                                        </p:tgtEl>
                                        <p:attrNameLst>
                                          <p:attrName>ppt_x</p:attrName>
                                        </p:attrNameLst>
                                      </p:cBhvr>
                                      <p:tavLst>
                                        <p:tav tm="0">
                                          <p:val>
                                            <p:fltVal val="0.5"/>
                                          </p:val>
                                        </p:tav>
                                        <p:tav tm="100000">
                                          <p:val>
                                            <p:strVal val="#ppt_x"/>
                                          </p:val>
                                        </p:tav>
                                      </p:tavLst>
                                    </p:anim>
                                    <p:anim calcmode="lin" valueType="num">
                                      <p:cBhvr>
                                        <p:cTn id="36"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37" fill="hold" nodeType="afterGroup">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4500"/>
                            </p:stCondLst>
                            <p:childTnLst>
                              <p:par>
                                <p:cTn id="44" presetID="23" presetClass="entr" presetSubtype="3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6*min(max(#ppt_w*#ppt_h,.3),1)-7.4)/-.7*#ppt_w"/>
                                          </p:val>
                                        </p:tav>
                                        <p:tav tm="100000">
                                          <p:val>
                                            <p:strVal val="#ppt_w"/>
                                          </p:val>
                                        </p:tav>
                                      </p:tavLst>
                                    </p:anim>
                                    <p:anim calcmode="lin" valueType="num">
                                      <p:cBhvr>
                                        <p:cTn id="47" dur="500" fill="hold"/>
                                        <p:tgtEl>
                                          <p:spTgt spid="13"/>
                                        </p:tgtEl>
                                        <p:attrNameLst>
                                          <p:attrName>ppt_h</p:attrName>
                                        </p:attrNameLst>
                                      </p:cBhvr>
                                      <p:tavLst>
                                        <p:tav tm="0">
                                          <p:val>
                                            <p:strVal val="(6*min(max(#ppt_w*#ppt_h,.3),1)-7.4)/-.7*#ppt_h"/>
                                          </p:val>
                                        </p:tav>
                                        <p:tav tm="100000">
                                          <p:val>
                                            <p:strVal val="#ppt_h"/>
                                          </p:val>
                                        </p:tav>
                                      </p:tavLst>
                                    </p:anim>
                                    <p:anim calcmode="lin" valueType="num">
                                      <p:cBhvr>
                                        <p:cTn id="48" dur="500" fill="hold"/>
                                        <p:tgtEl>
                                          <p:spTgt spid="13"/>
                                        </p:tgtEl>
                                        <p:attrNameLst>
                                          <p:attrName>ppt_x</p:attrName>
                                        </p:attrNameLst>
                                      </p:cBhvr>
                                      <p:tavLst>
                                        <p:tav tm="0">
                                          <p:val>
                                            <p:fltVal val="0.5"/>
                                          </p:val>
                                        </p:tav>
                                        <p:tav tm="100000">
                                          <p:val>
                                            <p:strVal val="#ppt_x"/>
                                          </p:val>
                                        </p:tav>
                                      </p:tavLst>
                                    </p:anim>
                                    <p:anim calcmode="lin" valueType="num">
                                      <p:cBhvr>
                                        <p:cTn id="4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50" fill="hold" nodeType="afterGroup">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10b098b3-c274-476f-aa0d-e87fbb192f8f"/>
          <p:cNvGrpSpPr>
            <a:grpSpLocks noChangeAspect="1"/>
          </p:cNvGrpSpPr>
          <p:nvPr/>
        </p:nvGrpSpPr>
        <p:grpSpPr>
          <a:xfrm>
            <a:off x="1022987" y="1838960"/>
            <a:ext cx="10165383" cy="4124348"/>
            <a:chOff x="1307468" y="1636328"/>
            <a:chExt cx="9613068" cy="3900260"/>
          </a:xfrm>
        </p:grpSpPr>
        <p:grpSp>
          <p:nvGrpSpPr>
            <p:cNvPr id="5" name="Group 3"/>
            <p:cNvGrpSpPr/>
            <p:nvPr/>
          </p:nvGrpSpPr>
          <p:grpSpPr>
            <a:xfrm>
              <a:off x="4492262" y="5020934"/>
              <a:ext cx="3042014" cy="515654"/>
              <a:chOff x="4243804" y="5106300"/>
              <a:chExt cx="3538929" cy="599885"/>
            </a:xfrm>
          </p:grpSpPr>
          <p:grpSp>
            <p:nvGrpSpPr>
              <p:cNvPr id="71" name="Group 2"/>
              <p:cNvGrpSpPr/>
              <p:nvPr/>
            </p:nvGrpSpPr>
            <p:grpSpPr>
              <a:xfrm>
                <a:off x="4243804" y="5106300"/>
                <a:ext cx="3538929" cy="599885"/>
                <a:chOff x="4243804" y="5106300"/>
                <a:chExt cx="3538929" cy="599885"/>
              </a:xfrm>
            </p:grpSpPr>
            <p:sp>
              <p:nvSpPr>
                <p:cNvPr id="77" name="iS1ide-Oval 85"/>
                <p:cNvSpPr/>
                <p:nvPr/>
              </p:nvSpPr>
              <p:spPr>
                <a:xfrm>
                  <a:off x="4243804" y="5106300"/>
                  <a:ext cx="599885" cy="599885"/>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8" name="iS1ide-Oval 73"/>
                <p:cNvSpPr/>
                <p:nvPr/>
              </p:nvSpPr>
              <p:spPr>
                <a:xfrm>
                  <a:off x="4979185" y="5106300"/>
                  <a:ext cx="599885" cy="599885"/>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9" name="iS1ide-Oval 65"/>
                <p:cNvSpPr/>
                <p:nvPr/>
              </p:nvSpPr>
              <p:spPr>
                <a:xfrm>
                  <a:off x="5714567" y="5106300"/>
                  <a:ext cx="599885" cy="599885"/>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0" name="iS1ide-Oval 63"/>
                <p:cNvSpPr/>
                <p:nvPr/>
              </p:nvSpPr>
              <p:spPr>
                <a:xfrm>
                  <a:off x="6449948" y="5106300"/>
                  <a:ext cx="599885" cy="599885"/>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1" name="iS1ide-Oval 50"/>
                <p:cNvSpPr/>
                <p:nvPr/>
              </p:nvSpPr>
              <p:spPr>
                <a:xfrm>
                  <a:off x="7182848" y="5106300"/>
                  <a:ext cx="599885" cy="599885"/>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72" name="iS1ide-Freeform: Shape 138"/>
              <p:cNvSpPr/>
              <p:nvPr/>
            </p:nvSpPr>
            <p:spPr bwMode="auto">
              <a:xfrm>
                <a:off x="5140643" y="5248046"/>
                <a:ext cx="316393" cy="316393"/>
              </a:xfrm>
              <a:custGeom>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3" name="iS1ide-Freeform: Shape 139"/>
              <p:cNvSpPr/>
              <p:nvPr/>
            </p:nvSpPr>
            <p:spPr bwMode="auto">
              <a:xfrm>
                <a:off x="4395308" y="5248046"/>
                <a:ext cx="316393" cy="316393"/>
              </a:xfrm>
              <a:custGeom>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accent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4" name="iS1ide-Freeform: Shape 140"/>
              <p:cNvSpPr/>
              <p:nvPr/>
            </p:nvSpPr>
            <p:spPr bwMode="auto">
              <a:xfrm>
                <a:off x="5879976" y="5248046"/>
                <a:ext cx="316393" cy="316393"/>
              </a:xfrm>
              <a:custGeom>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5" name="iS1ide-Freeform: Shape 142"/>
              <p:cNvSpPr/>
              <p:nvPr/>
            </p:nvSpPr>
            <p:spPr bwMode="auto">
              <a:xfrm>
                <a:off x="7324593" y="5248046"/>
                <a:ext cx="316393" cy="316393"/>
              </a:xfrm>
              <a:custGeom>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1" h="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6" name="iS1ide-Freeform: Shape 143"/>
              <p:cNvSpPr/>
              <p:nvPr/>
            </p:nvSpPr>
            <p:spPr bwMode="auto">
              <a:xfrm>
                <a:off x="6591693" y="5248046"/>
                <a:ext cx="316393" cy="316393"/>
              </a:xfrm>
              <a:custGeom>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6" name="Group 1"/>
            <p:cNvGrpSpPr/>
            <p:nvPr/>
          </p:nvGrpSpPr>
          <p:grpSpPr>
            <a:xfrm>
              <a:off x="4699675" y="2015724"/>
              <a:ext cx="2792660" cy="2826553"/>
              <a:chOff x="1365304" y="1322527"/>
              <a:chExt cx="2604722" cy="2636334"/>
            </a:xfrm>
          </p:grpSpPr>
          <p:grpSp>
            <p:nvGrpSpPr>
              <p:cNvPr id="34" name="Group 99"/>
              <p:cNvGrpSpPr/>
              <p:nvPr/>
            </p:nvGrpSpPr>
            <p:grpSpPr>
              <a:xfrm>
                <a:off x="1365304" y="1322527"/>
                <a:ext cx="2604722" cy="2636334"/>
                <a:chOff x="4951411" y="1311276"/>
                <a:chExt cx="4184652" cy="4235449"/>
              </a:xfrm>
            </p:grpSpPr>
            <p:sp>
              <p:nvSpPr>
                <p:cNvPr id="37" name="iS1ide-Straight Connector 100"/>
                <p:cNvSpPr/>
                <p:nvPr/>
              </p:nvSpPr>
              <p:spPr bwMode="auto">
                <a:xfrm flipH="1" flipV="1">
                  <a:off x="6943725" y="1311276"/>
                  <a:ext cx="1130300" cy="2667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8" name="iS1ide-Freeform: Shape 101"/>
                <p:cNvSpPr/>
                <p:nvPr/>
              </p:nvSpPr>
              <p:spPr bwMode="auto">
                <a:xfrm>
                  <a:off x="8074025" y="1577976"/>
                  <a:ext cx="1062038" cy="1800225"/>
                </a:xfrm>
                <a:custGeom>
                  <a:gdLst>
                    <a:gd name="T0" fmla="*/ 669 w 669"/>
                    <a:gd name="T1" fmla="*/ 1134 h 1134"/>
                    <a:gd name="T2" fmla="*/ 591 w 669"/>
                    <a:gd name="T3" fmla="*/ 550 h 1134"/>
                    <a:gd name="T4" fmla="*/ 0 w 669"/>
                    <a:gd name="T5" fmla="*/ 0 h 1134"/>
                  </a:gdLst>
                  <a:cxnLst>
                    <a:cxn ang="0">
                      <a:pos x="T0" y="T1"/>
                    </a:cxn>
                    <a:cxn ang="0">
                      <a:pos x="T2" y="T3"/>
                    </a:cxn>
                    <a:cxn ang="0">
                      <a:pos x="T4" y="T5"/>
                    </a:cxn>
                  </a:cxnLst>
                  <a:rect l="0" t="0" r="r" b="b"/>
                  <a:pathLst>
                    <a:path w="669" h="1134">
                      <a:moveTo>
                        <a:pt x="669" y="1134"/>
                      </a:moveTo>
                      <a:lnTo>
                        <a:pt x="591" y="550"/>
                      </a:lnTo>
                      <a:lnTo>
                        <a:pt x="0" y="0"/>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9" name="iS1ide-Freeform: Shape 102"/>
                <p:cNvSpPr/>
                <p:nvPr/>
              </p:nvSpPr>
              <p:spPr bwMode="auto">
                <a:xfrm>
                  <a:off x="6048374" y="3378201"/>
                  <a:ext cx="3087688" cy="2168524"/>
                </a:xfrm>
                <a:custGeom>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0" name="iS1ide-Straight Connector 103"/>
                <p:cNvSpPr/>
                <p:nvPr/>
              </p:nvSpPr>
              <p:spPr bwMode="auto">
                <a:xfrm>
                  <a:off x="5118100" y="4216401"/>
                  <a:ext cx="930275" cy="1187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1" name="iS1ide-Freeform: Shape 104"/>
                <p:cNvSpPr/>
                <p:nvPr/>
              </p:nvSpPr>
              <p:spPr bwMode="auto">
                <a:xfrm>
                  <a:off x="4951411" y="2489105"/>
                  <a:ext cx="166691" cy="1727299"/>
                </a:xfrm>
                <a:custGeom>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2" name="iS1ide-Straight Connector 105"/>
                <p:cNvSpPr/>
                <p:nvPr/>
              </p:nvSpPr>
              <p:spPr bwMode="auto">
                <a:xfrm flipH="1">
                  <a:off x="5918200" y="1311276"/>
                  <a:ext cx="1025525" cy="3476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3" name="iS1ide-Freeform: Shape 106"/>
                <p:cNvSpPr/>
                <p:nvPr/>
              </p:nvSpPr>
              <p:spPr bwMode="auto">
                <a:xfrm>
                  <a:off x="5919695" y="1547849"/>
                  <a:ext cx="2159653" cy="120556"/>
                </a:xfrm>
                <a:custGeom>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4" name="iS1ide-Freeform: Shape 107"/>
                <p:cNvSpPr/>
                <p:nvPr/>
              </p:nvSpPr>
              <p:spPr bwMode="auto">
                <a:xfrm>
                  <a:off x="5765799" y="3549651"/>
                  <a:ext cx="282575" cy="1854200"/>
                </a:xfrm>
                <a:custGeom>
                  <a:gdLst>
                    <a:gd name="T0" fmla="*/ 0 w 178"/>
                    <a:gd name="T1" fmla="*/ 0 h 1168"/>
                    <a:gd name="T2" fmla="*/ 144 w 178"/>
                    <a:gd name="T3" fmla="*/ 792 h 1168"/>
                    <a:gd name="T4" fmla="*/ 178 w 178"/>
                    <a:gd name="T5" fmla="*/ 1168 h 1168"/>
                  </a:gdLst>
                  <a:cxnLst>
                    <a:cxn ang="0">
                      <a:pos x="T0" y="T1"/>
                    </a:cxn>
                    <a:cxn ang="0">
                      <a:pos x="T2" y="T3"/>
                    </a:cxn>
                    <a:cxn ang="0">
                      <a:pos x="T4" y="T5"/>
                    </a:cxn>
                  </a:cxnLst>
                  <a:rect l="0" t="0" r="r" b="b"/>
                  <a:pathLst>
                    <a:path w="178" h="1168">
                      <a:moveTo>
                        <a:pt x="0" y="0"/>
                      </a:moveTo>
                      <a:lnTo>
                        <a:pt x="144" y="792"/>
                      </a:lnTo>
                      <a:lnTo>
                        <a:pt x="178" y="1168"/>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5" name="iS1ide-Freeform: Shape 108"/>
                <p:cNvSpPr/>
                <p:nvPr/>
              </p:nvSpPr>
              <p:spPr bwMode="auto">
                <a:xfrm>
                  <a:off x="5765799" y="1666876"/>
                  <a:ext cx="209550" cy="1882775"/>
                </a:xfrm>
                <a:custGeom>
                  <a:gdLst>
                    <a:gd name="T0" fmla="*/ 79 w 132"/>
                    <a:gd name="T1" fmla="*/ 0 h 1186"/>
                    <a:gd name="T2" fmla="*/ 132 w 132"/>
                    <a:gd name="T3" fmla="*/ 368 h 1186"/>
                    <a:gd name="T4" fmla="*/ 0 w 132"/>
                    <a:gd name="T5" fmla="*/ 1186 h 1186"/>
                  </a:gdLst>
                  <a:cxnLst>
                    <a:cxn ang="0">
                      <a:pos x="T0" y="T1"/>
                    </a:cxn>
                    <a:cxn ang="0">
                      <a:pos x="T2" y="T3"/>
                    </a:cxn>
                    <a:cxn ang="0">
                      <a:pos x="T4" y="T5"/>
                    </a:cxn>
                  </a:cxnLst>
                  <a:rect l="0" t="0" r="r" b="b"/>
                  <a:pathLst>
                    <a:path w="132" h="1186">
                      <a:moveTo>
                        <a:pt x="79" y="0"/>
                      </a:moveTo>
                      <a:lnTo>
                        <a:pt x="132" y="368"/>
                      </a:lnTo>
                      <a:lnTo>
                        <a:pt x="0" y="1186"/>
                      </a:lnTo>
                    </a:path>
                  </a:pathLst>
                </a:custGeom>
                <a:noFill/>
                <a:ln w="12700">
                  <a:solidFill>
                    <a:schemeClr val="bg1">
                      <a:lumMod val="65000"/>
                      <a:alpha val="54000"/>
                    </a:scheme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6" name="iS1ide-Freeform: Shape 109"/>
                <p:cNvSpPr/>
                <p:nvPr/>
              </p:nvSpPr>
              <p:spPr bwMode="auto">
                <a:xfrm>
                  <a:off x="6889749" y="4346575"/>
                  <a:ext cx="476270" cy="1200150"/>
                </a:xfrm>
                <a:custGeom>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7" name="iS1ide-Freeform: Shape 110"/>
                <p:cNvSpPr/>
                <p:nvPr/>
              </p:nvSpPr>
              <p:spPr bwMode="auto">
                <a:xfrm>
                  <a:off x="6889750" y="1557339"/>
                  <a:ext cx="523875" cy="2789238"/>
                </a:xfrm>
                <a:custGeom>
                  <a:gdLst>
                    <a:gd name="T0" fmla="*/ 52 w 330"/>
                    <a:gd name="T1" fmla="*/ 0 h 1757"/>
                    <a:gd name="T2" fmla="*/ 330 w 330"/>
                    <a:gd name="T3" fmla="*/ 664 h 1757"/>
                    <a:gd name="T4" fmla="*/ 0 w 330"/>
                    <a:gd name="T5" fmla="*/ 1757 h 1757"/>
                  </a:gdLst>
                  <a:cxnLst>
                    <a:cxn ang="0">
                      <a:pos x="T0" y="T1"/>
                    </a:cxn>
                    <a:cxn ang="0">
                      <a:pos x="T2" y="T3"/>
                    </a:cxn>
                    <a:cxn ang="0">
                      <a:pos x="T4" y="T5"/>
                    </a:cxn>
                  </a:cxnLst>
                  <a:rect l="0" t="0" r="r" b="b"/>
                  <a:pathLst>
                    <a:path w="330" h="1756">
                      <a:moveTo>
                        <a:pt x="52" y="0"/>
                      </a:moveTo>
                      <a:lnTo>
                        <a:pt x="330" y="664"/>
                      </a:lnTo>
                      <a:lnTo>
                        <a:pt x="0" y="1757"/>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8" name="iS1ide-Straight Connector 111"/>
                <p:cNvSpPr/>
                <p:nvPr/>
              </p:nvSpPr>
              <p:spPr bwMode="auto">
                <a:xfrm>
                  <a:off x="6943725" y="1311276"/>
                  <a:ext cx="28575" cy="2460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9" name="iS1ide-Straight Connector 112"/>
                <p:cNvSpPr/>
                <p:nvPr/>
              </p:nvSpPr>
              <p:spPr bwMode="auto">
                <a:xfrm flipH="1">
                  <a:off x="5033963" y="1657222"/>
                  <a:ext cx="874730" cy="831979"/>
                </a:xfrm>
                <a:prstGeom prst="line">
                  <a:avLst/>
                </a:pr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0" name="iS1ide-Straight Connector 113"/>
                <p:cNvSpPr/>
                <p:nvPr/>
              </p:nvSpPr>
              <p:spPr bwMode="auto">
                <a:xfrm flipH="1" flipV="1">
                  <a:off x="8888413" y="3265489"/>
                  <a:ext cx="247650" cy="11271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1" name="iS1ide-Straight Connector 114"/>
                <p:cNvSpPr/>
                <p:nvPr/>
              </p:nvSpPr>
              <p:spPr bwMode="auto">
                <a:xfrm flipH="1" flipV="1">
                  <a:off x="8063440" y="1579414"/>
                  <a:ext cx="282046" cy="733574"/>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2" name="iS1ide-Straight Connector 115"/>
                <p:cNvSpPr/>
                <p:nvPr/>
              </p:nvSpPr>
              <p:spPr bwMode="auto">
                <a:xfrm flipH="1" flipV="1">
                  <a:off x="8345488" y="2312989"/>
                  <a:ext cx="542925" cy="9525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3" name="iS1ide-Straight Connector 116"/>
                <p:cNvSpPr/>
                <p:nvPr/>
              </p:nvSpPr>
              <p:spPr bwMode="auto">
                <a:xfrm flipH="1" flipV="1">
                  <a:off x="8888413" y="3265489"/>
                  <a:ext cx="23812" cy="1282699"/>
                </a:xfrm>
                <a:prstGeom prst="line">
                  <a:avLst/>
                </a:pr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4" name="iS1ide-Freeform: Shape 117"/>
                <p:cNvSpPr/>
                <p:nvPr/>
              </p:nvSpPr>
              <p:spPr bwMode="auto">
                <a:xfrm>
                  <a:off x="6889750" y="4346576"/>
                  <a:ext cx="2022475" cy="382588"/>
                </a:xfrm>
                <a:custGeom>
                  <a:gdLst>
                    <a:gd name="T0" fmla="*/ 0 w 1274"/>
                    <a:gd name="T1" fmla="*/ 0 h 241"/>
                    <a:gd name="T2" fmla="*/ 909 w 1274"/>
                    <a:gd name="T3" fmla="*/ 241 h 241"/>
                    <a:gd name="T4" fmla="*/ 1274 w 1274"/>
                    <a:gd name="T5" fmla="*/ 127 h 241"/>
                  </a:gdLst>
                  <a:cxnLst>
                    <a:cxn ang="0">
                      <a:pos x="T0" y="T1"/>
                    </a:cxn>
                    <a:cxn ang="0">
                      <a:pos x="T2" y="T3"/>
                    </a:cxn>
                    <a:cxn ang="0">
                      <a:pos x="T4" y="T5"/>
                    </a:cxn>
                  </a:cxnLst>
                  <a:rect l="0" t="0" r="r" b="b"/>
                  <a:pathLst>
                    <a:path w="1274" h="241">
                      <a:moveTo>
                        <a:pt x="0" y="0"/>
                      </a:moveTo>
                      <a:lnTo>
                        <a:pt x="909" y="241"/>
                      </a:lnTo>
                      <a:lnTo>
                        <a:pt x="1274" y="127"/>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5" name="iS1ide-Straight Connector 118"/>
                <p:cNvSpPr/>
                <p:nvPr/>
              </p:nvSpPr>
              <p:spPr bwMode="auto">
                <a:xfrm>
                  <a:off x="5765800" y="3549651"/>
                  <a:ext cx="1123950" cy="79692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6" name="iS1ide-Straight Connector 119"/>
                <p:cNvSpPr/>
                <p:nvPr/>
              </p:nvSpPr>
              <p:spPr bwMode="auto">
                <a:xfrm>
                  <a:off x="5033963" y="2489201"/>
                  <a:ext cx="731838" cy="1060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7" name="iS1ide-Straight Connector 120"/>
                <p:cNvSpPr/>
                <p:nvPr/>
              </p:nvSpPr>
              <p:spPr bwMode="auto">
                <a:xfrm flipH="1">
                  <a:off x="5033963" y="2251076"/>
                  <a:ext cx="941388" cy="23812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8" name="iS1ide-Straight Connector 121"/>
                <p:cNvSpPr/>
                <p:nvPr/>
              </p:nvSpPr>
              <p:spPr bwMode="auto">
                <a:xfrm flipH="1">
                  <a:off x="5975350" y="1557339"/>
                  <a:ext cx="996950" cy="693738"/>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9" name="iS1ide-Straight Connector 122"/>
                <p:cNvSpPr/>
                <p:nvPr/>
              </p:nvSpPr>
              <p:spPr bwMode="auto">
                <a:xfrm flipH="1" flipV="1">
                  <a:off x="6972300" y="1557339"/>
                  <a:ext cx="1373188" cy="7556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0" name="iS1ide-Freeform: Shape 123"/>
                <p:cNvSpPr/>
                <p:nvPr/>
              </p:nvSpPr>
              <p:spPr bwMode="auto">
                <a:xfrm>
                  <a:off x="8345488" y="2312989"/>
                  <a:ext cx="666750" cy="928688"/>
                </a:xfrm>
                <a:custGeom>
                  <a:gdLst>
                    <a:gd name="T0" fmla="*/ 344 w 420"/>
                    <a:gd name="T1" fmla="*/ 585 h 585"/>
                    <a:gd name="T2" fmla="*/ 420 w 420"/>
                    <a:gd name="T3" fmla="*/ 87 h 585"/>
                    <a:gd name="T4" fmla="*/ 0 w 420"/>
                    <a:gd name="T5" fmla="*/ 0 h 585"/>
                  </a:gdLst>
                  <a:cxnLst>
                    <a:cxn ang="0">
                      <a:pos x="T0" y="T1"/>
                    </a:cxn>
                    <a:cxn ang="0">
                      <a:pos x="T2" y="T3"/>
                    </a:cxn>
                    <a:cxn ang="0">
                      <a:pos x="T4" y="T5"/>
                    </a:cxn>
                  </a:cxnLst>
                  <a:rect l="0" t="0" r="r" b="b"/>
                  <a:pathLst>
                    <a:path w="420" h="585">
                      <a:moveTo>
                        <a:pt x="344" y="585"/>
                      </a:moveTo>
                      <a:lnTo>
                        <a:pt x="420" y="87"/>
                      </a:lnTo>
                      <a:lnTo>
                        <a:pt x="0" y="0"/>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1" name="iS1ide-Freeform: Shape 124"/>
                <p:cNvSpPr/>
                <p:nvPr/>
              </p:nvSpPr>
              <p:spPr bwMode="auto">
                <a:xfrm>
                  <a:off x="8320088" y="2312989"/>
                  <a:ext cx="571500" cy="2416175"/>
                </a:xfrm>
                <a:custGeom>
                  <a:gdLst>
                    <a:gd name="T0" fmla="*/ 16 w 360"/>
                    <a:gd name="T1" fmla="*/ 0 h 1522"/>
                    <a:gd name="T2" fmla="*/ 0 w 360"/>
                    <a:gd name="T3" fmla="*/ 729 h 1522"/>
                    <a:gd name="T4" fmla="*/ 8 w 360"/>
                    <a:gd name="T5" fmla="*/ 1522 h 1522"/>
                    <a:gd name="T6" fmla="*/ 358 w 360"/>
                    <a:gd name="T7" fmla="*/ 600 h 1522"/>
                    <a:gd name="T8" fmla="*/ 360 w 360"/>
                    <a:gd name="T9" fmla="*/ 585 h 1522"/>
                  </a:gd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2" name="iS1ide-Straight Connector 125"/>
                <p:cNvSpPr/>
                <p:nvPr/>
              </p:nvSpPr>
              <p:spPr bwMode="auto">
                <a:xfrm flipV="1">
                  <a:off x="7413625" y="2312989"/>
                  <a:ext cx="931863" cy="298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3" name="iS1ide-Straight Connector 126"/>
                <p:cNvSpPr/>
                <p:nvPr/>
              </p:nvSpPr>
              <p:spPr bwMode="auto">
                <a:xfrm flipV="1">
                  <a:off x="5765800" y="2611439"/>
                  <a:ext cx="1647825" cy="95091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4" name="iS1ide-Freeform: Shape 127"/>
                <p:cNvSpPr/>
                <p:nvPr/>
              </p:nvSpPr>
              <p:spPr bwMode="auto">
                <a:xfrm>
                  <a:off x="5118100" y="3562351"/>
                  <a:ext cx="876300" cy="1244600"/>
                </a:xfrm>
                <a:custGeom>
                  <a:gdLst>
                    <a:gd name="T0" fmla="*/ 552 w 552"/>
                    <a:gd name="T1" fmla="*/ 784 h 784"/>
                    <a:gd name="T2" fmla="*/ 0 w 552"/>
                    <a:gd name="T3" fmla="*/ 412 h 784"/>
                    <a:gd name="T4" fmla="*/ 408 w 552"/>
                    <a:gd name="T5" fmla="*/ 0 h 784"/>
                  </a:gdLst>
                  <a:cxnLst>
                    <a:cxn ang="0">
                      <a:pos x="T0" y="T1"/>
                    </a:cxn>
                    <a:cxn ang="0">
                      <a:pos x="T2" y="T3"/>
                    </a:cxn>
                    <a:cxn ang="0">
                      <a:pos x="T4" y="T5"/>
                    </a:cxn>
                  </a:cxnLst>
                  <a:rect l="0" t="0" r="r" b="b"/>
                  <a:pathLst>
                    <a:path w="552" h="784">
                      <a:moveTo>
                        <a:pt x="552" y="784"/>
                      </a:moveTo>
                      <a:lnTo>
                        <a:pt x="0" y="412"/>
                      </a:lnTo>
                      <a:lnTo>
                        <a:pt x="408" y="0"/>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5" name="iS1ide-Straight Connector 128"/>
                <p:cNvSpPr/>
                <p:nvPr/>
              </p:nvSpPr>
              <p:spPr bwMode="auto">
                <a:xfrm flipH="1">
                  <a:off x="5994400" y="4346576"/>
                  <a:ext cx="895350" cy="46037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6" name="iS1ide-Freeform: Shape 129"/>
                <p:cNvSpPr/>
                <p:nvPr/>
              </p:nvSpPr>
              <p:spPr bwMode="auto">
                <a:xfrm>
                  <a:off x="6889750" y="3265488"/>
                  <a:ext cx="1998663" cy="1081088"/>
                </a:xfrm>
                <a:custGeom>
                  <a:gdLst>
                    <a:gd name="T0" fmla="*/ 1259 w 1259"/>
                    <a:gd name="T1" fmla="*/ 0 h 681"/>
                    <a:gd name="T2" fmla="*/ 902 w 1259"/>
                    <a:gd name="T3" fmla="*/ 140 h 681"/>
                    <a:gd name="T4" fmla="*/ 0 w 1259"/>
                    <a:gd name="T5" fmla="*/ 681 h 681"/>
                  </a:gdLst>
                  <a:cxnLst>
                    <a:cxn ang="0">
                      <a:pos x="T0" y="T1"/>
                    </a:cxn>
                    <a:cxn ang="0">
                      <a:pos x="T2" y="T3"/>
                    </a:cxn>
                    <a:cxn ang="0">
                      <a:pos x="T4" y="T5"/>
                    </a:cxn>
                  </a:cxnLst>
                  <a:rect l="0" t="0" r="r" b="b"/>
                  <a:pathLst>
                    <a:path w="1259" h="681">
                      <a:moveTo>
                        <a:pt x="1259" y="0"/>
                      </a:moveTo>
                      <a:lnTo>
                        <a:pt x="902" y="140"/>
                      </a:lnTo>
                      <a:lnTo>
                        <a:pt x="0" y="681"/>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7" name="iS1ide-Freeform: Shape 130"/>
                <p:cNvSpPr/>
                <p:nvPr/>
              </p:nvSpPr>
              <p:spPr bwMode="auto">
                <a:xfrm>
                  <a:off x="6064250" y="5224463"/>
                  <a:ext cx="2043113" cy="184150"/>
                </a:xfrm>
                <a:custGeom>
                  <a:gdLst>
                    <a:gd name="T0" fmla="*/ 1287 w 1287"/>
                    <a:gd name="T1" fmla="*/ 0 h 116"/>
                    <a:gd name="T2" fmla="*/ 739 w 1287"/>
                    <a:gd name="T3" fmla="*/ 38 h 116"/>
                    <a:gd name="T4" fmla="*/ 0 w 1287"/>
                    <a:gd name="T5" fmla="*/ 116 h 116"/>
                  </a:gdLst>
                  <a:cxnLst>
                    <a:cxn ang="0">
                      <a:pos x="T0" y="T1"/>
                    </a:cxn>
                    <a:cxn ang="0">
                      <a:pos x="T2" y="T3"/>
                    </a:cxn>
                    <a:cxn ang="0">
                      <a:pos x="T4" y="T5"/>
                    </a:cxn>
                  </a:cxnLst>
                  <a:rect l="0" t="0" r="r" b="b"/>
                  <a:pathLst>
                    <a:path w="1287" h="115">
                      <a:moveTo>
                        <a:pt x="1287" y="0"/>
                      </a:moveTo>
                      <a:lnTo>
                        <a:pt x="739" y="38"/>
                      </a:lnTo>
                      <a:lnTo>
                        <a:pt x="0" y="116"/>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8" name="iS1ide-Freeform: Shape 131"/>
                <p:cNvSpPr/>
                <p:nvPr/>
              </p:nvSpPr>
              <p:spPr bwMode="auto">
                <a:xfrm>
                  <a:off x="5994399" y="4729162"/>
                  <a:ext cx="2338388" cy="555625"/>
                </a:xfrm>
                <a:custGeom>
                  <a:gdLst>
                    <a:gd name="T0" fmla="*/ 0 w 1473"/>
                    <a:gd name="T1" fmla="*/ 49 h 350"/>
                    <a:gd name="T2" fmla="*/ 783 w 1473"/>
                    <a:gd name="T3" fmla="*/ 350 h 350"/>
                    <a:gd name="T4" fmla="*/ 1473 w 1473"/>
                    <a:gd name="T5" fmla="*/ 0 h 350"/>
                    <a:gd name="T6" fmla="*/ 1348 w 1473"/>
                    <a:gd name="T7" fmla="*/ 303 h 350"/>
                  </a:gd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9" name="iS1ide-Straight Connector 132"/>
                <p:cNvSpPr/>
                <p:nvPr/>
              </p:nvSpPr>
              <p:spPr bwMode="auto">
                <a:xfrm>
                  <a:off x="7413625" y="2611438"/>
                  <a:ext cx="908050" cy="8763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0" name="iS1ide-Straight Connector 133"/>
                <p:cNvSpPr/>
                <p:nvPr/>
              </p:nvSpPr>
              <p:spPr bwMode="auto">
                <a:xfrm>
                  <a:off x="5975350" y="2251076"/>
                  <a:ext cx="1438275" cy="3603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5" name="iS1ide-Oval 98"/>
              <p:cNvSpPr/>
              <p:nvPr/>
            </p:nvSpPr>
            <p:spPr>
              <a:xfrm>
                <a:off x="1786997" y="1759244"/>
                <a:ext cx="1754054" cy="1754050"/>
              </a:xfrm>
              <a:prstGeom prst="ellipse">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6" name="iS1ide-TextBox 134"/>
              <p:cNvSpPr txBox="1"/>
              <p:nvPr/>
            </p:nvSpPr>
            <p:spPr bwMode="auto">
              <a:xfrm>
                <a:off x="2155958" y="2535145"/>
                <a:ext cx="1004724" cy="302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bodyPr>
              <a:lstStyle/>
              <a:p>
                <a:pPr algn="ctr" latinLnBrk="0">
                  <a:buClr>
                    <a:prstClr val="white"/>
                  </a:buClr>
                  <a:defRPr/>
                </a:pPr>
                <a:r>
                  <a:rPr lang="zh-CN" altLang="en-US" sz="20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7" name="Group 64"/>
            <p:cNvGrpSpPr/>
            <p:nvPr/>
          </p:nvGrpSpPr>
          <p:grpSpPr>
            <a:xfrm>
              <a:off x="8170814" y="1636328"/>
              <a:ext cx="2749722" cy="3575184"/>
              <a:chOff x="8170814" y="1851156"/>
              <a:chExt cx="2749722" cy="3575184"/>
            </a:xfrm>
          </p:grpSpPr>
          <p:grpSp>
            <p:nvGrpSpPr>
              <p:cNvPr id="22" name="Group 69"/>
              <p:cNvGrpSpPr/>
              <p:nvPr/>
            </p:nvGrpSpPr>
            <p:grpSpPr>
              <a:xfrm>
                <a:off x="8170814" y="1851156"/>
                <a:ext cx="2611177" cy="3575184"/>
                <a:chOff x="1193500" y="1430677"/>
                <a:chExt cx="3761195" cy="3575184"/>
              </a:xfrm>
            </p:grpSpPr>
            <p:grpSp>
              <p:nvGrpSpPr>
                <p:cNvPr id="25" name="Group 72"/>
                <p:cNvGrpSpPr/>
                <p:nvPr/>
              </p:nvGrpSpPr>
              <p:grpSpPr>
                <a:xfrm>
                  <a:off x="1193500" y="1430677"/>
                  <a:ext cx="3761195" cy="927368"/>
                  <a:chOff x="1317257" y="1763915"/>
                  <a:chExt cx="3761195" cy="927368"/>
                </a:xfrm>
              </p:grpSpPr>
              <p:sp>
                <p:nvSpPr>
                  <p:cNvPr id="32" name="iS1ide-TextBox 80"/>
                  <p:cNvSpPr txBox="1"/>
                  <p:nvPr/>
                </p:nvSpPr>
                <p:spPr>
                  <a:xfrm>
                    <a:off x="1317257" y="2183452"/>
                    <a:ext cx="3761195" cy="507831"/>
                  </a:xfrm>
                  <a:prstGeom prst="rect">
                    <a:avLst/>
                  </a:prstGeom>
                  <a:noFill/>
                </p:spPr>
                <p:txBody>
                  <a:bodyPr wrap="square" lIns="0" tIns="0" rIns="0" bIns="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3" name="iS1ide-Rectangle 81"/>
                  <p:cNvSpPr/>
                  <p:nvPr/>
                </p:nvSpPr>
                <p:spPr>
                  <a:xfrm>
                    <a:off x="1317257" y="1763915"/>
                    <a:ext cx="3761195" cy="307777"/>
                  </a:xfrm>
                  <a:prstGeom prst="rect">
                    <a:avLst/>
                  </a:prstGeom>
                </p:spPr>
                <p:txBody>
                  <a:bodyPr wrap="none" lIns="0" tIns="0" rIns="0" bIns="0">
                    <a:noAutofit/>
                  </a:bodyPr>
                  <a:lstStyle/>
                  <a:p>
                    <a:pPr algn="r"/>
                    <a:r>
                      <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6" name="Group 74"/>
                <p:cNvGrpSpPr/>
                <p:nvPr/>
              </p:nvGrpSpPr>
              <p:grpSpPr>
                <a:xfrm>
                  <a:off x="1193500" y="2754585"/>
                  <a:ext cx="3761195" cy="927368"/>
                  <a:chOff x="1317257" y="1763915"/>
                  <a:chExt cx="3761195" cy="927368"/>
                </a:xfrm>
              </p:grpSpPr>
              <p:sp>
                <p:nvSpPr>
                  <p:cNvPr id="30" name="iS1ide-TextBox 78"/>
                  <p:cNvSpPr txBox="1"/>
                  <p:nvPr/>
                </p:nvSpPr>
                <p:spPr>
                  <a:xfrm>
                    <a:off x="1317257" y="2183452"/>
                    <a:ext cx="3761195" cy="507831"/>
                  </a:xfrm>
                  <a:prstGeom prst="rect">
                    <a:avLst/>
                  </a:prstGeom>
                  <a:noFill/>
                </p:spPr>
                <p:txBody>
                  <a:bodyPr wrap="square" lIns="0" tIns="0" rIns="0" bIns="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1" name="iS1ide-Rectangle 79"/>
                  <p:cNvSpPr/>
                  <p:nvPr/>
                </p:nvSpPr>
                <p:spPr>
                  <a:xfrm>
                    <a:off x="1317257" y="1763915"/>
                    <a:ext cx="3761195" cy="307777"/>
                  </a:xfrm>
                  <a:prstGeom prst="rect">
                    <a:avLst/>
                  </a:prstGeom>
                </p:spPr>
                <p:txBody>
                  <a:bodyPr wrap="none" lIns="0" tIns="0" rIns="0" bIns="0">
                    <a:noAutofit/>
                  </a:bodyPr>
                  <a:lstStyle/>
                  <a:p>
                    <a:pPr algn="r"/>
                    <a:r>
                      <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7" name="Group 75"/>
                <p:cNvGrpSpPr/>
                <p:nvPr/>
              </p:nvGrpSpPr>
              <p:grpSpPr>
                <a:xfrm>
                  <a:off x="1193500" y="4078493"/>
                  <a:ext cx="3761195" cy="927368"/>
                  <a:chOff x="1317257" y="1763915"/>
                  <a:chExt cx="3761195" cy="927368"/>
                </a:xfrm>
              </p:grpSpPr>
              <p:sp>
                <p:nvSpPr>
                  <p:cNvPr id="28" name="iS1ide-TextBox 76"/>
                  <p:cNvSpPr txBox="1"/>
                  <p:nvPr/>
                </p:nvSpPr>
                <p:spPr>
                  <a:xfrm>
                    <a:off x="1317257" y="2183452"/>
                    <a:ext cx="3761195" cy="507831"/>
                  </a:xfrm>
                  <a:prstGeom prst="rect">
                    <a:avLst/>
                  </a:prstGeom>
                  <a:noFill/>
                </p:spPr>
                <p:txBody>
                  <a:bodyPr wrap="square" lIns="0" tIns="0" rIns="0" bIns="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9" name="iS1ide-Rectangle 77"/>
                  <p:cNvSpPr/>
                  <p:nvPr/>
                </p:nvSpPr>
                <p:spPr>
                  <a:xfrm>
                    <a:off x="1317257" y="1763915"/>
                    <a:ext cx="3761195" cy="307777"/>
                  </a:xfrm>
                  <a:prstGeom prst="rect">
                    <a:avLst/>
                  </a:prstGeom>
                </p:spPr>
                <p:txBody>
                  <a:bodyPr wrap="none" lIns="0" tIns="0" rIns="0" bIns="0">
                    <a:noAutofit/>
                  </a:bodyPr>
                  <a:lstStyle/>
                  <a:p>
                    <a:pPr algn="r"/>
                    <a:r>
                      <a:rPr lang="zh-CN" altLang="en-US" sz="2000" b="1">
                        <a:solidFill>
                          <a:schemeClr val="accent5"/>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5"/>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cxnSp>
            <p:nvCxnSpPr>
              <p:cNvPr id="23" name="iS1ide-Straight Connector 7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iS1ide-Straight Connector 7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4"/>
            <p:cNvGrpSpPr/>
            <p:nvPr/>
          </p:nvGrpSpPr>
          <p:grpSpPr>
            <a:xfrm>
              <a:off x="1307468" y="1636328"/>
              <a:ext cx="2713719" cy="3575184"/>
              <a:chOff x="1307468" y="1636328"/>
              <a:chExt cx="2713719" cy="3575184"/>
            </a:xfrm>
          </p:grpSpPr>
          <p:grpSp>
            <p:nvGrpSpPr>
              <p:cNvPr id="9" name="Group 62"/>
              <p:cNvGrpSpPr/>
              <p:nvPr/>
            </p:nvGrpSpPr>
            <p:grpSpPr>
              <a:xfrm>
                <a:off x="1410010" y="1636328"/>
                <a:ext cx="2611177" cy="3575184"/>
                <a:chOff x="1193500" y="1430677"/>
                <a:chExt cx="3761195" cy="3575184"/>
              </a:xfrm>
            </p:grpSpPr>
            <p:grpSp>
              <p:nvGrpSpPr>
                <p:cNvPr id="13" name="Group 82"/>
                <p:cNvGrpSpPr/>
                <p:nvPr/>
              </p:nvGrpSpPr>
              <p:grpSpPr>
                <a:xfrm>
                  <a:off x="1193500" y="1430677"/>
                  <a:ext cx="3761195" cy="927368"/>
                  <a:chOff x="1317257" y="1763915"/>
                  <a:chExt cx="3761195" cy="927368"/>
                </a:xfrm>
              </p:grpSpPr>
              <p:sp>
                <p:nvSpPr>
                  <p:cNvPr id="20" name="iS1ide-TextBox 90"/>
                  <p:cNvSpPr txBox="1"/>
                  <p:nvPr/>
                </p:nvSpPr>
                <p:spPr>
                  <a:xfrm>
                    <a:off x="1317257" y="2183452"/>
                    <a:ext cx="3761195" cy="507831"/>
                  </a:xfrm>
                  <a:prstGeom prst="rect">
                    <a:avLst/>
                  </a:prstGeom>
                  <a:noFill/>
                </p:spPr>
                <p:txBody>
                  <a:bodyPr wrap="square" lIns="0" tIns="0" rIns="0" bIns="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iS1ide-Rectangle 91"/>
                  <p:cNvSpPr/>
                  <p:nvPr/>
                </p:nvSpPr>
                <p:spPr>
                  <a:xfrm>
                    <a:off x="1317257" y="1763915"/>
                    <a:ext cx="3761195" cy="307777"/>
                  </a:xfrm>
                  <a:prstGeom prst="rect">
                    <a:avLst/>
                  </a:prstGeom>
                </p:spPr>
                <p:txBody>
                  <a:bodyPr wrap="none" lIns="0" tIns="0" rIns="0" bIns="0">
                    <a:noAutofit/>
                  </a:bodyPr>
                  <a:lstStyle/>
                  <a:p>
                    <a:r>
                      <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4" name="Group 83"/>
                <p:cNvGrpSpPr/>
                <p:nvPr/>
              </p:nvGrpSpPr>
              <p:grpSpPr>
                <a:xfrm>
                  <a:off x="1193500" y="2754585"/>
                  <a:ext cx="3761195" cy="927368"/>
                  <a:chOff x="1317257" y="1763915"/>
                  <a:chExt cx="3761195" cy="927368"/>
                </a:xfrm>
              </p:grpSpPr>
              <p:sp>
                <p:nvSpPr>
                  <p:cNvPr id="18" name="iS1ide-TextBox 88"/>
                  <p:cNvSpPr txBox="1"/>
                  <p:nvPr/>
                </p:nvSpPr>
                <p:spPr>
                  <a:xfrm>
                    <a:off x="1317257" y="2183452"/>
                    <a:ext cx="3761195" cy="507831"/>
                  </a:xfrm>
                  <a:prstGeom prst="rect">
                    <a:avLst/>
                  </a:prstGeom>
                  <a:noFill/>
                </p:spPr>
                <p:txBody>
                  <a:bodyPr wrap="square" lIns="0" tIns="0" rIns="0" bIns="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iS1ide-Rectangle 89"/>
                  <p:cNvSpPr/>
                  <p:nvPr/>
                </p:nvSpPr>
                <p:spPr>
                  <a:xfrm>
                    <a:off x="1317257" y="1763915"/>
                    <a:ext cx="3761195" cy="307777"/>
                  </a:xfrm>
                  <a:prstGeom prst="rect">
                    <a:avLst/>
                  </a:prstGeom>
                </p:spPr>
                <p:txBody>
                  <a:bodyPr wrap="none" lIns="0" tIns="0" rIns="0" bIns="0">
                    <a:noAutofit/>
                  </a:bodyPr>
                  <a:lstStyle/>
                  <a:p>
                    <a:r>
                      <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5" name="Group 84"/>
                <p:cNvGrpSpPr/>
                <p:nvPr/>
              </p:nvGrpSpPr>
              <p:grpSpPr>
                <a:xfrm>
                  <a:off x="1193500" y="4078493"/>
                  <a:ext cx="3761195" cy="927368"/>
                  <a:chOff x="1317257" y="1763915"/>
                  <a:chExt cx="3761195" cy="927368"/>
                </a:xfrm>
              </p:grpSpPr>
              <p:sp>
                <p:nvSpPr>
                  <p:cNvPr id="16" name="iS1ide-TextBox 86"/>
                  <p:cNvSpPr txBox="1"/>
                  <p:nvPr/>
                </p:nvSpPr>
                <p:spPr>
                  <a:xfrm>
                    <a:off x="1317257" y="2183452"/>
                    <a:ext cx="3761195" cy="507831"/>
                  </a:xfrm>
                  <a:prstGeom prst="rect">
                    <a:avLst/>
                  </a:prstGeom>
                  <a:noFill/>
                </p:spPr>
                <p:txBody>
                  <a:bodyPr wrap="square" lIns="0" tIns="0" rIns="0" bIns="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7" name="iS1ide-Rectangle 87"/>
                  <p:cNvSpPr/>
                  <p:nvPr/>
                </p:nvSpPr>
                <p:spPr>
                  <a:xfrm>
                    <a:off x="1317257" y="1763915"/>
                    <a:ext cx="3761195" cy="307777"/>
                  </a:xfrm>
                  <a:prstGeom prst="rect">
                    <a:avLst/>
                  </a:prstGeom>
                </p:spPr>
                <p:txBody>
                  <a:bodyPr wrap="none" lIns="0" tIns="0" rIns="0" bIns="0">
                    <a:noAutofit/>
                  </a:bodyPr>
                  <a:lstStyle/>
                  <a:p>
                    <a:r>
                      <a:rPr lang="zh-CN" altLang="en-US" sz="2000" b="1">
                        <a:solidFill>
                          <a:schemeClr val="accent5"/>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5"/>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grpSp>
            <p:nvGrpSpPr>
              <p:cNvPr id="10" name="Group 66"/>
              <p:cNvGrpSpPr/>
              <p:nvPr/>
            </p:nvGrpSpPr>
            <p:grpSpPr>
              <a:xfrm>
                <a:off x="1307468" y="2710116"/>
                <a:ext cx="2448272" cy="1338747"/>
                <a:chOff x="1307468" y="2924944"/>
                <a:chExt cx="2448272" cy="1338747"/>
              </a:xfrm>
            </p:grpSpPr>
            <p:cxnSp>
              <p:nvCxnSpPr>
                <p:cNvPr id="11" name="iS1ide-Straight Connector 67"/>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68"/>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24"/>
          <p:cNvSpPr txBox="1"/>
          <p:nvPr/>
        </p:nvSpPr>
        <p:spPr bwMode="auto">
          <a:xfrm>
            <a:off x="1811316" y="2729872"/>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 name="文本框 118"/>
          <p:cNvSpPr txBox="1"/>
          <p:nvPr/>
        </p:nvSpPr>
        <p:spPr bwMode="auto">
          <a:xfrm>
            <a:off x="4973874" y="2729872"/>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文本框 125"/>
          <p:cNvSpPr txBox="1"/>
          <p:nvPr/>
        </p:nvSpPr>
        <p:spPr bwMode="auto">
          <a:xfrm>
            <a:off x="8136429" y="2729872"/>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文本框 132"/>
          <p:cNvSpPr txBox="1"/>
          <p:nvPr/>
        </p:nvSpPr>
        <p:spPr bwMode="auto">
          <a:xfrm>
            <a:off x="822723" y="5377514"/>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文本框 139"/>
          <p:cNvSpPr txBox="1"/>
          <p:nvPr/>
        </p:nvSpPr>
        <p:spPr bwMode="auto">
          <a:xfrm>
            <a:off x="4181443" y="5377514"/>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文本框 153"/>
          <p:cNvSpPr txBox="1"/>
          <p:nvPr/>
        </p:nvSpPr>
        <p:spPr bwMode="auto">
          <a:xfrm>
            <a:off x="7540162" y="5377514"/>
            <a:ext cx="2723257" cy="3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a:lnSpc>
                <a:spcPct val="110000"/>
              </a:lnSpc>
              <a:spcBef>
                <a:spcPct val="0"/>
              </a:spcBef>
              <a:buNone/>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点击输入标题</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0" name="组合 9"/>
          <p:cNvGrpSpPr/>
          <p:nvPr/>
        </p:nvGrpSpPr>
        <p:grpSpPr>
          <a:xfrm>
            <a:off x="-20955" y="1315720"/>
            <a:ext cx="12248663" cy="3840175"/>
            <a:chOff x="-20955" y="1315720"/>
            <a:chExt cx="12248663" cy="3840175"/>
          </a:xfrm>
        </p:grpSpPr>
        <p:grpSp>
          <p:nvGrpSpPr>
            <p:cNvPr id="11" name="组合 10"/>
            <p:cNvGrpSpPr/>
            <p:nvPr/>
          </p:nvGrpSpPr>
          <p:grpSpPr>
            <a:xfrm>
              <a:off x="-20955" y="1942002"/>
              <a:ext cx="12248663" cy="2617627"/>
              <a:chOff x="669925" y="2154996"/>
              <a:chExt cx="10538643" cy="2318843"/>
            </a:xfrm>
          </p:grpSpPr>
          <p:cxnSp>
            <p:nvCxnSpPr>
              <p:cNvPr id="34" name="直接连接符 33"/>
              <p:cNvCxnSpPr/>
              <p:nvPr/>
            </p:nvCxnSpPr>
            <p:spPr>
              <a:xfrm>
                <a:off x="825835" y="4473839"/>
                <a:ext cx="10382733" cy="0"/>
              </a:xfrm>
              <a:prstGeom prst="line">
                <a:avLst/>
              </a:prstGeom>
              <a:ln w="9525" cap="rnd">
                <a:solidFill>
                  <a:schemeClr val="tx2"/>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69925" y="2154996"/>
                <a:ext cx="10538643" cy="0"/>
              </a:xfrm>
              <a:prstGeom prst="line">
                <a:avLst/>
              </a:prstGeom>
              <a:ln w="9525" cap="rnd">
                <a:solidFill>
                  <a:schemeClr val="tx2"/>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576678" y="1315720"/>
              <a:ext cx="1192533" cy="1192533"/>
              <a:chOff x="2225997" y="1864518"/>
              <a:chExt cx="1056414" cy="1056414"/>
            </a:xfrm>
          </p:grpSpPr>
          <p:sp>
            <p:nvSpPr>
              <p:cNvPr id="32" name="椭圆 31"/>
              <p:cNvSpPr/>
              <p:nvPr/>
            </p:nvSpPr>
            <p:spPr>
              <a:xfrm>
                <a:off x="2225997" y="1864518"/>
                <a:ext cx="1056414" cy="1056414"/>
              </a:xfrm>
              <a:prstGeom prst="ellipse">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3" name="任意多边形: 形状 3"/>
              <p:cNvSpPr>
                <a:spLocks noChangeAspect="1"/>
              </p:cNvSpPr>
              <p:nvPr/>
            </p:nvSpPr>
            <p:spPr bwMode="auto">
              <a:xfrm>
                <a:off x="2493192" y="2143799"/>
                <a:ext cx="522024" cy="497852"/>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lIns="0" tIns="0" rIns="0" bIns="0"/>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3" name="组合 12"/>
            <p:cNvGrpSpPr/>
            <p:nvPr/>
          </p:nvGrpSpPr>
          <p:grpSpPr>
            <a:xfrm>
              <a:off x="5739236" y="1315720"/>
              <a:ext cx="1192533" cy="1192533"/>
              <a:chOff x="2225997" y="1864518"/>
              <a:chExt cx="1056414" cy="1056414"/>
            </a:xfrm>
          </p:grpSpPr>
          <p:sp>
            <p:nvSpPr>
              <p:cNvPr id="30" name="椭圆 29"/>
              <p:cNvSpPr/>
              <p:nvPr/>
            </p:nvSpPr>
            <p:spPr>
              <a:xfrm>
                <a:off x="2225997" y="1864518"/>
                <a:ext cx="1056414" cy="1056414"/>
              </a:xfrm>
              <a:prstGeom prst="ellips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1" name="任意多边形: 形状 120"/>
              <p:cNvSpPr>
                <a:spLocks noChangeAspect="1"/>
              </p:cNvSpPr>
              <p:nvPr/>
            </p:nvSpPr>
            <p:spPr bwMode="auto">
              <a:xfrm>
                <a:off x="2493192" y="2156662"/>
                <a:ext cx="522024" cy="472126"/>
              </a:xfrm>
              <a:custGeom>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accent2"/>
              </a:solidFill>
              <a:ln>
                <a:noFill/>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4" name="组合 13"/>
            <p:cNvGrpSpPr/>
            <p:nvPr/>
          </p:nvGrpSpPr>
          <p:grpSpPr>
            <a:xfrm>
              <a:off x="8901791" y="1315720"/>
              <a:ext cx="1192533" cy="1192533"/>
              <a:chOff x="2225997" y="1864518"/>
              <a:chExt cx="1056414" cy="1056414"/>
            </a:xfrm>
          </p:grpSpPr>
          <p:sp>
            <p:nvSpPr>
              <p:cNvPr id="28" name="椭圆 27"/>
              <p:cNvSpPr/>
              <p:nvPr/>
            </p:nvSpPr>
            <p:spPr>
              <a:xfrm>
                <a:off x="2225997" y="1864518"/>
                <a:ext cx="1056414" cy="1056414"/>
              </a:xfrm>
              <a:prstGeom prst="ellipse">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9" name="任意多边形: 形状 127"/>
              <p:cNvSpPr>
                <a:spLocks noChangeAspect="1"/>
              </p:cNvSpPr>
              <p:nvPr/>
            </p:nvSpPr>
            <p:spPr bwMode="auto">
              <a:xfrm>
                <a:off x="2493192" y="2132125"/>
                <a:ext cx="522024" cy="521200"/>
              </a:xfrm>
              <a:custGeom>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chemeClr val="accent1"/>
              </a:solidFill>
              <a:ln>
                <a:noFill/>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5" name="组合 14"/>
            <p:cNvGrpSpPr/>
            <p:nvPr/>
          </p:nvGrpSpPr>
          <p:grpSpPr>
            <a:xfrm>
              <a:off x="1588085" y="3963362"/>
              <a:ext cx="1192533" cy="1192533"/>
              <a:chOff x="2225997" y="1864518"/>
              <a:chExt cx="1056414" cy="1056414"/>
            </a:xfrm>
          </p:grpSpPr>
          <p:sp>
            <p:nvSpPr>
              <p:cNvPr id="26" name="椭圆 25"/>
              <p:cNvSpPr/>
              <p:nvPr/>
            </p:nvSpPr>
            <p:spPr>
              <a:xfrm>
                <a:off x="2225997" y="1864518"/>
                <a:ext cx="1056414" cy="1056414"/>
              </a:xfrm>
              <a:prstGeom prst="ellips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7" name="任意多边形: 形状 134"/>
              <p:cNvSpPr>
                <a:spLocks noChangeAspect="1"/>
              </p:cNvSpPr>
              <p:nvPr/>
            </p:nvSpPr>
            <p:spPr bwMode="auto">
              <a:xfrm>
                <a:off x="2493192" y="2132077"/>
                <a:ext cx="522024" cy="521296"/>
              </a:xfrm>
              <a:custGeom>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2"/>
              </a:solidFill>
              <a:ln>
                <a:noFill/>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组合 15"/>
            <p:cNvGrpSpPr/>
            <p:nvPr/>
          </p:nvGrpSpPr>
          <p:grpSpPr>
            <a:xfrm>
              <a:off x="4946804" y="3963362"/>
              <a:ext cx="1192533" cy="1192533"/>
              <a:chOff x="2225997" y="1864518"/>
              <a:chExt cx="1056414" cy="1056414"/>
            </a:xfrm>
          </p:grpSpPr>
          <p:sp>
            <p:nvSpPr>
              <p:cNvPr id="24" name="椭圆 23"/>
              <p:cNvSpPr/>
              <p:nvPr/>
            </p:nvSpPr>
            <p:spPr>
              <a:xfrm>
                <a:off x="2225997" y="1864518"/>
                <a:ext cx="1056414" cy="1056414"/>
              </a:xfrm>
              <a:prstGeom prst="ellipse">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5" name="任意多边形: 形状 141"/>
              <p:cNvSpPr>
                <a:spLocks noChangeAspect="1"/>
              </p:cNvSpPr>
              <p:nvPr/>
            </p:nvSpPr>
            <p:spPr bwMode="auto">
              <a:xfrm>
                <a:off x="2523995" y="2131713"/>
                <a:ext cx="460417" cy="522024"/>
              </a:xfrm>
              <a:custGeom>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1"/>
              </a:solidFill>
              <a:ln>
                <a:noFill/>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7" name="组合 16"/>
            <p:cNvGrpSpPr/>
            <p:nvPr/>
          </p:nvGrpSpPr>
          <p:grpSpPr>
            <a:xfrm>
              <a:off x="8305524" y="3963362"/>
              <a:ext cx="1192533" cy="1192533"/>
              <a:chOff x="2225997" y="1864518"/>
              <a:chExt cx="1056414" cy="1056414"/>
            </a:xfrm>
          </p:grpSpPr>
          <p:sp>
            <p:nvSpPr>
              <p:cNvPr id="22" name="椭圆 21"/>
              <p:cNvSpPr/>
              <p:nvPr/>
            </p:nvSpPr>
            <p:spPr>
              <a:xfrm>
                <a:off x="2225997" y="1864518"/>
                <a:ext cx="1056414" cy="1056414"/>
              </a:xfrm>
              <a:prstGeom prst="ellips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3" name="任意多边形: 形状 155"/>
              <p:cNvSpPr>
                <a:spLocks noChangeAspect="1"/>
              </p:cNvSpPr>
              <p:nvPr/>
            </p:nvSpPr>
            <p:spPr bwMode="auto">
              <a:xfrm>
                <a:off x="2493192" y="2230975"/>
                <a:ext cx="522024" cy="323500"/>
              </a:xfrm>
              <a:custGeom>
                <a:gdLst>
                  <a:gd name="T0" fmla="*/ 1842 w 2014"/>
                  <a:gd name="T1" fmla="*/ 486 h 1250"/>
                  <a:gd name="T2" fmla="*/ 1667 w 2014"/>
                  <a:gd name="T3" fmla="*/ 223 h 1250"/>
                  <a:gd name="T4" fmla="*/ 1389 w 2014"/>
                  <a:gd name="T5" fmla="*/ 483 h 1250"/>
                  <a:gd name="T6" fmla="*/ 1178 w 2014"/>
                  <a:gd name="T7" fmla="*/ 786 h 1250"/>
                  <a:gd name="T8" fmla="*/ 1194 w 2014"/>
                  <a:gd name="T9" fmla="*/ 158 h 1250"/>
                  <a:gd name="T10" fmla="*/ 901 w 2014"/>
                  <a:gd name="T11" fmla="*/ 128 h 1250"/>
                  <a:gd name="T12" fmla="*/ 752 w 2014"/>
                  <a:gd name="T13" fmla="*/ 644 h 1250"/>
                  <a:gd name="T14" fmla="*/ 634 w 2014"/>
                  <a:gd name="T15" fmla="*/ 589 h 1250"/>
                  <a:gd name="T16" fmla="*/ 530 w 2014"/>
                  <a:gd name="T17" fmla="*/ 148 h 1250"/>
                  <a:gd name="T18" fmla="*/ 172 w 2014"/>
                  <a:gd name="T19" fmla="*/ 462 h 1250"/>
                  <a:gd name="T20" fmla="*/ 0 w 2014"/>
                  <a:gd name="T21" fmla="*/ 1078 h 1250"/>
                  <a:gd name="T22" fmla="*/ 1532 w 2014"/>
                  <a:gd name="T23" fmla="*/ 1250 h 1250"/>
                  <a:gd name="T24" fmla="*/ 2014 w 2014"/>
                  <a:gd name="T25" fmla="*/ 1078 h 1250"/>
                  <a:gd name="T26" fmla="*/ 1777 w 2014"/>
                  <a:gd name="T27" fmla="*/ 1054 h 1250"/>
                  <a:gd name="T28" fmla="*/ 1428 w 2014"/>
                  <a:gd name="T29" fmla="*/ 819 h 1250"/>
                  <a:gd name="T30" fmla="*/ 1965 w 2014"/>
                  <a:gd name="T31" fmla="*/ 1054 h 1250"/>
                  <a:gd name="T32" fmla="*/ 1279 w 2014"/>
                  <a:gd name="T33" fmla="*/ 1105 h 1250"/>
                  <a:gd name="T34" fmla="*/ 1231 w 2014"/>
                  <a:gd name="T35" fmla="*/ 1203 h 1250"/>
                  <a:gd name="T36" fmla="*/ 735 w 2014"/>
                  <a:gd name="T37" fmla="*/ 1102 h 1250"/>
                  <a:gd name="T38" fmla="*/ 561 w 2014"/>
                  <a:gd name="T39" fmla="*/ 1078 h 1250"/>
                  <a:gd name="T40" fmla="*/ 693 w 2014"/>
                  <a:gd name="T41" fmla="*/ 912 h 1250"/>
                  <a:gd name="T42" fmla="*/ 1007 w 2014"/>
                  <a:gd name="T43" fmla="*/ 1140 h 1250"/>
                  <a:gd name="T44" fmla="*/ 1302 w 2014"/>
                  <a:gd name="T45" fmla="*/ 898 h 1250"/>
                  <a:gd name="T46" fmla="*/ 1452 w 2014"/>
                  <a:gd name="T47" fmla="*/ 1078 h 1250"/>
                  <a:gd name="T48" fmla="*/ 189 w 2014"/>
                  <a:gd name="T49" fmla="*/ 987 h 1250"/>
                  <a:gd name="T50" fmla="*/ 399 w 2014"/>
                  <a:gd name="T51" fmla="*/ 1019 h 1250"/>
                  <a:gd name="T52" fmla="*/ 562 w 2014"/>
                  <a:gd name="T53" fmla="*/ 980 h 1250"/>
                  <a:gd name="T54" fmla="*/ 240 w 2014"/>
                  <a:gd name="T55" fmla="*/ 610 h 1250"/>
                  <a:gd name="T56" fmla="*/ 219 w 2014"/>
                  <a:gd name="T57" fmla="*/ 461 h 1250"/>
                  <a:gd name="T58" fmla="*/ 492 w 2014"/>
                  <a:gd name="T59" fmla="*/ 250 h 1250"/>
                  <a:gd name="T60" fmla="*/ 578 w 2014"/>
                  <a:gd name="T61" fmla="*/ 462 h 1250"/>
                  <a:gd name="T62" fmla="*/ 552 w 2014"/>
                  <a:gd name="T63" fmla="*/ 615 h 1250"/>
                  <a:gd name="T64" fmla="*/ 400 w 2014"/>
                  <a:gd name="T65" fmla="*/ 771 h 1250"/>
                  <a:gd name="T66" fmla="*/ 312 w 2014"/>
                  <a:gd name="T67" fmla="*/ 732 h 1250"/>
                  <a:gd name="T68" fmla="*/ 438 w 2014"/>
                  <a:gd name="T69" fmla="*/ 813 h 1250"/>
                  <a:gd name="T70" fmla="*/ 380 w 2014"/>
                  <a:gd name="T71" fmla="*/ 835 h 1250"/>
                  <a:gd name="T72" fmla="*/ 789 w 2014"/>
                  <a:gd name="T73" fmla="*/ 607 h 1250"/>
                  <a:gd name="T74" fmla="*/ 759 w 2014"/>
                  <a:gd name="T75" fmla="*/ 402 h 1250"/>
                  <a:gd name="T76" fmla="*/ 1138 w 2014"/>
                  <a:gd name="T77" fmla="*/ 101 h 1250"/>
                  <a:gd name="T78" fmla="*/ 1255 w 2014"/>
                  <a:gd name="T79" fmla="*/ 403 h 1250"/>
                  <a:gd name="T80" fmla="*/ 1219 w 2014"/>
                  <a:gd name="T81" fmla="*/ 614 h 1250"/>
                  <a:gd name="T82" fmla="*/ 1020 w 2014"/>
                  <a:gd name="T83" fmla="*/ 823 h 1250"/>
                  <a:gd name="T84" fmla="*/ 888 w 2014"/>
                  <a:gd name="T85" fmla="*/ 773 h 1250"/>
                  <a:gd name="T86" fmla="*/ 1069 w 2014"/>
                  <a:gd name="T87" fmla="*/ 865 h 1250"/>
                  <a:gd name="T88" fmla="*/ 943 w 2014"/>
                  <a:gd name="T89" fmla="*/ 862 h 1250"/>
                  <a:gd name="T90" fmla="*/ 875 w 2014"/>
                  <a:gd name="T91" fmla="*/ 824 h 1250"/>
                  <a:gd name="T92" fmla="*/ 1426 w 2014"/>
                  <a:gd name="T93" fmla="*/ 513 h 1250"/>
                  <a:gd name="T94" fmla="*/ 1561 w 2014"/>
                  <a:gd name="T95" fmla="*/ 295 h 1250"/>
                  <a:gd name="T96" fmla="*/ 1722 w 2014"/>
                  <a:gd name="T97" fmla="*/ 310 h 1250"/>
                  <a:gd name="T98" fmla="*/ 1804 w 2014"/>
                  <a:gd name="T99" fmla="*/ 578 h 1250"/>
                  <a:gd name="T100" fmla="*/ 1676 w 2014"/>
                  <a:gd name="T101" fmla="*/ 752 h 1250"/>
                  <a:gd name="T102" fmla="*/ 1613 w 2014"/>
                  <a:gd name="T103" fmla="*/ 771 h 1250"/>
                  <a:gd name="T104" fmla="*/ 1457 w 2014"/>
                  <a:gd name="T105" fmla="*/ 610 h 1250"/>
                  <a:gd name="T106" fmla="*/ 1754 w 2014"/>
                  <a:gd name="T107" fmla="*/ 797 h 1250"/>
                  <a:gd name="T108" fmla="*/ 1473 w 2014"/>
                  <a:gd name="T109" fmla="*/ 798 h 1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3" h="1250">
                    <a:moveTo>
                      <a:pt x="2014" y="1078"/>
                    </a:moveTo>
                    <a:cubicBezTo>
                      <a:pt x="2014" y="926"/>
                      <a:pt x="1905" y="796"/>
                      <a:pt x="1753" y="746"/>
                    </a:cubicBezTo>
                    <a:cubicBezTo>
                      <a:pt x="1777" y="717"/>
                      <a:pt x="1796" y="683"/>
                      <a:pt x="1808" y="650"/>
                    </a:cubicBezTo>
                    <a:cubicBezTo>
                      <a:pt x="1828" y="638"/>
                      <a:pt x="1844" y="615"/>
                      <a:pt x="1851" y="589"/>
                    </a:cubicBezTo>
                    <a:cubicBezTo>
                      <a:pt x="1857" y="566"/>
                      <a:pt x="1870" y="514"/>
                      <a:pt x="1842" y="486"/>
                    </a:cubicBezTo>
                    <a:lnTo>
                      <a:pt x="1842" y="463"/>
                    </a:lnTo>
                    <a:cubicBezTo>
                      <a:pt x="1843" y="423"/>
                      <a:pt x="1846" y="320"/>
                      <a:pt x="1760" y="275"/>
                    </a:cubicBezTo>
                    <a:cubicBezTo>
                      <a:pt x="1758" y="267"/>
                      <a:pt x="1757" y="260"/>
                      <a:pt x="1757" y="259"/>
                    </a:cubicBezTo>
                    <a:lnTo>
                      <a:pt x="1746" y="148"/>
                    </a:lnTo>
                    <a:lnTo>
                      <a:pt x="1667" y="223"/>
                    </a:lnTo>
                    <a:cubicBezTo>
                      <a:pt x="1658" y="230"/>
                      <a:pt x="1605" y="243"/>
                      <a:pt x="1555" y="248"/>
                    </a:cubicBezTo>
                    <a:lnTo>
                      <a:pt x="1535" y="251"/>
                    </a:lnTo>
                    <a:cubicBezTo>
                      <a:pt x="1383" y="275"/>
                      <a:pt x="1386" y="363"/>
                      <a:pt x="1388" y="433"/>
                    </a:cubicBezTo>
                    <a:cubicBezTo>
                      <a:pt x="1388" y="442"/>
                      <a:pt x="1388" y="452"/>
                      <a:pt x="1388" y="462"/>
                    </a:cubicBezTo>
                    <a:lnTo>
                      <a:pt x="1389" y="483"/>
                    </a:lnTo>
                    <a:cubicBezTo>
                      <a:pt x="1374" y="500"/>
                      <a:pt x="1363" y="531"/>
                      <a:pt x="1377" y="588"/>
                    </a:cubicBezTo>
                    <a:cubicBezTo>
                      <a:pt x="1383" y="614"/>
                      <a:pt x="1400" y="636"/>
                      <a:pt x="1420" y="647"/>
                    </a:cubicBezTo>
                    <a:cubicBezTo>
                      <a:pt x="1429" y="671"/>
                      <a:pt x="1448" y="711"/>
                      <a:pt x="1477" y="746"/>
                    </a:cubicBezTo>
                    <a:cubicBezTo>
                      <a:pt x="1412" y="767"/>
                      <a:pt x="1356" y="803"/>
                      <a:pt x="1312" y="848"/>
                    </a:cubicBezTo>
                    <a:cubicBezTo>
                      <a:pt x="1271" y="822"/>
                      <a:pt x="1226" y="801"/>
                      <a:pt x="1178" y="786"/>
                    </a:cubicBezTo>
                    <a:cubicBezTo>
                      <a:pt x="1214" y="746"/>
                      <a:pt x="1241" y="696"/>
                      <a:pt x="1258" y="649"/>
                    </a:cubicBezTo>
                    <a:cubicBezTo>
                      <a:pt x="1285" y="633"/>
                      <a:pt x="1306" y="605"/>
                      <a:pt x="1315" y="571"/>
                    </a:cubicBezTo>
                    <a:cubicBezTo>
                      <a:pt x="1322" y="540"/>
                      <a:pt x="1339" y="472"/>
                      <a:pt x="1302" y="438"/>
                    </a:cubicBezTo>
                    <a:lnTo>
                      <a:pt x="1302" y="403"/>
                    </a:lnTo>
                    <a:cubicBezTo>
                      <a:pt x="1305" y="322"/>
                      <a:pt x="1296" y="208"/>
                      <a:pt x="1194" y="158"/>
                    </a:cubicBezTo>
                    <a:cubicBezTo>
                      <a:pt x="1190" y="144"/>
                      <a:pt x="1189" y="132"/>
                      <a:pt x="1189" y="131"/>
                    </a:cubicBezTo>
                    <a:lnTo>
                      <a:pt x="1176" y="0"/>
                    </a:lnTo>
                    <a:lnTo>
                      <a:pt x="1082" y="89"/>
                    </a:lnTo>
                    <a:cubicBezTo>
                      <a:pt x="1070" y="99"/>
                      <a:pt x="998" y="117"/>
                      <a:pt x="928" y="124"/>
                    </a:cubicBezTo>
                    <a:lnTo>
                      <a:pt x="901" y="128"/>
                    </a:lnTo>
                    <a:cubicBezTo>
                      <a:pt x="705" y="159"/>
                      <a:pt x="708" y="268"/>
                      <a:pt x="711" y="367"/>
                    </a:cubicBezTo>
                    <a:cubicBezTo>
                      <a:pt x="711" y="378"/>
                      <a:pt x="711" y="390"/>
                      <a:pt x="711" y="402"/>
                    </a:cubicBezTo>
                    <a:lnTo>
                      <a:pt x="712" y="433"/>
                    </a:lnTo>
                    <a:cubicBezTo>
                      <a:pt x="692" y="454"/>
                      <a:pt x="677" y="493"/>
                      <a:pt x="696" y="569"/>
                    </a:cubicBezTo>
                    <a:cubicBezTo>
                      <a:pt x="704" y="603"/>
                      <a:pt x="726" y="631"/>
                      <a:pt x="752" y="644"/>
                    </a:cubicBezTo>
                    <a:cubicBezTo>
                      <a:pt x="765" y="678"/>
                      <a:pt x="792" y="737"/>
                      <a:pt x="836" y="786"/>
                    </a:cubicBezTo>
                    <a:cubicBezTo>
                      <a:pt x="787" y="801"/>
                      <a:pt x="742" y="822"/>
                      <a:pt x="702" y="848"/>
                    </a:cubicBezTo>
                    <a:cubicBezTo>
                      <a:pt x="658" y="802"/>
                      <a:pt x="601" y="767"/>
                      <a:pt x="536" y="746"/>
                    </a:cubicBezTo>
                    <a:cubicBezTo>
                      <a:pt x="560" y="717"/>
                      <a:pt x="579" y="683"/>
                      <a:pt x="591" y="650"/>
                    </a:cubicBezTo>
                    <a:cubicBezTo>
                      <a:pt x="612" y="638"/>
                      <a:pt x="628" y="616"/>
                      <a:pt x="634" y="589"/>
                    </a:cubicBezTo>
                    <a:cubicBezTo>
                      <a:pt x="640" y="566"/>
                      <a:pt x="653" y="514"/>
                      <a:pt x="626" y="486"/>
                    </a:cubicBezTo>
                    <a:lnTo>
                      <a:pt x="626" y="463"/>
                    </a:lnTo>
                    <a:cubicBezTo>
                      <a:pt x="627" y="423"/>
                      <a:pt x="630" y="320"/>
                      <a:pt x="544" y="275"/>
                    </a:cubicBezTo>
                    <a:cubicBezTo>
                      <a:pt x="541" y="267"/>
                      <a:pt x="541" y="260"/>
                      <a:pt x="541" y="259"/>
                    </a:cubicBezTo>
                    <a:lnTo>
                      <a:pt x="530" y="148"/>
                    </a:lnTo>
                    <a:lnTo>
                      <a:pt x="451" y="223"/>
                    </a:lnTo>
                    <a:cubicBezTo>
                      <a:pt x="441" y="230"/>
                      <a:pt x="388" y="243"/>
                      <a:pt x="339" y="248"/>
                    </a:cubicBezTo>
                    <a:lnTo>
                      <a:pt x="318" y="251"/>
                    </a:lnTo>
                    <a:cubicBezTo>
                      <a:pt x="167" y="275"/>
                      <a:pt x="169" y="363"/>
                      <a:pt x="171" y="433"/>
                    </a:cubicBezTo>
                    <a:cubicBezTo>
                      <a:pt x="171" y="442"/>
                      <a:pt x="172" y="451"/>
                      <a:pt x="172" y="462"/>
                    </a:cubicBezTo>
                    <a:lnTo>
                      <a:pt x="172" y="483"/>
                    </a:lnTo>
                    <a:cubicBezTo>
                      <a:pt x="157" y="500"/>
                      <a:pt x="146" y="531"/>
                      <a:pt x="160" y="588"/>
                    </a:cubicBezTo>
                    <a:cubicBezTo>
                      <a:pt x="167" y="614"/>
                      <a:pt x="183" y="636"/>
                      <a:pt x="204" y="647"/>
                    </a:cubicBezTo>
                    <a:cubicBezTo>
                      <a:pt x="213" y="671"/>
                      <a:pt x="231" y="711"/>
                      <a:pt x="260" y="746"/>
                    </a:cubicBezTo>
                    <a:cubicBezTo>
                      <a:pt x="109" y="796"/>
                      <a:pt x="0" y="926"/>
                      <a:pt x="0" y="1078"/>
                    </a:cubicBezTo>
                    <a:lnTo>
                      <a:pt x="0" y="1102"/>
                    </a:lnTo>
                    <a:lnTo>
                      <a:pt x="501" y="1102"/>
                    </a:lnTo>
                    <a:cubicBezTo>
                      <a:pt x="489" y="1142"/>
                      <a:pt x="482" y="1183"/>
                      <a:pt x="482" y="1227"/>
                    </a:cubicBezTo>
                    <a:lnTo>
                      <a:pt x="482" y="1250"/>
                    </a:lnTo>
                    <a:lnTo>
                      <a:pt x="1532" y="1250"/>
                    </a:lnTo>
                    <a:lnTo>
                      <a:pt x="1532" y="1227"/>
                    </a:lnTo>
                    <a:cubicBezTo>
                      <a:pt x="1532" y="1183"/>
                      <a:pt x="1525" y="1142"/>
                      <a:pt x="1513" y="1102"/>
                    </a:cubicBezTo>
                    <a:lnTo>
                      <a:pt x="2014" y="1102"/>
                    </a:lnTo>
                    <a:lnTo>
                      <a:pt x="2014" y="1078"/>
                    </a:lnTo>
                    <a:lnTo>
                      <a:pt x="2014" y="1078"/>
                    </a:lnTo>
                    <a:close/>
                    <a:moveTo>
                      <a:pt x="1825" y="1054"/>
                    </a:moveTo>
                    <a:lnTo>
                      <a:pt x="1825" y="987"/>
                    </a:lnTo>
                    <a:cubicBezTo>
                      <a:pt x="1825" y="974"/>
                      <a:pt x="1814" y="963"/>
                      <a:pt x="1801" y="963"/>
                    </a:cubicBezTo>
                    <a:cubicBezTo>
                      <a:pt x="1788" y="963"/>
                      <a:pt x="1777" y="974"/>
                      <a:pt x="1777" y="987"/>
                    </a:cubicBezTo>
                    <a:lnTo>
                      <a:pt x="1777" y="1054"/>
                    </a:lnTo>
                    <a:lnTo>
                      <a:pt x="1494" y="1054"/>
                    </a:lnTo>
                    <a:cubicBezTo>
                      <a:pt x="1483" y="1028"/>
                      <a:pt x="1468" y="1003"/>
                      <a:pt x="1452" y="980"/>
                    </a:cubicBezTo>
                    <a:cubicBezTo>
                      <a:pt x="1449" y="976"/>
                      <a:pt x="1447" y="973"/>
                      <a:pt x="1444" y="969"/>
                    </a:cubicBezTo>
                    <a:cubicBezTo>
                      <a:pt x="1418" y="934"/>
                      <a:pt x="1387" y="903"/>
                      <a:pt x="1352" y="876"/>
                    </a:cubicBezTo>
                    <a:cubicBezTo>
                      <a:pt x="1374" y="854"/>
                      <a:pt x="1400" y="834"/>
                      <a:pt x="1428" y="819"/>
                    </a:cubicBezTo>
                    <a:lnTo>
                      <a:pt x="1598" y="1011"/>
                    </a:lnTo>
                    <a:cubicBezTo>
                      <a:pt x="1602" y="1016"/>
                      <a:pt x="1609" y="1019"/>
                      <a:pt x="1615" y="1019"/>
                    </a:cubicBezTo>
                    <a:cubicBezTo>
                      <a:pt x="1623" y="1019"/>
                      <a:pt x="1629" y="1016"/>
                      <a:pt x="1634" y="1011"/>
                    </a:cubicBezTo>
                    <a:lnTo>
                      <a:pt x="1799" y="817"/>
                    </a:lnTo>
                    <a:cubicBezTo>
                      <a:pt x="1892" y="867"/>
                      <a:pt x="1956" y="954"/>
                      <a:pt x="1965" y="1054"/>
                    </a:cubicBezTo>
                    <a:lnTo>
                      <a:pt x="1825" y="1054"/>
                    </a:lnTo>
                    <a:lnTo>
                      <a:pt x="1825" y="1054"/>
                    </a:lnTo>
                    <a:close/>
                    <a:moveTo>
                      <a:pt x="1484" y="1203"/>
                    </a:moveTo>
                    <a:lnTo>
                      <a:pt x="1279" y="1203"/>
                    </a:lnTo>
                    <a:lnTo>
                      <a:pt x="1279" y="1105"/>
                    </a:lnTo>
                    <a:cubicBezTo>
                      <a:pt x="1279" y="1104"/>
                      <a:pt x="1279" y="1103"/>
                      <a:pt x="1279" y="1102"/>
                    </a:cubicBezTo>
                    <a:cubicBezTo>
                      <a:pt x="1277" y="1090"/>
                      <a:pt x="1267" y="1081"/>
                      <a:pt x="1255" y="1081"/>
                    </a:cubicBezTo>
                    <a:cubicBezTo>
                      <a:pt x="1243" y="1081"/>
                      <a:pt x="1234" y="1090"/>
                      <a:pt x="1232" y="1102"/>
                    </a:cubicBezTo>
                    <a:cubicBezTo>
                      <a:pt x="1232" y="1103"/>
                      <a:pt x="1231" y="1104"/>
                      <a:pt x="1231" y="1105"/>
                    </a:cubicBezTo>
                    <a:lnTo>
                      <a:pt x="1231" y="1203"/>
                    </a:lnTo>
                    <a:lnTo>
                      <a:pt x="782" y="1203"/>
                    </a:lnTo>
                    <a:lnTo>
                      <a:pt x="782" y="1105"/>
                    </a:lnTo>
                    <a:cubicBezTo>
                      <a:pt x="782" y="1104"/>
                      <a:pt x="782" y="1103"/>
                      <a:pt x="781" y="1102"/>
                    </a:cubicBezTo>
                    <a:cubicBezTo>
                      <a:pt x="780" y="1090"/>
                      <a:pt x="770" y="1081"/>
                      <a:pt x="758" y="1081"/>
                    </a:cubicBezTo>
                    <a:cubicBezTo>
                      <a:pt x="746" y="1081"/>
                      <a:pt x="737" y="1090"/>
                      <a:pt x="735" y="1102"/>
                    </a:cubicBezTo>
                    <a:cubicBezTo>
                      <a:pt x="735" y="1103"/>
                      <a:pt x="734" y="1104"/>
                      <a:pt x="734" y="1105"/>
                    </a:cubicBezTo>
                    <a:lnTo>
                      <a:pt x="734" y="1203"/>
                    </a:lnTo>
                    <a:lnTo>
                      <a:pt x="530" y="1203"/>
                    </a:lnTo>
                    <a:cubicBezTo>
                      <a:pt x="532" y="1168"/>
                      <a:pt x="540" y="1134"/>
                      <a:pt x="551" y="1102"/>
                    </a:cubicBezTo>
                    <a:cubicBezTo>
                      <a:pt x="554" y="1094"/>
                      <a:pt x="557" y="1086"/>
                      <a:pt x="561" y="1078"/>
                    </a:cubicBezTo>
                    <a:lnTo>
                      <a:pt x="561" y="1078"/>
                    </a:lnTo>
                    <a:cubicBezTo>
                      <a:pt x="561" y="1078"/>
                      <a:pt x="561" y="1077"/>
                      <a:pt x="561" y="1077"/>
                    </a:cubicBezTo>
                    <a:cubicBezTo>
                      <a:pt x="565" y="1069"/>
                      <a:pt x="568" y="1062"/>
                      <a:pt x="572" y="1054"/>
                    </a:cubicBezTo>
                    <a:cubicBezTo>
                      <a:pt x="582" y="1034"/>
                      <a:pt x="595" y="1015"/>
                      <a:pt x="608" y="997"/>
                    </a:cubicBezTo>
                    <a:cubicBezTo>
                      <a:pt x="632" y="966"/>
                      <a:pt x="661" y="937"/>
                      <a:pt x="693" y="912"/>
                    </a:cubicBezTo>
                    <a:cubicBezTo>
                      <a:pt x="699" y="907"/>
                      <a:pt x="706" y="902"/>
                      <a:pt x="712" y="898"/>
                    </a:cubicBezTo>
                    <a:cubicBezTo>
                      <a:pt x="719" y="893"/>
                      <a:pt x="726" y="889"/>
                      <a:pt x="732" y="885"/>
                    </a:cubicBezTo>
                    <a:cubicBezTo>
                      <a:pt x="741" y="880"/>
                      <a:pt x="750" y="874"/>
                      <a:pt x="758" y="870"/>
                    </a:cubicBezTo>
                    <a:lnTo>
                      <a:pt x="989" y="1132"/>
                    </a:lnTo>
                    <a:cubicBezTo>
                      <a:pt x="994" y="1137"/>
                      <a:pt x="1000" y="1140"/>
                      <a:pt x="1007" y="1140"/>
                    </a:cubicBezTo>
                    <a:lnTo>
                      <a:pt x="1007" y="1140"/>
                    </a:lnTo>
                    <a:cubicBezTo>
                      <a:pt x="1014" y="1140"/>
                      <a:pt x="1021" y="1137"/>
                      <a:pt x="1025" y="1131"/>
                    </a:cubicBezTo>
                    <a:lnTo>
                      <a:pt x="1251" y="868"/>
                    </a:lnTo>
                    <a:cubicBezTo>
                      <a:pt x="1261" y="873"/>
                      <a:pt x="1272" y="879"/>
                      <a:pt x="1281" y="885"/>
                    </a:cubicBezTo>
                    <a:cubicBezTo>
                      <a:pt x="1288" y="889"/>
                      <a:pt x="1295" y="893"/>
                      <a:pt x="1302" y="898"/>
                    </a:cubicBezTo>
                    <a:cubicBezTo>
                      <a:pt x="1308" y="902"/>
                      <a:pt x="1314" y="907"/>
                      <a:pt x="1321" y="912"/>
                    </a:cubicBezTo>
                    <a:cubicBezTo>
                      <a:pt x="1353" y="937"/>
                      <a:pt x="1382" y="966"/>
                      <a:pt x="1406" y="997"/>
                    </a:cubicBezTo>
                    <a:cubicBezTo>
                      <a:pt x="1419" y="1016"/>
                      <a:pt x="1431" y="1034"/>
                      <a:pt x="1442" y="1054"/>
                    </a:cubicBezTo>
                    <a:cubicBezTo>
                      <a:pt x="1446" y="1062"/>
                      <a:pt x="1449" y="1069"/>
                      <a:pt x="1453" y="1077"/>
                    </a:cubicBezTo>
                    <a:cubicBezTo>
                      <a:pt x="1452" y="1077"/>
                      <a:pt x="1452" y="1078"/>
                      <a:pt x="1452" y="1078"/>
                    </a:cubicBezTo>
                    <a:lnTo>
                      <a:pt x="1453" y="1078"/>
                    </a:lnTo>
                    <a:cubicBezTo>
                      <a:pt x="1456" y="1086"/>
                      <a:pt x="1459" y="1094"/>
                      <a:pt x="1462" y="1102"/>
                    </a:cubicBezTo>
                    <a:cubicBezTo>
                      <a:pt x="1474" y="1134"/>
                      <a:pt x="1481" y="1168"/>
                      <a:pt x="1484" y="1203"/>
                    </a:cubicBezTo>
                    <a:close/>
                    <a:moveTo>
                      <a:pt x="213" y="963"/>
                    </a:moveTo>
                    <a:cubicBezTo>
                      <a:pt x="199" y="963"/>
                      <a:pt x="189" y="974"/>
                      <a:pt x="189" y="987"/>
                    </a:cubicBezTo>
                    <a:lnTo>
                      <a:pt x="189" y="1054"/>
                    </a:lnTo>
                    <a:lnTo>
                      <a:pt x="49" y="1054"/>
                    </a:lnTo>
                    <a:cubicBezTo>
                      <a:pt x="57" y="955"/>
                      <a:pt x="120" y="869"/>
                      <a:pt x="211" y="819"/>
                    </a:cubicBezTo>
                    <a:lnTo>
                      <a:pt x="381" y="1011"/>
                    </a:lnTo>
                    <a:cubicBezTo>
                      <a:pt x="385" y="1016"/>
                      <a:pt x="392" y="1019"/>
                      <a:pt x="399" y="1019"/>
                    </a:cubicBezTo>
                    <a:cubicBezTo>
                      <a:pt x="404" y="1019"/>
                      <a:pt x="412" y="1016"/>
                      <a:pt x="417" y="1011"/>
                    </a:cubicBezTo>
                    <a:lnTo>
                      <a:pt x="582" y="817"/>
                    </a:lnTo>
                    <a:cubicBezTo>
                      <a:pt x="612" y="833"/>
                      <a:pt x="639" y="853"/>
                      <a:pt x="662" y="876"/>
                    </a:cubicBezTo>
                    <a:cubicBezTo>
                      <a:pt x="627" y="903"/>
                      <a:pt x="595" y="934"/>
                      <a:pt x="569" y="969"/>
                    </a:cubicBezTo>
                    <a:cubicBezTo>
                      <a:pt x="567" y="972"/>
                      <a:pt x="564" y="976"/>
                      <a:pt x="562" y="980"/>
                    </a:cubicBezTo>
                    <a:cubicBezTo>
                      <a:pt x="545" y="1003"/>
                      <a:pt x="531" y="1028"/>
                      <a:pt x="519" y="1054"/>
                    </a:cubicBezTo>
                    <a:lnTo>
                      <a:pt x="237" y="1054"/>
                    </a:lnTo>
                    <a:lnTo>
                      <a:pt x="237" y="987"/>
                    </a:lnTo>
                    <a:cubicBezTo>
                      <a:pt x="236" y="974"/>
                      <a:pt x="226" y="963"/>
                      <a:pt x="213" y="963"/>
                    </a:cubicBezTo>
                    <a:close/>
                    <a:moveTo>
                      <a:pt x="240" y="610"/>
                    </a:moveTo>
                    <a:lnTo>
                      <a:pt x="229" y="606"/>
                    </a:lnTo>
                    <a:cubicBezTo>
                      <a:pt x="221" y="604"/>
                      <a:pt x="210" y="592"/>
                      <a:pt x="206" y="577"/>
                    </a:cubicBezTo>
                    <a:cubicBezTo>
                      <a:pt x="197" y="538"/>
                      <a:pt x="202" y="518"/>
                      <a:pt x="209" y="513"/>
                    </a:cubicBezTo>
                    <a:lnTo>
                      <a:pt x="221" y="506"/>
                    </a:lnTo>
                    <a:lnTo>
                      <a:pt x="219" y="461"/>
                    </a:lnTo>
                    <a:cubicBezTo>
                      <a:pt x="219" y="451"/>
                      <a:pt x="219" y="441"/>
                      <a:pt x="219" y="432"/>
                    </a:cubicBezTo>
                    <a:cubicBezTo>
                      <a:pt x="217" y="362"/>
                      <a:pt x="215" y="316"/>
                      <a:pt x="326" y="298"/>
                    </a:cubicBezTo>
                    <a:lnTo>
                      <a:pt x="345" y="295"/>
                    </a:lnTo>
                    <a:cubicBezTo>
                      <a:pt x="346" y="295"/>
                      <a:pt x="455" y="284"/>
                      <a:pt x="483" y="258"/>
                    </a:cubicBezTo>
                    <a:lnTo>
                      <a:pt x="492" y="250"/>
                    </a:lnTo>
                    <a:lnTo>
                      <a:pt x="493" y="263"/>
                    </a:lnTo>
                    <a:cubicBezTo>
                      <a:pt x="493" y="267"/>
                      <a:pt x="495" y="283"/>
                      <a:pt x="502" y="301"/>
                    </a:cubicBezTo>
                    <a:lnTo>
                      <a:pt x="505" y="310"/>
                    </a:lnTo>
                    <a:lnTo>
                      <a:pt x="514" y="314"/>
                    </a:lnTo>
                    <a:cubicBezTo>
                      <a:pt x="561" y="334"/>
                      <a:pt x="580" y="378"/>
                      <a:pt x="578" y="462"/>
                    </a:cubicBezTo>
                    <a:lnTo>
                      <a:pt x="578" y="512"/>
                    </a:lnTo>
                    <a:lnTo>
                      <a:pt x="590" y="518"/>
                    </a:lnTo>
                    <a:cubicBezTo>
                      <a:pt x="592" y="520"/>
                      <a:pt x="600" y="529"/>
                      <a:pt x="588" y="578"/>
                    </a:cubicBezTo>
                    <a:cubicBezTo>
                      <a:pt x="584" y="593"/>
                      <a:pt x="574" y="606"/>
                      <a:pt x="562" y="611"/>
                    </a:cubicBezTo>
                    <a:lnTo>
                      <a:pt x="552" y="615"/>
                    </a:lnTo>
                    <a:lnTo>
                      <a:pt x="549" y="626"/>
                    </a:lnTo>
                    <a:cubicBezTo>
                      <a:pt x="536" y="663"/>
                      <a:pt x="514" y="703"/>
                      <a:pt x="484" y="732"/>
                    </a:cubicBezTo>
                    <a:cubicBezTo>
                      <a:pt x="477" y="740"/>
                      <a:pt x="468" y="746"/>
                      <a:pt x="459" y="752"/>
                    </a:cubicBezTo>
                    <a:cubicBezTo>
                      <a:pt x="442" y="763"/>
                      <a:pt x="423" y="770"/>
                      <a:pt x="402" y="771"/>
                    </a:cubicBezTo>
                    <a:cubicBezTo>
                      <a:pt x="401" y="771"/>
                      <a:pt x="401" y="771"/>
                      <a:pt x="400" y="771"/>
                    </a:cubicBezTo>
                    <a:cubicBezTo>
                      <a:pt x="400" y="771"/>
                      <a:pt x="399" y="771"/>
                      <a:pt x="398" y="771"/>
                    </a:cubicBezTo>
                    <a:cubicBezTo>
                      <a:pt x="398" y="771"/>
                      <a:pt x="397" y="771"/>
                      <a:pt x="397" y="771"/>
                    </a:cubicBezTo>
                    <a:cubicBezTo>
                      <a:pt x="395" y="771"/>
                      <a:pt x="393" y="770"/>
                      <a:pt x="392" y="770"/>
                    </a:cubicBezTo>
                    <a:cubicBezTo>
                      <a:pt x="371" y="769"/>
                      <a:pt x="352" y="763"/>
                      <a:pt x="336" y="752"/>
                    </a:cubicBezTo>
                    <a:cubicBezTo>
                      <a:pt x="327" y="746"/>
                      <a:pt x="319" y="740"/>
                      <a:pt x="312" y="732"/>
                    </a:cubicBezTo>
                    <a:cubicBezTo>
                      <a:pt x="274" y="695"/>
                      <a:pt x="252" y="643"/>
                      <a:pt x="245" y="621"/>
                    </a:cubicBezTo>
                    <a:lnTo>
                      <a:pt x="240" y="610"/>
                    </a:lnTo>
                    <a:close/>
                    <a:moveTo>
                      <a:pt x="434" y="917"/>
                    </a:moveTo>
                    <a:lnTo>
                      <a:pt x="413" y="835"/>
                    </a:lnTo>
                    <a:lnTo>
                      <a:pt x="438" y="813"/>
                    </a:lnTo>
                    <a:cubicBezTo>
                      <a:pt x="460" y="808"/>
                      <a:pt x="480" y="797"/>
                      <a:pt x="497" y="784"/>
                    </a:cubicBezTo>
                    <a:cubicBezTo>
                      <a:pt x="511" y="787"/>
                      <a:pt x="524" y="792"/>
                      <a:pt x="537" y="797"/>
                    </a:cubicBezTo>
                    <a:lnTo>
                      <a:pt x="434" y="917"/>
                    </a:lnTo>
                    <a:close/>
                    <a:moveTo>
                      <a:pt x="353" y="813"/>
                    </a:moveTo>
                    <a:lnTo>
                      <a:pt x="380" y="835"/>
                    </a:lnTo>
                    <a:lnTo>
                      <a:pt x="359" y="914"/>
                    </a:lnTo>
                    <a:lnTo>
                      <a:pt x="257" y="798"/>
                    </a:lnTo>
                    <a:cubicBezTo>
                      <a:pt x="270" y="793"/>
                      <a:pt x="284" y="788"/>
                      <a:pt x="299" y="784"/>
                    </a:cubicBezTo>
                    <a:cubicBezTo>
                      <a:pt x="315" y="796"/>
                      <a:pt x="333" y="806"/>
                      <a:pt x="353" y="813"/>
                    </a:cubicBezTo>
                    <a:close/>
                    <a:moveTo>
                      <a:pt x="789" y="607"/>
                    </a:moveTo>
                    <a:lnTo>
                      <a:pt x="778" y="603"/>
                    </a:lnTo>
                    <a:cubicBezTo>
                      <a:pt x="765" y="600"/>
                      <a:pt x="748" y="582"/>
                      <a:pt x="742" y="558"/>
                    </a:cubicBezTo>
                    <a:cubicBezTo>
                      <a:pt x="730" y="509"/>
                      <a:pt x="733" y="475"/>
                      <a:pt x="750" y="464"/>
                    </a:cubicBezTo>
                    <a:lnTo>
                      <a:pt x="761" y="457"/>
                    </a:lnTo>
                    <a:lnTo>
                      <a:pt x="759" y="402"/>
                    </a:lnTo>
                    <a:cubicBezTo>
                      <a:pt x="759" y="389"/>
                      <a:pt x="759" y="377"/>
                      <a:pt x="758" y="362"/>
                    </a:cubicBezTo>
                    <a:cubicBezTo>
                      <a:pt x="756" y="268"/>
                      <a:pt x="754" y="200"/>
                      <a:pt x="908" y="176"/>
                    </a:cubicBezTo>
                    <a:lnTo>
                      <a:pt x="934" y="172"/>
                    </a:lnTo>
                    <a:cubicBezTo>
                      <a:pt x="936" y="171"/>
                      <a:pt x="1079" y="156"/>
                      <a:pt x="1114" y="124"/>
                    </a:cubicBezTo>
                    <a:lnTo>
                      <a:pt x="1138" y="101"/>
                    </a:lnTo>
                    <a:lnTo>
                      <a:pt x="1141" y="135"/>
                    </a:lnTo>
                    <a:cubicBezTo>
                      <a:pt x="1142" y="139"/>
                      <a:pt x="1143" y="160"/>
                      <a:pt x="1152" y="184"/>
                    </a:cubicBezTo>
                    <a:lnTo>
                      <a:pt x="1156" y="193"/>
                    </a:lnTo>
                    <a:lnTo>
                      <a:pt x="1165" y="197"/>
                    </a:lnTo>
                    <a:cubicBezTo>
                      <a:pt x="1248" y="233"/>
                      <a:pt x="1257" y="321"/>
                      <a:pt x="1255" y="403"/>
                    </a:cubicBezTo>
                    <a:lnTo>
                      <a:pt x="1255" y="464"/>
                    </a:lnTo>
                    <a:lnTo>
                      <a:pt x="1267" y="471"/>
                    </a:lnTo>
                    <a:cubicBezTo>
                      <a:pt x="1280" y="479"/>
                      <a:pt x="1281" y="508"/>
                      <a:pt x="1268" y="560"/>
                    </a:cubicBezTo>
                    <a:cubicBezTo>
                      <a:pt x="1262" y="583"/>
                      <a:pt x="1247" y="602"/>
                      <a:pt x="1229" y="610"/>
                    </a:cubicBezTo>
                    <a:lnTo>
                      <a:pt x="1219" y="614"/>
                    </a:lnTo>
                    <a:lnTo>
                      <a:pt x="1216" y="624"/>
                    </a:lnTo>
                    <a:cubicBezTo>
                      <a:pt x="1198" y="676"/>
                      <a:pt x="1167" y="733"/>
                      <a:pt x="1124" y="773"/>
                    </a:cubicBezTo>
                    <a:cubicBezTo>
                      <a:pt x="1116" y="780"/>
                      <a:pt x="1109" y="787"/>
                      <a:pt x="1100" y="793"/>
                    </a:cubicBezTo>
                    <a:cubicBezTo>
                      <a:pt x="1089" y="800"/>
                      <a:pt x="1077" y="807"/>
                      <a:pt x="1065" y="812"/>
                    </a:cubicBezTo>
                    <a:cubicBezTo>
                      <a:pt x="1051" y="818"/>
                      <a:pt x="1036" y="822"/>
                      <a:pt x="1020" y="823"/>
                    </a:cubicBezTo>
                    <a:cubicBezTo>
                      <a:pt x="1015" y="824"/>
                      <a:pt x="1011" y="825"/>
                      <a:pt x="1007" y="825"/>
                    </a:cubicBezTo>
                    <a:cubicBezTo>
                      <a:pt x="1000" y="825"/>
                      <a:pt x="994" y="824"/>
                      <a:pt x="988" y="824"/>
                    </a:cubicBezTo>
                    <a:cubicBezTo>
                      <a:pt x="973" y="822"/>
                      <a:pt x="959" y="818"/>
                      <a:pt x="946" y="812"/>
                    </a:cubicBezTo>
                    <a:cubicBezTo>
                      <a:pt x="934" y="807"/>
                      <a:pt x="922" y="800"/>
                      <a:pt x="912" y="793"/>
                    </a:cubicBezTo>
                    <a:cubicBezTo>
                      <a:pt x="903" y="787"/>
                      <a:pt x="895" y="780"/>
                      <a:pt x="888" y="773"/>
                    </a:cubicBezTo>
                    <a:cubicBezTo>
                      <a:pt x="835" y="723"/>
                      <a:pt x="804" y="649"/>
                      <a:pt x="793" y="618"/>
                    </a:cubicBezTo>
                    <a:lnTo>
                      <a:pt x="789" y="607"/>
                    </a:lnTo>
                    <a:close/>
                    <a:moveTo>
                      <a:pt x="1057" y="1021"/>
                    </a:moveTo>
                    <a:lnTo>
                      <a:pt x="1027" y="902"/>
                    </a:lnTo>
                    <a:lnTo>
                      <a:pt x="1069" y="865"/>
                    </a:lnTo>
                    <a:lnTo>
                      <a:pt x="1066" y="863"/>
                    </a:lnTo>
                    <a:cubicBezTo>
                      <a:pt x="1092" y="855"/>
                      <a:pt x="1116" y="841"/>
                      <a:pt x="1138" y="824"/>
                    </a:cubicBezTo>
                    <a:cubicBezTo>
                      <a:pt x="1161" y="830"/>
                      <a:pt x="1184" y="838"/>
                      <a:pt x="1206" y="847"/>
                    </a:cubicBezTo>
                    <a:lnTo>
                      <a:pt x="1057" y="1021"/>
                    </a:lnTo>
                    <a:close/>
                    <a:moveTo>
                      <a:pt x="943" y="862"/>
                    </a:moveTo>
                    <a:lnTo>
                      <a:pt x="939" y="865"/>
                    </a:lnTo>
                    <a:lnTo>
                      <a:pt x="981" y="902"/>
                    </a:lnTo>
                    <a:lnTo>
                      <a:pt x="952" y="1017"/>
                    </a:lnTo>
                    <a:lnTo>
                      <a:pt x="803" y="849"/>
                    </a:lnTo>
                    <a:cubicBezTo>
                      <a:pt x="826" y="839"/>
                      <a:pt x="850" y="831"/>
                      <a:pt x="875" y="824"/>
                    </a:cubicBezTo>
                    <a:cubicBezTo>
                      <a:pt x="896" y="840"/>
                      <a:pt x="918" y="853"/>
                      <a:pt x="943" y="862"/>
                    </a:cubicBezTo>
                    <a:close/>
                    <a:moveTo>
                      <a:pt x="1457" y="610"/>
                    </a:moveTo>
                    <a:lnTo>
                      <a:pt x="1446" y="606"/>
                    </a:lnTo>
                    <a:cubicBezTo>
                      <a:pt x="1438" y="604"/>
                      <a:pt x="1427" y="592"/>
                      <a:pt x="1423" y="577"/>
                    </a:cubicBezTo>
                    <a:cubicBezTo>
                      <a:pt x="1414" y="538"/>
                      <a:pt x="1419" y="518"/>
                      <a:pt x="1426" y="513"/>
                    </a:cubicBezTo>
                    <a:lnTo>
                      <a:pt x="1437" y="506"/>
                    </a:lnTo>
                    <a:lnTo>
                      <a:pt x="1436" y="461"/>
                    </a:lnTo>
                    <a:cubicBezTo>
                      <a:pt x="1436" y="451"/>
                      <a:pt x="1436" y="441"/>
                      <a:pt x="1435" y="432"/>
                    </a:cubicBezTo>
                    <a:cubicBezTo>
                      <a:pt x="1433" y="362"/>
                      <a:pt x="1432" y="316"/>
                      <a:pt x="1542" y="298"/>
                    </a:cubicBezTo>
                    <a:lnTo>
                      <a:pt x="1561" y="295"/>
                    </a:lnTo>
                    <a:cubicBezTo>
                      <a:pt x="1562" y="295"/>
                      <a:pt x="1672" y="284"/>
                      <a:pt x="1699" y="258"/>
                    </a:cubicBezTo>
                    <a:lnTo>
                      <a:pt x="1708" y="250"/>
                    </a:lnTo>
                    <a:lnTo>
                      <a:pt x="1710" y="263"/>
                    </a:lnTo>
                    <a:cubicBezTo>
                      <a:pt x="1710" y="267"/>
                      <a:pt x="1712" y="283"/>
                      <a:pt x="1718" y="301"/>
                    </a:cubicBezTo>
                    <a:lnTo>
                      <a:pt x="1722" y="310"/>
                    </a:lnTo>
                    <a:lnTo>
                      <a:pt x="1731" y="314"/>
                    </a:lnTo>
                    <a:cubicBezTo>
                      <a:pt x="1778" y="334"/>
                      <a:pt x="1797" y="378"/>
                      <a:pt x="1794" y="462"/>
                    </a:cubicBezTo>
                    <a:lnTo>
                      <a:pt x="1794" y="512"/>
                    </a:lnTo>
                    <a:lnTo>
                      <a:pt x="1806" y="518"/>
                    </a:lnTo>
                    <a:cubicBezTo>
                      <a:pt x="1809" y="520"/>
                      <a:pt x="1817" y="529"/>
                      <a:pt x="1804" y="578"/>
                    </a:cubicBezTo>
                    <a:cubicBezTo>
                      <a:pt x="1800" y="593"/>
                      <a:pt x="1791" y="606"/>
                      <a:pt x="1779" y="611"/>
                    </a:cubicBezTo>
                    <a:lnTo>
                      <a:pt x="1769" y="615"/>
                    </a:lnTo>
                    <a:lnTo>
                      <a:pt x="1766" y="626"/>
                    </a:lnTo>
                    <a:cubicBezTo>
                      <a:pt x="1753" y="663"/>
                      <a:pt x="1731" y="703"/>
                      <a:pt x="1701" y="732"/>
                    </a:cubicBezTo>
                    <a:cubicBezTo>
                      <a:pt x="1693" y="740"/>
                      <a:pt x="1685" y="746"/>
                      <a:pt x="1676" y="752"/>
                    </a:cubicBezTo>
                    <a:cubicBezTo>
                      <a:pt x="1659" y="763"/>
                      <a:pt x="1639" y="770"/>
                      <a:pt x="1618" y="771"/>
                    </a:cubicBezTo>
                    <a:lnTo>
                      <a:pt x="1619" y="771"/>
                    </a:lnTo>
                    <a:cubicBezTo>
                      <a:pt x="1618" y="771"/>
                      <a:pt x="1618" y="771"/>
                      <a:pt x="1617" y="771"/>
                    </a:cubicBezTo>
                    <a:cubicBezTo>
                      <a:pt x="1616" y="771"/>
                      <a:pt x="1616" y="771"/>
                      <a:pt x="1615" y="771"/>
                    </a:cubicBezTo>
                    <a:cubicBezTo>
                      <a:pt x="1614" y="771"/>
                      <a:pt x="1614" y="771"/>
                      <a:pt x="1613" y="771"/>
                    </a:cubicBezTo>
                    <a:cubicBezTo>
                      <a:pt x="1612" y="771"/>
                      <a:pt x="1610" y="770"/>
                      <a:pt x="1608" y="770"/>
                    </a:cubicBezTo>
                    <a:cubicBezTo>
                      <a:pt x="1588" y="769"/>
                      <a:pt x="1569" y="763"/>
                      <a:pt x="1553" y="752"/>
                    </a:cubicBezTo>
                    <a:cubicBezTo>
                      <a:pt x="1544" y="746"/>
                      <a:pt x="1536" y="740"/>
                      <a:pt x="1528" y="732"/>
                    </a:cubicBezTo>
                    <a:cubicBezTo>
                      <a:pt x="1491" y="695"/>
                      <a:pt x="1469" y="643"/>
                      <a:pt x="1461" y="621"/>
                    </a:cubicBezTo>
                    <a:lnTo>
                      <a:pt x="1457" y="610"/>
                    </a:lnTo>
                    <a:close/>
                    <a:moveTo>
                      <a:pt x="1651" y="917"/>
                    </a:moveTo>
                    <a:lnTo>
                      <a:pt x="1630" y="835"/>
                    </a:lnTo>
                    <a:lnTo>
                      <a:pt x="1655" y="813"/>
                    </a:lnTo>
                    <a:cubicBezTo>
                      <a:pt x="1677" y="807"/>
                      <a:pt x="1696" y="797"/>
                      <a:pt x="1714" y="784"/>
                    </a:cubicBezTo>
                    <a:cubicBezTo>
                      <a:pt x="1728" y="787"/>
                      <a:pt x="1741" y="792"/>
                      <a:pt x="1754" y="797"/>
                    </a:cubicBezTo>
                    <a:lnTo>
                      <a:pt x="1651" y="917"/>
                    </a:lnTo>
                    <a:close/>
                    <a:moveTo>
                      <a:pt x="1570" y="813"/>
                    </a:moveTo>
                    <a:lnTo>
                      <a:pt x="1596" y="835"/>
                    </a:lnTo>
                    <a:lnTo>
                      <a:pt x="1576" y="914"/>
                    </a:lnTo>
                    <a:lnTo>
                      <a:pt x="1473" y="798"/>
                    </a:lnTo>
                    <a:cubicBezTo>
                      <a:pt x="1487" y="793"/>
                      <a:pt x="1501" y="788"/>
                      <a:pt x="1516" y="784"/>
                    </a:cubicBezTo>
                    <a:cubicBezTo>
                      <a:pt x="1532" y="796"/>
                      <a:pt x="1550" y="806"/>
                      <a:pt x="1570" y="813"/>
                    </a:cubicBezTo>
                    <a:close/>
                  </a:path>
                </a:pathLst>
              </a:custGeom>
              <a:solidFill>
                <a:schemeClr val="accent2"/>
              </a:solidFill>
              <a:ln>
                <a:noFill/>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8" name="箭头: 右 8"/>
            <p:cNvSpPr/>
            <p:nvPr/>
          </p:nvSpPr>
          <p:spPr bwMode="auto">
            <a:xfrm>
              <a:off x="4485497" y="1820514"/>
              <a:ext cx="350405" cy="294178"/>
            </a:xfrm>
            <a:prstGeom prst="rightArrow">
              <a:avLst/>
            </a:prstGeom>
            <a:solidFill>
              <a:schemeClr val="accent3"/>
            </a:solidFill>
            <a:ln w="9525">
              <a:noFill/>
              <a:round/>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箭头: 右 45"/>
            <p:cNvSpPr/>
            <p:nvPr/>
          </p:nvSpPr>
          <p:spPr bwMode="auto">
            <a:xfrm>
              <a:off x="7741577" y="1820514"/>
              <a:ext cx="350405" cy="294178"/>
            </a:xfrm>
            <a:prstGeom prst="rightArrow">
              <a:avLst/>
            </a:prstGeom>
            <a:solidFill>
              <a:schemeClr val="accent3"/>
            </a:solidFill>
            <a:ln w="9525">
              <a:noFill/>
              <a:round/>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0" name="箭头: 右 46"/>
            <p:cNvSpPr/>
            <p:nvPr/>
          </p:nvSpPr>
          <p:spPr bwMode="auto">
            <a:xfrm flipH="1">
              <a:off x="3648619" y="4412540"/>
              <a:ext cx="350405" cy="294178"/>
            </a:xfrm>
            <a:prstGeom prst="rightArrow">
              <a:avLst/>
            </a:prstGeom>
            <a:solidFill>
              <a:schemeClr val="accent3"/>
            </a:solidFill>
            <a:ln w="9525">
              <a:noFill/>
              <a:round/>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箭头: 右 47"/>
            <p:cNvSpPr/>
            <p:nvPr/>
          </p:nvSpPr>
          <p:spPr bwMode="auto">
            <a:xfrm flipH="1">
              <a:off x="6904699" y="4412540"/>
              <a:ext cx="350405" cy="294178"/>
            </a:xfrm>
            <a:prstGeom prst="rightArrow">
              <a:avLst/>
            </a:prstGeom>
            <a:solidFill>
              <a:schemeClr val="accent3"/>
            </a:solidFill>
            <a:ln w="9525">
              <a:noFill/>
              <a:round/>
            </a:ln>
          </p:spPr>
          <p:txBody>
            <a:bodyPr lIns="0" tIns="0" rIns="0" bIns="0"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6" name="矩形 35"/>
          <p:cNvSpPr/>
          <p:nvPr/>
        </p:nvSpPr>
        <p:spPr>
          <a:xfrm>
            <a:off x="1972801" y="3083690"/>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7" name="矩形 36"/>
          <p:cNvSpPr/>
          <p:nvPr/>
        </p:nvSpPr>
        <p:spPr>
          <a:xfrm>
            <a:off x="5135359" y="3086877"/>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8" name="矩形 37"/>
          <p:cNvSpPr/>
          <p:nvPr/>
        </p:nvSpPr>
        <p:spPr>
          <a:xfrm>
            <a:off x="8297914" y="3083252"/>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9" name="矩形 38"/>
          <p:cNvSpPr/>
          <p:nvPr/>
        </p:nvSpPr>
        <p:spPr>
          <a:xfrm>
            <a:off x="984173" y="5849207"/>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0" name="矩形 39"/>
          <p:cNvSpPr/>
          <p:nvPr/>
        </p:nvSpPr>
        <p:spPr>
          <a:xfrm>
            <a:off x="4342927" y="5849206"/>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1" name="矩形 40"/>
          <p:cNvSpPr/>
          <p:nvPr/>
        </p:nvSpPr>
        <p:spPr>
          <a:xfrm>
            <a:off x="7701647" y="5853539"/>
            <a:ext cx="2561772" cy="738664"/>
          </a:xfrm>
          <a:prstGeom prst="rect">
            <a:avLst/>
          </a:prstGeom>
        </p:spPr>
        <p:txBody>
          <a:bodyPr wrap="square">
            <a:spAutoFit/>
          </a:bodyPr>
          <a:lstStyle/>
          <a:p>
            <a:pPr algn="ctr">
              <a:lnSpc>
                <a:spcPct val="15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1199f0d1-69c3-4170-8aec-591e0051531c"/>
          <p:cNvGrpSpPr>
            <a:grpSpLocks noChangeAspect="1"/>
          </p:cNvGrpSpPr>
          <p:nvPr/>
        </p:nvGrpSpPr>
        <p:grpSpPr>
          <a:xfrm>
            <a:off x="127683" y="1657673"/>
            <a:ext cx="11570875" cy="4181253"/>
            <a:chOff x="310563" y="1627193"/>
            <a:chExt cx="11570875" cy="4181253"/>
          </a:xfrm>
        </p:grpSpPr>
        <p:sp>
          <p:nvSpPr>
            <p:cNvPr id="5" name="íṩľíḍè-Freeform: Shape 5"/>
            <p:cNvSpPr/>
            <p:nvPr/>
          </p:nvSpPr>
          <p:spPr bwMode="auto">
            <a:xfrm>
              <a:off x="4560570" y="1916832"/>
              <a:ext cx="1729317" cy="1731434"/>
            </a:xfrm>
            <a:custGeom>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solidFill>
              <a:schemeClr val="accent1"/>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íṩľíḍè-Freeform: Shape 6"/>
            <p:cNvSpPr/>
            <p:nvPr/>
          </p:nvSpPr>
          <p:spPr bwMode="auto">
            <a:xfrm>
              <a:off x="4560570" y="3648266"/>
              <a:ext cx="1729317" cy="1729317"/>
            </a:xfrm>
            <a:custGeom>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solidFill>
              <a:schemeClr val="accent3"/>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íṩľíḍè-Freeform: Shape 7"/>
            <p:cNvSpPr/>
            <p:nvPr/>
          </p:nvSpPr>
          <p:spPr bwMode="auto">
            <a:xfrm>
              <a:off x="6289887" y="1916832"/>
              <a:ext cx="1731434" cy="1731434"/>
            </a:xfrm>
            <a:custGeom>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solidFill>
              <a:schemeClr val="accent2"/>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íṩľíḍè-Freeform: Shape 8"/>
            <p:cNvSpPr/>
            <p:nvPr/>
          </p:nvSpPr>
          <p:spPr bwMode="auto">
            <a:xfrm>
              <a:off x="6289887" y="3648266"/>
              <a:ext cx="1731434" cy="1729317"/>
            </a:xfrm>
            <a:custGeom>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solidFill>
              <a:schemeClr val="accent4"/>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9" name="Group 9"/>
            <p:cNvGrpSpPr/>
            <p:nvPr/>
          </p:nvGrpSpPr>
          <p:grpSpPr>
            <a:xfrm>
              <a:off x="5477067" y="2704232"/>
              <a:ext cx="550333" cy="533400"/>
              <a:chOff x="4113213" y="2125663"/>
              <a:chExt cx="412751" cy="400050"/>
            </a:xfrm>
            <a:solidFill>
              <a:schemeClr val="bg1"/>
            </a:solidFill>
          </p:grpSpPr>
          <p:sp>
            <p:nvSpPr>
              <p:cNvPr id="68" name="íṩľíḍè-Freeform: Shape 77"/>
              <p:cNvSpPr/>
              <p:nvPr/>
            </p:nvSpPr>
            <p:spPr bwMode="auto">
              <a:xfrm>
                <a:off x="4264026" y="2239963"/>
                <a:ext cx="93663" cy="285750"/>
              </a:xfrm>
              <a:custGeom>
                <a:cxnLst>
                  <a:cxn ang="0">
                    <a:pos x="0" y="165"/>
                  </a:cxn>
                  <a:cxn ang="0">
                    <a:pos x="54" y="165"/>
                  </a:cxn>
                  <a:cxn ang="0">
                    <a:pos x="54" y="3"/>
                  </a:cxn>
                  <a:cxn ang="0">
                    <a:pos x="46" y="0"/>
                  </a:cxn>
                  <a:cxn ang="0">
                    <a:pos x="0" y="165"/>
                  </a:cxn>
                </a:cxnLst>
                <a:rect l="0" t="0" r="r" b="b"/>
                <a:pathLst>
                  <a:path w="54" h="165">
                    <a:moveTo>
                      <a:pt x="0" y="165"/>
                    </a:moveTo>
                    <a:cubicBezTo>
                      <a:pt x="54" y="165"/>
                      <a:pt x="54" y="165"/>
                      <a:pt x="54" y="165"/>
                    </a:cubicBezTo>
                    <a:cubicBezTo>
                      <a:pt x="54" y="165"/>
                      <a:pt x="26" y="91"/>
                      <a:pt x="54" y="3"/>
                    </a:cubicBezTo>
                    <a:cubicBezTo>
                      <a:pt x="46" y="0"/>
                      <a:pt x="46" y="0"/>
                      <a:pt x="46" y="0"/>
                    </a:cubicBezTo>
                    <a:cubicBezTo>
                      <a:pt x="46" y="0"/>
                      <a:pt x="8" y="68"/>
                      <a:pt x="0" y="165"/>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9" name="íṩľíḍè-Freeform: Shape 78"/>
              <p:cNvSpPr/>
              <p:nvPr/>
            </p:nvSpPr>
            <p:spPr bwMode="auto">
              <a:xfrm>
                <a:off x="4232276" y="2263776"/>
                <a:ext cx="84138" cy="103188"/>
              </a:xfrm>
              <a:custGeom>
                <a:cxnLst>
                  <a:cxn ang="0">
                    <a:pos x="49" y="41"/>
                  </a:cxn>
                  <a:cxn ang="0">
                    <a:pos x="5" y="0"/>
                  </a:cxn>
                  <a:cxn ang="0">
                    <a:pos x="0" y="5"/>
                  </a:cxn>
                  <a:cxn ang="0">
                    <a:pos x="46" y="59"/>
                  </a:cxn>
                  <a:cxn ang="0">
                    <a:pos x="49" y="41"/>
                  </a:cxn>
                </a:cxnLst>
                <a:rect l="0" t="0" r="r" b="b"/>
                <a:pathLst>
                  <a:path w="49" h="59">
                    <a:moveTo>
                      <a:pt x="49" y="41"/>
                    </a:moveTo>
                    <a:cubicBezTo>
                      <a:pt x="49" y="41"/>
                      <a:pt x="18" y="26"/>
                      <a:pt x="5" y="0"/>
                    </a:cubicBezTo>
                    <a:cubicBezTo>
                      <a:pt x="0" y="5"/>
                      <a:pt x="0" y="5"/>
                      <a:pt x="0" y="5"/>
                    </a:cubicBezTo>
                    <a:cubicBezTo>
                      <a:pt x="0" y="5"/>
                      <a:pt x="14" y="41"/>
                      <a:pt x="46" y="59"/>
                    </a:cubicBezTo>
                    <a:cubicBezTo>
                      <a:pt x="49" y="41"/>
                      <a:pt x="49" y="41"/>
                      <a:pt x="49" y="41"/>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0" name="íṩľíḍè-Freeform: Shape 79"/>
              <p:cNvSpPr/>
              <p:nvPr/>
            </p:nvSpPr>
            <p:spPr bwMode="auto">
              <a:xfrm>
                <a:off x="4297363" y="2144713"/>
                <a:ext cx="52388" cy="95250"/>
              </a:xfrm>
              <a:custGeom>
                <a:cxnLst>
                  <a:cxn ang="0">
                    <a:pos x="1" y="29"/>
                  </a:cxn>
                  <a:cxn ang="0">
                    <a:pos x="13" y="0"/>
                  </a:cxn>
                  <a:cxn ang="0">
                    <a:pos x="29" y="27"/>
                  </a:cxn>
                  <a:cxn ang="0">
                    <a:pos x="17" y="55"/>
                  </a:cxn>
                  <a:cxn ang="0">
                    <a:pos x="1" y="29"/>
                  </a:cxn>
                </a:cxnLst>
                <a:rect l="0" t="0" r="r" b="b"/>
                <a:pathLst>
                  <a:path w="30" h="55">
                    <a:moveTo>
                      <a:pt x="1" y="29"/>
                    </a:moveTo>
                    <a:cubicBezTo>
                      <a:pt x="0" y="14"/>
                      <a:pt x="13" y="0"/>
                      <a:pt x="13" y="0"/>
                    </a:cubicBezTo>
                    <a:cubicBezTo>
                      <a:pt x="13" y="0"/>
                      <a:pt x="28" y="12"/>
                      <a:pt x="29" y="27"/>
                    </a:cubicBezTo>
                    <a:cubicBezTo>
                      <a:pt x="30" y="42"/>
                      <a:pt x="17" y="55"/>
                      <a:pt x="17" y="55"/>
                    </a:cubicBezTo>
                    <a:cubicBezTo>
                      <a:pt x="17" y="55"/>
                      <a:pt x="2" y="44"/>
                      <a:pt x="1" y="29"/>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1" name="íṩľíḍè-Freeform: Shape 80"/>
              <p:cNvSpPr/>
              <p:nvPr/>
            </p:nvSpPr>
            <p:spPr bwMode="auto">
              <a:xfrm>
                <a:off x="4359276" y="2351088"/>
                <a:ext cx="57150" cy="55563"/>
              </a:xfrm>
              <a:custGeom>
                <a:cxnLst>
                  <a:cxn ang="0">
                    <a:pos x="9" y="24"/>
                  </a:cxn>
                  <a:cxn ang="0">
                    <a:pos x="0" y="2"/>
                  </a:cxn>
                  <a:cxn ang="0">
                    <a:pos x="24" y="8"/>
                  </a:cxn>
                  <a:cxn ang="0">
                    <a:pos x="33" y="30"/>
                  </a:cxn>
                  <a:cxn ang="0">
                    <a:pos x="9" y="24"/>
                  </a:cxn>
                </a:cxnLst>
                <a:rect l="0" t="0" r="r" b="b"/>
                <a:pathLst>
                  <a:path w="33" h="32">
                    <a:moveTo>
                      <a:pt x="9" y="24"/>
                    </a:moveTo>
                    <a:cubicBezTo>
                      <a:pt x="1" y="17"/>
                      <a:pt x="0" y="2"/>
                      <a:pt x="0" y="2"/>
                    </a:cubicBezTo>
                    <a:cubicBezTo>
                      <a:pt x="0" y="2"/>
                      <a:pt x="15" y="0"/>
                      <a:pt x="24" y="8"/>
                    </a:cubicBezTo>
                    <a:cubicBezTo>
                      <a:pt x="32" y="16"/>
                      <a:pt x="33" y="30"/>
                      <a:pt x="33" y="30"/>
                    </a:cubicBezTo>
                    <a:cubicBezTo>
                      <a:pt x="33" y="30"/>
                      <a:pt x="18" y="32"/>
                      <a:pt x="9" y="2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2" name="íṩľíḍè-Freeform: Shape 81"/>
              <p:cNvSpPr/>
              <p:nvPr/>
            </p:nvSpPr>
            <p:spPr bwMode="auto">
              <a:xfrm>
                <a:off x="4143376" y="2193926"/>
                <a:ext cx="55563" cy="53975"/>
              </a:xfrm>
              <a:custGeom>
                <a:cxnLst>
                  <a:cxn ang="0">
                    <a:pos x="9" y="24"/>
                  </a:cxn>
                  <a:cxn ang="0">
                    <a:pos x="0" y="2"/>
                  </a:cxn>
                  <a:cxn ang="0">
                    <a:pos x="23" y="7"/>
                  </a:cxn>
                  <a:cxn ang="0">
                    <a:pos x="32" y="29"/>
                  </a:cxn>
                  <a:cxn ang="0">
                    <a:pos x="9" y="24"/>
                  </a:cxn>
                </a:cxnLst>
                <a:rect l="0" t="0" r="r" b="b"/>
                <a:pathLst>
                  <a:path w="32" h="31">
                    <a:moveTo>
                      <a:pt x="9" y="24"/>
                    </a:moveTo>
                    <a:cubicBezTo>
                      <a:pt x="0" y="16"/>
                      <a:pt x="0" y="2"/>
                      <a:pt x="0" y="2"/>
                    </a:cubicBezTo>
                    <a:cubicBezTo>
                      <a:pt x="0" y="2"/>
                      <a:pt x="14" y="0"/>
                      <a:pt x="23" y="7"/>
                    </a:cubicBezTo>
                    <a:cubicBezTo>
                      <a:pt x="32" y="15"/>
                      <a:pt x="32" y="29"/>
                      <a:pt x="32" y="29"/>
                    </a:cubicBezTo>
                    <a:cubicBezTo>
                      <a:pt x="32" y="29"/>
                      <a:pt x="18" y="31"/>
                      <a:pt x="9" y="2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3" name="íṩľíḍè-Freeform: Shape 82"/>
              <p:cNvSpPr/>
              <p:nvPr/>
            </p:nvSpPr>
            <p:spPr bwMode="auto">
              <a:xfrm>
                <a:off x="4352926" y="2154238"/>
                <a:ext cx="52388" cy="66675"/>
              </a:xfrm>
              <a:custGeom>
                <a:cxnLst>
                  <a:cxn ang="0">
                    <a:pos x="25" y="24"/>
                  </a:cxn>
                  <a:cxn ang="0">
                    <a:pos x="6" y="38"/>
                  </a:cxn>
                  <a:cxn ang="0">
                    <a:pos x="5" y="14"/>
                  </a:cxn>
                  <a:cxn ang="0">
                    <a:pos x="25" y="0"/>
                  </a:cxn>
                  <a:cxn ang="0">
                    <a:pos x="25" y="24"/>
                  </a:cxn>
                </a:cxnLst>
                <a:rect l="0" t="0" r="r" b="b"/>
                <a:pathLst>
                  <a:path w="30" h="38">
                    <a:moveTo>
                      <a:pt x="25" y="24"/>
                    </a:moveTo>
                    <a:cubicBezTo>
                      <a:pt x="20" y="34"/>
                      <a:pt x="6" y="38"/>
                      <a:pt x="6" y="38"/>
                    </a:cubicBezTo>
                    <a:cubicBezTo>
                      <a:pt x="6" y="38"/>
                      <a:pt x="0" y="24"/>
                      <a:pt x="5" y="14"/>
                    </a:cubicBezTo>
                    <a:cubicBezTo>
                      <a:pt x="11" y="3"/>
                      <a:pt x="25" y="0"/>
                      <a:pt x="25" y="0"/>
                    </a:cubicBezTo>
                    <a:cubicBezTo>
                      <a:pt x="25" y="0"/>
                      <a:pt x="30" y="13"/>
                      <a:pt x="25" y="2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4" name="íṩľíḍè-Freeform: Shape 83"/>
              <p:cNvSpPr/>
              <p:nvPr/>
            </p:nvSpPr>
            <p:spPr bwMode="auto">
              <a:xfrm>
                <a:off x="4359276" y="2270126"/>
                <a:ext cx="166688" cy="96838"/>
              </a:xfrm>
              <a:custGeom>
                <a:cxnLst>
                  <a:cxn ang="0">
                    <a:pos x="46" y="3"/>
                  </a:cxn>
                  <a:cxn ang="0">
                    <a:pos x="0" y="32"/>
                  </a:cxn>
                  <a:cxn ang="0">
                    <a:pos x="51" y="52"/>
                  </a:cxn>
                  <a:cxn ang="0">
                    <a:pos x="96" y="23"/>
                  </a:cxn>
                  <a:cxn ang="0">
                    <a:pos x="46" y="3"/>
                  </a:cxn>
                  <a:cxn ang="0">
                    <a:pos x="44" y="32"/>
                  </a:cxn>
                  <a:cxn ang="0">
                    <a:pos x="45" y="37"/>
                  </a:cxn>
                  <a:cxn ang="0">
                    <a:pos x="41" y="38"/>
                  </a:cxn>
                  <a:cxn ang="0">
                    <a:pos x="40" y="32"/>
                  </a:cxn>
                  <a:cxn ang="0">
                    <a:pos x="38" y="32"/>
                  </a:cxn>
                  <a:cxn ang="0">
                    <a:pos x="39" y="38"/>
                  </a:cxn>
                  <a:cxn ang="0">
                    <a:pos x="35" y="39"/>
                  </a:cxn>
                  <a:cxn ang="0">
                    <a:pos x="34" y="33"/>
                  </a:cxn>
                  <a:cxn ang="0">
                    <a:pos x="31" y="33"/>
                  </a:cxn>
                  <a:cxn ang="0">
                    <a:pos x="30" y="26"/>
                  </a:cxn>
                  <a:cxn ang="0">
                    <a:pos x="33" y="26"/>
                  </a:cxn>
                  <a:cxn ang="0">
                    <a:pos x="32" y="20"/>
                  </a:cxn>
                  <a:cxn ang="0">
                    <a:pos x="37" y="20"/>
                  </a:cxn>
                  <a:cxn ang="0">
                    <a:pos x="37" y="25"/>
                  </a:cxn>
                  <a:cxn ang="0">
                    <a:pos x="39" y="25"/>
                  </a:cxn>
                  <a:cxn ang="0">
                    <a:pos x="38" y="20"/>
                  </a:cxn>
                  <a:cxn ang="0">
                    <a:pos x="43" y="19"/>
                  </a:cxn>
                  <a:cxn ang="0">
                    <a:pos x="43" y="24"/>
                  </a:cxn>
                  <a:cxn ang="0">
                    <a:pos x="60" y="12"/>
                  </a:cxn>
                  <a:cxn ang="0">
                    <a:pos x="61" y="20"/>
                  </a:cxn>
                  <a:cxn ang="0">
                    <a:pos x="54" y="24"/>
                  </a:cxn>
                  <a:cxn ang="0">
                    <a:pos x="49" y="28"/>
                  </a:cxn>
                  <a:cxn ang="0">
                    <a:pos x="49" y="28"/>
                  </a:cxn>
                  <a:cxn ang="0">
                    <a:pos x="55" y="29"/>
                  </a:cxn>
                  <a:cxn ang="0">
                    <a:pos x="63" y="32"/>
                  </a:cxn>
                  <a:cxn ang="0">
                    <a:pos x="64" y="40"/>
                  </a:cxn>
                  <a:cxn ang="0">
                    <a:pos x="44" y="32"/>
                  </a:cxn>
                </a:cxnLst>
                <a:rect l="0" t="0" r="r" b="b"/>
                <a:pathLst>
                  <a:path w="96" h="55">
                    <a:moveTo>
                      <a:pt x="46" y="3"/>
                    </a:moveTo>
                    <a:cubicBezTo>
                      <a:pt x="19" y="6"/>
                      <a:pt x="0" y="32"/>
                      <a:pt x="0" y="32"/>
                    </a:cubicBezTo>
                    <a:cubicBezTo>
                      <a:pt x="0" y="32"/>
                      <a:pt x="24" y="55"/>
                      <a:pt x="51" y="52"/>
                    </a:cubicBezTo>
                    <a:cubicBezTo>
                      <a:pt x="77" y="49"/>
                      <a:pt x="96" y="23"/>
                      <a:pt x="96" y="23"/>
                    </a:cubicBezTo>
                    <a:cubicBezTo>
                      <a:pt x="96" y="23"/>
                      <a:pt x="72" y="0"/>
                      <a:pt x="46" y="3"/>
                    </a:cubicBezTo>
                    <a:moveTo>
                      <a:pt x="44" y="32"/>
                    </a:moveTo>
                    <a:cubicBezTo>
                      <a:pt x="45" y="37"/>
                      <a:pt x="45" y="37"/>
                      <a:pt x="45" y="37"/>
                    </a:cubicBezTo>
                    <a:cubicBezTo>
                      <a:pt x="41" y="38"/>
                      <a:pt x="41" y="38"/>
                      <a:pt x="41" y="38"/>
                    </a:cubicBezTo>
                    <a:cubicBezTo>
                      <a:pt x="40" y="32"/>
                      <a:pt x="40" y="32"/>
                      <a:pt x="40" y="32"/>
                    </a:cubicBezTo>
                    <a:cubicBezTo>
                      <a:pt x="38" y="32"/>
                      <a:pt x="38" y="32"/>
                      <a:pt x="38" y="32"/>
                    </a:cubicBezTo>
                    <a:cubicBezTo>
                      <a:pt x="39" y="38"/>
                      <a:pt x="39" y="38"/>
                      <a:pt x="39" y="38"/>
                    </a:cubicBezTo>
                    <a:cubicBezTo>
                      <a:pt x="35" y="39"/>
                      <a:pt x="35" y="39"/>
                      <a:pt x="35" y="39"/>
                    </a:cubicBezTo>
                    <a:cubicBezTo>
                      <a:pt x="34" y="33"/>
                      <a:pt x="34" y="33"/>
                      <a:pt x="34" y="33"/>
                    </a:cubicBezTo>
                    <a:cubicBezTo>
                      <a:pt x="31" y="33"/>
                      <a:pt x="31" y="33"/>
                      <a:pt x="31" y="33"/>
                    </a:cubicBezTo>
                    <a:cubicBezTo>
                      <a:pt x="30" y="26"/>
                      <a:pt x="30" y="26"/>
                      <a:pt x="30" y="26"/>
                    </a:cubicBezTo>
                    <a:cubicBezTo>
                      <a:pt x="33" y="26"/>
                      <a:pt x="33" y="26"/>
                      <a:pt x="33" y="26"/>
                    </a:cubicBezTo>
                    <a:cubicBezTo>
                      <a:pt x="32" y="20"/>
                      <a:pt x="32" y="20"/>
                      <a:pt x="32" y="20"/>
                    </a:cubicBezTo>
                    <a:cubicBezTo>
                      <a:pt x="37" y="20"/>
                      <a:pt x="37" y="20"/>
                      <a:pt x="37" y="20"/>
                    </a:cubicBezTo>
                    <a:cubicBezTo>
                      <a:pt x="37" y="25"/>
                      <a:pt x="37" y="25"/>
                      <a:pt x="37" y="25"/>
                    </a:cubicBezTo>
                    <a:cubicBezTo>
                      <a:pt x="39" y="25"/>
                      <a:pt x="39" y="25"/>
                      <a:pt x="39" y="25"/>
                    </a:cubicBezTo>
                    <a:cubicBezTo>
                      <a:pt x="38" y="20"/>
                      <a:pt x="38" y="20"/>
                      <a:pt x="38" y="20"/>
                    </a:cubicBezTo>
                    <a:cubicBezTo>
                      <a:pt x="43" y="19"/>
                      <a:pt x="43" y="19"/>
                      <a:pt x="43" y="19"/>
                    </a:cubicBezTo>
                    <a:cubicBezTo>
                      <a:pt x="43" y="24"/>
                      <a:pt x="43" y="24"/>
                      <a:pt x="43" y="24"/>
                    </a:cubicBezTo>
                    <a:cubicBezTo>
                      <a:pt x="60" y="12"/>
                      <a:pt x="60" y="12"/>
                      <a:pt x="60" y="12"/>
                    </a:cubicBezTo>
                    <a:cubicBezTo>
                      <a:pt x="61" y="20"/>
                      <a:pt x="61" y="20"/>
                      <a:pt x="61" y="20"/>
                    </a:cubicBezTo>
                    <a:cubicBezTo>
                      <a:pt x="54" y="24"/>
                      <a:pt x="54" y="24"/>
                      <a:pt x="54" y="24"/>
                    </a:cubicBezTo>
                    <a:cubicBezTo>
                      <a:pt x="52" y="26"/>
                      <a:pt x="51" y="27"/>
                      <a:pt x="49" y="28"/>
                    </a:cubicBezTo>
                    <a:cubicBezTo>
                      <a:pt x="49" y="28"/>
                      <a:pt x="49" y="28"/>
                      <a:pt x="49" y="28"/>
                    </a:cubicBezTo>
                    <a:cubicBezTo>
                      <a:pt x="51" y="28"/>
                      <a:pt x="53" y="29"/>
                      <a:pt x="55" y="29"/>
                    </a:cubicBezTo>
                    <a:cubicBezTo>
                      <a:pt x="63" y="32"/>
                      <a:pt x="63" y="32"/>
                      <a:pt x="63" y="32"/>
                    </a:cubicBezTo>
                    <a:cubicBezTo>
                      <a:pt x="64" y="40"/>
                      <a:pt x="64" y="40"/>
                      <a:pt x="64" y="40"/>
                    </a:cubicBezTo>
                    <a:cubicBezTo>
                      <a:pt x="44" y="32"/>
                      <a:pt x="44" y="32"/>
                      <a:pt x="44" y="32"/>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5" name="íṩľíḍè-Freeform: Shape 84"/>
              <p:cNvSpPr/>
              <p:nvPr/>
            </p:nvSpPr>
            <p:spPr bwMode="auto">
              <a:xfrm>
                <a:off x="4113213" y="2247901"/>
                <a:ext cx="114300" cy="74613"/>
              </a:xfrm>
              <a:custGeom>
                <a:cxnLst>
                  <a:cxn ang="0">
                    <a:pos x="37" y="5"/>
                  </a:cxn>
                  <a:cxn ang="0">
                    <a:pos x="0" y="13"/>
                  </a:cxn>
                  <a:cxn ang="0">
                    <a:pos x="29" y="39"/>
                  </a:cxn>
                  <a:cxn ang="0">
                    <a:pos x="66" y="30"/>
                  </a:cxn>
                  <a:cxn ang="0">
                    <a:pos x="37" y="5"/>
                  </a:cxn>
                  <a:cxn ang="0">
                    <a:pos x="46" y="20"/>
                  </a:cxn>
                  <a:cxn ang="0">
                    <a:pos x="36" y="27"/>
                  </a:cxn>
                  <a:cxn ang="0">
                    <a:pos x="36" y="30"/>
                  </a:cxn>
                  <a:cxn ang="0">
                    <a:pos x="33" y="30"/>
                  </a:cxn>
                  <a:cxn ang="0">
                    <a:pos x="34" y="27"/>
                  </a:cxn>
                  <a:cxn ang="0">
                    <a:pos x="33" y="27"/>
                  </a:cxn>
                  <a:cxn ang="0">
                    <a:pos x="32" y="27"/>
                  </a:cxn>
                  <a:cxn ang="0">
                    <a:pos x="31" y="29"/>
                  </a:cxn>
                  <a:cxn ang="0">
                    <a:pos x="29" y="29"/>
                  </a:cxn>
                  <a:cxn ang="0">
                    <a:pos x="29" y="26"/>
                  </a:cxn>
                  <a:cxn ang="0">
                    <a:pos x="23" y="15"/>
                  </a:cxn>
                  <a:cxn ang="0">
                    <a:pos x="24" y="12"/>
                  </a:cxn>
                  <a:cxn ang="0">
                    <a:pos x="28" y="13"/>
                  </a:cxn>
                  <a:cxn ang="0">
                    <a:pos x="27" y="15"/>
                  </a:cxn>
                  <a:cxn ang="0">
                    <a:pos x="30" y="21"/>
                  </a:cxn>
                  <a:cxn ang="0">
                    <a:pos x="32" y="13"/>
                  </a:cxn>
                  <a:cxn ang="0">
                    <a:pos x="34" y="14"/>
                  </a:cxn>
                  <a:cxn ang="0">
                    <a:pos x="33" y="22"/>
                  </a:cxn>
                  <a:cxn ang="0">
                    <a:pos x="34" y="23"/>
                  </a:cxn>
                  <a:cxn ang="0">
                    <a:pos x="34" y="23"/>
                  </a:cxn>
                  <a:cxn ang="0">
                    <a:pos x="36" y="14"/>
                  </a:cxn>
                  <a:cxn ang="0">
                    <a:pos x="39" y="15"/>
                  </a:cxn>
                  <a:cxn ang="0">
                    <a:pos x="37" y="23"/>
                  </a:cxn>
                  <a:cxn ang="0">
                    <a:pos x="42" y="18"/>
                  </a:cxn>
                  <a:cxn ang="0">
                    <a:pos x="42" y="16"/>
                  </a:cxn>
                  <a:cxn ang="0">
                    <a:pos x="47" y="16"/>
                  </a:cxn>
                  <a:cxn ang="0">
                    <a:pos x="46" y="20"/>
                  </a:cxn>
                </a:cxnLst>
                <a:rect l="0" t="0" r="r" b="b"/>
                <a:pathLst>
                  <a:path w="66" h="43">
                    <a:moveTo>
                      <a:pt x="37" y="5"/>
                    </a:moveTo>
                    <a:cubicBezTo>
                      <a:pt x="19" y="0"/>
                      <a:pt x="0" y="13"/>
                      <a:pt x="0" y="13"/>
                    </a:cubicBezTo>
                    <a:cubicBezTo>
                      <a:pt x="0" y="13"/>
                      <a:pt x="11" y="34"/>
                      <a:pt x="29" y="39"/>
                    </a:cubicBezTo>
                    <a:cubicBezTo>
                      <a:pt x="47" y="43"/>
                      <a:pt x="66" y="30"/>
                      <a:pt x="66" y="30"/>
                    </a:cubicBezTo>
                    <a:cubicBezTo>
                      <a:pt x="66" y="30"/>
                      <a:pt x="56" y="9"/>
                      <a:pt x="37" y="5"/>
                    </a:cubicBezTo>
                    <a:moveTo>
                      <a:pt x="46" y="20"/>
                    </a:moveTo>
                    <a:cubicBezTo>
                      <a:pt x="45" y="25"/>
                      <a:pt x="41" y="27"/>
                      <a:pt x="36" y="27"/>
                    </a:cubicBezTo>
                    <a:cubicBezTo>
                      <a:pt x="36" y="30"/>
                      <a:pt x="36" y="30"/>
                      <a:pt x="36" y="30"/>
                    </a:cubicBezTo>
                    <a:cubicBezTo>
                      <a:pt x="33" y="30"/>
                      <a:pt x="33" y="30"/>
                      <a:pt x="33" y="30"/>
                    </a:cubicBezTo>
                    <a:cubicBezTo>
                      <a:pt x="34" y="27"/>
                      <a:pt x="34" y="27"/>
                      <a:pt x="34" y="27"/>
                    </a:cubicBezTo>
                    <a:cubicBezTo>
                      <a:pt x="33" y="27"/>
                      <a:pt x="33" y="27"/>
                      <a:pt x="33" y="27"/>
                    </a:cubicBezTo>
                    <a:cubicBezTo>
                      <a:pt x="33" y="27"/>
                      <a:pt x="32" y="27"/>
                      <a:pt x="32" y="27"/>
                    </a:cubicBezTo>
                    <a:cubicBezTo>
                      <a:pt x="31" y="29"/>
                      <a:pt x="31" y="29"/>
                      <a:pt x="31" y="29"/>
                    </a:cubicBezTo>
                    <a:cubicBezTo>
                      <a:pt x="29" y="29"/>
                      <a:pt x="29" y="29"/>
                      <a:pt x="29" y="29"/>
                    </a:cubicBezTo>
                    <a:cubicBezTo>
                      <a:pt x="29" y="26"/>
                      <a:pt x="29" y="26"/>
                      <a:pt x="29" y="26"/>
                    </a:cubicBezTo>
                    <a:cubicBezTo>
                      <a:pt x="24" y="23"/>
                      <a:pt x="22" y="19"/>
                      <a:pt x="23" y="15"/>
                    </a:cubicBezTo>
                    <a:cubicBezTo>
                      <a:pt x="23" y="13"/>
                      <a:pt x="23" y="13"/>
                      <a:pt x="24" y="12"/>
                    </a:cubicBezTo>
                    <a:cubicBezTo>
                      <a:pt x="28" y="13"/>
                      <a:pt x="28" y="13"/>
                      <a:pt x="28" y="13"/>
                    </a:cubicBezTo>
                    <a:cubicBezTo>
                      <a:pt x="28" y="13"/>
                      <a:pt x="27" y="14"/>
                      <a:pt x="27" y="15"/>
                    </a:cubicBezTo>
                    <a:cubicBezTo>
                      <a:pt x="27" y="18"/>
                      <a:pt x="28" y="20"/>
                      <a:pt x="30" y="21"/>
                    </a:cubicBezTo>
                    <a:cubicBezTo>
                      <a:pt x="32" y="13"/>
                      <a:pt x="32" y="13"/>
                      <a:pt x="32" y="13"/>
                    </a:cubicBezTo>
                    <a:cubicBezTo>
                      <a:pt x="34" y="14"/>
                      <a:pt x="34" y="14"/>
                      <a:pt x="34" y="14"/>
                    </a:cubicBezTo>
                    <a:cubicBezTo>
                      <a:pt x="33" y="22"/>
                      <a:pt x="33" y="22"/>
                      <a:pt x="33" y="22"/>
                    </a:cubicBezTo>
                    <a:cubicBezTo>
                      <a:pt x="34" y="23"/>
                      <a:pt x="34" y="23"/>
                      <a:pt x="34" y="23"/>
                    </a:cubicBezTo>
                    <a:cubicBezTo>
                      <a:pt x="34" y="23"/>
                      <a:pt x="34" y="23"/>
                      <a:pt x="34" y="23"/>
                    </a:cubicBezTo>
                    <a:cubicBezTo>
                      <a:pt x="36" y="14"/>
                      <a:pt x="36" y="14"/>
                      <a:pt x="36" y="14"/>
                    </a:cubicBezTo>
                    <a:cubicBezTo>
                      <a:pt x="39" y="15"/>
                      <a:pt x="39" y="15"/>
                      <a:pt x="39" y="15"/>
                    </a:cubicBezTo>
                    <a:cubicBezTo>
                      <a:pt x="37" y="23"/>
                      <a:pt x="37" y="23"/>
                      <a:pt x="37" y="23"/>
                    </a:cubicBezTo>
                    <a:cubicBezTo>
                      <a:pt x="40" y="22"/>
                      <a:pt x="42" y="21"/>
                      <a:pt x="42" y="18"/>
                    </a:cubicBezTo>
                    <a:cubicBezTo>
                      <a:pt x="42" y="17"/>
                      <a:pt x="42" y="16"/>
                      <a:pt x="42" y="16"/>
                    </a:cubicBezTo>
                    <a:cubicBezTo>
                      <a:pt x="47" y="16"/>
                      <a:pt x="47" y="16"/>
                      <a:pt x="47" y="16"/>
                    </a:cubicBezTo>
                    <a:cubicBezTo>
                      <a:pt x="47" y="17"/>
                      <a:pt x="47" y="18"/>
                      <a:pt x="46" y="20"/>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6" name="íṩľíḍè-Freeform: Shape 85"/>
              <p:cNvSpPr/>
              <p:nvPr/>
            </p:nvSpPr>
            <p:spPr bwMode="auto">
              <a:xfrm>
                <a:off x="4183063" y="2125663"/>
                <a:ext cx="123825" cy="136525"/>
              </a:xfrm>
              <a:custGeom>
                <a:cxnLst>
                  <a:cxn ang="0">
                    <a:pos x="56" y="26"/>
                  </a:cxn>
                  <a:cxn ang="0">
                    <a:pos x="8" y="0"/>
                  </a:cxn>
                  <a:cxn ang="0">
                    <a:pos x="15" y="54"/>
                  </a:cxn>
                  <a:cxn ang="0">
                    <a:pos x="62" y="79"/>
                  </a:cxn>
                  <a:cxn ang="0">
                    <a:pos x="56" y="26"/>
                  </a:cxn>
                  <a:cxn ang="0">
                    <a:pos x="50" y="54"/>
                  </a:cxn>
                  <a:cxn ang="0">
                    <a:pos x="46" y="57"/>
                  </a:cxn>
                  <a:cxn ang="0">
                    <a:pos x="43" y="53"/>
                  </a:cxn>
                  <a:cxn ang="0">
                    <a:pos x="35" y="56"/>
                  </a:cxn>
                  <a:cxn ang="0">
                    <a:pos x="33" y="50"/>
                  </a:cxn>
                  <a:cxn ang="0">
                    <a:pos x="41" y="47"/>
                  </a:cxn>
                  <a:cxn ang="0">
                    <a:pos x="43" y="42"/>
                  </a:cxn>
                  <a:cxn ang="0">
                    <a:pos x="36" y="41"/>
                  </a:cxn>
                  <a:cxn ang="0">
                    <a:pos x="23" y="39"/>
                  </a:cxn>
                  <a:cxn ang="0">
                    <a:pos x="25" y="26"/>
                  </a:cxn>
                  <a:cxn ang="0">
                    <a:pos x="22" y="22"/>
                  </a:cxn>
                  <a:cxn ang="0">
                    <a:pos x="26" y="20"/>
                  </a:cxn>
                  <a:cxn ang="0">
                    <a:pos x="29" y="23"/>
                  </a:cxn>
                  <a:cxn ang="0">
                    <a:pos x="36" y="20"/>
                  </a:cxn>
                  <a:cxn ang="0">
                    <a:pos x="38" y="26"/>
                  </a:cxn>
                  <a:cxn ang="0">
                    <a:pos x="31" y="29"/>
                  </a:cxn>
                  <a:cxn ang="0">
                    <a:pos x="29" y="34"/>
                  </a:cxn>
                  <a:cxn ang="0">
                    <a:pos x="37" y="34"/>
                  </a:cxn>
                  <a:cxn ang="0">
                    <a:pos x="49" y="37"/>
                  </a:cxn>
                  <a:cxn ang="0">
                    <a:pos x="47" y="50"/>
                  </a:cxn>
                  <a:cxn ang="0">
                    <a:pos x="50" y="54"/>
                  </a:cxn>
                </a:cxnLst>
                <a:rect l="0" t="0" r="r" b="b"/>
                <a:pathLst>
                  <a:path w="71" h="79">
                    <a:moveTo>
                      <a:pt x="56" y="26"/>
                    </a:moveTo>
                    <a:cubicBezTo>
                      <a:pt x="41" y="4"/>
                      <a:pt x="8" y="0"/>
                      <a:pt x="8" y="0"/>
                    </a:cubicBezTo>
                    <a:cubicBezTo>
                      <a:pt x="8" y="0"/>
                      <a:pt x="0" y="32"/>
                      <a:pt x="15" y="54"/>
                    </a:cubicBezTo>
                    <a:cubicBezTo>
                      <a:pt x="30" y="76"/>
                      <a:pt x="62" y="79"/>
                      <a:pt x="62" y="79"/>
                    </a:cubicBezTo>
                    <a:cubicBezTo>
                      <a:pt x="62" y="79"/>
                      <a:pt x="71" y="48"/>
                      <a:pt x="56" y="26"/>
                    </a:cubicBezTo>
                    <a:moveTo>
                      <a:pt x="50" y="54"/>
                    </a:moveTo>
                    <a:cubicBezTo>
                      <a:pt x="46" y="57"/>
                      <a:pt x="46" y="57"/>
                      <a:pt x="46" y="57"/>
                    </a:cubicBezTo>
                    <a:cubicBezTo>
                      <a:pt x="43" y="53"/>
                      <a:pt x="43" y="53"/>
                      <a:pt x="43" y="53"/>
                    </a:cubicBezTo>
                    <a:cubicBezTo>
                      <a:pt x="40" y="54"/>
                      <a:pt x="37" y="56"/>
                      <a:pt x="35" y="56"/>
                    </a:cubicBezTo>
                    <a:cubicBezTo>
                      <a:pt x="33" y="50"/>
                      <a:pt x="33" y="50"/>
                      <a:pt x="33" y="50"/>
                    </a:cubicBezTo>
                    <a:cubicBezTo>
                      <a:pt x="35" y="50"/>
                      <a:pt x="38" y="49"/>
                      <a:pt x="41" y="47"/>
                    </a:cubicBezTo>
                    <a:cubicBezTo>
                      <a:pt x="43" y="45"/>
                      <a:pt x="44" y="43"/>
                      <a:pt x="43" y="42"/>
                    </a:cubicBezTo>
                    <a:cubicBezTo>
                      <a:pt x="42" y="40"/>
                      <a:pt x="40" y="40"/>
                      <a:pt x="36" y="41"/>
                    </a:cubicBezTo>
                    <a:cubicBezTo>
                      <a:pt x="31" y="43"/>
                      <a:pt x="26" y="43"/>
                      <a:pt x="23" y="39"/>
                    </a:cubicBezTo>
                    <a:cubicBezTo>
                      <a:pt x="21" y="35"/>
                      <a:pt x="21" y="30"/>
                      <a:pt x="25" y="26"/>
                    </a:cubicBezTo>
                    <a:cubicBezTo>
                      <a:pt x="22" y="22"/>
                      <a:pt x="22" y="22"/>
                      <a:pt x="22" y="22"/>
                    </a:cubicBezTo>
                    <a:cubicBezTo>
                      <a:pt x="26" y="20"/>
                      <a:pt x="26" y="20"/>
                      <a:pt x="26" y="20"/>
                    </a:cubicBezTo>
                    <a:cubicBezTo>
                      <a:pt x="29" y="23"/>
                      <a:pt x="29" y="23"/>
                      <a:pt x="29" y="23"/>
                    </a:cubicBezTo>
                    <a:cubicBezTo>
                      <a:pt x="32" y="21"/>
                      <a:pt x="34" y="21"/>
                      <a:pt x="36" y="20"/>
                    </a:cubicBezTo>
                    <a:cubicBezTo>
                      <a:pt x="38" y="26"/>
                      <a:pt x="38" y="26"/>
                      <a:pt x="38" y="26"/>
                    </a:cubicBezTo>
                    <a:cubicBezTo>
                      <a:pt x="37" y="26"/>
                      <a:pt x="34" y="27"/>
                      <a:pt x="31" y="29"/>
                    </a:cubicBezTo>
                    <a:cubicBezTo>
                      <a:pt x="28" y="31"/>
                      <a:pt x="28" y="32"/>
                      <a:pt x="29" y="34"/>
                    </a:cubicBezTo>
                    <a:cubicBezTo>
                      <a:pt x="30" y="35"/>
                      <a:pt x="32" y="35"/>
                      <a:pt x="37" y="34"/>
                    </a:cubicBezTo>
                    <a:cubicBezTo>
                      <a:pt x="43" y="32"/>
                      <a:pt x="46" y="33"/>
                      <a:pt x="49" y="37"/>
                    </a:cubicBezTo>
                    <a:cubicBezTo>
                      <a:pt x="52" y="40"/>
                      <a:pt x="51" y="45"/>
                      <a:pt x="47" y="50"/>
                    </a:cubicBezTo>
                    <a:cubicBezTo>
                      <a:pt x="50" y="54"/>
                      <a:pt x="50" y="54"/>
                      <a:pt x="50" y="5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7" name="íṩľíḍè-Freeform: Shape 86"/>
              <p:cNvSpPr/>
              <p:nvPr/>
            </p:nvSpPr>
            <p:spPr bwMode="auto">
              <a:xfrm>
                <a:off x="4371976" y="2193926"/>
                <a:ext cx="95250" cy="90488"/>
              </a:xfrm>
              <a:custGeom>
                <a:cxnLst>
                  <a:cxn ang="0">
                    <a:pos x="17" y="11"/>
                  </a:cxn>
                  <a:cxn ang="0">
                    <a:pos x="0" y="47"/>
                  </a:cxn>
                  <a:cxn ang="0">
                    <a:pos x="38" y="40"/>
                  </a:cxn>
                  <a:cxn ang="0">
                    <a:pos x="55" y="5"/>
                  </a:cxn>
                  <a:cxn ang="0">
                    <a:pos x="17" y="11"/>
                  </a:cxn>
                  <a:cxn ang="0">
                    <a:pos x="36" y="26"/>
                  </a:cxn>
                  <a:cxn ang="0">
                    <a:pos x="33" y="21"/>
                  </a:cxn>
                  <a:cxn ang="0">
                    <a:pos x="30" y="20"/>
                  </a:cxn>
                  <a:cxn ang="0">
                    <a:pos x="31" y="26"/>
                  </a:cxn>
                  <a:cxn ang="0">
                    <a:pos x="30" y="35"/>
                  </a:cxn>
                  <a:cxn ang="0">
                    <a:pos x="21" y="35"/>
                  </a:cxn>
                  <a:cxn ang="0">
                    <a:pos x="18" y="38"/>
                  </a:cxn>
                  <a:cxn ang="0">
                    <a:pos x="15" y="36"/>
                  </a:cxn>
                  <a:cxn ang="0">
                    <a:pos x="18" y="33"/>
                  </a:cxn>
                  <a:cxn ang="0">
                    <a:pos x="14" y="28"/>
                  </a:cxn>
                  <a:cxn ang="0">
                    <a:pos x="18" y="25"/>
                  </a:cxn>
                  <a:cxn ang="0">
                    <a:pos x="22" y="31"/>
                  </a:cxn>
                  <a:cxn ang="0">
                    <a:pos x="26" y="32"/>
                  </a:cxn>
                  <a:cxn ang="0">
                    <a:pos x="25" y="26"/>
                  </a:cxn>
                  <a:cxn ang="0">
                    <a:pos x="25" y="17"/>
                  </a:cxn>
                  <a:cxn ang="0">
                    <a:pos x="34" y="17"/>
                  </a:cxn>
                  <a:cxn ang="0">
                    <a:pos x="37" y="14"/>
                  </a:cxn>
                  <a:cxn ang="0">
                    <a:pos x="39" y="17"/>
                  </a:cxn>
                  <a:cxn ang="0">
                    <a:pos x="37" y="19"/>
                  </a:cxn>
                  <a:cxn ang="0">
                    <a:pos x="40" y="24"/>
                  </a:cxn>
                  <a:cxn ang="0">
                    <a:pos x="36" y="26"/>
                  </a:cxn>
                </a:cxnLst>
                <a:rect l="0" t="0" r="r" b="b"/>
                <a:pathLst>
                  <a:path w="55" h="52">
                    <a:moveTo>
                      <a:pt x="17" y="11"/>
                    </a:moveTo>
                    <a:cubicBezTo>
                      <a:pt x="2" y="23"/>
                      <a:pt x="0" y="47"/>
                      <a:pt x="0" y="47"/>
                    </a:cubicBezTo>
                    <a:cubicBezTo>
                      <a:pt x="0" y="47"/>
                      <a:pt x="23" y="52"/>
                      <a:pt x="38" y="40"/>
                    </a:cubicBezTo>
                    <a:cubicBezTo>
                      <a:pt x="54" y="28"/>
                      <a:pt x="55" y="5"/>
                      <a:pt x="55" y="5"/>
                    </a:cubicBezTo>
                    <a:cubicBezTo>
                      <a:pt x="55" y="5"/>
                      <a:pt x="32" y="0"/>
                      <a:pt x="17" y="11"/>
                    </a:cubicBezTo>
                    <a:moveTo>
                      <a:pt x="36" y="26"/>
                    </a:moveTo>
                    <a:cubicBezTo>
                      <a:pt x="36" y="25"/>
                      <a:pt x="35" y="23"/>
                      <a:pt x="33" y="21"/>
                    </a:cubicBezTo>
                    <a:cubicBezTo>
                      <a:pt x="32" y="20"/>
                      <a:pt x="30" y="20"/>
                      <a:pt x="30" y="20"/>
                    </a:cubicBezTo>
                    <a:cubicBezTo>
                      <a:pt x="29" y="21"/>
                      <a:pt x="29" y="23"/>
                      <a:pt x="31" y="26"/>
                    </a:cubicBezTo>
                    <a:cubicBezTo>
                      <a:pt x="33" y="30"/>
                      <a:pt x="32" y="33"/>
                      <a:pt x="30" y="35"/>
                    </a:cubicBezTo>
                    <a:cubicBezTo>
                      <a:pt x="28" y="38"/>
                      <a:pt x="24" y="38"/>
                      <a:pt x="21" y="35"/>
                    </a:cubicBezTo>
                    <a:cubicBezTo>
                      <a:pt x="18" y="38"/>
                      <a:pt x="18" y="38"/>
                      <a:pt x="18" y="38"/>
                    </a:cubicBezTo>
                    <a:cubicBezTo>
                      <a:pt x="15" y="36"/>
                      <a:pt x="15" y="36"/>
                      <a:pt x="15" y="36"/>
                    </a:cubicBezTo>
                    <a:cubicBezTo>
                      <a:pt x="18" y="33"/>
                      <a:pt x="18" y="33"/>
                      <a:pt x="18" y="33"/>
                    </a:cubicBezTo>
                    <a:cubicBezTo>
                      <a:pt x="16" y="31"/>
                      <a:pt x="15" y="29"/>
                      <a:pt x="14" y="28"/>
                    </a:cubicBezTo>
                    <a:cubicBezTo>
                      <a:pt x="18" y="25"/>
                      <a:pt x="18" y="25"/>
                      <a:pt x="18" y="25"/>
                    </a:cubicBezTo>
                    <a:cubicBezTo>
                      <a:pt x="19" y="27"/>
                      <a:pt x="20" y="29"/>
                      <a:pt x="22" y="31"/>
                    </a:cubicBezTo>
                    <a:cubicBezTo>
                      <a:pt x="23" y="32"/>
                      <a:pt x="25" y="33"/>
                      <a:pt x="26" y="32"/>
                    </a:cubicBezTo>
                    <a:cubicBezTo>
                      <a:pt x="27" y="31"/>
                      <a:pt x="26" y="29"/>
                      <a:pt x="25" y="26"/>
                    </a:cubicBezTo>
                    <a:cubicBezTo>
                      <a:pt x="23" y="23"/>
                      <a:pt x="23" y="20"/>
                      <a:pt x="25" y="17"/>
                    </a:cubicBezTo>
                    <a:cubicBezTo>
                      <a:pt x="27" y="15"/>
                      <a:pt x="31" y="14"/>
                      <a:pt x="34" y="17"/>
                    </a:cubicBezTo>
                    <a:cubicBezTo>
                      <a:pt x="37" y="14"/>
                      <a:pt x="37" y="14"/>
                      <a:pt x="37" y="14"/>
                    </a:cubicBezTo>
                    <a:cubicBezTo>
                      <a:pt x="39" y="17"/>
                      <a:pt x="39" y="17"/>
                      <a:pt x="39" y="17"/>
                    </a:cubicBezTo>
                    <a:cubicBezTo>
                      <a:pt x="37" y="19"/>
                      <a:pt x="37" y="19"/>
                      <a:pt x="37" y="19"/>
                    </a:cubicBezTo>
                    <a:cubicBezTo>
                      <a:pt x="39" y="21"/>
                      <a:pt x="40" y="22"/>
                      <a:pt x="40" y="24"/>
                    </a:cubicBezTo>
                    <a:cubicBezTo>
                      <a:pt x="36" y="26"/>
                      <a:pt x="36" y="26"/>
                      <a:pt x="36" y="26"/>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8" name="íṩľíḍè-Freeform: Shape 87"/>
              <p:cNvSpPr/>
              <p:nvPr/>
            </p:nvSpPr>
            <p:spPr bwMode="auto">
              <a:xfrm>
                <a:off x="4132263" y="2324101"/>
                <a:ext cx="133350" cy="85725"/>
              </a:xfrm>
              <a:custGeom>
                <a:cxnLst>
                  <a:cxn ang="0">
                    <a:pos x="34" y="5"/>
                  </a:cxn>
                  <a:cxn ang="0">
                    <a:pos x="0" y="33"/>
                  </a:cxn>
                  <a:cxn ang="0">
                    <a:pos x="43" y="44"/>
                  </a:cxn>
                  <a:cxn ang="0">
                    <a:pos x="77" y="16"/>
                  </a:cxn>
                  <a:cxn ang="0">
                    <a:pos x="34" y="5"/>
                  </a:cxn>
                  <a:cxn ang="0">
                    <a:pos x="52" y="30"/>
                  </a:cxn>
                  <a:cxn ang="0">
                    <a:pos x="47" y="31"/>
                  </a:cxn>
                  <a:cxn ang="0">
                    <a:pos x="46" y="23"/>
                  </a:cxn>
                  <a:cxn ang="0">
                    <a:pos x="42" y="20"/>
                  </a:cxn>
                  <a:cxn ang="0">
                    <a:pos x="40" y="26"/>
                  </a:cxn>
                  <a:cxn ang="0">
                    <a:pos x="35" y="36"/>
                  </a:cxn>
                  <a:cxn ang="0">
                    <a:pos x="25" y="32"/>
                  </a:cxn>
                  <a:cxn ang="0">
                    <a:pos x="21" y="33"/>
                  </a:cxn>
                  <a:cxn ang="0">
                    <a:pos x="19" y="29"/>
                  </a:cxn>
                  <a:cxn ang="0">
                    <a:pos x="23" y="28"/>
                  </a:cxn>
                  <a:cxn ang="0">
                    <a:pos x="22" y="21"/>
                  </a:cxn>
                  <a:cxn ang="0">
                    <a:pos x="28" y="21"/>
                  </a:cxn>
                  <a:cxn ang="0">
                    <a:pos x="28" y="27"/>
                  </a:cxn>
                  <a:cxn ang="0">
                    <a:pos x="32" y="30"/>
                  </a:cxn>
                  <a:cxn ang="0">
                    <a:pos x="34" y="24"/>
                  </a:cxn>
                  <a:cxn ang="0">
                    <a:pos x="39" y="14"/>
                  </a:cxn>
                  <a:cxn ang="0">
                    <a:pos x="50" y="18"/>
                  </a:cxn>
                  <a:cxn ang="0">
                    <a:pos x="54" y="17"/>
                  </a:cxn>
                  <a:cxn ang="0">
                    <a:pos x="56" y="21"/>
                  </a:cxn>
                  <a:cxn ang="0">
                    <a:pos x="52" y="22"/>
                  </a:cxn>
                  <a:cxn ang="0">
                    <a:pos x="52" y="30"/>
                  </a:cxn>
                </a:cxnLst>
                <a:rect l="0" t="0" r="r" b="b"/>
                <a:pathLst>
                  <a:path w="77" h="49">
                    <a:moveTo>
                      <a:pt x="34" y="5"/>
                    </a:moveTo>
                    <a:cubicBezTo>
                      <a:pt x="13" y="10"/>
                      <a:pt x="0" y="33"/>
                      <a:pt x="0" y="33"/>
                    </a:cubicBezTo>
                    <a:cubicBezTo>
                      <a:pt x="0" y="33"/>
                      <a:pt x="22" y="49"/>
                      <a:pt x="43" y="44"/>
                    </a:cubicBezTo>
                    <a:cubicBezTo>
                      <a:pt x="64" y="39"/>
                      <a:pt x="77" y="16"/>
                      <a:pt x="77" y="16"/>
                    </a:cubicBezTo>
                    <a:cubicBezTo>
                      <a:pt x="77" y="16"/>
                      <a:pt x="55" y="0"/>
                      <a:pt x="34" y="5"/>
                    </a:cubicBezTo>
                    <a:moveTo>
                      <a:pt x="52" y="30"/>
                    </a:moveTo>
                    <a:cubicBezTo>
                      <a:pt x="47" y="31"/>
                      <a:pt x="47" y="31"/>
                      <a:pt x="47" y="31"/>
                    </a:cubicBezTo>
                    <a:cubicBezTo>
                      <a:pt x="47" y="29"/>
                      <a:pt x="47" y="26"/>
                      <a:pt x="46" y="23"/>
                    </a:cubicBezTo>
                    <a:cubicBezTo>
                      <a:pt x="45" y="21"/>
                      <a:pt x="44" y="19"/>
                      <a:pt x="42" y="20"/>
                    </a:cubicBezTo>
                    <a:cubicBezTo>
                      <a:pt x="41" y="21"/>
                      <a:pt x="40" y="22"/>
                      <a:pt x="40" y="26"/>
                    </a:cubicBezTo>
                    <a:cubicBezTo>
                      <a:pt x="40" y="31"/>
                      <a:pt x="39" y="35"/>
                      <a:pt x="35" y="36"/>
                    </a:cubicBezTo>
                    <a:cubicBezTo>
                      <a:pt x="31" y="38"/>
                      <a:pt x="28" y="36"/>
                      <a:pt x="25" y="32"/>
                    </a:cubicBezTo>
                    <a:cubicBezTo>
                      <a:pt x="21" y="33"/>
                      <a:pt x="21" y="33"/>
                      <a:pt x="21" y="33"/>
                    </a:cubicBezTo>
                    <a:cubicBezTo>
                      <a:pt x="19" y="29"/>
                      <a:pt x="19" y="29"/>
                      <a:pt x="19" y="29"/>
                    </a:cubicBezTo>
                    <a:cubicBezTo>
                      <a:pt x="23" y="28"/>
                      <a:pt x="23" y="28"/>
                      <a:pt x="23" y="28"/>
                    </a:cubicBezTo>
                    <a:cubicBezTo>
                      <a:pt x="22" y="25"/>
                      <a:pt x="22" y="23"/>
                      <a:pt x="22" y="21"/>
                    </a:cubicBezTo>
                    <a:cubicBezTo>
                      <a:pt x="28" y="21"/>
                      <a:pt x="28" y="21"/>
                      <a:pt x="28" y="21"/>
                    </a:cubicBezTo>
                    <a:cubicBezTo>
                      <a:pt x="28" y="22"/>
                      <a:pt x="27" y="24"/>
                      <a:pt x="28" y="27"/>
                    </a:cubicBezTo>
                    <a:cubicBezTo>
                      <a:pt x="29" y="30"/>
                      <a:pt x="31" y="30"/>
                      <a:pt x="32" y="30"/>
                    </a:cubicBezTo>
                    <a:cubicBezTo>
                      <a:pt x="33" y="29"/>
                      <a:pt x="34" y="28"/>
                      <a:pt x="34" y="24"/>
                    </a:cubicBezTo>
                    <a:cubicBezTo>
                      <a:pt x="34" y="18"/>
                      <a:pt x="35" y="15"/>
                      <a:pt x="39" y="14"/>
                    </a:cubicBezTo>
                    <a:cubicBezTo>
                      <a:pt x="43" y="12"/>
                      <a:pt x="47" y="14"/>
                      <a:pt x="50" y="18"/>
                    </a:cubicBezTo>
                    <a:cubicBezTo>
                      <a:pt x="54" y="17"/>
                      <a:pt x="54" y="17"/>
                      <a:pt x="54" y="17"/>
                    </a:cubicBezTo>
                    <a:cubicBezTo>
                      <a:pt x="56" y="21"/>
                      <a:pt x="56" y="21"/>
                      <a:pt x="56" y="21"/>
                    </a:cubicBezTo>
                    <a:cubicBezTo>
                      <a:pt x="52" y="22"/>
                      <a:pt x="52" y="22"/>
                      <a:pt x="52" y="22"/>
                    </a:cubicBezTo>
                    <a:cubicBezTo>
                      <a:pt x="53" y="25"/>
                      <a:pt x="53" y="28"/>
                      <a:pt x="52" y="30"/>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0" name="Group 11"/>
            <p:cNvGrpSpPr/>
            <p:nvPr/>
          </p:nvGrpSpPr>
          <p:grpSpPr>
            <a:xfrm>
              <a:off x="6594727" y="2729636"/>
              <a:ext cx="518587" cy="425452"/>
              <a:chOff x="5102226" y="1265238"/>
              <a:chExt cx="388938" cy="319088"/>
            </a:xfrm>
            <a:solidFill>
              <a:schemeClr val="bg1"/>
            </a:solidFill>
          </p:grpSpPr>
          <p:sp>
            <p:nvSpPr>
              <p:cNvPr id="33" name="íṩľíḍè-Freeform: Shape 13"/>
              <p:cNvSpPr/>
              <p:nvPr/>
            </p:nvSpPr>
            <p:spPr bwMode="auto">
              <a:xfrm>
                <a:off x="5238751" y="1381126"/>
                <a:ext cx="34925" cy="109538"/>
              </a:xfrm>
              <a:custGeom>
                <a:cxnLst>
                  <a:cxn ang="0">
                    <a:pos x="6" y="63"/>
                  </a:cxn>
                  <a:cxn ang="0">
                    <a:pos x="4" y="62"/>
                  </a:cxn>
                  <a:cxn ang="0">
                    <a:pos x="1" y="55"/>
                  </a:cxn>
                  <a:cxn ang="0">
                    <a:pos x="10" y="32"/>
                  </a:cxn>
                  <a:cxn ang="0">
                    <a:pos x="8" y="6"/>
                  </a:cxn>
                  <a:cxn ang="0">
                    <a:pos x="13" y="0"/>
                  </a:cxn>
                  <a:cxn ang="0">
                    <a:pos x="19" y="5"/>
                  </a:cxn>
                  <a:cxn ang="0">
                    <a:pos x="21" y="32"/>
                  </a:cxn>
                  <a:cxn ang="0">
                    <a:pos x="21" y="34"/>
                  </a:cxn>
                  <a:cxn ang="0">
                    <a:pos x="12" y="59"/>
                  </a:cxn>
                  <a:cxn ang="0">
                    <a:pos x="6" y="63"/>
                  </a:cxn>
                </a:cxnLst>
                <a:rect l="0" t="0" r="r" b="b"/>
                <a:pathLst>
                  <a:path w="21" h="62">
                    <a:moveTo>
                      <a:pt x="6" y="63"/>
                    </a:moveTo>
                    <a:cubicBezTo>
                      <a:pt x="6" y="63"/>
                      <a:pt x="5" y="63"/>
                      <a:pt x="4" y="62"/>
                    </a:cubicBezTo>
                    <a:cubicBezTo>
                      <a:pt x="1" y="61"/>
                      <a:pt x="0" y="58"/>
                      <a:pt x="1" y="55"/>
                    </a:cubicBezTo>
                    <a:cubicBezTo>
                      <a:pt x="10" y="32"/>
                      <a:pt x="10" y="32"/>
                      <a:pt x="10" y="32"/>
                    </a:cubicBezTo>
                    <a:cubicBezTo>
                      <a:pt x="8" y="6"/>
                      <a:pt x="8" y="6"/>
                      <a:pt x="8" y="6"/>
                    </a:cubicBezTo>
                    <a:cubicBezTo>
                      <a:pt x="7" y="3"/>
                      <a:pt x="10" y="0"/>
                      <a:pt x="13" y="0"/>
                    </a:cubicBezTo>
                    <a:cubicBezTo>
                      <a:pt x="16" y="0"/>
                      <a:pt x="19" y="2"/>
                      <a:pt x="19" y="5"/>
                    </a:cubicBezTo>
                    <a:cubicBezTo>
                      <a:pt x="21" y="32"/>
                      <a:pt x="21" y="32"/>
                      <a:pt x="21" y="32"/>
                    </a:cubicBezTo>
                    <a:cubicBezTo>
                      <a:pt x="21" y="33"/>
                      <a:pt x="21" y="34"/>
                      <a:pt x="21" y="34"/>
                    </a:cubicBezTo>
                    <a:cubicBezTo>
                      <a:pt x="12" y="59"/>
                      <a:pt x="12" y="59"/>
                      <a:pt x="12" y="59"/>
                    </a:cubicBezTo>
                    <a:cubicBezTo>
                      <a:pt x="11" y="61"/>
                      <a:pt x="9" y="63"/>
                      <a:pt x="6" y="63"/>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4" name="íṩľíḍè-Freeform: Shape 14"/>
              <p:cNvSpPr/>
              <p:nvPr/>
            </p:nvSpPr>
            <p:spPr bwMode="auto">
              <a:xfrm>
                <a:off x="5202238" y="1319213"/>
                <a:ext cx="157163" cy="69850"/>
              </a:xfrm>
              <a:custGeom>
                <a:cxnLst>
                  <a:cxn ang="0">
                    <a:pos x="85" y="15"/>
                  </a:cxn>
                  <a:cxn ang="0">
                    <a:pos x="69" y="15"/>
                  </a:cxn>
                  <a:cxn ang="0">
                    <a:pos x="58" y="2"/>
                  </a:cxn>
                  <a:cxn ang="0">
                    <a:pos x="57" y="1"/>
                  </a:cxn>
                  <a:cxn ang="0">
                    <a:pos x="46" y="25"/>
                  </a:cxn>
                  <a:cxn ang="0">
                    <a:pos x="46" y="0"/>
                  </a:cxn>
                  <a:cxn ang="0">
                    <a:pos x="39" y="0"/>
                  </a:cxn>
                  <a:cxn ang="0">
                    <a:pos x="37" y="0"/>
                  </a:cxn>
                  <a:cxn ang="0">
                    <a:pos x="18" y="0"/>
                  </a:cxn>
                  <a:cxn ang="0">
                    <a:pos x="14" y="2"/>
                  </a:cxn>
                  <a:cxn ang="0">
                    <a:pos x="2" y="16"/>
                  </a:cxn>
                  <a:cxn ang="0">
                    <a:pos x="3" y="24"/>
                  </a:cxn>
                  <a:cxn ang="0">
                    <a:pos x="6" y="25"/>
                  </a:cxn>
                  <a:cxn ang="0">
                    <a:pos x="11" y="23"/>
                  </a:cxn>
                  <a:cxn ang="0">
                    <a:pos x="21" y="11"/>
                  </a:cxn>
                  <a:cxn ang="0">
                    <a:pos x="33" y="11"/>
                  </a:cxn>
                  <a:cxn ang="0">
                    <a:pos x="24" y="40"/>
                  </a:cxn>
                  <a:cxn ang="0">
                    <a:pos x="51" y="40"/>
                  </a:cxn>
                  <a:cxn ang="0">
                    <a:pos x="58" y="20"/>
                  </a:cxn>
                  <a:cxn ang="0">
                    <a:pos x="62" y="25"/>
                  </a:cxn>
                  <a:cxn ang="0">
                    <a:pos x="67" y="27"/>
                  </a:cxn>
                  <a:cxn ang="0">
                    <a:pos x="67" y="27"/>
                  </a:cxn>
                  <a:cxn ang="0">
                    <a:pos x="85" y="27"/>
                  </a:cxn>
                  <a:cxn ang="0">
                    <a:pos x="91" y="21"/>
                  </a:cxn>
                  <a:cxn ang="0">
                    <a:pos x="85" y="15"/>
                  </a:cxn>
                </a:cxnLst>
                <a:rect l="0" t="0" r="r" b="b"/>
                <a:pathLst>
                  <a:path w="91" h="40">
                    <a:moveTo>
                      <a:pt x="85" y="15"/>
                    </a:moveTo>
                    <a:cubicBezTo>
                      <a:pt x="69" y="15"/>
                      <a:pt x="69" y="15"/>
                      <a:pt x="69" y="15"/>
                    </a:cubicBezTo>
                    <a:cubicBezTo>
                      <a:pt x="58" y="2"/>
                      <a:pt x="58" y="2"/>
                      <a:pt x="58" y="2"/>
                    </a:cubicBezTo>
                    <a:cubicBezTo>
                      <a:pt x="57" y="1"/>
                      <a:pt x="57" y="1"/>
                      <a:pt x="57" y="1"/>
                    </a:cubicBezTo>
                    <a:cubicBezTo>
                      <a:pt x="46" y="25"/>
                      <a:pt x="46" y="25"/>
                      <a:pt x="46" y="25"/>
                    </a:cubicBezTo>
                    <a:cubicBezTo>
                      <a:pt x="46" y="0"/>
                      <a:pt x="46" y="0"/>
                      <a:pt x="46" y="0"/>
                    </a:cubicBezTo>
                    <a:cubicBezTo>
                      <a:pt x="39" y="0"/>
                      <a:pt x="39" y="0"/>
                      <a:pt x="39" y="0"/>
                    </a:cubicBezTo>
                    <a:cubicBezTo>
                      <a:pt x="37" y="0"/>
                      <a:pt x="37" y="0"/>
                      <a:pt x="37" y="0"/>
                    </a:cubicBezTo>
                    <a:cubicBezTo>
                      <a:pt x="18" y="0"/>
                      <a:pt x="18" y="0"/>
                      <a:pt x="18" y="0"/>
                    </a:cubicBezTo>
                    <a:cubicBezTo>
                      <a:pt x="16" y="0"/>
                      <a:pt x="15" y="0"/>
                      <a:pt x="14" y="2"/>
                    </a:cubicBezTo>
                    <a:cubicBezTo>
                      <a:pt x="2" y="16"/>
                      <a:pt x="2" y="16"/>
                      <a:pt x="2" y="16"/>
                    </a:cubicBezTo>
                    <a:cubicBezTo>
                      <a:pt x="0" y="18"/>
                      <a:pt x="0" y="22"/>
                      <a:pt x="3" y="24"/>
                    </a:cubicBezTo>
                    <a:cubicBezTo>
                      <a:pt x="4" y="25"/>
                      <a:pt x="5" y="25"/>
                      <a:pt x="6" y="25"/>
                    </a:cubicBezTo>
                    <a:cubicBezTo>
                      <a:pt x="8" y="25"/>
                      <a:pt x="10" y="25"/>
                      <a:pt x="11" y="23"/>
                    </a:cubicBezTo>
                    <a:cubicBezTo>
                      <a:pt x="21" y="11"/>
                      <a:pt x="21" y="11"/>
                      <a:pt x="21" y="11"/>
                    </a:cubicBezTo>
                    <a:cubicBezTo>
                      <a:pt x="33" y="11"/>
                      <a:pt x="33" y="11"/>
                      <a:pt x="33" y="11"/>
                    </a:cubicBezTo>
                    <a:cubicBezTo>
                      <a:pt x="24" y="40"/>
                      <a:pt x="24" y="40"/>
                      <a:pt x="24" y="40"/>
                    </a:cubicBezTo>
                    <a:cubicBezTo>
                      <a:pt x="51" y="40"/>
                      <a:pt x="51" y="40"/>
                      <a:pt x="51" y="40"/>
                    </a:cubicBezTo>
                    <a:cubicBezTo>
                      <a:pt x="58" y="20"/>
                      <a:pt x="58" y="20"/>
                      <a:pt x="58" y="20"/>
                    </a:cubicBezTo>
                    <a:cubicBezTo>
                      <a:pt x="62" y="25"/>
                      <a:pt x="62" y="25"/>
                      <a:pt x="62" y="25"/>
                    </a:cubicBezTo>
                    <a:cubicBezTo>
                      <a:pt x="63" y="26"/>
                      <a:pt x="65" y="27"/>
                      <a:pt x="67" y="27"/>
                    </a:cubicBezTo>
                    <a:cubicBezTo>
                      <a:pt x="67" y="27"/>
                      <a:pt x="67" y="27"/>
                      <a:pt x="67" y="27"/>
                    </a:cubicBezTo>
                    <a:cubicBezTo>
                      <a:pt x="85" y="27"/>
                      <a:pt x="85" y="27"/>
                      <a:pt x="85" y="27"/>
                    </a:cubicBezTo>
                    <a:cubicBezTo>
                      <a:pt x="88" y="27"/>
                      <a:pt x="91" y="24"/>
                      <a:pt x="91" y="21"/>
                    </a:cubicBezTo>
                    <a:cubicBezTo>
                      <a:pt x="91" y="18"/>
                      <a:pt x="88" y="15"/>
                      <a:pt x="85" y="15"/>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5" name="íṩľíḍè-Freeform: Shape 15"/>
              <p:cNvSpPr/>
              <p:nvPr/>
            </p:nvSpPr>
            <p:spPr bwMode="auto">
              <a:xfrm>
                <a:off x="5273676" y="1327151"/>
                <a:ext cx="14288" cy="41275"/>
              </a:xfrm>
              <a:custGeom>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close/>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6" name="íṩľíḍè-Freeform: Shape 16"/>
              <p:cNvSpPr/>
              <p:nvPr/>
            </p:nvSpPr>
            <p:spPr bwMode="auto">
              <a:xfrm>
                <a:off x="5273676" y="1327151"/>
                <a:ext cx="14288" cy="41275"/>
              </a:xfrm>
              <a:custGeom>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7" name="íṩľíḍè-Freeform: Shape 17"/>
              <p:cNvSpPr/>
              <p:nvPr/>
            </p:nvSpPr>
            <p:spPr bwMode="auto">
              <a:xfrm>
                <a:off x="5283201" y="1323976"/>
                <a:ext cx="12700" cy="7938"/>
              </a:xfrm>
              <a:custGeom>
                <a:cxnLst>
                  <a:cxn ang="0">
                    <a:pos x="6" y="1"/>
                  </a:cxn>
                  <a:cxn ang="0">
                    <a:pos x="6" y="2"/>
                  </a:cxn>
                  <a:cxn ang="0">
                    <a:pos x="3" y="4"/>
                  </a:cxn>
                  <a:cxn ang="0">
                    <a:pos x="2" y="4"/>
                  </a:cxn>
                  <a:cxn ang="0">
                    <a:pos x="1" y="1"/>
                  </a:cxn>
                  <a:cxn ang="0">
                    <a:pos x="1" y="0"/>
                  </a:cxn>
                  <a:cxn ang="0">
                    <a:pos x="6" y="1"/>
                  </a:cxn>
                </a:cxnLst>
                <a:rect l="0" t="0" r="r" b="b"/>
                <a:pathLst>
                  <a:path w="7" h="5">
                    <a:moveTo>
                      <a:pt x="6" y="1"/>
                    </a:moveTo>
                    <a:cubicBezTo>
                      <a:pt x="7" y="1"/>
                      <a:pt x="7" y="1"/>
                      <a:pt x="6" y="2"/>
                    </a:cubicBezTo>
                    <a:cubicBezTo>
                      <a:pt x="3" y="4"/>
                      <a:pt x="3" y="4"/>
                      <a:pt x="3" y="4"/>
                    </a:cubicBezTo>
                    <a:cubicBezTo>
                      <a:pt x="3" y="5"/>
                      <a:pt x="2" y="5"/>
                      <a:pt x="2" y="4"/>
                    </a:cubicBezTo>
                    <a:cubicBezTo>
                      <a:pt x="1" y="1"/>
                      <a:pt x="1" y="1"/>
                      <a:pt x="1" y="1"/>
                    </a:cubicBezTo>
                    <a:cubicBezTo>
                      <a:pt x="0" y="0"/>
                      <a:pt x="1" y="0"/>
                      <a:pt x="1" y="0"/>
                    </a:cubicBezTo>
                    <a:cubicBezTo>
                      <a:pt x="6" y="1"/>
                      <a:pt x="6" y="1"/>
                      <a:pt x="6" y="1"/>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8" name="íṩľíḍè-Freeform: Shape 18"/>
              <p:cNvSpPr/>
              <p:nvPr/>
            </p:nvSpPr>
            <p:spPr bwMode="auto">
              <a:xfrm>
                <a:off x="5273676" y="1271588"/>
                <a:ext cx="39688" cy="47625"/>
              </a:xfrm>
              <a:custGeom>
                <a:cxnLst>
                  <a:cxn ang="0">
                    <a:pos x="21" y="15"/>
                  </a:cxn>
                  <a:cxn ang="0">
                    <a:pos x="10" y="27"/>
                  </a:cxn>
                  <a:cxn ang="0">
                    <a:pos x="1" y="13"/>
                  </a:cxn>
                  <a:cxn ang="0">
                    <a:pos x="12" y="1"/>
                  </a:cxn>
                  <a:cxn ang="0">
                    <a:pos x="21" y="15"/>
                  </a:cxn>
                </a:cxnLst>
                <a:rect l="0" t="0" r="r" b="b"/>
                <a:pathLst>
                  <a:path w="22" h="28">
                    <a:moveTo>
                      <a:pt x="21" y="15"/>
                    </a:moveTo>
                    <a:cubicBezTo>
                      <a:pt x="20" y="22"/>
                      <a:pt x="13" y="28"/>
                      <a:pt x="10" y="27"/>
                    </a:cubicBezTo>
                    <a:cubicBezTo>
                      <a:pt x="6" y="27"/>
                      <a:pt x="0" y="20"/>
                      <a:pt x="1" y="13"/>
                    </a:cubicBezTo>
                    <a:cubicBezTo>
                      <a:pt x="2" y="6"/>
                      <a:pt x="4" y="0"/>
                      <a:pt x="12" y="1"/>
                    </a:cubicBezTo>
                    <a:cubicBezTo>
                      <a:pt x="21" y="2"/>
                      <a:pt x="22" y="8"/>
                      <a:pt x="21" y="15"/>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9" name="íṩľíḍè-Freeform: Shape 19"/>
              <p:cNvSpPr/>
              <p:nvPr/>
            </p:nvSpPr>
            <p:spPr bwMode="auto">
              <a:xfrm>
                <a:off x="5176838" y="1306513"/>
                <a:ext cx="280988" cy="231775"/>
              </a:xfrm>
              <a:custGeom>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close/>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0" name="íṩľíḍè-Freeform: Shape 20"/>
              <p:cNvSpPr/>
              <p:nvPr/>
            </p:nvSpPr>
            <p:spPr bwMode="auto">
              <a:xfrm>
                <a:off x="5176838" y="1306513"/>
                <a:ext cx="280988" cy="231775"/>
              </a:xfrm>
              <a:custGeom>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1" name="íṩľíḍè-Freeform: Shape 21"/>
              <p:cNvSpPr/>
              <p:nvPr/>
            </p:nvSpPr>
            <p:spPr bwMode="auto">
              <a:xfrm>
                <a:off x="5102226" y="1265238"/>
                <a:ext cx="388938" cy="319088"/>
              </a:xfrm>
              <a:custGeom>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close/>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2" name="íṩľíḍè-Freeform: Shape 22"/>
              <p:cNvSpPr/>
              <p:nvPr/>
            </p:nvSpPr>
            <p:spPr bwMode="auto">
              <a:xfrm>
                <a:off x="5102226" y="1265238"/>
                <a:ext cx="388938" cy="319088"/>
              </a:xfrm>
              <a:custGeom>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3" name="íṩľíḍè-Freeform: Shape 23"/>
              <p:cNvSpPr/>
              <p:nvPr/>
            </p:nvSpPr>
            <p:spPr bwMode="auto">
              <a:xfrm>
                <a:off x="5159376" y="1360488"/>
                <a:ext cx="71438" cy="57150"/>
              </a:xfrm>
              <a:custGeom>
                <a:cxnLst>
                  <a:cxn ang="0">
                    <a:pos x="35" y="30"/>
                  </a:cxn>
                  <a:cxn ang="0">
                    <a:pos x="29" y="32"/>
                  </a:cxn>
                  <a:cxn ang="0">
                    <a:pos x="3" y="22"/>
                  </a:cxn>
                  <a:cxn ang="0">
                    <a:pos x="0" y="17"/>
                  </a:cxn>
                  <a:cxn ang="0">
                    <a:pos x="6" y="3"/>
                  </a:cxn>
                  <a:cxn ang="0">
                    <a:pos x="11" y="0"/>
                  </a:cxn>
                  <a:cxn ang="0">
                    <a:pos x="38" y="11"/>
                  </a:cxn>
                  <a:cxn ang="0">
                    <a:pos x="40" y="16"/>
                  </a:cxn>
                  <a:cxn ang="0">
                    <a:pos x="35" y="30"/>
                  </a:cxn>
                </a:cxnLst>
                <a:rect l="0" t="0" r="r" b="b"/>
                <a:pathLst>
                  <a:path w="41" h="33">
                    <a:moveTo>
                      <a:pt x="35" y="30"/>
                    </a:moveTo>
                    <a:cubicBezTo>
                      <a:pt x="34" y="32"/>
                      <a:pt x="31" y="33"/>
                      <a:pt x="29" y="32"/>
                    </a:cubicBezTo>
                    <a:cubicBezTo>
                      <a:pt x="3" y="22"/>
                      <a:pt x="3" y="22"/>
                      <a:pt x="3" y="22"/>
                    </a:cubicBezTo>
                    <a:cubicBezTo>
                      <a:pt x="1" y="21"/>
                      <a:pt x="0" y="19"/>
                      <a:pt x="0" y="17"/>
                    </a:cubicBezTo>
                    <a:cubicBezTo>
                      <a:pt x="6" y="3"/>
                      <a:pt x="6" y="3"/>
                      <a:pt x="6" y="3"/>
                    </a:cubicBezTo>
                    <a:cubicBezTo>
                      <a:pt x="7" y="1"/>
                      <a:pt x="9" y="0"/>
                      <a:pt x="11" y="0"/>
                    </a:cubicBezTo>
                    <a:cubicBezTo>
                      <a:pt x="38" y="11"/>
                      <a:pt x="38" y="11"/>
                      <a:pt x="38" y="11"/>
                    </a:cubicBezTo>
                    <a:cubicBezTo>
                      <a:pt x="40" y="12"/>
                      <a:pt x="41" y="14"/>
                      <a:pt x="40" y="16"/>
                    </a:cubicBezTo>
                    <a:cubicBezTo>
                      <a:pt x="35" y="30"/>
                      <a:pt x="35" y="30"/>
                      <a:pt x="35" y="30"/>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4" name="íṩľíḍè-Rectangle 24"/>
              <p:cNvSpPr/>
              <p:nvPr/>
            </p:nvSpPr>
            <p:spPr bwMode="auto">
              <a:xfrm>
                <a:off x="5110163" y="1290638"/>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5" name="íṩľíḍè-Rectangle 25"/>
              <p:cNvSpPr/>
              <p:nvPr/>
            </p:nvSpPr>
            <p:spPr bwMode="auto">
              <a:xfrm>
                <a:off x="5110163" y="1290638"/>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6" name="íṩľíḍè-Rectangle 26"/>
              <p:cNvSpPr/>
              <p:nvPr/>
            </p:nvSpPr>
            <p:spPr bwMode="auto">
              <a:xfrm>
                <a:off x="5110163" y="1347788"/>
                <a:ext cx="22225" cy="14288"/>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7" name="íṩľíḍè-Rectangle 27"/>
              <p:cNvSpPr/>
              <p:nvPr/>
            </p:nvSpPr>
            <p:spPr bwMode="auto">
              <a:xfrm>
                <a:off x="5110163" y="1347788"/>
                <a:ext cx="22225" cy="14288"/>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8" name="íṩľíḍè-Rectangle 28"/>
              <p:cNvSpPr/>
              <p:nvPr/>
            </p:nvSpPr>
            <p:spPr bwMode="auto">
              <a:xfrm>
                <a:off x="5110163" y="1406526"/>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9" name="íṩľíḍè-Rectangle 29"/>
              <p:cNvSpPr/>
              <p:nvPr/>
            </p:nvSpPr>
            <p:spPr bwMode="auto">
              <a:xfrm>
                <a:off x="5110163" y="1406526"/>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0" name="íṩľíḍè-Rectangle 30"/>
              <p:cNvSpPr/>
              <p:nvPr/>
            </p:nvSpPr>
            <p:spPr bwMode="auto">
              <a:xfrm>
                <a:off x="5110163" y="1465263"/>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1" name="íṩľíḍè-Rectangle 31"/>
              <p:cNvSpPr/>
              <p:nvPr/>
            </p:nvSpPr>
            <p:spPr bwMode="auto">
              <a:xfrm>
                <a:off x="5110163" y="1465263"/>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2" name="íṩľíḍè-Rectangle 32"/>
              <p:cNvSpPr/>
              <p:nvPr/>
            </p:nvSpPr>
            <p:spPr bwMode="auto">
              <a:xfrm>
                <a:off x="5110163" y="1524001"/>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3" name="íṩľíḍè-Rectangle 33"/>
              <p:cNvSpPr/>
              <p:nvPr/>
            </p:nvSpPr>
            <p:spPr bwMode="auto">
              <a:xfrm>
                <a:off x="5110163" y="1524001"/>
                <a:ext cx="22225" cy="12700"/>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4" name="íṩľíḍè-Rectangle 34"/>
              <p:cNvSpPr/>
              <p:nvPr/>
            </p:nvSpPr>
            <p:spPr bwMode="auto">
              <a:xfrm>
                <a:off x="5395913"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5" name="íṩľíḍè-Rectangle 35"/>
              <p:cNvSpPr/>
              <p:nvPr/>
            </p:nvSpPr>
            <p:spPr bwMode="auto">
              <a:xfrm>
                <a:off x="5395913"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6" name="íṩľíḍè-Rectangle 36"/>
              <p:cNvSpPr/>
              <p:nvPr/>
            </p:nvSpPr>
            <p:spPr bwMode="auto">
              <a:xfrm>
                <a:off x="5454651"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7" name="íṩľíḍè-Rectangle 37"/>
              <p:cNvSpPr/>
              <p:nvPr/>
            </p:nvSpPr>
            <p:spPr bwMode="auto">
              <a:xfrm>
                <a:off x="5454651"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8" name="íṩľíḍè-Rectangle 38"/>
              <p:cNvSpPr/>
              <p:nvPr/>
            </p:nvSpPr>
            <p:spPr bwMode="auto">
              <a:xfrm>
                <a:off x="5337176"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9" name="íṩľíḍè-Rectangle 39"/>
              <p:cNvSpPr/>
              <p:nvPr/>
            </p:nvSpPr>
            <p:spPr bwMode="auto">
              <a:xfrm>
                <a:off x="5337176"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0" name="íṩľíḍè-Rectangle 40"/>
              <p:cNvSpPr/>
              <p:nvPr/>
            </p:nvSpPr>
            <p:spPr bwMode="auto">
              <a:xfrm>
                <a:off x="5278438"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1" name="íṩľíḍè-Rectangle 41"/>
              <p:cNvSpPr/>
              <p:nvPr/>
            </p:nvSpPr>
            <p:spPr bwMode="auto">
              <a:xfrm>
                <a:off x="5278438"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2" name="íṩľíḍè-Rectangle 42"/>
              <p:cNvSpPr/>
              <p:nvPr/>
            </p:nvSpPr>
            <p:spPr bwMode="auto">
              <a:xfrm>
                <a:off x="5219701"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3" name="íṩľíḍè-Rectangle 43"/>
              <p:cNvSpPr/>
              <p:nvPr/>
            </p:nvSpPr>
            <p:spPr bwMode="auto">
              <a:xfrm>
                <a:off x="5219701"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4" name="íṩľíḍè-Rectangle 44"/>
              <p:cNvSpPr/>
              <p:nvPr/>
            </p:nvSpPr>
            <p:spPr bwMode="auto">
              <a:xfrm>
                <a:off x="5160963"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5" name="íṩľíḍè-Rectangle 45"/>
              <p:cNvSpPr/>
              <p:nvPr/>
            </p:nvSpPr>
            <p:spPr bwMode="auto">
              <a:xfrm>
                <a:off x="5160963" y="1554163"/>
                <a:ext cx="12700" cy="22225"/>
              </a:xfrm>
              <a:prstGeom prst="rect">
                <a:avLst/>
              </a:prstGeom>
              <a:grpFill/>
              <a:ln w="9525">
                <a:noFill/>
                <a:miter lim="800000"/>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6" name="íṩľíḍè-Freeform: Shape 46"/>
              <p:cNvSpPr/>
              <p:nvPr/>
            </p:nvSpPr>
            <p:spPr bwMode="auto">
              <a:xfrm>
                <a:off x="5410201" y="1271588"/>
                <a:ext cx="68263" cy="63500"/>
              </a:xfrm>
              <a:custGeom>
                <a:cxnLst>
                  <a:cxn ang="0">
                    <a:pos x="0" y="23"/>
                  </a:cxn>
                  <a:cxn ang="0">
                    <a:pos x="35" y="0"/>
                  </a:cxn>
                  <a:cxn ang="0">
                    <a:pos x="43" y="40"/>
                  </a:cxn>
                  <a:cxn ang="0">
                    <a:pos x="0" y="23"/>
                  </a:cxn>
                </a:cxnLst>
                <a:rect l="0" t="0" r="r" b="b"/>
                <a:pathLst>
                  <a:path w="43" h="40">
                    <a:moveTo>
                      <a:pt x="0" y="23"/>
                    </a:moveTo>
                    <a:lnTo>
                      <a:pt x="35" y="0"/>
                    </a:lnTo>
                    <a:lnTo>
                      <a:pt x="43" y="40"/>
                    </a:lnTo>
                    <a:lnTo>
                      <a:pt x="0" y="23"/>
                    </a:lnTo>
                    <a:close/>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7" name="íṩľíḍè-Freeform: Shape 47"/>
              <p:cNvSpPr/>
              <p:nvPr/>
            </p:nvSpPr>
            <p:spPr bwMode="auto">
              <a:xfrm>
                <a:off x="5410201" y="1271588"/>
                <a:ext cx="68263" cy="63500"/>
              </a:xfrm>
              <a:custGeom>
                <a:cxnLst>
                  <a:cxn ang="0">
                    <a:pos x="0" y="23"/>
                  </a:cxn>
                  <a:cxn ang="0">
                    <a:pos x="35" y="0"/>
                  </a:cxn>
                  <a:cxn ang="0">
                    <a:pos x="43" y="40"/>
                  </a:cxn>
                  <a:cxn ang="0">
                    <a:pos x="0" y="23"/>
                  </a:cxn>
                </a:cxnLst>
                <a:rect l="0" t="0" r="r" b="b"/>
                <a:pathLst>
                  <a:path w="43" h="40">
                    <a:moveTo>
                      <a:pt x="0" y="23"/>
                    </a:moveTo>
                    <a:lnTo>
                      <a:pt x="35" y="0"/>
                    </a:lnTo>
                    <a:lnTo>
                      <a:pt x="43" y="40"/>
                    </a:lnTo>
                    <a:lnTo>
                      <a:pt x="0" y="23"/>
                    </a:ln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1" name="íṩľíḍè-Freeform: Shape 12"/>
            <p:cNvSpPr/>
            <p:nvPr/>
          </p:nvSpPr>
          <p:spPr bwMode="auto">
            <a:xfrm>
              <a:off x="5375487" y="4124515"/>
              <a:ext cx="463551" cy="433917"/>
            </a:xfrm>
            <a:custGeom>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2" name="Group 89"/>
            <p:cNvGrpSpPr/>
            <p:nvPr/>
          </p:nvGrpSpPr>
          <p:grpSpPr>
            <a:xfrm>
              <a:off x="7506970" y="2120031"/>
              <a:ext cx="1233377" cy="304800"/>
              <a:chOff x="5257800" y="1733550"/>
              <a:chExt cx="925033" cy="228600"/>
            </a:xfrm>
          </p:grpSpPr>
          <p:cxnSp>
            <p:nvCxnSpPr>
              <p:cNvPr id="31" name="íṩľíḍè-Straight Connector 90"/>
              <p:cNvCxnSpPr/>
              <p:nvPr/>
            </p:nvCxnSpPr>
            <p:spPr>
              <a:xfrm flipV="1">
                <a:off x="5257800" y="1733550"/>
                <a:ext cx="304800" cy="228600"/>
              </a:xfrm>
              <a:prstGeom prst="line">
                <a:avLst/>
              </a:prstGeom>
              <a:ln>
                <a:solidFill>
                  <a:schemeClr val="accent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íṩľíḍè-Straight Connector 91"/>
              <p:cNvCxnSpPr/>
              <p:nvPr/>
            </p:nvCxnSpPr>
            <p:spPr>
              <a:xfrm>
                <a:off x="5573233" y="1733550"/>
                <a:ext cx="609600" cy="1588"/>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3" name="Group 92"/>
            <p:cNvGrpSpPr/>
            <p:nvPr/>
          </p:nvGrpSpPr>
          <p:grpSpPr>
            <a:xfrm>
              <a:off x="7506969" y="4886123"/>
              <a:ext cx="1219200" cy="306917"/>
              <a:chOff x="5181600" y="3638550"/>
              <a:chExt cx="914400" cy="230188"/>
            </a:xfrm>
          </p:grpSpPr>
          <p:cxnSp>
            <p:nvCxnSpPr>
              <p:cNvPr id="29" name="íṩľíḍè-Straight Connector 93"/>
              <p:cNvCxnSpPr/>
              <p:nvPr/>
            </p:nvCxnSpPr>
            <p:spPr>
              <a:xfrm rot="16200000" flipH="1">
                <a:off x="5181600" y="3638550"/>
                <a:ext cx="228600" cy="22860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30" name="íṩľíḍè-Straight Connector 94"/>
              <p:cNvCxnSpPr/>
              <p:nvPr/>
            </p:nvCxnSpPr>
            <p:spPr>
              <a:xfrm>
                <a:off x="5410200" y="3867150"/>
                <a:ext cx="685800" cy="1588"/>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4" name="Group 109"/>
            <p:cNvGrpSpPr/>
            <p:nvPr/>
          </p:nvGrpSpPr>
          <p:grpSpPr>
            <a:xfrm>
              <a:off x="3504025" y="2192425"/>
              <a:ext cx="1355861" cy="309955"/>
              <a:chOff x="3408325" y="2192425"/>
              <a:chExt cx="1355861" cy="309955"/>
            </a:xfrm>
          </p:grpSpPr>
          <p:cxnSp>
            <p:nvCxnSpPr>
              <p:cNvPr id="27" name="íṩľíḍè-Straight Connector 97"/>
              <p:cNvCxnSpPr/>
              <p:nvPr/>
            </p:nvCxnSpPr>
            <p:spPr>
              <a:xfrm rot="5400000" flipH="1">
                <a:off x="4459386" y="2197580"/>
                <a:ext cx="304800" cy="30480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8" name="íṩľíḍè-Straight Connector 98"/>
              <p:cNvCxnSpPr/>
              <p:nvPr/>
            </p:nvCxnSpPr>
            <p:spPr>
              <a:xfrm flipH="1">
                <a:off x="3408325" y="2192425"/>
                <a:ext cx="1056544" cy="4190"/>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5" name="Group 110"/>
            <p:cNvGrpSpPr/>
            <p:nvPr/>
          </p:nvGrpSpPr>
          <p:grpSpPr>
            <a:xfrm>
              <a:off x="3504025" y="4890939"/>
              <a:ext cx="1564545" cy="325768"/>
              <a:chOff x="3408325" y="4890939"/>
              <a:chExt cx="1564545" cy="325768"/>
            </a:xfrm>
          </p:grpSpPr>
          <p:cxnSp>
            <p:nvCxnSpPr>
              <p:cNvPr id="25" name="íṩľíḍè-Straight Connector 101"/>
              <p:cNvCxnSpPr/>
              <p:nvPr/>
            </p:nvCxnSpPr>
            <p:spPr>
              <a:xfrm rot="10800000" flipV="1">
                <a:off x="4566470" y="4890939"/>
                <a:ext cx="406400" cy="304800"/>
              </a:xfrm>
              <a:prstGeom prst="line">
                <a:avLst/>
              </a:prstGeom>
              <a:ln>
                <a:solidFill>
                  <a:schemeClr val="accent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íṩľíḍè-Straight Connector 102"/>
              <p:cNvCxnSpPr/>
              <p:nvPr/>
            </p:nvCxnSpPr>
            <p:spPr>
              <a:xfrm flipH="1">
                <a:off x="3408325" y="5195740"/>
                <a:ext cx="1143968" cy="20967"/>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16" name="íṩľíḍè-Freeform: Shape 104"/>
            <p:cNvSpPr/>
            <p:nvPr/>
          </p:nvSpPr>
          <p:spPr bwMode="auto">
            <a:xfrm>
              <a:off x="6651019" y="4057208"/>
              <a:ext cx="367124" cy="475826"/>
            </a:xfrm>
            <a:custGeom>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7" name="íṩľíḍè-TextBox 74"/>
            <p:cNvSpPr txBox="1"/>
            <p:nvPr/>
          </p:nvSpPr>
          <p:spPr bwMode="auto">
            <a:xfrm>
              <a:off x="8726169" y="4707969"/>
              <a:ext cx="3028183" cy="309958"/>
            </a:xfrm>
            <a:prstGeom prst="rect">
              <a:avLst/>
            </a:prstGeom>
            <a:noFill/>
          </p:spPr>
          <p:txBody>
            <a:bodyPr wrap="none" lIns="360000" tIns="0" rIns="0" bIns="0" anchor="ctr" anchorCtr="0">
              <a:normAutofit/>
            </a:bodyPr>
            <a:lstStyle/>
            <a:p>
              <a:pPr algn="l" latinLnBrk="0"/>
              <a:r>
                <a:rPr lang="zh-CN" altLang="en-US" sz="2000">
                  <a:solidFill>
                    <a:schemeClr val="accent4"/>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4"/>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íṩľíḍè-TextBox 75"/>
            <p:cNvSpPr txBox="1"/>
            <p:nvPr/>
          </p:nvSpPr>
          <p:spPr bwMode="auto">
            <a:xfrm>
              <a:off x="8726169" y="5252267"/>
              <a:ext cx="3028183" cy="556179"/>
            </a:xfrm>
            <a:prstGeom prst="rect">
              <a:avLst/>
            </a:prstGeom>
            <a:noFill/>
          </p:spPr>
          <p:txBody>
            <a:bodyPr wrap="square" lIns="360000" tIns="0" rIns="0" bIns="0" anchor="ctr" anchorCtr="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b="0">
                <a:solidFill>
                  <a:schemeClr val="tx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íṩľíḍè-TextBox 76"/>
            <p:cNvSpPr txBox="1"/>
            <p:nvPr/>
          </p:nvSpPr>
          <p:spPr bwMode="auto">
            <a:xfrm>
              <a:off x="8726169" y="1652673"/>
              <a:ext cx="3155269" cy="309958"/>
            </a:xfrm>
            <a:prstGeom prst="rect">
              <a:avLst/>
            </a:prstGeom>
            <a:noFill/>
          </p:spPr>
          <p:txBody>
            <a:bodyPr wrap="none" lIns="360000" tIns="0" rIns="360000" bIns="0" anchor="ctr" anchorCtr="0">
              <a:normAutofit/>
            </a:bodyPr>
            <a:lstStyle/>
            <a:p>
              <a:pPr algn="l" latinLnBrk="0"/>
              <a:r>
                <a:rPr lang="zh-CN" altLang="en-US" sz="2000">
                  <a:solidFill>
                    <a:schemeClr val="accent2">
                      <a:lumMod val="100000"/>
                    </a:schemeClr>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2">
                    <a:lumMod val="100000"/>
                  </a:schemeClr>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0" name="íṩľíḍè-TextBox 96"/>
            <p:cNvSpPr txBox="1"/>
            <p:nvPr/>
          </p:nvSpPr>
          <p:spPr bwMode="auto">
            <a:xfrm>
              <a:off x="8726169" y="2196971"/>
              <a:ext cx="3155269" cy="556179"/>
            </a:xfrm>
            <a:prstGeom prst="rect">
              <a:avLst/>
            </a:prstGeom>
            <a:noFill/>
          </p:spPr>
          <p:txBody>
            <a:bodyPr wrap="square" lIns="360000" tIns="0" rIns="360000" bIns="0" anchor="ctr" anchorCtr="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b="0">
                <a:solidFill>
                  <a:schemeClr val="tx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íṩľíḍè-TextBox 100"/>
            <p:cNvSpPr txBox="1"/>
            <p:nvPr/>
          </p:nvSpPr>
          <p:spPr bwMode="auto">
            <a:xfrm>
              <a:off x="336484" y="4698085"/>
              <a:ext cx="3153241" cy="309958"/>
            </a:xfrm>
            <a:prstGeom prst="rect">
              <a:avLst/>
            </a:prstGeom>
            <a:noFill/>
          </p:spPr>
          <p:txBody>
            <a:bodyPr wrap="none" lIns="0" tIns="0" rIns="360000" bIns="0" anchor="ctr" anchorCtr="0">
              <a:normAutofit/>
            </a:bodyPr>
            <a:lstStyle/>
            <a:p>
              <a:pPr algn="r" latinLnBrk="0"/>
              <a:r>
                <a:rPr lang="zh-CN" altLang="en-US" sz="2000">
                  <a:solidFill>
                    <a:schemeClr val="accent3"/>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3"/>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2" name="íṩľíḍè-TextBox 105"/>
            <p:cNvSpPr txBox="1"/>
            <p:nvPr/>
          </p:nvSpPr>
          <p:spPr bwMode="auto">
            <a:xfrm>
              <a:off x="863600" y="5251883"/>
              <a:ext cx="2626125" cy="556179"/>
            </a:xfrm>
            <a:prstGeom prst="rect">
              <a:avLst/>
            </a:prstGeom>
            <a:noFill/>
          </p:spPr>
          <p:txBody>
            <a:bodyPr wrap="square" lIns="0" tIns="0" rIns="360000" bIns="0" anchor="ctr" anchorCtr="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b="0">
                <a:solidFill>
                  <a:schemeClr val="tx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3" name="íṩľíḍè-TextBox 106"/>
            <p:cNvSpPr txBox="1"/>
            <p:nvPr/>
          </p:nvSpPr>
          <p:spPr bwMode="auto">
            <a:xfrm>
              <a:off x="310563" y="1627193"/>
              <a:ext cx="3149012" cy="309958"/>
            </a:xfrm>
            <a:prstGeom prst="rect">
              <a:avLst/>
            </a:prstGeom>
            <a:noFill/>
          </p:spPr>
          <p:txBody>
            <a:bodyPr wrap="none" lIns="0" tIns="0" rIns="360000" bIns="0" anchor="ctr" anchorCtr="0">
              <a:normAutofit/>
            </a:bodyPr>
            <a:lstStyle/>
            <a:p>
              <a:pPr algn="r" latinLnBrk="0"/>
              <a:r>
                <a:rPr lang="zh-CN" altLang="en-US" sz="2000">
                  <a:solidFill>
                    <a:schemeClr val="accent1">
                      <a:lumMod val="100000"/>
                    </a:schemeClr>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1">
                    <a:lumMod val="100000"/>
                  </a:schemeClr>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4" name="íṩľíḍè-TextBox 107"/>
            <p:cNvSpPr txBox="1"/>
            <p:nvPr/>
          </p:nvSpPr>
          <p:spPr bwMode="auto">
            <a:xfrm>
              <a:off x="836971" y="2180991"/>
              <a:ext cx="2622603" cy="556179"/>
            </a:xfrm>
            <a:prstGeom prst="rect">
              <a:avLst/>
            </a:prstGeom>
            <a:noFill/>
          </p:spPr>
          <p:txBody>
            <a:bodyPr wrap="square" lIns="0" tIns="0" rIns="360000" bIns="0" anchor="ctr" anchorCtr="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b="0">
                <a:solidFill>
                  <a:schemeClr val="tx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3028950"/>
          </a:xfrm>
          <a:prstGeom prst="rect">
            <a:avLst/>
          </a:prstGeom>
          <a:blipFill dpi="0" rotWithShape="1">
            <a:blip r:embed="rId2"/>
            <a:stretch>
              <a:fillRect t="2" b="-126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îŝḷîḓé-矩形: 圆角 70"/>
          <p:cNvSpPr/>
          <p:nvPr/>
        </p:nvSpPr>
        <p:spPr>
          <a:xfrm>
            <a:off x="4986530" y="3614927"/>
            <a:ext cx="2218940" cy="701817"/>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4400">
                <a:latin typeface="微软雅黑" panose="020b0503020204020204" pitchFamily="34" charset="-122"/>
                <a:ea typeface="微软雅黑" panose="020b0503020204020204" pitchFamily="34" charset="-122"/>
                <a:cs typeface="+mn-ea"/>
                <a:sym typeface="+mn-lt"/>
              </a:rPr>
              <a:t>03</a:t>
            </a:r>
            <a:endParaRPr lang="zh-CN" altLang="en-US" sz="440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2925901" y="4525322"/>
            <a:ext cx="6340197" cy="830997"/>
          </a:xfrm>
          <a:prstGeom prst="rect">
            <a:avLst/>
          </a:prstGeom>
          <a:noFill/>
        </p:spPr>
        <p:txBody>
          <a:bodyPr wrap="none" rtlCol="0">
            <a:spAutoFit/>
          </a:bodyPr>
          <a:lstStyle/>
          <a:p>
            <a:r>
              <a:rPr lang="zh-CN" altLang="en-US" sz="480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4800" b="1">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19400" y="5413469"/>
            <a:ext cx="6359433" cy="646331"/>
          </a:xfrm>
          <a:prstGeom prst="rect">
            <a:avLst/>
          </a:prstGeom>
          <a:noFill/>
        </p:spPr>
        <p:txBody>
          <a:bodyPr wrap="none" rtlCol="0">
            <a:spAutoFit/>
          </a:bodyPr>
          <a:lstStyle/>
          <a:p>
            <a:pPr algn="ctr"/>
            <a:r>
              <a:rPr lang="en-US" altLang="zh-CN"/>
              <a:t>Respect for the designer's achievements,</a:t>
            </a:r>
            <a:endParaRPr lang="en-US" altLang="zh-CN"/>
          </a:p>
          <a:p>
            <a:pPr algn="ctr"/>
            <a:r>
              <a:rPr lang="en-US" altLang="zh-CN"/>
              <a:t> welcome to download my works, thank you for your support! </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039c1793-37a6-4ca3-a0e3-231fc98afc33"/>
          <p:cNvGrpSpPr>
            <a:grpSpLocks noChangeAspect="1"/>
          </p:cNvGrpSpPr>
          <p:nvPr/>
        </p:nvGrpSpPr>
        <p:grpSpPr>
          <a:xfrm>
            <a:off x="793198" y="1807868"/>
            <a:ext cx="10605929" cy="4052595"/>
            <a:chOff x="803358" y="1604668"/>
            <a:chExt cx="10605929" cy="4052595"/>
          </a:xfrm>
        </p:grpSpPr>
        <p:sp>
          <p:nvSpPr>
            <p:cNvPr id="5" name="ïšḻïďê-Freeform: Shape 3"/>
            <p:cNvSpPr/>
            <p:nvPr/>
          </p:nvSpPr>
          <p:spPr bwMode="auto">
            <a:xfrm>
              <a:off x="4993835" y="2346672"/>
              <a:ext cx="2204331" cy="2383904"/>
            </a:xfrm>
            <a:custGeom>
              <a:gdLst>
                <a:gd name="T0" fmla="*/ 178 w 1694"/>
                <a:gd name="T1" fmla="*/ 1505 h 1832"/>
                <a:gd name="T2" fmla="*/ 142 w 1694"/>
                <a:gd name="T3" fmla="*/ 1480 h 1832"/>
                <a:gd name="T4" fmla="*/ 109 w 1694"/>
                <a:gd name="T5" fmla="*/ 1449 h 1832"/>
                <a:gd name="T6" fmla="*/ 79 w 1694"/>
                <a:gd name="T7" fmla="*/ 1412 h 1832"/>
                <a:gd name="T8" fmla="*/ 52 w 1694"/>
                <a:gd name="T9" fmla="*/ 1372 h 1832"/>
                <a:gd name="T10" fmla="*/ 30 w 1694"/>
                <a:gd name="T11" fmla="*/ 1328 h 1832"/>
                <a:gd name="T12" fmla="*/ 13 w 1694"/>
                <a:gd name="T13" fmla="*/ 1282 h 1832"/>
                <a:gd name="T14" fmla="*/ 3 w 1694"/>
                <a:gd name="T15" fmla="*/ 1238 h 1832"/>
                <a:gd name="T16" fmla="*/ 0 w 1694"/>
                <a:gd name="T17" fmla="*/ 1194 h 1832"/>
                <a:gd name="T18" fmla="*/ 2 w 1694"/>
                <a:gd name="T19" fmla="*/ 632 h 1832"/>
                <a:gd name="T20" fmla="*/ 6 w 1694"/>
                <a:gd name="T21" fmla="*/ 588 h 1832"/>
                <a:gd name="T22" fmla="*/ 17 w 1694"/>
                <a:gd name="T23" fmla="*/ 544 h 1832"/>
                <a:gd name="T24" fmla="*/ 33 w 1694"/>
                <a:gd name="T25" fmla="*/ 498 h 1832"/>
                <a:gd name="T26" fmla="*/ 56 w 1694"/>
                <a:gd name="T27" fmla="*/ 455 h 1832"/>
                <a:gd name="T28" fmla="*/ 82 w 1694"/>
                <a:gd name="T29" fmla="*/ 414 h 1832"/>
                <a:gd name="T30" fmla="*/ 113 w 1694"/>
                <a:gd name="T31" fmla="*/ 378 h 1832"/>
                <a:gd name="T32" fmla="*/ 147 w 1694"/>
                <a:gd name="T33" fmla="*/ 347 h 1832"/>
                <a:gd name="T34" fmla="*/ 183 w 1694"/>
                <a:gd name="T35" fmla="*/ 322 h 1832"/>
                <a:gd name="T36" fmla="*/ 671 w 1694"/>
                <a:gd name="T37" fmla="*/ 43 h 1832"/>
                <a:gd name="T38" fmla="*/ 711 w 1694"/>
                <a:gd name="T39" fmla="*/ 24 h 1832"/>
                <a:gd name="T40" fmla="*/ 755 w 1694"/>
                <a:gd name="T41" fmla="*/ 10 h 1832"/>
                <a:gd name="T42" fmla="*/ 802 w 1694"/>
                <a:gd name="T43" fmla="*/ 3 h 1832"/>
                <a:gd name="T44" fmla="*/ 851 w 1694"/>
                <a:gd name="T45" fmla="*/ 0 h 1832"/>
                <a:gd name="T46" fmla="*/ 899 w 1694"/>
                <a:gd name="T47" fmla="*/ 3 h 1832"/>
                <a:gd name="T48" fmla="*/ 946 w 1694"/>
                <a:gd name="T49" fmla="*/ 11 h 1832"/>
                <a:gd name="T50" fmla="*/ 991 w 1694"/>
                <a:gd name="T51" fmla="*/ 25 h 1832"/>
                <a:gd name="T52" fmla="*/ 1030 w 1694"/>
                <a:gd name="T53" fmla="*/ 44 h 1832"/>
                <a:gd name="T54" fmla="*/ 1516 w 1694"/>
                <a:gd name="T55" fmla="*/ 327 h 1832"/>
                <a:gd name="T56" fmla="*/ 1552 w 1694"/>
                <a:gd name="T57" fmla="*/ 352 h 1832"/>
                <a:gd name="T58" fmla="*/ 1585 w 1694"/>
                <a:gd name="T59" fmla="*/ 384 h 1832"/>
                <a:gd name="T60" fmla="*/ 1616 w 1694"/>
                <a:gd name="T61" fmla="*/ 420 h 1832"/>
                <a:gd name="T62" fmla="*/ 1642 w 1694"/>
                <a:gd name="T63" fmla="*/ 462 h 1832"/>
                <a:gd name="T64" fmla="*/ 1664 w 1694"/>
                <a:gd name="T65" fmla="*/ 505 h 1832"/>
                <a:gd name="T66" fmla="*/ 1681 w 1694"/>
                <a:gd name="T67" fmla="*/ 550 h 1832"/>
                <a:gd name="T68" fmla="*/ 1691 w 1694"/>
                <a:gd name="T69" fmla="*/ 594 h 1832"/>
                <a:gd name="T70" fmla="*/ 1694 w 1694"/>
                <a:gd name="T71" fmla="*/ 639 h 1832"/>
                <a:gd name="T72" fmla="*/ 1692 w 1694"/>
                <a:gd name="T73" fmla="*/ 1200 h 1832"/>
                <a:gd name="T74" fmla="*/ 1688 w 1694"/>
                <a:gd name="T75" fmla="*/ 1244 h 1832"/>
                <a:gd name="T76" fmla="*/ 1677 w 1694"/>
                <a:gd name="T77" fmla="*/ 1290 h 1832"/>
                <a:gd name="T78" fmla="*/ 1661 w 1694"/>
                <a:gd name="T79" fmla="*/ 1334 h 1832"/>
                <a:gd name="T80" fmla="*/ 1639 w 1694"/>
                <a:gd name="T81" fmla="*/ 1378 h 1832"/>
                <a:gd name="T82" fmla="*/ 1612 w 1694"/>
                <a:gd name="T83" fmla="*/ 1418 h 1832"/>
                <a:gd name="T84" fmla="*/ 1581 w 1694"/>
                <a:gd name="T85" fmla="*/ 1455 h 1832"/>
                <a:gd name="T86" fmla="*/ 1548 w 1694"/>
                <a:gd name="T87" fmla="*/ 1487 h 1832"/>
                <a:gd name="T88" fmla="*/ 1511 w 1694"/>
                <a:gd name="T89" fmla="*/ 1512 h 1832"/>
                <a:gd name="T90" fmla="*/ 1023 w 1694"/>
                <a:gd name="T91" fmla="*/ 1791 h 1832"/>
                <a:gd name="T92" fmla="*/ 983 w 1694"/>
                <a:gd name="T93" fmla="*/ 1809 h 1832"/>
                <a:gd name="T94" fmla="*/ 939 w 1694"/>
                <a:gd name="T95" fmla="*/ 1822 h 1832"/>
                <a:gd name="T96" fmla="*/ 892 w 1694"/>
                <a:gd name="T97" fmla="*/ 1830 h 1832"/>
                <a:gd name="T98" fmla="*/ 843 w 1694"/>
                <a:gd name="T99" fmla="*/ 1832 h 1832"/>
                <a:gd name="T100" fmla="*/ 795 w 1694"/>
                <a:gd name="T101" fmla="*/ 1829 h 1832"/>
                <a:gd name="T102" fmla="*/ 748 w 1694"/>
                <a:gd name="T103" fmla="*/ 1821 h 1832"/>
                <a:gd name="T104" fmla="*/ 703 w 1694"/>
                <a:gd name="T105" fmla="*/ 1807 h 1832"/>
                <a:gd name="T106" fmla="*/ 664 w 1694"/>
                <a:gd name="T107" fmla="*/ 1789 h 18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3" h="1832">
                  <a:moveTo>
                    <a:pt x="178" y="1505"/>
                  </a:moveTo>
                  <a:lnTo>
                    <a:pt x="178" y="1505"/>
                  </a:lnTo>
                  <a:lnTo>
                    <a:pt x="160" y="1494"/>
                  </a:lnTo>
                  <a:lnTo>
                    <a:pt x="142" y="1480"/>
                  </a:lnTo>
                  <a:lnTo>
                    <a:pt x="126" y="1466"/>
                  </a:lnTo>
                  <a:lnTo>
                    <a:pt x="109" y="1449"/>
                  </a:lnTo>
                  <a:lnTo>
                    <a:pt x="93" y="1431"/>
                  </a:lnTo>
                  <a:lnTo>
                    <a:pt x="79" y="1412"/>
                  </a:lnTo>
                  <a:lnTo>
                    <a:pt x="64" y="1392"/>
                  </a:lnTo>
                  <a:lnTo>
                    <a:pt x="52" y="1372"/>
                  </a:lnTo>
                  <a:lnTo>
                    <a:pt x="40" y="1350"/>
                  </a:lnTo>
                  <a:lnTo>
                    <a:pt x="30" y="1328"/>
                  </a:lnTo>
                  <a:lnTo>
                    <a:pt x="21" y="1305"/>
                  </a:lnTo>
                  <a:lnTo>
                    <a:pt x="13" y="1282"/>
                  </a:lnTo>
                  <a:lnTo>
                    <a:pt x="7" y="1261"/>
                  </a:lnTo>
                  <a:lnTo>
                    <a:pt x="3" y="1238"/>
                  </a:lnTo>
                  <a:lnTo>
                    <a:pt x="1" y="1216"/>
                  </a:lnTo>
                  <a:lnTo>
                    <a:pt x="0" y="1194"/>
                  </a:lnTo>
                  <a:lnTo>
                    <a:pt x="2" y="632"/>
                  </a:lnTo>
                  <a:lnTo>
                    <a:pt x="2" y="632"/>
                  </a:lnTo>
                  <a:lnTo>
                    <a:pt x="3" y="610"/>
                  </a:lnTo>
                  <a:lnTo>
                    <a:pt x="6" y="588"/>
                  </a:lnTo>
                  <a:lnTo>
                    <a:pt x="10" y="565"/>
                  </a:lnTo>
                  <a:lnTo>
                    <a:pt x="17" y="544"/>
                  </a:lnTo>
                  <a:lnTo>
                    <a:pt x="24" y="521"/>
                  </a:lnTo>
                  <a:lnTo>
                    <a:pt x="33" y="498"/>
                  </a:lnTo>
                  <a:lnTo>
                    <a:pt x="44" y="476"/>
                  </a:lnTo>
                  <a:lnTo>
                    <a:pt x="56" y="455"/>
                  </a:lnTo>
                  <a:lnTo>
                    <a:pt x="68" y="435"/>
                  </a:lnTo>
                  <a:lnTo>
                    <a:pt x="82" y="414"/>
                  </a:lnTo>
                  <a:lnTo>
                    <a:pt x="98" y="395"/>
                  </a:lnTo>
                  <a:lnTo>
                    <a:pt x="113" y="378"/>
                  </a:lnTo>
                  <a:lnTo>
                    <a:pt x="130" y="361"/>
                  </a:lnTo>
                  <a:lnTo>
                    <a:pt x="147" y="347"/>
                  </a:lnTo>
                  <a:lnTo>
                    <a:pt x="165" y="333"/>
                  </a:lnTo>
                  <a:lnTo>
                    <a:pt x="183" y="322"/>
                  </a:lnTo>
                  <a:lnTo>
                    <a:pt x="671" y="43"/>
                  </a:lnTo>
                  <a:lnTo>
                    <a:pt x="671" y="43"/>
                  </a:lnTo>
                  <a:lnTo>
                    <a:pt x="690" y="32"/>
                  </a:lnTo>
                  <a:lnTo>
                    <a:pt x="711" y="24"/>
                  </a:lnTo>
                  <a:lnTo>
                    <a:pt x="732" y="17"/>
                  </a:lnTo>
                  <a:lnTo>
                    <a:pt x="755" y="10"/>
                  </a:lnTo>
                  <a:lnTo>
                    <a:pt x="778" y="6"/>
                  </a:lnTo>
                  <a:lnTo>
                    <a:pt x="802" y="3"/>
                  </a:lnTo>
                  <a:lnTo>
                    <a:pt x="827" y="1"/>
                  </a:lnTo>
                  <a:lnTo>
                    <a:pt x="851" y="0"/>
                  </a:lnTo>
                  <a:lnTo>
                    <a:pt x="876" y="1"/>
                  </a:lnTo>
                  <a:lnTo>
                    <a:pt x="899" y="3"/>
                  </a:lnTo>
                  <a:lnTo>
                    <a:pt x="923" y="6"/>
                  </a:lnTo>
                  <a:lnTo>
                    <a:pt x="946" y="11"/>
                  </a:lnTo>
                  <a:lnTo>
                    <a:pt x="969" y="18"/>
                  </a:lnTo>
                  <a:lnTo>
                    <a:pt x="991" y="25"/>
                  </a:lnTo>
                  <a:lnTo>
                    <a:pt x="1011" y="33"/>
                  </a:lnTo>
                  <a:lnTo>
                    <a:pt x="1030" y="44"/>
                  </a:lnTo>
                  <a:lnTo>
                    <a:pt x="1516" y="327"/>
                  </a:lnTo>
                  <a:lnTo>
                    <a:pt x="1516" y="327"/>
                  </a:lnTo>
                  <a:lnTo>
                    <a:pt x="1534" y="338"/>
                  </a:lnTo>
                  <a:lnTo>
                    <a:pt x="1552" y="352"/>
                  </a:lnTo>
                  <a:lnTo>
                    <a:pt x="1568" y="367"/>
                  </a:lnTo>
                  <a:lnTo>
                    <a:pt x="1585" y="384"/>
                  </a:lnTo>
                  <a:lnTo>
                    <a:pt x="1601" y="401"/>
                  </a:lnTo>
                  <a:lnTo>
                    <a:pt x="1616" y="420"/>
                  </a:lnTo>
                  <a:lnTo>
                    <a:pt x="1630" y="441"/>
                  </a:lnTo>
                  <a:lnTo>
                    <a:pt x="1642" y="462"/>
                  </a:lnTo>
                  <a:lnTo>
                    <a:pt x="1654" y="482"/>
                  </a:lnTo>
                  <a:lnTo>
                    <a:pt x="1664" y="505"/>
                  </a:lnTo>
                  <a:lnTo>
                    <a:pt x="1673" y="527"/>
                  </a:lnTo>
                  <a:lnTo>
                    <a:pt x="1681" y="550"/>
                  </a:lnTo>
                  <a:lnTo>
                    <a:pt x="1687" y="573"/>
                  </a:lnTo>
                  <a:lnTo>
                    <a:pt x="1691" y="594"/>
                  </a:lnTo>
                  <a:lnTo>
                    <a:pt x="1693" y="617"/>
                  </a:lnTo>
                  <a:lnTo>
                    <a:pt x="1694" y="639"/>
                  </a:lnTo>
                  <a:lnTo>
                    <a:pt x="1692" y="1200"/>
                  </a:lnTo>
                  <a:lnTo>
                    <a:pt x="1692" y="1200"/>
                  </a:lnTo>
                  <a:lnTo>
                    <a:pt x="1691" y="1222"/>
                  </a:lnTo>
                  <a:lnTo>
                    <a:pt x="1688" y="1244"/>
                  </a:lnTo>
                  <a:lnTo>
                    <a:pt x="1684" y="1267"/>
                  </a:lnTo>
                  <a:lnTo>
                    <a:pt x="1677" y="1290"/>
                  </a:lnTo>
                  <a:lnTo>
                    <a:pt x="1670" y="1311"/>
                  </a:lnTo>
                  <a:lnTo>
                    <a:pt x="1661" y="1334"/>
                  </a:lnTo>
                  <a:lnTo>
                    <a:pt x="1650" y="1356"/>
                  </a:lnTo>
                  <a:lnTo>
                    <a:pt x="1639" y="1378"/>
                  </a:lnTo>
                  <a:lnTo>
                    <a:pt x="1626" y="1399"/>
                  </a:lnTo>
                  <a:lnTo>
                    <a:pt x="1612" y="1418"/>
                  </a:lnTo>
                  <a:lnTo>
                    <a:pt x="1596" y="1437"/>
                  </a:lnTo>
                  <a:lnTo>
                    <a:pt x="1581" y="1455"/>
                  </a:lnTo>
                  <a:lnTo>
                    <a:pt x="1564" y="1471"/>
                  </a:lnTo>
                  <a:lnTo>
                    <a:pt x="1548" y="1487"/>
                  </a:lnTo>
                  <a:lnTo>
                    <a:pt x="1529" y="1499"/>
                  </a:lnTo>
                  <a:lnTo>
                    <a:pt x="1511" y="1512"/>
                  </a:lnTo>
                  <a:lnTo>
                    <a:pt x="1023" y="1791"/>
                  </a:lnTo>
                  <a:lnTo>
                    <a:pt x="1023" y="1791"/>
                  </a:lnTo>
                  <a:lnTo>
                    <a:pt x="1004" y="1800"/>
                  </a:lnTo>
                  <a:lnTo>
                    <a:pt x="983" y="1809"/>
                  </a:lnTo>
                  <a:lnTo>
                    <a:pt x="962" y="1817"/>
                  </a:lnTo>
                  <a:lnTo>
                    <a:pt x="939" y="1822"/>
                  </a:lnTo>
                  <a:lnTo>
                    <a:pt x="916" y="1827"/>
                  </a:lnTo>
                  <a:lnTo>
                    <a:pt x="892" y="1830"/>
                  </a:lnTo>
                  <a:lnTo>
                    <a:pt x="868" y="1832"/>
                  </a:lnTo>
                  <a:lnTo>
                    <a:pt x="843" y="1832"/>
                  </a:lnTo>
                  <a:lnTo>
                    <a:pt x="820" y="1831"/>
                  </a:lnTo>
                  <a:lnTo>
                    <a:pt x="795" y="1829"/>
                  </a:lnTo>
                  <a:lnTo>
                    <a:pt x="771" y="1826"/>
                  </a:lnTo>
                  <a:lnTo>
                    <a:pt x="748" y="1821"/>
                  </a:lnTo>
                  <a:lnTo>
                    <a:pt x="725" y="1816"/>
                  </a:lnTo>
                  <a:lnTo>
                    <a:pt x="703" y="1807"/>
                  </a:lnTo>
                  <a:lnTo>
                    <a:pt x="684" y="1799"/>
                  </a:lnTo>
                  <a:lnTo>
                    <a:pt x="664" y="1789"/>
                  </a:lnTo>
                  <a:lnTo>
                    <a:pt x="178" y="1505"/>
                  </a:lnTo>
                  <a:close/>
                </a:path>
              </a:pathLst>
            </a:custGeom>
            <a:solidFill>
              <a:schemeClr val="bg1"/>
            </a:solidFill>
            <a:ln w="38100">
              <a:solidFill>
                <a:schemeClr val="tx1">
                  <a:lumMod val="65000"/>
                  <a:lumOff val="35000"/>
                </a:schemeClr>
              </a:solid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ïšḻïďê-Freeform: Shape 4"/>
            <p:cNvSpPr/>
            <p:nvPr/>
          </p:nvSpPr>
          <p:spPr>
            <a:xfrm>
              <a:off x="6290906" y="186382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ïšḻïďê-Freeform: Shape 5"/>
            <p:cNvSpPr/>
            <p:nvPr/>
          </p:nvSpPr>
          <p:spPr>
            <a:xfrm flipH="1">
              <a:off x="4256770" y="186382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ïšḻïďê-Freeform: Shape 6"/>
            <p:cNvSpPr/>
            <p:nvPr/>
          </p:nvSpPr>
          <p:spPr>
            <a:xfrm flipV="1">
              <a:off x="6290906" y="396393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ïšḻïďê-Freeform: Shape 7"/>
            <p:cNvSpPr/>
            <p:nvPr/>
          </p:nvSpPr>
          <p:spPr>
            <a:xfrm flipH="1" flipV="1">
              <a:off x="4256770" y="3963930"/>
              <a:ext cx="1655574" cy="1531888"/>
            </a:xfrm>
            <a:custGeom>
              <a:gdLst>
                <a:gd name="connsiteX0" fmla="*/ 0 w 1689100"/>
                <a:gd name="connsiteY0" fmla="*/ 844550 h 1689100"/>
                <a:gd name="connsiteX1" fmla="*/ 844550 w 1689100"/>
                <a:gd name="connsiteY1" fmla="*/ 0 h 1689100"/>
                <a:gd name="connsiteX2" fmla="*/ 1689100 w 1689100"/>
                <a:gd name="connsiteY2" fmla="*/ 844550 h 1689100"/>
                <a:gd name="connsiteX3" fmla="*/ 844550 w 1689100"/>
                <a:gd name="connsiteY3" fmla="*/ 1689100 h 1689100"/>
                <a:gd name="connsiteX4" fmla="*/ 0 w 1689100"/>
                <a:gd name="connsiteY4" fmla="*/ 844550 h 1689100"/>
                <a:gd name="connsiteX0-1" fmla="*/ 0 w 1435100"/>
                <a:gd name="connsiteY0-2" fmla="*/ 1062633 h 1695414"/>
                <a:gd name="connsiteX1-3" fmla="*/ 590550 w 1435100"/>
                <a:gd name="connsiteY1-4" fmla="*/ 2183 h 1695414"/>
                <a:gd name="connsiteX2-5" fmla="*/ 1435100 w 1435100"/>
                <a:gd name="connsiteY2-6" fmla="*/ 846733 h 1695414"/>
                <a:gd name="connsiteX3-7" fmla="*/ 590550 w 1435100"/>
                <a:gd name="connsiteY3-8" fmla="*/ 1691283 h 1695414"/>
                <a:gd name="connsiteX4-9" fmla="*/ 0 w 1435100"/>
                <a:gd name="connsiteY4-10" fmla="*/ 1062633 h 1695414"/>
                <a:gd name="connsiteX0-11" fmla="*/ 243226 w 1678326"/>
                <a:gd name="connsiteY0-12" fmla="*/ 1062633 h 1592646"/>
                <a:gd name="connsiteX1-13" fmla="*/ 833776 w 1678326"/>
                <a:gd name="connsiteY1-14" fmla="*/ 2183 h 1592646"/>
                <a:gd name="connsiteX2-15" fmla="*/ 1678326 w 1678326"/>
                <a:gd name="connsiteY2-16" fmla="*/ 846733 h 1592646"/>
                <a:gd name="connsiteX3-17" fmla="*/ 97176 w 1678326"/>
                <a:gd name="connsiteY3-18" fmla="*/ 1589683 h 1592646"/>
                <a:gd name="connsiteX4-19" fmla="*/ 243226 w 1678326"/>
                <a:gd name="connsiteY4-20" fmla="*/ 1062633 h 1592646"/>
                <a:gd name="connsiteX0-21" fmla="*/ 259992 w 1923692"/>
                <a:gd name="connsiteY0-22" fmla="*/ 1219559 h 1779324"/>
                <a:gd name="connsiteX1-23" fmla="*/ 850542 w 1923692"/>
                <a:gd name="connsiteY1-24" fmla="*/ 159109 h 1779324"/>
                <a:gd name="connsiteX2-25" fmla="*/ 1923692 w 1923692"/>
                <a:gd name="connsiteY2-26" fmla="*/ 305159 h 1779324"/>
                <a:gd name="connsiteX3-27" fmla="*/ 113942 w 1923692"/>
                <a:gd name="connsiteY3-28" fmla="*/ 1746609 h 1779324"/>
                <a:gd name="connsiteX4-29" fmla="*/ 259992 w 1923692"/>
                <a:gd name="connsiteY4-30" fmla="*/ 1219559 h 1779324"/>
                <a:gd name="connsiteX0-31" fmla="*/ 252123 w 1915823"/>
                <a:gd name="connsiteY0-32" fmla="*/ 1393561 h 1956003"/>
                <a:gd name="connsiteX1-33" fmla="*/ 575973 w 1915823"/>
                <a:gd name="connsiteY1-34" fmla="*/ 66411 h 1956003"/>
                <a:gd name="connsiteX2-35" fmla="*/ 1915823 w 1915823"/>
                <a:gd name="connsiteY2-36" fmla="*/ 479161 h 1956003"/>
                <a:gd name="connsiteX3-37" fmla="*/ 106073 w 1915823"/>
                <a:gd name="connsiteY3-38" fmla="*/ 1920611 h 1956003"/>
                <a:gd name="connsiteX4-39" fmla="*/ 252123 w 1915823"/>
                <a:gd name="connsiteY4-40" fmla="*/ 1393561 h 1956003"/>
                <a:gd name="connsiteX0-41" fmla="*/ 839211 w 1829811"/>
                <a:gd name="connsiteY0-42" fmla="*/ 876094 h 1890449"/>
                <a:gd name="connsiteX1-43" fmla="*/ 489961 w 1829811"/>
                <a:gd name="connsiteY1-44" fmla="*/ 31544 h 1890449"/>
                <a:gd name="connsiteX2-45" fmla="*/ 1829811 w 1829811"/>
                <a:gd name="connsiteY2-46" fmla="*/ 444294 h 1890449"/>
                <a:gd name="connsiteX3-47" fmla="*/ 20061 w 1829811"/>
                <a:gd name="connsiteY3-48" fmla="*/ 1885744 h 1890449"/>
                <a:gd name="connsiteX4-49" fmla="*/ 839211 w 1829811"/>
                <a:gd name="connsiteY4-50" fmla="*/ 876094 h 1890449"/>
                <a:gd name="connsiteX0-51" fmla="*/ 838738 w 1829338"/>
                <a:gd name="connsiteY0-52" fmla="*/ 678614 h 1692670"/>
                <a:gd name="connsiteX1-53" fmla="*/ 337088 w 1829338"/>
                <a:gd name="connsiteY1-54" fmla="*/ 176964 h 1692670"/>
                <a:gd name="connsiteX2-55" fmla="*/ 1829338 w 1829338"/>
                <a:gd name="connsiteY2-56" fmla="*/ 246814 h 1692670"/>
                <a:gd name="connsiteX3-57" fmla="*/ 19588 w 1829338"/>
                <a:gd name="connsiteY3-58" fmla="*/ 1688264 h 1692670"/>
                <a:gd name="connsiteX4-59" fmla="*/ 838738 w 1829338"/>
                <a:gd name="connsiteY4-60" fmla="*/ 678614 h 169267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338" h="1692670">
                  <a:moveTo>
                    <a:pt x="838738" y="678614"/>
                  </a:moveTo>
                  <a:cubicBezTo>
                    <a:pt x="891655" y="426731"/>
                    <a:pt x="171988" y="248931"/>
                    <a:pt x="337088" y="176964"/>
                  </a:cubicBezTo>
                  <a:cubicBezTo>
                    <a:pt x="502188" y="104997"/>
                    <a:pt x="1829338" y="-219618"/>
                    <a:pt x="1829338" y="246814"/>
                  </a:cubicBezTo>
                  <a:cubicBezTo>
                    <a:pt x="1829338" y="713246"/>
                    <a:pt x="184688" y="1616297"/>
                    <a:pt x="19588" y="1688264"/>
                  </a:cubicBezTo>
                  <a:cubicBezTo>
                    <a:pt x="-145512" y="1760231"/>
                    <a:pt x="785821" y="930497"/>
                    <a:pt x="838738" y="6786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ïšḻïďê-Oval 8"/>
            <p:cNvSpPr/>
            <p:nvPr/>
          </p:nvSpPr>
          <p:spPr>
            <a:xfrm>
              <a:off x="3696487" y="1604668"/>
              <a:ext cx="742006" cy="74200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1" name="ïšḻïďê-Oval 9"/>
            <p:cNvSpPr/>
            <p:nvPr/>
          </p:nvSpPr>
          <p:spPr>
            <a:xfrm>
              <a:off x="3696487" y="4914843"/>
              <a:ext cx="742006" cy="742004"/>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ïšḻïďê-Oval 10"/>
            <p:cNvSpPr/>
            <p:nvPr/>
          </p:nvSpPr>
          <p:spPr>
            <a:xfrm>
              <a:off x="7753507" y="1604668"/>
              <a:ext cx="742006" cy="74200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3" name="ïšḻïďê-Oval 11"/>
            <p:cNvSpPr/>
            <p:nvPr/>
          </p:nvSpPr>
          <p:spPr>
            <a:xfrm>
              <a:off x="7753507" y="4914843"/>
              <a:ext cx="742006" cy="742004"/>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4" name="Group 15"/>
            <p:cNvGrpSpPr/>
            <p:nvPr/>
          </p:nvGrpSpPr>
          <p:grpSpPr>
            <a:xfrm>
              <a:off x="8796300" y="1635148"/>
              <a:ext cx="2612987" cy="1311663"/>
              <a:chOff x="8796300" y="1635148"/>
              <a:chExt cx="2612987" cy="1311663"/>
            </a:xfrm>
          </p:grpSpPr>
          <p:sp>
            <p:nvSpPr>
              <p:cNvPr id="24" name="ïšḻïďê-TextBox 13"/>
              <p:cNvSpPr txBox="1"/>
              <p:nvPr/>
            </p:nvSpPr>
            <p:spPr>
              <a:xfrm>
                <a:off x="8796300" y="1635148"/>
                <a:ext cx="2612987" cy="376993"/>
              </a:xfrm>
              <a:prstGeom prst="rect">
                <a:avLst/>
              </a:prstGeom>
            </p:spPr>
            <p:txBody>
              <a:bodyPr vert="horz" wrap="none" lIns="0" tIns="0" rIns="0" bIns="0" anchor="ctr">
                <a:normAutofit/>
              </a:bodyPr>
              <a:lstStyle/>
              <a:p>
                <a:r>
                  <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5" name="ïšḻïďê-TextBox 14"/>
              <p:cNvSpPr txBox="1"/>
              <p:nvPr/>
            </p:nvSpPr>
            <p:spPr>
              <a:xfrm>
                <a:off x="8796300" y="2123901"/>
                <a:ext cx="2612987" cy="822910"/>
              </a:xfrm>
              <a:prstGeom prst="rect">
                <a:avLst/>
              </a:prstGeom>
            </p:spPr>
            <p:txBody>
              <a:bodyPr vert="horz" wrap="square" lIns="0" tIns="0" rIns="0" bIns="0" anchor="t" anchorCtr="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5" name="Group 12"/>
            <p:cNvGrpSpPr/>
            <p:nvPr/>
          </p:nvGrpSpPr>
          <p:grpSpPr>
            <a:xfrm>
              <a:off x="803359" y="4345600"/>
              <a:ext cx="2612987" cy="1311663"/>
              <a:chOff x="803359" y="4345600"/>
              <a:chExt cx="2612987" cy="1311663"/>
            </a:xfrm>
          </p:grpSpPr>
          <p:sp>
            <p:nvSpPr>
              <p:cNvPr id="22" name="ïšḻïďê-TextBox 16"/>
              <p:cNvSpPr txBox="1"/>
              <p:nvPr/>
            </p:nvSpPr>
            <p:spPr>
              <a:xfrm>
                <a:off x="803359" y="4345600"/>
                <a:ext cx="2612987" cy="376993"/>
              </a:xfrm>
              <a:prstGeom prst="rect">
                <a:avLst/>
              </a:prstGeom>
            </p:spPr>
            <p:txBody>
              <a:bodyPr vert="horz" wrap="none" lIns="0" tIns="0" rIns="0" bIns="0" anchor="ctr">
                <a:normAutofit/>
              </a:bodyPr>
              <a:lstStyle/>
              <a:p>
                <a:pPr algn="r"/>
                <a:r>
                  <a:rPr lang="zh-CN" altLang="en-US" sz="2000" b="1">
                    <a:solidFill>
                      <a:schemeClr val="accent3"/>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3"/>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3" name="ïšḻïďê-TextBox 17"/>
              <p:cNvSpPr txBox="1"/>
              <p:nvPr/>
            </p:nvSpPr>
            <p:spPr>
              <a:xfrm>
                <a:off x="803359" y="4834353"/>
                <a:ext cx="2612987" cy="822910"/>
              </a:xfrm>
              <a:prstGeom prst="rect">
                <a:avLst/>
              </a:prstGeom>
            </p:spPr>
            <p:txBody>
              <a:bodyPr vert="horz" wrap="square" lIns="0" tIns="0" rIns="0" bIns="0" anchor="t" anchorCtr="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Group 1"/>
            <p:cNvGrpSpPr/>
            <p:nvPr/>
          </p:nvGrpSpPr>
          <p:grpSpPr>
            <a:xfrm>
              <a:off x="803358" y="1635148"/>
              <a:ext cx="2612988" cy="1311663"/>
              <a:chOff x="803358" y="1635148"/>
              <a:chExt cx="2612988" cy="1311663"/>
            </a:xfrm>
          </p:grpSpPr>
          <p:sp>
            <p:nvSpPr>
              <p:cNvPr id="20" name="ïšḻïďê-TextBox 19"/>
              <p:cNvSpPr txBox="1"/>
              <p:nvPr/>
            </p:nvSpPr>
            <p:spPr>
              <a:xfrm>
                <a:off x="803359" y="1635148"/>
                <a:ext cx="2612987" cy="376993"/>
              </a:xfrm>
              <a:prstGeom prst="rect">
                <a:avLst/>
              </a:prstGeom>
            </p:spPr>
            <p:txBody>
              <a:bodyPr vert="horz" wrap="none" lIns="0" tIns="0" rIns="0" bIns="0" anchor="ctr">
                <a:normAutofit/>
              </a:bodyPr>
              <a:lstStyle/>
              <a:p>
                <a:pPr algn="r"/>
                <a:r>
                  <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ïšḻïďê-TextBox 20"/>
              <p:cNvSpPr txBox="1"/>
              <p:nvPr/>
            </p:nvSpPr>
            <p:spPr>
              <a:xfrm>
                <a:off x="803358" y="2123901"/>
                <a:ext cx="2612987" cy="822910"/>
              </a:xfrm>
              <a:prstGeom prst="rect">
                <a:avLst/>
              </a:prstGeom>
            </p:spPr>
            <p:txBody>
              <a:bodyPr vert="horz" wrap="square" lIns="0" tIns="0" rIns="0" bIns="0" anchor="t" anchorCtr="0">
                <a:noAutofit/>
              </a:bodyPr>
              <a:lstStyle/>
              <a:p>
                <a:pPr algn="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7" name="Group 18"/>
            <p:cNvGrpSpPr/>
            <p:nvPr/>
          </p:nvGrpSpPr>
          <p:grpSpPr>
            <a:xfrm>
              <a:off x="8796300" y="4345600"/>
              <a:ext cx="2612987" cy="1311663"/>
              <a:chOff x="8796300" y="4345600"/>
              <a:chExt cx="2612987" cy="1311663"/>
            </a:xfrm>
          </p:grpSpPr>
          <p:sp>
            <p:nvSpPr>
              <p:cNvPr id="18" name="ïšḻïďê-TextBox 22"/>
              <p:cNvSpPr txBox="1"/>
              <p:nvPr/>
            </p:nvSpPr>
            <p:spPr>
              <a:xfrm>
                <a:off x="8796300" y="4345600"/>
                <a:ext cx="2612987" cy="376993"/>
              </a:xfrm>
              <a:prstGeom prst="rect">
                <a:avLst/>
              </a:prstGeom>
            </p:spPr>
            <p:txBody>
              <a:bodyPr vert="horz" wrap="none" lIns="0" tIns="0" rIns="0" bIns="0" anchor="ctr">
                <a:normAutofit/>
              </a:bodyPr>
              <a:lstStyle/>
              <a:p>
                <a:r>
                  <a:rPr lang="zh-CN" altLang="en-US" sz="2000" b="1">
                    <a:solidFill>
                      <a:schemeClr val="accent4"/>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4"/>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ïšḻïďê-TextBox 23"/>
              <p:cNvSpPr txBox="1"/>
              <p:nvPr/>
            </p:nvSpPr>
            <p:spPr>
              <a:xfrm>
                <a:off x="8796300" y="4834353"/>
                <a:ext cx="2612987" cy="822910"/>
              </a:xfrm>
              <a:prstGeom prst="rect">
                <a:avLst/>
              </a:prstGeom>
            </p:spPr>
            <p:txBody>
              <a:bodyPr vert="horz" wrap="square" lIns="0" tIns="0" rIns="0" bIns="0" anchor="t" anchorCtr="0">
                <a:noAutofit/>
              </a:bodyPr>
              <a:lstStyle/>
              <a:p>
                <a:pPr>
                  <a:lnSpc>
                    <a:spcPct val="120000"/>
                  </a:lnSpc>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AutoShape 3"/>
          <p:cNvSpPr>
            <a:spLocks noChangeArrowheads="1"/>
          </p:cNvSpPr>
          <p:nvPr/>
        </p:nvSpPr>
        <p:spPr bwMode="auto">
          <a:xfrm>
            <a:off x="1989822" y="4468964"/>
            <a:ext cx="789985" cy="789985"/>
          </a:xfrm>
          <a:custGeom>
            <a:gdLst>
              <a:gd name="T0" fmla="*/ 27874739 w 19679"/>
              <a:gd name="T1" fmla="*/ 4782996 h 19679"/>
              <a:gd name="T2" fmla="*/ 27874739 w 19679"/>
              <a:gd name="T3" fmla="*/ 27874739 h 19679"/>
              <a:gd name="T4" fmla="*/ 4782996 w 19679"/>
              <a:gd name="T5" fmla="*/ 27874739 h 19679"/>
              <a:gd name="T6" fmla="*/ 4782996 w 19679"/>
              <a:gd name="T7" fmla="*/ 4782996 h 19679"/>
              <a:gd name="T8" fmla="*/ 27874739 w 19679"/>
              <a:gd name="T9" fmla="*/ 4782996 h 19679"/>
              <a:gd name="T10" fmla="*/ 27874739 w 19679"/>
              <a:gd name="T11" fmla="*/ 4782996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2">
              <a:lumMod val="25000"/>
            </a:schemeClr>
          </a:solidFill>
          <a:ln>
            <a:noFill/>
          </a:ln>
        </p:spPr>
        <p:txBody>
          <a:bodyPr/>
          <a:lstStyle/>
          <a:p>
            <a:endParaRPr lang="zh-CN" altLang="en-US" sz="1340"/>
          </a:p>
        </p:txBody>
      </p:sp>
      <p:sp>
        <p:nvSpPr>
          <p:cNvPr id="6" name="AutoShape 4"/>
          <p:cNvSpPr>
            <a:spLocks noChangeArrowheads="1"/>
          </p:cNvSpPr>
          <p:nvPr/>
        </p:nvSpPr>
        <p:spPr bwMode="auto">
          <a:xfrm>
            <a:off x="6318309" y="3431818"/>
            <a:ext cx="791548" cy="789983"/>
          </a:xfrm>
          <a:custGeom>
            <a:gdLst>
              <a:gd name="T0" fmla="*/ 27985188 w 19679"/>
              <a:gd name="T1" fmla="*/ 4782950 h 19679"/>
              <a:gd name="T2" fmla="*/ 27985188 w 19679"/>
              <a:gd name="T3" fmla="*/ 27874664 h 19679"/>
              <a:gd name="T4" fmla="*/ 4801935 w 19679"/>
              <a:gd name="T5" fmla="*/ 27874664 h 19679"/>
              <a:gd name="T6" fmla="*/ 4801935 w 19679"/>
              <a:gd name="T7" fmla="*/ 4782950 h 19679"/>
              <a:gd name="T8" fmla="*/ 27985188 w 19679"/>
              <a:gd name="T9" fmla="*/ 4782950 h 19679"/>
              <a:gd name="T10" fmla="*/ 27985188 w 19679"/>
              <a:gd name="T11" fmla="*/ 4782950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2">
              <a:lumMod val="25000"/>
            </a:schemeClr>
          </a:solidFill>
          <a:ln>
            <a:noFill/>
          </a:ln>
        </p:spPr>
        <p:txBody>
          <a:bodyPr/>
          <a:lstStyle/>
          <a:p>
            <a:endParaRPr lang="zh-CN" altLang="en-US" sz="1340"/>
          </a:p>
        </p:txBody>
      </p:sp>
      <p:sp>
        <p:nvSpPr>
          <p:cNvPr id="7" name="AutoShape 5"/>
          <p:cNvSpPr>
            <a:spLocks noChangeArrowheads="1"/>
          </p:cNvSpPr>
          <p:nvPr/>
        </p:nvSpPr>
        <p:spPr bwMode="auto">
          <a:xfrm>
            <a:off x="4145461" y="3955865"/>
            <a:ext cx="791548" cy="789985"/>
          </a:xfrm>
          <a:custGeom>
            <a:gdLst>
              <a:gd name="T0" fmla="*/ 27985188 w 19679"/>
              <a:gd name="T1" fmla="*/ 4782996 h 19679"/>
              <a:gd name="T2" fmla="*/ 27985188 w 19679"/>
              <a:gd name="T3" fmla="*/ 27874739 h 19679"/>
              <a:gd name="T4" fmla="*/ 4801935 w 19679"/>
              <a:gd name="T5" fmla="*/ 27874739 h 19679"/>
              <a:gd name="T6" fmla="*/ 4801935 w 19679"/>
              <a:gd name="T7" fmla="*/ 4782996 h 19679"/>
              <a:gd name="T8" fmla="*/ 27985188 w 19679"/>
              <a:gd name="T9" fmla="*/ 4782996 h 19679"/>
              <a:gd name="T10" fmla="*/ 27985188 w 19679"/>
              <a:gd name="T11" fmla="*/ 4782996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2">
              <a:lumMod val="50000"/>
            </a:schemeClr>
          </a:solidFill>
          <a:ln>
            <a:noFill/>
          </a:ln>
        </p:spPr>
        <p:txBody>
          <a:bodyPr/>
          <a:lstStyle/>
          <a:p>
            <a:endParaRPr lang="zh-CN" altLang="en-US" sz="1340"/>
          </a:p>
        </p:txBody>
      </p:sp>
      <p:sp>
        <p:nvSpPr>
          <p:cNvPr id="8" name="AutoShape 6"/>
          <p:cNvSpPr>
            <a:spLocks noChangeArrowheads="1"/>
          </p:cNvSpPr>
          <p:nvPr/>
        </p:nvSpPr>
        <p:spPr bwMode="auto">
          <a:xfrm>
            <a:off x="8450483" y="2907767"/>
            <a:ext cx="789985" cy="789985"/>
          </a:xfrm>
          <a:custGeom>
            <a:gdLst>
              <a:gd name="T0" fmla="*/ 27874739 w 19679"/>
              <a:gd name="T1" fmla="*/ 4782996 h 19679"/>
              <a:gd name="T2" fmla="*/ 27874739 w 19679"/>
              <a:gd name="T3" fmla="*/ 27874739 h 19679"/>
              <a:gd name="T4" fmla="*/ 4782996 w 19679"/>
              <a:gd name="T5" fmla="*/ 27874739 h 19679"/>
              <a:gd name="T6" fmla="*/ 4782996 w 19679"/>
              <a:gd name="T7" fmla="*/ 4782996 h 19679"/>
              <a:gd name="T8" fmla="*/ 27874739 w 19679"/>
              <a:gd name="T9" fmla="*/ 4782996 h 19679"/>
              <a:gd name="T10" fmla="*/ 27874739 w 19679"/>
              <a:gd name="T11" fmla="*/ 4782996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2">
              <a:lumMod val="50000"/>
            </a:schemeClr>
          </a:solidFill>
          <a:ln>
            <a:noFill/>
          </a:ln>
        </p:spPr>
        <p:txBody>
          <a:bodyPr/>
          <a:lstStyle/>
          <a:p>
            <a:endParaRPr lang="zh-CN" altLang="en-US" sz="1340"/>
          </a:p>
        </p:txBody>
      </p:sp>
      <p:sp>
        <p:nvSpPr>
          <p:cNvPr id="9" name="AutoShape 7"/>
          <p:cNvSpPr>
            <a:spLocks noChangeArrowheads="1"/>
          </p:cNvSpPr>
          <p:nvPr/>
        </p:nvSpPr>
        <p:spPr bwMode="auto">
          <a:xfrm>
            <a:off x="1523652" y="4057547"/>
            <a:ext cx="2197878" cy="1324983"/>
          </a:xfrm>
          <a:custGeom>
            <a:gdLst>
              <a:gd name="T0" fmla="*/ 0 w 21600"/>
              <a:gd name="T1" fmla="*/ 0 h 21600"/>
              <a:gd name="T2" fmla="*/ 230317300 w 21600"/>
              <a:gd name="T3" fmla="*/ 0 h 21600"/>
              <a:gd name="T4" fmla="*/ 230317300 w 21600"/>
              <a:gd name="T5" fmla="*/ 14857278 h 21600"/>
              <a:gd name="T6" fmla="*/ 23159691 w 21600"/>
              <a:gd name="T7" fmla="*/ 14857278 h 21600"/>
              <a:gd name="T8" fmla="*/ 23159691 w 21600"/>
              <a:gd name="T9" fmla="*/ 83702844 h 21600"/>
              <a:gd name="T10" fmla="*/ 0 w 21600"/>
              <a:gd name="T11" fmla="*/ 83702844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chemeClr val="bg2">
              <a:lumMod val="25000"/>
            </a:schemeClr>
          </a:solidFill>
          <a:ln>
            <a:noFill/>
          </a:ln>
        </p:spPr>
        <p:txBody>
          <a:bodyPr/>
          <a:lstStyle/>
          <a:p>
            <a:endParaRPr lang="zh-CN" altLang="en-US" sz="1340"/>
          </a:p>
        </p:txBody>
      </p:sp>
      <p:sp>
        <p:nvSpPr>
          <p:cNvPr id="10" name="AutoShape 8"/>
          <p:cNvSpPr>
            <a:spLocks noChangeArrowheads="1"/>
          </p:cNvSpPr>
          <p:nvPr/>
        </p:nvSpPr>
        <p:spPr bwMode="auto">
          <a:xfrm>
            <a:off x="3715271" y="3564785"/>
            <a:ext cx="2196313" cy="1323419"/>
          </a:xfrm>
          <a:custGeom>
            <a:gdLst>
              <a:gd name="T0" fmla="*/ 0 w 21600"/>
              <a:gd name="T1" fmla="*/ 0 h 21600"/>
              <a:gd name="T2" fmla="*/ 229989459 w 21600"/>
              <a:gd name="T3" fmla="*/ 0 h 21600"/>
              <a:gd name="T4" fmla="*/ 229989459 w 21600"/>
              <a:gd name="T5" fmla="*/ 14822208 h 21600"/>
              <a:gd name="T6" fmla="*/ 23126692 w 21600"/>
              <a:gd name="T7" fmla="*/ 14822208 h 21600"/>
              <a:gd name="T8" fmla="*/ 23126692 w 21600"/>
              <a:gd name="T9" fmla="*/ 83505377 h 21600"/>
              <a:gd name="T10" fmla="*/ 0 w 21600"/>
              <a:gd name="T11" fmla="*/ 835053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chemeClr val="bg2">
              <a:lumMod val="50000"/>
            </a:schemeClr>
          </a:solidFill>
          <a:ln>
            <a:noFill/>
          </a:ln>
        </p:spPr>
        <p:txBody>
          <a:bodyPr/>
          <a:lstStyle/>
          <a:p>
            <a:endParaRPr lang="zh-CN" altLang="en-US" sz="1340"/>
          </a:p>
        </p:txBody>
      </p:sp>
      <p:sp>
        <p:nvSpPr>
          <p:cNvPr id="11" name="AutoShape 9"/>
          <p:cNvSpPr>
            <a:spLocks noChangeArrowheads="1"/>
          </p:cNvSpPr>
          <p:nvPr/>
        </p:nvSpPr>
        <p:spPr bwMode="auto">
          <a:xfrm>
            <a:off x="5905326" y="3065764"/>
            <a:ext cx="2196313" cy="1324983"/>
          </a:xfrm>
          <a:custGeom>
            <a:gdLst>
              <a:gd name="T0" fmla="*/ 0 w 21600"/>
              <a:gd name="T1" fmla="*/ 0 h 21600"/>
              <a:gd name="T2" fmla="*/ 229989459 w 21600"/>
              <a:gd name="T3" fmla="*/ 0 h 21600"/>
              <a:gd name="T4" fmla="*/ 229989459 w 21600"/>
              <a:gd name="T5" fmla="*/ 14857278 h 21600"/>
              <a:gd name="T6" fmla="*/ 23126692 w 21600"/>
              <a:gd name="T7" fmla="*/ 14857278 h 21600"/>
              <a:gd name="T8" fmla="*/ 23126692 w 21600"/>
              <a:gd name="T9" fmla="*/ 83702844 h 21600"/>
              <a:gd name="T10" fmla="*/ 0 w 21600"/>
              <a:gd name="T11" fmla="*/ 83702844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chemeClr val="bg2">
              <a:lumMod val="25000"/>
            </a:schemeClr>
          </a:solidFill>
          <a:ln>
            <a:noFill/>
          </a:ln>
        </p:spPr>
        <p:txBody>
          <a:bodyPr/>
          <a:lstStyle/>
          <a:p>
            <a:endParaRPr lang="zh-CN" altLang="en-US" sz="1340"/>
          </a:p>
        </p:txBody>
      </p:sp>
      <p:sp>
        <p:nvSpPr>
          <p:cNvPr id="12" name="AutoShape 10"/>
          <p:cNvSpPr>
            <a:spLocks noChangeArrowheads="1"/>
          </p:cNvSpPr>
          <p:nvPr/>
        </p:nvSpPr>
        <p:spPr bwMode="auto">
          <a:xfrm>
            <a:off x="8089125" y="2571438"/>
            <a:ext cx="2197876" cy="1324983"/>
          </a:xfrm>
          <a:custGeom>
            <a:gdLst>
              <a:gd name="T0" fmla="*/ 0 w 21600"/>
              <a:gd name="T1" fmla="*/ 0 h 21600"/>
              <a:gd name="T2" fmla="*/ 230317093 w 21600"/>
              <a:gd name="T3" fmla="*/ 0 h 21600"/>
              <a:gd name="T4" fmla="*/ 230317093 w 21600"/>
              <a:gd name="T5" fmla="*/ 14857278 h 21600"/>
              <a:gd name="T6" fmla="*/ 23159681 w 21600"/>
              <a:gd name="T7" fmla="*/ 14857278 h 21600"/>
              <a:gd name="T8" fmla="*/ 23159681 w 21600"/>
              <a:gd name="T9" fmla="*/ 83702844 h 21600"/>
              <a:gd name="T10" fmla="*/ 0 w 21600"/>
              <a:gd name="T11" fmla="*/ 83702844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1600" y="3834"/>
                </a:lnTo>
                <a:lnTo>
                  <a:pt x="2172" y="3834"/>
                </a:lnTo>
                <a:lnTo>
                  <a:pt x="2172" y="21600"/>
                </a:lnTo>
                <a:lnTo>
                  <a:pt x="0" y="21600"/>
                </a:lnTo>
                <a:lnTo>
                  <a:pt x="0" y="0"/>
                </a:lnTo>
                <a:close/>
                <a:moveTo>
                  <a:pt x="0" y="0"/>
                </a:moveTo>
              </a:path>
            </a:pathLst>
          </a:custGeom>
          <a:solidFill>
            <a:schemeClr val="bg2">
              <a:lumMod val="50000"/>
            </a:schemeClr>
          </a:solidFill>
          <a:ln>
            <a:noFill/>
          </a:ln>
        </p:spPr>
        <p:txBody>
          <a:bodyPr/>
          <a:lstStyle/>
          <a:p>
            <a:endParaRPr lang="zh-CN" altLang="en-US" sz="1340"/>
          </a:p>
        </p:txBody>
      </p:sp>
      <p:sp>
        <p:nvSpPr>
          <p:cNvPr id="13" name="AutoShape 11"/>
          <p:cNvSpPr>
            <a:spLocks noChangeArrowheads="1"/>
          </p:cNvSpPr>
          <p:nvPr/>
        </p:nvSpPr>
        <p:spPr bwMode="auto">
          <a:xfrm>
            <a:off x="8700775" y="3159625"/>
            <a:ext cx="319123" cy="283143"/>
          </a:xfrm>
          <a:custGeom>
            <a:gdLst>
              <a:gd name="T0" fmla="*/ 4904386 w 21263"/>
              <a:gd name="T1" fmla="*/ 469189 h 21266"/>
              <a:gd name="T2" fmla="*/ 4455523 w 21263"/>
              <a:gd name="T3" fmla="*/ 104796 h 21266"/>
              <a:gd name="T4" fmla="*/ 4231205 w 21263"/>
              <a:gd name="T5" fmla="*/ 104796 h 21266"/>
              <a:gd name="T6" fmla="*/ 4193860 w 21263"/>
              <a:gd name="T7" fmla="*/ 204106 h 21266"/>
              <a:gd name="T8" fmla="*/ 4081808 w 21263"/>
              <a:gd name="T9" fmla="*/ 237331 h 21266"/>
              <a:gd name="T10" fmla="*/ 4081808 w 21263"/>
              <a:gd name="T11" fmla="*/ 237331 h 21266"/>
              <a:gd name="T12" fmla="*/ 2959992 w 21263"/>
              <a:gd name="T13" fmla="*/ 1231390 h 21266"/>
              <a:gd name="T14" fmla="*/ 2885057 w 21263"/>
              <a:gd name="T15" fmla="*/ 1496460 h 21266"/>
              <a:gd name="T16" fmla="*/ 2997337 w 21263"/>
              <a:gd name="T17" fmla="*/ 1595959 h 21266"/>
              <a:gd name="T18" fmla="*/ 2997337 w 21263"/>
              <a:gd name="T19" fmla="*/ 1595959 h 21266"/>
              <a:gd name="T20" fmla="*/ 3034683 w 21263"/>
              <a:gd name="T21" fmla="*/ 1629009 h 21266"/>
              <a:gd name="T22" fmla="*/ 2773020 w 21263"/>
              <a:gd name="T23" fmla="*/ 1827818 h 21266"/>
              <a:gd name="T24" fmla="*/ 1950197 w 21263"/>
              <a:gd name="T25" fmla="*/ 1098842 h 21266"/>
              <a:gd name="T26" fmla="*/ 1688534 w 21263"/>
              <a:gd name="T27" fmla="*/ 270380 h 21266"/>
              <a:gd name="T28" fmla="*/ 716329 w 21263"/>
              <a:gd name="T29" fmla="*/ 38521 h 21266"/>
              <a:gd name="T30" fmla="*/ 1277245 w 21263"/>
              <a:gd name="T31" fmla="*/ 535450 h 21266"/>
              <a:gd name="T32" fmla="*/ 1127619 w 21263"/>
              <a:gd name="T33" fmla="*/ 999343 h 21266"/>
              <a:gd name="T34" fmla="*/ 604064 w 21263"/>
              <a:gd name="T35" fmla="*/ 1131891 h 21266"/>
              <a:gd name="T36" fmla="*/ 43377 w 21263"/>
              <a:gd name="T37" fmla="*/ 634949 h 21266"/>
              <a:gd name="T38" fmla="*/ 305040 w 21263"/>
              <a:gd name="T39" fmla="*/ 1496460 h 21266"/>
              <a:gd name="T40" fmla="*/ 1277245 w 21263"/>
              <a:gd name="T41" fmla="*/ 1695269 h 21266"/>
              <a:gd name="T42" fmla="*/ 1314591 w 21263"/>
              <a:gd name="T43" fmla="*/ 1695269 h 21266"/>
              <a:gd name="T44" fmla="*/ 2099824 w 21263"/>
              <a:gd name="T45" fmla="*/ 2424245 h 21266"/>
              <a:gd name="T46" fmla="*/ 1351936 w 21263"/>
              <a:gd name="T47" fmla="*/ 3120172 h 21266"/>
              <a:gd name="T48" fmla="*/ 1277245 w 21263"/>
              <a:gd name="T49" fmla="*/ 3087137 h 21266"/>
              <a:gd name="T50" fmla="*/ 1090273 w 21263"/>
              <a:gd name="T51" fmla="*/ 3219671 h 21266"/>
              <a:gd name="T52" fmla="*/ 716329 w 21263"/>
              <a:gd name="T53" fmla="*/ 3749838 h 21266"/>
              <a:gd name="T54" fmla="*/ 791036 w 21263"/>
              <a:gd name="T55" fmla="*/ 3816099 h 21266"/>
              <a:gd name="T56" fmla="*/ 1389526 w 21263"/>
              <a:gd name="T57" fmla="*/ 3484755 h 21266"/>
              <a:gd name="T58" fmla="*/ 1538908 w 21263"/>
              <a:gd name="T59" fmla="*/ 3285946 h 21266"/>
              <a:gd name="T60" fmla="*/ 1501563 w 21263"/>
              <a:gd name="T61" fmla="*/ 3252721 h 21266"/>
              <a:gd name="T62" fmla="*/ 2286796 w 21263"/>
              <a:gd name="T63" fmla="*/ 2590019 h 21266"/>
              <a:gd name="T64" fmla="*/ 3595599 w 21263"/>
              <a:gd name="T65" fmla="*/ 3749838 h 21266"/>
              <a:gd name="T66" fmla="*/ 3932181 w 21263"/>
              <a:gd name="T67" fmla="*/ 3882373 h 21266"/>
              <a:gd name="T68" fmla="*/ 4268780 w 21263"/>
              <a:gd name="T69" fmla="*/ 3749838 h 21266"/>
              <a:gd name="T70" fmla="*/ 4268780 w 21263"/>
              <a:gd name="T71" fmla="*/ 3153397 h 21266"/>
              <a:gd name="T72" fmla="*/ 2959992 w 21263"/>
              <a:gd name="T73" fmla="*/ 1993578 h 21266"/>
              <a:gd name="T74" fmla="*/ 3184309 w 21263"/>
              <a:gd name="T75" fmla="*/ 1794769 h 21266"/>
              <a:gd name="T76" fmla="*/ 3296346 w 21263"/>
              <a:gd name="T77" fmla="*/ 1894092 h 21266"/>
              <a:gd name="T78" fmla="*/ 3595599 w 21263"/>
              <a:gd name="T79" fmla="*/ 1827818 h 21266"/>
              <a:gd name="T80" fmla="*/ 4717414 w 21263"/>
              <a:gd name="T81" fmla="*/ 800533 h 21266"/>
              <a:gd name="T82" fmla="*/ 4717414 w 21263"/>
              <a:gd name="T83" fmla="*/ 800533 h 21266"/>
              <a:gd name="T84" fmla="*/ 4717414 w 21263"/>
              <a:gd name="T85" fmla="*/ 800533 h 21266"/>
              <a:gd name="T86" fmla="*/ 4754760 w 21263"/>
              <a:gd name="T87" fmla="*/ 701223 h 21266"/>
              <a:gd name="T88" fmla="*/ 4904386 w 21263"/>
              <a:gd name="T89" fmla="*/ 667998 h 21266"/>
              <a:gd name="T90" fmla="*/ 4904386 w 21263"/>
              <a:gd name="T91" fmla="*/ 469189 h 21266"/>
              <a:gd name="T92" fmla="*/ 3969527 w 21263"/>
              <a:gd name="T93" fmla="*/ 3352206 h 21266"/>
              <a:gd name="T94" fmla="*/ 4156499 w 21263"/>
              <a:gd name="T95" fmla="*/ 3517791 h 21266"/>
              <a:gd name="T96" fmla="*/ 3969527 w 21263"/>
              <a:gd name="T97" fmla="*/ 3683564 h 21266"/>
              <a:gd name="T98" fmla="*/ 3782570 w 21263"/>
              <a:gd name="T99" fmla="*/ 3517791 h 21266"/>
              <a:gd name="T100" fmla="*/ 3969527 w 21263"/>
              <a:gd name="T101" fmla="*/ 3352206 h 21266"/>
              <a:gd name="T102" fmla="*/ 3333920 w 21263"/>
              <a:gd name="T103" fmla="*/ 1297651 h 21266"/>
              <a:gd name="T104" fmla="*/ 3259000 w 21263"/>
              <a:gd name="T105" fmla="*/ 1231390 h 21266"/>
              <a:gd name="T106" fmla="*/ 4119153 w 21263"/>
              <a:gd name="T107" fmla="*/ 502414 h 21266"/>
              <a:gd name="T108" fmla="*/ 4193860 w 21263"/>
              <a:gd name="T109" fmla="*/ 568688 h 21266"/>
              <a:gd name="T110" fmla="*/ 3333920 w 21263"/>
              <a:gd name="T111" fmla="*/ 1297651 h 21266"/>
              <a:gd name="T112" fmla="*/ 3595599 w 21263"/>
              <a:gd name="T113" fmla="*/ 1529685 h 21266"/>
              <a:gd name="T114" fmla="*/ 3520892 w 21263"/>
              <a:gd name="T115" fmla="*/ 1496460 h 21266"/>
              <a:gd name="T116" fmla="*/ 4380816 w 21263"/>
              <a:gd name="T117" fmla="*/ 734273 h 21266"/>
              <a:gd name="T118" fmla="*/ 4455523 w 21263"/>
              <a:gd name="T119" fmla="*/ 800533 h 21266"/>
              <a:gd name="T120" fmla="*/ 3595599 w 21263"/>
              <a:gd name="T121" fmla="*/ 1529685 h 21266"/>
              <a:gd name="T122" fmla="*/ 3595599 w 21263"/>
              <a:gd name="T123" fmla="*/ 1529685 h 212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3" h="21266">
                <a:moveTo>
                  <a:pt x="21142" y="2570"/>
                </a:moveTo>
                <a:cubicBezTo>
                  <a:pt x="19207" y="574"/>
                  <a:pt x="19207" y="574"/>
                  <a:pt x="19207" y="574"/>
                </a:cubicBezTo>
                <a:cubicBezTo>
                  <a:pt x="18885" y="211"/>
                  <a:pt x="18563" y="211"/>
                  <a:pt x="18240" y="574"/>
                </a:cubicBezTo>
                <a:cubicBezTo>
                  <a:pt x="18079" y="755"/>
                  <a:pt x="18079" y="937"/>
                  <a:pt x="18079" y="1118"/>
                </a:cubicBezTo>
                <a:cubicBezTo>
                  <a:pt x="17918" y="1118"/>
                  <a:pt x="17757" y="1118"/>
                  <a:pt x="17596" y="1300"/>
                </a:cubicBezTo>
                <a:cubicBezTo>
                  <a:pt x="17596" y="1300"/>
                  <a:pt x="17596" y="1300"/>
                  <a:pt x="17596" y="1300"/>
                </a:cubicBezTo>
                <a:cubicBezTo>
                  <a:pt x="12760" y="6745"/>
                  <a:pt x="12760" y="6745"/>
                  <a:pt x="12760" y="6745"/>
                </a:cubicBezTo>
                <a:cubicBezTo>
                  <a:pt x="12760" y="7290"/>
                  <a:pt x="12599" y="7834"/>
                  <a:pt x="12437" y="8197"/>
                </a:cubicBezTo>
                <a:cubicBezTo>
                  <a:pt x="12921" y="8742"/>
                  <a:pt x="12921" y="8742"/>
                  <a:pt x="12921" y="8742"/>
                </a:cubicBezTo>
                <a:cubicBezTo>
                  <a:pt x="12921" y="8742"/>
                  <a:pt x="12921" y="8742"/>
                  <a:pt x="12921" y="8742"/>
                </a:cubicBezTo>
                <a:cubicBezTo>
                  <a:pt x="13082" y="8923"/>
                  <a:pt x="13082" y="8923"/>
                  <a:pt x="13082" y="8923"/>
                </a:cubicBezTo>
                <a:cubicBezTo>
                  <a:pt x="11954" y="10012"/>
                  <a:pt x="11954" y="10012"/>
                  <a:pt x="11954" y="10012"/>
                </a:cubicBezTo>
                <a:cubicBezTo>
                  <a:pt x="8407" y="6019"/>
                  <a:pt x="8407" y="6019"/>
                  <a:pt x="8407" y="6019"/>
                </a:cubicBezTo>
                <a:cubicBezTo>
                  <a:pt x="8730" y="4385"/>
                  <a:pt x="8407" y="2752"/>
                  <a:pt x="7279" y="1481"/>
                </a:cubicBezTo>
                <a:cubicBezTo>
                  <a:pt x="6151" y="211"/>
                  <a:pt x="4539" y="-334"/>
                  <a:pt x="3088" y="211"/>
                </a:cubicBezTo>
                <a:cubicBezTo>
                  <a:pt x="5506" y="2933"/>
                  <a:pt x="5506" y="2933"/>
                  <a:pt x="5506" y="2933"/>
                </a:cubicBezTo>
                <a:cubicBezTo>
                  <a:pt x="4861" y="5474"/>
                  <a:pt x="4861" y="5474"/>
                  <a:pt x="4861" y="5474"/>
                </a:cubicBezTo>
                <a:cubicBezTo>
                  <a:pt x="2604" y="6200"/>
                  <a:pt x="2604" y="6200"/>
                  <a:pt x="2604" y="6200"/>
                </a:cubicBezTo>
                <a:cubicBezTo>
                  <a:pt x="187" y="3478"/>
                  <a:pt x="187" y="3478"/>
                  <a:pt x="187" y="3478"/>
                </a:cubicBezTo>
                <a:cubicBezTo>
                  <a:pt x="-297" y="5111"/>
                  <a:pt x="187" y="6927"/>
                  <a:pt x="1315" y="8197"/>
                </a:cubicBezTo>
                <a:cubicBezTo>
                  <a:pt x="2443" y="9468"/>
                  <a:pt x="4055" y="9831"/>
                  <a:pt x="5506" y="9286"/>
                </a:cubicBezTo>
                <a:cubicBezTo>
                  <a:pt x="5667" y="9286"/>
                  <a:pt x="5667" y="9286"/>
                  <a:pt x="5667" y="9286"/>
                </a:cubicBezTo>
                <a:cubicBezTo>
                  <a:pt x="9052" y="13279"/>
                  <a:pt x="9052" y="13279"/>
                  <a:pt x="9052" y="13279"/>
                </a:cubicBezTo>
                <a:cubicBezTo>
                  <a:pt x="5828" y="17091"/>
                  <a:pt x="5828" y="17091"/>
                  <a:pt x="5828" y="17091"/>
                </a:cubicBezTo>
                <a:cubicBezTo>
                  <a:pt x="5506" y="16910"/>
                  <a:pt x="5506" y="16910"/>
                  <a:pt x="5506" y="16910"/>
                </a:cubicBezTo>
                <a:cubicBezTo>
                  <a:pt x="4700" y="17636"/>
                  <a:pt x="4700" y="17636"/>
                  <a:pt x="4700" y="17636"/>
                </a:cubicBezTo>
                <a:cubicBezTo>
                  <a:pt x="3088" y="20540"/>
                  <a:pt x="3088" y="20540"/>
                  <a:pt x="3088" y="20540"/>
                </a:cubicBezTo>
                <a:cubicBezTo>
                  <a:pt x="3410" y="20903"/>
                  <a:pt x="3410" y="20903"/>
                  <a:pt x="3410" y="20903"/>
                </a:cubicBezTo>
                <a:cubicBezTo>
                  <a:pt x="5990" y="19088"/>
                  <a:pt x="5990" y="19088"/>
                  <a:pt x="5990" y="19088"/>
                </a:cubicBezTo>
                <a:cubicBezTo>
                  <a:pt x="6634" y="17999"/>
                  <a:pt x="6634" y="17999"/>
                  <a:pt x="6634" y="17999"/>
                </a:cubicBezTo>
                <a:cubicBezTo>
                  <a:pt x="6473" y="17817"/>
                  <a:pt x="6473" y="17817"/>
                  <a:pt x="6473" y="17817"/>
                </a:cubicBezTo>
                <a:cubicBezTo>
                  <a:pt x="9858" y="14187"/>
                  <a:pt x="9858" y="14187"/>
                  <a:pt x="9858" y="14187"/>
                </a:cubicBezTo>
                <a:cubicBezTo>
                  <a:pt x="15500" y="20540"/>
                  <a:pt x="15500" y="20540"/>
                  <a:pt x="15500" y="20540"/>
                </a:cubicBezTo>
                <a:cubicBezTo>
                  <a:pt x="15984" y="20903"/>
                  <a:pt x="16467" y="21266"/>
                  <a:pt x="16951" y="21266"/>
                </a:cubicBezTo>
                <a:cubicBezTo>
                  <a:pt x="17434" y="21266"/>
                  <a:pt x="17918" y="20903"/>
                  <a:pt x="18402" y="20540"/>
                </a:cubicBezTo>
                <a:cubicBezTo>
                  <a:pt x="19207" y="19632"/>
                  <a:pt x="19207" y="18180"/>
                  <a:pt x="18402" y="17273"/>
                </a:cubicBezTo>
                <a:cubicBezTo>
                  <a:pt x="12760" y="10920"/>
                  <a:pt x="12760" y="10920"/>
                  <a:pt x="12760" y="10920"/>
                </a:cubicBezTo>
                <a:cubicBezTo>
                  <a:pt x="13727" y="9831"/>
                  <a:pt x="13727" y="9831"/>
                  <a:pt x="13727" y="9831"/>
                </a:cubicBezTo>
                <a:cubicBezTo>
                  <a:pt x="14210" y="10375"/>
                  <a:pt x="14210" y="10375"/>
                  <a:pt x="14210" y="10375"/>
                </a:cubicBezTo>
                <a:cubicBezTo>
                  <a:pt x="14533" y="10012"/>
                  <a:pt x="15016" y="9831"/>
                  <a:pt x="15500" y="10012"/>
                </a:cubicBezTo>
                <a:cubicBezTo>
                  <a:pt x="20336" y="4385"/>
                  <a:pt x="20336" y="4385"/>
                  <a:pt x="20336" y="4385"/>
                </a:cubicBezTo>
                <a:cubicBezTo>
                  <a:pt x="20336" y="4385"/>
                  <a:pt x="20336" y="4385"/>
                  <a:pt x="20336" y="4385"/>
                </a:cubicBezTo>
                <a:cubicBezTo>
                  <a:pt x="20336" y="4385"/>
                  <a:pt x="20336" y="4385"/>
                  <a:pt x="20336" y="4385"/>
                </a:cubicBezTo>
                <a:cubicBezTo>
                  <a:pt x="20497" y="4204"/>
                  <a:pt x="20497" y="4022"/>
                  <a:pt x="20497" y="3841"/>
                </a:cubicBezTo>
                <a:cubicBezTo>
                  <a:pt x="20658" y="4022"/>
                  <a:pt x="20981" y="3841"/>
                  <a:pt x="21142" y="3659"/>
                </a:cubicBezTo>
                <a:cubicBezTo>
                  <a:pt x="21303" y="3478"/>
                  <a:pt x="21303" y="2933"/>
                  <a:pt x="21142" y="2570"/>
                </a:cubicBezTo>
                <a:close/>
                <a:moveTo>
                  <a:pt x="17112" y="18362"/>
                </a:moveTo>
                <a:cubicBezTo>
                  <a:pt x="17596" y="18362"/>
                  <a:pt x="17918" y="18906"/>
                  <a:pt x="17918" y="19269"/>
                </a:cubicBezTo>
                <a:cubicBezTo>
                  <a:pt x="17918" y="19814"/>
                  <a:pt x="17596" y="20177"/>
                  <a:pt x="17112" y="20177"/>
                </a:cubicBezTo>
                <a:cubicBezTo>
                  <a:pt x="16628" y="20177"/>
                  <a:pt x="16306" y="19814"/>
                  <a:pt x="16306" y="19269"/>
                </a:cubicBezTo>
                <a:cubicBezTo>
                  <a:pt x="16306" y="18906"/>
                  <a:pt x="16628" y="18362"/>
                  <a:pt x="17112" y="18362"/>
                </a:cubicBezTo>
                <a:close/>
                <a:moveTo>
                  <a:pt x="14372" y="7108"/>
                </a:moveTo>
                <a:cubicBezTo>
                  <a:pt x="14049" y="6745"/>
                  <a:pt x="14049" y="6745"/>
                  <a:pt x="14049" y="6745"/>
                </a:cubicBezTo>
                <a:cubicBezTo>
                  <a:pt x="17757" y="2752"/>
                  <a:pt x="17757" y="2752"/>
                  <a:pt x="17757" y="2752"/>
                </a:cubicBezTo>
                <a:cubicBezTo>
                  <a:pt x="18079" y="3115"/>
                  <a:pt x="18079" y="3115"/>
                  <a:pt x="18079" y="3115"/>
                </a:cubicBezTo>
                <a:lnTo>
                  <a:pt x="14372" y="7108"/>
                </a:lnTo>
                <a:close/>
                <a:moveTo>
                  <a:pt x="15500" y="8379"/>
                </a:moveTo>
                <a:cubicBezTo>
                  <a:pt x="15178" y="8197"/>
                  <a:pt x="15178" y="8197"/>
                  <a:pt x="15178" y="8197"/>
                </a:cubicBezTo>
                <a:cubicBezTo>
                  <a:pt x="18885" y="4022"/>
                  <a:pt x="18885" y="4022"/>
                  <a:pt x="18885" y="4022"/>
                </a:cubicBezTo>
                <a:cubicBezTo>
                  <a:pt x="19207" y="4385"/>
                  <a:pt x="19207" y="4385"/>
                  <a:pt x="19207" y="4385"/>
                </a:cubicBezTo>
                <a:lnTo>
                  <a:pt x="15500" y="8379"/>
                </a:lnTo>
                <a:close/>
                <a:moveTo>
                  <a:pt x="15500" y="8379"/>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4" name="AutoShape 27"/>
          <p:cNvSpPr>
            <a:spLocks noChangeArrowheads="1"/>
          </p:cNvSpPr>
          <p:nvPr/>
        </p:nvSpPr>
        <p:spPr bwMode="auto">
          <a:xfrm>
            <a:off x="2177541" y="4673891"/>
            <a:ext cx="402032" cy="398902"/>
          </a:xfrm>
          <a:custGeom>
            <a:gdLst>
              <a:gd name="T0" fmla="*/ 762548 w 20931"/>
              <a:gd name="T1" fmla="*/ 700396 h 20973"/>
              <a:gd name="T2" fmla="*/ 762548 w 20931"/>
              <a:gd name="T3" fmla="*/ 4221004 h 20973"/>
              <a:gd name="T4" fmla="*/ 3304331 w 20931"/>
              <a:gd name="T5" fmla="*/ 4867742 h 20973"/>
              <a:gd name="T6" fmla="*/ 4103348 w 20931"/>
              <a:gd name="T7" fmla="*/ 5657930 h 20973"/>
              <a:gd name="T8" fmla="*/ 5192642 w 20931"/>
              <a:gd name="T9" fmla="*/ 5442601 h 20973"/>
              <a:gd name="T10" fmla="*/ 5192642 w 20931"/>
              <a:gd name="T11" fmla="*/ 6448484 h 20973"/>
              <a:gd name="T12" fmla="*/ 5483288 w 20931"/>
              <a:gd name="T13" fmla="*/ 6735730 h 20973"/>
              <a:gd name="T14" fmla="*/ 6427443 w 20931"/>
              <a:gd name="T15" fmla="*/ 6735730 h 20973"/>
              <a:gd name="T16" fmla="*/ 6427443 w 20931"/>
              <a:gd name="T17" fmla="*/ 7813510 h 20973"/>
              <a:gd name="T18" fmla="*/ 7952521 w 20931"/>
              <a:gd name="T19" fmla="*/ 7813510 h 20973"/>
              <a:gd name="T20" fmla="*/ 7952521 w 20931"/>
              <a:gd name="T21" fmla="*/ 6304687 h 20973"/>
              <a:gd name="T22" fmla="*/ 4902366 w 20931"/>
              <a:gd name="T23" fmla="*/ 3287020 h 20973"/>
              <a:gd name="T24" fmla="*/ 4321055 w 20931"/>
              <a:gd name="T25" fmla="*/ 700396 h 20973"/>
              <a:gd name="T26" fmla="*/ 762548 w 20931"/>
              <a:gd name="T27" fmla="*/ 700396 h 20973"/>
              <a:gd name="T28" fmla="*/ 980625 w 20931"/>
              <a:gd name="T29" fmla="*/ 3574247 h 20973"/>
              <a:gd name="T30" fmla="*/ 1270901 w 20931"/>
              <a:gd name="T31" fmla="*/ 1203338 h 20973"/>
              <a:gd name="T32" fmla="*/ 3594996 w 20931"/>
              <a:gd name="T33" fmla="*/ 988009 h 20973"/>
              <a:gd name="T34" fmla="*/ 980625 w 20931"/>
              <a:gd name="T35" fmla="*/ 3574247 h 20973"/>
              <a:gd name="T36" fmla="*/ 980625 w 20931"/>
              <a:gd name="T37" fmla="*/ 3574247 h 209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31" h="20973">
                <a:moveTo>
                  <a:pt x="2007" y="1880"/>
                </a:moveTo>
                <a:cubicBezTo>
                  <a:pt x="-669" y="4580"/>
                  <a:pt x="-669" y="8823"/>
                  <a:pt x="2007" y="11330"/>
                </a:cubicBezTo>
                <a:cubicBezTo>
                  <a:pt x="3727" y="13259"/>
                  <a:pt x="6404" y="13837"/>
                  <a:pt x="8697" y="13066"/>
                </a:cubicBezTo>
                <a:cubicBezTo>
                  <a:pt x="10800" y="15187"/>
                  <a:pt x="10800" y="15187"/>
                  <a:pt x="10800" y="15187"/>
                </a:cubicBezTo>
                <a:cubicBezTo>
                  <a:pt x="10800" y="15187"/>
                  <a:pt x="12712" y="13644"/>
                  <a:pt x="13667" y="14609"/>
                </a:cubicBezTo>
                <a:cubicBezTo>
                  <a:pt x="14432" y="15380"/>
                  <a:pt x="13858" y="16537"/>
                  <a:pt x="13667" y="17309"/>
                </a:cubicBezTo>
                <a:cubicBezTo>
                  <a:pt x="13476" y="17694"/>
                  <a:pt x="13285" y="18466"/>
                  <a:pt x="14432" y="18080"/>
                </a:cubicBezTo>
                <a:cubicBezTo>
                  <a:pt x="14814" y="17887"/>
                  <a:pt x="16152" y="17116"/>
                  <a:pt x="16917" y="18080"/>
                </a:cubicBezTo>
                <a:cubicBezTo>
                  <a:pt x="17873" y="19044"/>
                  <a:pt x="16917" y="20973"/>
                  <a:pt x="16917" y="20973"/>
                </a:cubicBezTo>
                <a:cubicBezTo>
                  <a:pt x="20931" y="20973"/>
                  <a:pt x="20931" y="20973"/>
                  <a:pt x="20931" y="20973"/>
                </a:cubicBezTo>
                <a:cubicBezTo>
                  <a:pt x="20931" y="16923"/>
                  <a:pt x="20931" y="16923"/>
                  <a:pt x="20931" y="16923"/>
                </a:cubicBezTo>
                <a:cubicBezTo>
                  <a:pt x="12903" y="8823"/>
                  <a:pt x="12903" y="8823"/>
                  <a:pt x="12903" y="8823"/>
                </a:cubicBezTo>
                <a:cubicBezTo>
                  <a:pt x="13667" y="6509"/>
                  <a:pt x="13094" y="3809"/>
                  <a:pt x="11373" y="1880"/>
                </a:cubicBezTo>
                <a:cubicBezTo>
                  <a:pt x="8697" y="-627"/>
                  <a:pt x="4492" y="-627"/>
                  <a:pt x="2007" y="1880"/>
                </a:cubicBezTo>
                <a:close/>
                <a:moveTo>
                  <a:pt x="2581" y="9594"/>
                </a:moveTo>
                <a:cubicBezTo>
                  <a:pt x="1434" y="7666"/>
                  <a:pt x="1625" y="4966"/>
                  <a:pt x="3345" y="3230"/>
                </a:cubicBezTo>
                <a:cubicBezTo>
                  <a:pt x="4874" y="1494"/>
                  <a:pt x="7550" y="1302"/>
                  <a:pt x="9462" y="2652"/>
                </a:cubicBezTo>
                <a:lnTo>
                  <a:pt x="2581" y="9594"/>
                </a:lnTo>
                <a:close/>
                <a:moveTo>
                  <a:pt x="2581" y="9594"/>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5" name="AutoShape 29"/>
          <p:cNvSpPr>
            <a:spLocks noChangeArrowheads="1"/>
          </p:cNvSpPr>
          <p:nvPr/>
        </p:nvSpPr>
        <p:spPr bwMode="auto">
          <a:xfrm>
            <a:off x="4414525" y="4165485"/>
            <a:ext cx="264371" cy="248728"/>
          </a:xfrm>
          <a:custGeom>
            <a:gdLst>
              <a:gd name="T0" fmla="*/ 2275703 w 21600"/>
              <a:gd name="T1" fmla="*/ 2533689 h 21600"/>
              <a:gd name="T2" fmla="*/ 2275703 w 21600"/>
              <a:gd name="T3" fmla="*/ 2949645 h 21600"/>
              <a:gd name="T4" fmla="*/ 3332336 w 21600"/>
              <a:gd name="T5" fmla="*/ 1550470 h 21600"/>
              <a:gd name="T6" fmla="*/ 1666168 w 21600"/>
              <a:gd name="T7" fmla="*/ 0 h 21600"/>
              <a:gd name="T8" fmla="*/ 0 w 21600"/>
              <a:gd name="T9" fmla="*/ 1550470 h 21600"/>
              <a:gd name="T10" fmla="*/ 1015905 w 21600"/>
              <a:gd name="T11" fmla="*/ 2949645 h 21600"/>
              <a:gd name="T12" fmla="*/ 1015905 w 21600"/>
              <a:gd name="T13" fmla="*/ 2533689 h 21600"/>
              <a:gd name="T14" fmla="*/ 406357 w 21600"/>
              <a:gd name="T15" fmla="*/ 1550470 h 21600"/>
              <a:gd name="T16" fmla="*/ 1666168 w 21600"/>
              <a:gd name="T17" fmla="*/ 378129 h 21600"/>
              <a:gd name="T18" fmla="*/ 2925979 w 21600"/>
              <a:gd name="T19" fmla="*/ 1550470 h 21600"/>
              <a:gd name="T20" fmla="*/ 2275703 w 21600"/>
              <a:gd name="T21" fmla="*/ 2533689 h 21600"/>
              <a:gd name="T22" fmla="*/ 2275703 w 21600"/>
              <a:gd name="T23" fmla="*/ 2533689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4751" y="18554"/>
                </a:moveTo>
                <a:cubicBezTo>
                  <a:pt x="14751" y="21600"/>
                  <a:pt x="14751" y="21600"/>
                  <a:pt x="14751" y="21600"/>
                </a:cubicBezTo>
                <a:cubicBezTo>
                  <a:pt x="18702" y="19938"/>
                  <a:pt x="21600" y="15785"/>
                  <a:pt x="21600" y="11354"/>
                </a:cubicBezTo>
                <a:cubicBezTo>
                  <a:pt x="21600" y="4985"/>
                  <a:pt x="16595" y="0"/>
                  <a:pt x="10800" y="0"/>
                </a:cubicBezTo>
                <a:cubicBezTo>
                  <a:pt x="4741" y="0"/>
                  <a:pt x="0" y="4985"/>
                  <a:pt x="0" y="11354"/>
                </a:cubicBezTo>
                <a:cubicBezTo>
                  <a:pt x="0" y="15785"/>
                  <a:pt x="2634" y="19938"/>
                  <a:pt x="6585" y="21600"/>
                </a:cubicBezTo>
                <a:cubicBezTo>
                  <a:pt x="6585" y="18554"/>
                  <a:pt x="6585" y="18554"/>
                  <a:pt x="6585" y="18554"/>
                </a:cubicBezTo>
                <a:cubicBezTo>
                  <a:pt x="4215" y="16892"/>
                  <a:pt x="2634" y="14400"/>
                  <a:pt x="2634" y="11354"/>
                </a:cubicBezTo>
                <a:cubicBezTo>
                  <a:pt x="2634" y="6369"/>
                  <a:pt x="6322" y="2769"/>
                  <a:pt x="10800" y="2769"/>
                </a:cubicBezTo>
                <a:cubicBezTo>
                  <a:pt x="15278" y="2769"/>
                  <a:pt x="18966" y="6369"/>
                  <a:pt x="18966" y="11354"/>
                </a:cubicBezTo>
                <a:cubicBezTo>
                  <a:pt x="18966" y="14400"/>
                  <a:pt x="17385" y="17169"/>
                  <a:pt x="14751" y="18554"/>
                </a:cubicBezTo>
                <a:close/>
                <a:moveTo>
                  <a:pt x="14751" y="18554"/>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6" name="AutoShape 30"/>
          <p:cNvSpPr>
            <a:spLocks noChangeArrowheads="1"/>
          </p:cNvSpPr>
          <p:nvPr/>
        </p:nvSpPr>
        <p:spPr bwMode="auto">
          <a:xfrm>
            <a:off x="4356645" y="4107605"/>
            <a:ext cx="381696" cy="367616"/>
          </a:xfrm>
          <a:custGeom>
            <a:gdLst>
              <a:gd name="T0" fmla="*/ 3473149 w 21600"/>
              <a:gd name="T1" fmla="*/ 0 h 21600"/>
              <a:gd name="T2" fmla="*/ 0 w 21600"/>
              <a:gd name="T3" fmla="*/ 3305778 h 21600"/>
              <a:gd name="T4" fmla="*/ 2531225 w 21600"/>
              <a:gd name="T5" fmla="*/ 6443299 h 21600"/>
              <a:gd name="T6" fmla="*/ 2531225 w 21600"/>
              <a:gd name="T7" fmla="*/ 5994951 h 21600"/>
              <a:gd name="T8" fmla="*/ 470810 w 21600"/>
              <a:gd name="T9" fmla="*/ 3305778 h 21600"/>
              <a:gd name="T10" fmla="*/ 3473149 w 21600"/>
              <a:gd name="T11" fmla="*/ 448348 h 21600"/>
              <a:gd name="T12" fmla="*/ 6475488 w 21600"/>
              <a:gd name="T13" fmla="*/ 3305778 h 21600"/>
              <a:gd name="T14" fmla="*/ 4356235 w 21600"/>
              <a:gd name="T15" fmla="*/ 5994951 h 21600"/>
              <a:gd name="T16" fmla="*/ 4356235 w 21600"/>
              <a:gd name="T17" fmla="*/ 6443299 h 21600"/>
              <a:gd name="T18" fmla="*/ 6946297 w 21600"/>
              <a:gd name="T19" fmla="*/ 3305778 h 21600"/>
              <a:gd name="T20" fmla="*/ 3473149 w 21600"/>
              <a:gd name="T21" fmla="*/ 0 h 21600"/>
              <a:gd name="T22" fmla="*/ 3473149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0800" y="0"/>
                </a:moveTo>
                <a:cubicBezTo>
                  <a:pt x="4759" y="0"/>
                  <a:pt x="0" y="4883"/>
                  <a:pt x="0" y="11082"/>
                </a:cubicBezTo>
                <a:cubicBezTo>
                  <a:pt x="0" y="15965"/>
                  <a:pt x="3295" y="20285"/>
                  <a:pt x="7871" y="21600"/>
                </a:cubicBezTo>
                <a:cubicBezTo>
                  <a:pt x="7871" y="20097"/>
                  <a:pt x="7871" y="20097"/>
                  <a:pt x="7871" y="20097"/>
                </a:cubicBezTo>
                <a:cubicBezTo>
                  <a:pt x="4027" y="18783"/>
                  <a:pt x="1464" y="15214"/>
                  <a:pt x="1464" y="11082"/>
                </a:cubicBezTo>
                <a:cubicBezTo>
                  <a:pt x="1464" y="5635"/>
                  <a:pt x="5675" y="1503"/>
                  <a:pt x="10800" y="1503"/>
                </a:cubicBezTo>
                <a:cubicBezTo>
                  <a:pt x="15925" y="1503"/>
                  <a:pt x="20136" y="5635"/>
                  <a:pt x="20136" y="11082"/>
                </a:cubicBezTo>
                <a:cubicBezTo>
                  <a:pt x="20136" y="15214"/>
                  <a:pt x="17390" y="18783"/>
                  <a:pt x="13546" y="20097"/>
                </a:cubicBezTo>
                <a:cubicBezTo>
                  <a:pt x="13546" y="21600"/>
                  <a:pt x="13546" y="21600"/>
                  <a:pt x="13546" y="21600"/>
                </a:cubicBezTo>
                <a:cubicBezTo>
                  <a:pt x="18122" y="20285"/>
                  <a:pt x="21600" y="16153"/>
                  <a:pt x="21600" y="11082"/>
                </a:cubicBezTo>
                <a:cubicBezTo>
                  <a:pt x="21600" y="4883"/>
                  <a:pt x="16658" y="0"/>
                  <a:pt x="10800" y="0"/>
                </a:cubicBezTo>
                <a:close/>
                <a:moveTo>
                  <a:pt x="10800" y="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7" name="AutoShape 31"/>
          <p:cNvSpPr>
            <a:spLocks noChangeArrowheads="1"/>
          </p:cNvSpPr>
          <p:nvPr/>
        </p:nvSpPr>
        <p:spPr bwMode="auto">
          <a:xfrm>
            <a:off x="4492741" y="4257780"/>
            <a:ext cx="115760" cy="306608"/>
          </a:xfrm>
          <a:custGeom>
            <a:gdLst>
              <a:gd name="T0" fmla="*/ 425939 w 21600"/>
              <a:gd name="T1" fmla="*/ 3828499 h 21600"/>
              <a:gd name="T2" fmla="*/ 425939 w 21600"/>
              <a:gd name="T3" fmla="*/ 980468 h 21600"/>
              <a:gd name="T4" fmla="*/ 514676 w 21600"/>
              <a:gd name="T5" fmla="*/ 560272 h 21600"/>
              <a:gd name="T6" fmla="*/ 301704 w 21600"/>
              <a:gd name="T7" fmla="*/ 0 h 21600"/>
              <a:gd name="T8" fmla="*/ 88737 w 21600"/>
              <a:gd name="T9" fmla="*/ 560272 h 21600"/>
              <a:gd name="T10" fmla="*/ 177474 w 21600"/>
              <a:gd name="T11" fmla="*/ 980468 h 21600"/>
              <a:gd name="T12" fmla="*/ 177474 w 21600"/>
              <a:gd name="T13" fmla="*/ 980468 h 21600"/>
              <a:gd name="T14" fmla="*/ 177474 w 21600"/>
              <a:gd name="T15" fmla="*/ 3828499 h 21600"/>
              <a:gd name="T16" fmla="*/ 0 w 21600"/>
              <a:gd name="T17" fmla="*/ 4482145 h 21600"/>
              <a:gd name="T18" fmla="*/ 638906 w 21600"/>
              <a:gd name="T19" fmla="*/ 4482145 h 21600"/>
              <a:gd name="T20" fmla="*/ 425939 w 21600"/>
              <a:gd name="T21" fmla="*/ 3828499 h 21600"/>
              <a:gd name="T22" fmla="*/ 425939 w 21600"/>
              <a:gd name="T23" fmla="*/ 3828499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4400" y="18450"/>
                </a:moveTo>
                <a:cubicBezTo>
                  <a:pt x="14400" y="17775"/>
                  <a:pt x="14400" y="4950"/>
                  <a:pt x="14400" y="4725"/>
                </a:cubicBezTo>
                <a:cubicBezTo>
                  <a:pt x="16200" y="4275"/>
                  <a:pt x="17400" y="3600"/>
                  <a:pt x="17400" y="2700"/>
                </a:cubicBezTo>
                <a:cubicBezTo>
                  <a:pt x="17400" y="1125"/>
                  <a:pt x="13800" y="0"/>
                  <a:pt x="10200" y="0"/>
                </a:cubicBezTo>
                <a:cubicBezTo>
                  <a:pt x="6000" y="0"/>
                  <a:pt x="3000" y="1125"/>
                  <a:pt x="3000" y="2700"/>
                </a:cubicBezTo>
                <a:cubicBezTo>
                  <a:pt x="3000" y="3600"/>
                  <a:pt x="4200" y="4275"/>
                  <a:pt x="6000" y="4725"/>
                </a:cubicBezTo>
                <a:cubicBezTo>
                  <a:pt x="6000" y="4725"/>
                  <a:pt x="6000" y="4725"/>
                  <a:pt x="6000" y="4725"/>
                </a:cubicBezTo>
                <a:cubicBezTo>
                  <a:pt x="6000" y="4725"/>
                  <a:pt x="6000" y="17550"/>
                  <a:pt x="6000" y="18450"/>
                </a:cubicBezTo>
                <a:cubicBezTo>
                  <a:pt x="6000" y="20700"/>
                  <a:pt x="0" y="21600"/>
                  <a:pt x="0" y="21600"/>
                </a:cubicBezTo>
                <a:cubicBezTo>
                  <a:pt x="21600" y="21600"/>
                  <a:pt x="21600" y="21600"/>
                  <a:pt x="21600" y="21600"/>
                </a:cubicBezTo>
                <a:cubicBezTo>
                  <a:pt x="21600" y="21600"/>
                  <a:pt x="14400" y="20700"/>
                  <a:pt x="14400" y="18450"/>
                </a:cubicBezTo>
                <a:close/>
                <a:moveTo>
                  <a:pt x="14400" y="1845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8" name="Rectangle 33"/>
          <p:cNvSpPr>
            <a:spLocks noChangeArrowheads="1"/>
          </p:cNvSpPr>
          <p:nvPr/>
        </p:nvSpPr>
        <p:spPr bwMode="auto">
          <a:xfrm>
            <a:off x="6709391" y="3658644"/>
            <a:ext cx="57880" cy="326944"/>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86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34"/>
          <p:cNvSpPr>
            <a:spLocks noChangeArrowheads="1"/>
          </p:cNvSpPr>
          <p:nvPr/>
        </p:nvSpPr>
        <p:spPr bwMode="auto">
          <a:xfrm>
            <a:off x="6613965" y="3724345"/>
            <a:ext cx="57881" cy="26124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86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35"/>
          <p:cNvSpPr>
            <a:spLocks noChangeArrowheads="1"/>
          </p:cNvSpPr>
          <p:nvPr/>
        </p:nvSpPr>
        <p:spPr bwMode="auto">
          <a:xfrm>
            <a:off x="6513849" y="3775968"/>
            <a:ext cx="61009" cy="209620"/>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86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36"/>
          <p:cNvSpPr>
            <a:spLocks noChangeArrowheads="1"/>
          </p:cNvSpPr>
          <p:nvPr/>
        </p:nvSpPr>
        <p:spPr bwMode="auto">
          <a:xfrm>
            <a:off x="6804814" y="3578863"/>
            <a:ext cx="59445" cy="406725"/>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86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a:off x="1270023" y="3362486"/>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1" name="Rectangle 24"/>
          <p:cNvSpPr>
            <a:spLocks noChangeArrowheads="1"/>
          </p:cNvSpPr>
          <p:nvPr/>
        </p:nvSpPr>
        <p:spPr bwMode="auto">
          <a:xfrm>
            <a:off x="1433971" y="3041032"/>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32" name="文本框 31"/>
          <p:cNvSpPr txBox="1"/>
          <p:nvPr/>
        </p:nvSpPr>
        <p:spPr>
          <a:xfrm>
            <a:off x="3520552" y="2862937"/>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3" name="Rectangle 24"/>
          <p:cNvSpPr>
            <a:spLocks noChangeArrowheads="1"/>
          </p:cNvSpPr>
          <p:nvPr/>
        </p:nvSpPr>
        <p:spPr bwMode="auto">
          <a:xfrm>
            <a:off x="3684501" y="2541483"/>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34" name="文本框 33"/>
          <p:cNvSpPr txBox="1"/>
          <p:nvPr/>
        </p:nvSpPr>
        <p:spPr>
          <a:xfrm>
            <a:off x="5693787" y="2389162"/>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5" name="Rectangle 24"/>
          <p:cNvSpPr>
            <a:spLocks noChangeArrowheads="1"/>
          </p:cNvSpPr>
          <p:nvPr/>
        </p:nvSpPr>
        <p:spPr bwMode="auto">
          <a:xfrm>
            <a:off x="5857735" y="2067707"/>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36" name="文本框 35"/>
          <p:cNvSpPr txBox="1"/>
          <p:nvPr/>
        </p:nvSpPr>
        <p:spPr>
          <a:xfrm>
            <a:off x="7867022" y="1967581"/>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7" name="Rectangle 24"/>
          <p:cNvSpPr>
            <a:spLocks noChangeArrowheads="1"/>
          </p:cNvSpPr>
          <p:nvPr/>
        </p:nvSpPr>
        <p:spPr bwMode="auto">
          <a:xfrm>
            <a:off x="8030970" y="1646126"/>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802045" y="3285456"/>
            <a:ext cx="2865378" cy="2546314"/>
            <a:chOff x="2311870" y="2315322"/>
            <a:chExt cx="2180871" cy="1946802"/>
          </a:xfrm>
        </p:grpSpPr>
        <p:sp>
          <p:nvSpPr>
            <p:cNvPr id="6" name="空心弧 5"/>
            <p:cNvSpPr/>
            <p:nvPr/>
          </p:nvSpPr>
          <p:spPr>
            <a:xfrm>
              <a:off x="2311870" y="2315322"/>
              <a:ext cx="2180871" cy="1946802"/>
            </a:xfrm>
            <a:prstGeom prst="blockArc">
              <a:avLst>
                <a:gd name="adj1" fmla="val 13186668"/>
                <a:gd name="adj2" fmla="val 19259822"/>
                <a:gd name="adj3" fmla="val 20854"/>
              </a:avLst>
            </a:prstGeom>
            <a:solidFill>
              <a:schemeClr val="bg1">
                <a:lumMod val="50000"/>
              </a:schemeClr>
            </a:solidFill>
            <a:ln w="25400" cap="flat" cmpd="sng" algn="ctr">
              <a:noFill/>
              <a:prstDash val="solid"/>
            </a:ln>
            <a:effectLst/>
          </p:spPr>
          <p:txBody>
            <a:bodyPr lIns="0" tIns="0" rIns="0" bIns="240250" anchor="ctr"/>
            <a:lstStyle/>
            <a:p>
              <a:pPr algn="ctr">
                <a:defRPr/>
              </a:pPr>
              <a:endParaRPr 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椭圆 2"/>
            <p:cNvSpPr/>
            <p:nvPr/>
          </p:nvSpPr>
          <p:spPr>
            <a:xfrm>
              <a:off x="3245630" y="3065350"/>
              <a:ext cx="339778" cy="169889"/>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1A486C"/>
              </a:solidFill>
              <a:prstDash val="solid"/>
            </a:ln>
            <a:effectLst/>
          </p:spPr>
          <p:txBody>
            <a:bodyPr anchor="ctr"/>
            <a:lstStyle/>
            <a:p>
              <a:pPr algn="ctr">
                <a:defRPr/>
              </a:pPr>
              <a:endParaRPr lang="en-US" sz="1600"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直接连接符 7"/>
            <p:cNvCxnSpPr/>
            <p:nvPr/>
          </p:nvCxnSpPr>
          <p:spPr>
            <a:xfrm flipH="1">
              <a:off x="3415519" y="3235240"/>
              <a:ext cx="0" cy="338519"/>
            </a:xfrm>
            <a:prstGeom prst="line">
              <a:avLst/>
            </a:prstGeom>
            <a:noFill/>
            <a:ln w="25400" cap="flat" cmpd="sng" algn="ctr">
              <a:solidFill>
                <a:schemeClr val="bg2">
                  <a:lumMod val="25000"/>
                </a:schemeClr>
              </a:solidFill>
              <a:prstDash val="sysDash"/>
              <a:headEnd type="none" w="med" len="med"/>
              <a:tailEnd type="oval" w="med" len="med"/>
            </a:ln>
            <a:effectLst/>
          </p:spPr>
        </p:cxnSp>
        <p:sp>
          <p:nvSpPr>
            <p:cNvPr id="9" name="TextBox 37"/>
            <p:cNvSpPr txBox="1">
              <a:spLocks noChangeArrowheads="1"/>
            </p:cNvSpPr>
            <p:nvPr/>
          </p:nvSpPr>
          <p:spPr bwMode="auto">
            <a:xfrm flipH="1">
              <a:off x="3178576" y="2867773"/>
              <a:ext cx="504633" cy="321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rPr>
                <a:t>A</a:t>
              </a:r>
              <a:endParaRPr lang="zh-CN" altLang="en-US"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0" name="组合 9"/>
          <p:cNvGrpSpPr/>
          <p:nvPr/>
        </p:nvGrpSpPr>
        <p:grpSpPr>
          <a:xfrm>
            <a:off x="4920076" y="2865736"/>
            <a:ext cx="2151100" cy="1664074"/>
            <a:chOff x="3923928" y="1994421"/>
            <a:chExt cx="1637226" cy="1272279"/>
          </a:xfrm>
        </p:grpSpPr>
        <p:sp>
          <p:nvSpPr>
            <p:cNvPr id="11" name="椭圆 2"/>
            <p:cNvSpPr/>
            <p:nvPr/>
          </p:nvSpPr>
          <p:spPr>
            <a:xfrm flipV="1">
              <a:off x="4585865" y="2344266"/>
              <a:ext cx="338519" cy="168631"/>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2D2D49"/>
              </a:solidFill>
              <a:prstDash val="solid"/>
            </a:ln>
            <a:effectLst/>
          </p:spPr>
          <p:txBody>
            <a:bodyPr anchor="ctr"/>
            <a:lstStyle/>
            <a:p>
              <a:pPr algn="ctr">
                <a:defRPr/>
              </a:pPr>
              <a:endParaRPr lang="en-US" sz="1600"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flipH="1" flipV="1">
              <a:off x="4755754" y="1994421"/>
              <a:ext cx="0" cy="339778"/>
            </a:xfrm>
            <a:prstGeom prst="line">
              <a:avLst/>
            </a:prstGeom>
            <a:noFill/>
            <a:ln w="25400" cap="flat" cmpd="sng" algn="ctr">
              <a:solidFill>
                <a:srgbClr val="2D2D49"/>
              </a:solidFill>
              <a:prstDash val="sysDash"/>
              <a:headEnd type="none" w="med" len="med"/>
              <a:tailEnd type="oval" w="med" len="med"/>
            </a:ln>
            <a:effectLst/>
          </p:spPr>
        </p:cxnSp>
        <p:sp>
          <p:nvSpPr>
            <p:cNvPr id="13" name="TextBox 43"/>
            <p:cNvSpPr txBox="1">
              <a:spLocks noChangeArrowheads="1"/>
            </p:cNvSpPr>
            <p:nvPr/>
          </p:nvSpPr>
          <p:spPr bwMode="auto">
            <a:xfrm flipH="1">
              <a:off x="4515393" y="2369435"/>
              <a:ext cx="504633" cy="3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rPr>
                <a:t>B</a:t>
              </a:r>
              <a:endParaRPr lang="zh-CN" altLang="en-US"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endParaRPr>
            </a:p>
          </p:txBody>
        </p:sp>
        <p:sp>
          <p:nvSpPr>
            <p:cNvPr id="14" name="椭圆 3"/>
            <p:cNvSpPr/>
            <p:nvPr/>
          </p:nvSpPr>
          <p:spPr>
            <a:xfrm>
              <a:off x="3923928" y="2662650"/>
              <a:ext cx="1637226" cy="604050"/>
            </a:xfrm>
            <a:custGeom>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bg2">
                <a:lumMod val="25000"/>
              </a:schemeClr>
            </a:solidFill>
            <a:ln w="25400" cap="flat" cmpd="sng" algn="ctr">
              <a:noFill/>
              <a:prstDash val="solid"/>
            </a:ln>
            <a:effectLst/>
          </p:spPr>
          <p:txBody>
            <a:bodyPr lIns="0" tIns="240250" rIns="0" bIns="0" anchor="ctr"/>
            <a:lstStyle/>
            <a:p>
              <a:pPr algn="ctr">
                <a:defRPr/>
              </a:pPr>
              <a:r>
                <a:rPr lang="zh-CN" alt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328790" y="3285456"/>
            <a:ext cx="2863724" cy="2546314"/>
            <a:chOff x="4996116" y="2315322"/>
            <a:chExt cx="2179612" cy="1946802"/>
          </a:xfrm>
        </p:grpSpPr>
        <p:sp>
          <p:nvSpPr>
            <p:cNvPr id="16" name="椭圆 2"/>
            <p:cNvSpPr/>
            <p:nvPr/>
          </p:nvSpPr>
          <p:spPr>
            <a:xfrm>
              <a:off x="5924842" y="3065350"/>
              <a:ext cx="338519" cy="169889"/>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1A486C"/>
              </a:solidFill>
              <a:prstDash val="solid"/>
            </a:ln>
            <a:effectLst/>
          </p:spPr>
          <p:txBody>
            <a:bodyPr anchor="ctr"/>
            <a:lstStyle/>
            <a:p>
              <a:pPr algn="ctr">
                <a:defRPr/>
              </a:pPr>
              <a:endParaRPr lang="en-US" sz="1600"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flipH="1">
              <a:off x="6093472" y="3235240"/>
              <a:ext cx="0" cy="338519"/>
            </a:xfrm>
            <a:prstGeom prst="line">
              <a:avLst/>
            </a:prstGeom>
            <a:noFill/>
            <a:ln w="25400" cap="flat" cmpd="sng" algn="ctr">
              <a:solidFill>
                <a:schemeClr val="bg2">
                  <a:lumMod val="25000"/>
                </a:schemeClr>
              </a:solidFill>
              <a:prstDash val="sysDash"/>
              <a:headEnd type="none" w="med" len="med"/>
              <a:tailEnd type="oval" w="med" len="med"/>
            </a:ln>
            <a:effectLst/>
          </p:spPr>
        </p:cxnSp>
        <p:sp>
          <p:nvSpPr>
            <p:cNvPr id="18" name="TextBox 49"/>
            <p:cNvSpPr txBox="1">
              <a:spLocks noChangeArrowheads="1"/>
            </p:cNvSpPr>
            <p:nvPr/>
          </p:nvSpPr>
          <p:spPr bwMode="auto">
            <a:xfrm flipH="1">
              <a:off x="5853424" y="2867773"/>
              <a:ext cx="480095" cy="321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rPr>
                <a:t>C</a:t>
              </a:r>
              <a:endParaRPr lang="zh-CN" altLang="en-US"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endParaRPr>
            </a:p>
          </p:txBody>
        </p:sp>
        <p:sp>
          <p:nvSpPr>
            <p:cNvPr id="19" name="空心弧 18"/>
            <p:cNvSpPr/>
            <p:nvPr/>
          </p:nvSpPr>
          <p:spPr>
            <a:xfrm>
              <a:off x="4996116" y="2315322"/>
              <a:ext cx="2179612" cy="1946802"/>
            </a:xfrm>
            <a:prstGeom prst="blockArc">
              <a:avLst>
                <a:gd name="adj1" fmla="val 13186668"/>
                <a:gd name="adj2" fmla="val 19259822"/>
                <a:gd name="adj3" fmla="val 20854"/>
              </a:avLst>
            </a:prstGeom>
            <a:solidFill>
              <a:schemeClr val="bg1">
                <a:lumMod val="50000"/>
              </a:schemeClr>
            </a:solidFill>
            <a:ln w="25400" cap="flat" cmpd="sng" algn="ctr">
              <a:noFill/>
              <a:prstDash val="solid"/>
            </a:ln>
            <a:effectLst/>
          </p:spPr>
          <p:txBody>
            <a:bodyPr lIns="0" tIns="0" rIns="0" bIns="240250" anchor="ctr"/>
            <a:lstStyle/>
            <a:p>
              <a:pPr algn="ctr">
                <a:defRPr/>
              </a:pPr>
              <a:endParaRPr 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9"/>
          <p:cNvGrpSpPr/>
          <p:nvPr/>
        </p:nvGrpSpPr>
        <p:grpSpPr>
          <a:xfrm>
            <a:off x="1385516" y="2839737"/>
            <a:ext cx="2151100" cy="1664074"/>
            <a:chOff x="1233736" y="1974543"/>
            <a:chExt cx="1637226" cy="1272279"/>
          </a:xfrm>
        </p:grpSpPr>
        <p:sp>
          <p:nvSpPr>
            <p:cNvPr id="21" name="椭圆 2"/>
            <p:cNvSpPr/>
            <p:nvPr/>
          </p:nvSpPr>
          <p:spPr>
            <a:xfrm flipV="1">
              <a:off x="1895673" y="2324388"/>
              <a:ext cx="338519" cy="168631"/>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2D2D49"/>
              </a:solidFill>
              <a:prstDash val="solid"/>
            </a:ln>
            <a:effectLst/>
          </p:spPr>
          <p:txBody>
            <a:bodyPr anchor="ctr"/>
            <a:lstStyle/>
            <a:p>
              <a:pPr algn="ctr">
                <a:defRPr/>
              </a:pPr>
              <a:endParaRPr lang="en-US" sz="1600"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2" name="直接连接符 21"/>
            <p:cNvCxnSpPr/>
            <p:nvPr/>
          </p:nvCxnSpPr>
          <p:spPr>
            <a:xfrm flipH="1" flipV="1">
              <a:off x="2065562" y="1974543"/>
              <a:ext cx="0" cy="339778"/>
            </a:xfrm>
            <a:prstGeom prst="line">
              <a:avLst/>
            </a:prstGeom>
            <a:noFill/>
            <a:ln w="25400" cap="flat" cmpd="sng" algn="ctr">
              <a:solidFill>
                <a:srgbClr val="2D2D49"/>
              </a:solidFill>
              <a:prstDash val="sysDash"/>
              <a:headEnd type="none" w="med" len="med"/>
              <a:tailEnd type="oval" w="med" len="med"/>
            </a:ln>
            <a:effectLst/>
          </p:spPr>
        </p:cxnSp>
        <p:sp>
          <p:nvSpPr>
            <p:cNvPr id="23" name="TextBox 43"/>
            <p:cNvSpPr txBox="1">
              <a:spLocks noChangeArrowheads="1"/>
            </p:cNvSpPr>
            <p:nvPr/>
          </p:nvSpPr>
          <p:spPr bwMode="auto">
            <a:xfrm flipH="1">
              <a:off x="1825201" y="2349557"/>
              <a:ext cx="504633" cy="3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rPr>
                <a:t>B</a:t>
              </a:r>
              <a:endParaRPr lang="zh-CN" altLang="en-US"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endParaRPr>
            </a:p>
          </p:txBody>
        </p:sp>
        <p:sp>
          <p:nvSpPr>
            <p:cNvPr id="24" name="椭圆 3"/>
            <p:cNvSpPr/>
            <p:nvPr/>
          </p:nvSpPr>
          <p:spPr>
            <a:xfrm>
              <a:off x="1233736" y="2642772"/>
              <a:ext cx="1637226" cy="604050"/>
            </a:xfrm>
            <a:custGeom>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bg2">
                <a:lumMod val="25000"/>
              </a:schemeClr>
            </a:solidFill>
            <a:ln w="25400" cap="flat" cmpd="sng" algn="ctr">
              <a:noFill/>
              <a:prstDash val="solid"/>
            </a:ln>
            <a:effectLst/>
          </p:spPr>
          <p:txBody>
            <a:bodyPr lIns="0" tIns="240250" rIns="0" bIns="0" anchor="ctr"/>
            <a:lstStyle/>
            <a:p>
              <a:pPr algn="ctr">
                <a:defRPr/>
              </a:pPr>
              <a:endParaRPr lang="zh-CN" alt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8463336" y="2874402"/>
            <a:ext cx="2151100" cy="1664074"/>
            <a:chOff x="6620744" y="2001047"/>
            <a:chExt cx="1637226" cy="1272279"/>
          </a:xfrm>
          <a:solidFill>
            <a:schemeClr val="bg2">
              <a:lumMod val="25000"/>
            </a:schemeClr>
          </a:solidFill>
        </p:grpSpPr>
        <p:sp>
          <p:nvSpPr>
            <p:cNvPr id="26" name="椭圆 2"/>
            <p:cNvSpPr/>
            <p:nvPr/>
          </p:nvSpPr>
          <p:spPr>
            <a:xfrm flipV="1">
              <a:off x="7282681" y="2350892"/>
              <a:ext cx="338519" cy="168631"/>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grpFill/>
            <a:ln w="25400" cap="flat" cmpd="sng" algn="ctr">
              <a:solidFill>
                <a:srgbClr val="2D2D49"/>
              </a:solidFill>
              <a:prstDash val="solid"/>
            </a:ln>
            <a:effectLst/>
          </p:spPr>
          <p:txBody>
            <a:bodyPr anchor="ctr"/>
            <a:lstStyle/>
            <a:p>
              <a:pPr algn="ctr">
                <a:defRPr/>
              </a:pPr>
              <a:endParaRPr lang="en-US" sz="1600"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直接连接符 26"/>
            <p:cNvCxnSpPr/>
            <p:nvPr/>
          </p:nvCxnSpPr>
          <p:spPr>
            <a:xfrm flipH="1" flipV="1">
              <a:off x="7452570" y="2001047"/>
              <a:ext cx="0" cy="339778"/>
            </a:xfrm>
            <a:prstGeom prst="line">
              <a:avLst/>
            </a:prstGeom>
            <a:grpFill/>
            <a:ln w="25400" cap="flat" cmpd="sng" algn="ctr">
              <a:solidFill>
                <a:srgbClr val="2D2D49"/>
              </a:solidFill>
              <a:prstDash val="sysDash"/>
              <a:headEnd type="none" w="med" len="med"/>
              <a:tailEnd type="oval" w="med" len="med"/>
            </a:ln>
            <a:effectLst/>
          </p:spPr>
        </p:cxnSp>
        <p:sp>
          <p:nvSpPr>
            <p:cNvPr id="28" name="TextBox 43"/>
            <p:cNvSpPr txBox="1">
              <a:spLocks noChangeArrowheads="1"/>
            </p:cNvSpPr>
            <p:nvPr/>
          </p:nvSpPr>
          <p:spPr bwMode="auto">
            <a:xfrm flipH="1">
              <a:off x="7210636" y="2392085"/>
              <a:ext cx="504633" cy="321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rPr>
                <a:t>D</a:t>
              </a:r>
              <a:endParaRPr lang="zh-CN" altLang="en-US" sz="2670">
                <a:solidFill>
                  <a:schemeClr val="bg2">
                    <a:lumMod val="25000"/>
                  </a:schemeClr>
                </a:solidFill>
                <a:latin typeface="微软雅黑" panose="020b0503020204020204" pitchFamily="34" charset="-122"/>
                <a:cs typeface="Times New Roman" panose="02020603050405020304" pitchFamily="18" charset="0"/>
                <a:sym typeface="微软雅黑" panose="020b0503020204020204" pitchFamily="34" charset="-122"/>
              </a:endParaRPr>
            </a:p>
          </p:txBody>
        </p:sp>
        <p:sp>
          <p:nvSpPr>
            <p:cNvPr id="29" name="椭圆 3"/>
            <p:cNvSpPr/>
            <p:nvPr/>
          </p:nvSpPr>
          <p:spPr>
            <a:xfrm>
              <a:off x="6620744" y="2669276"/>
              <a:ext cx="1637226" cy="604050"/>
            </a:xfrm>
            <a:custGeom>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grpFill/>
            <a:ln w="25400" cap="flat" cmpd="sng" algn="ctr">
              <a:noFill/>
              <a:prstDash val="solid"/>
            </a:ln>
            <a:effectLst/>
          </p:spPr>
          <p:txBody>
            <a:bodyPr lIns="0" tIns="240250" rIns="0" bIns="0" anchor="ctr"/>
            <a:lstStyle/>
            <a:p>
              <a:pPr algn="ctr">
                <a:defRPr/>
              </a:pPr>
              <a:endParaRPr lang="zh-CN" altLang="en-US" sz="2135" kern="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文本框 29"/>
          <p:cNvSpPr txBox="1"/>
          <p:nvPr/>
        </p:nvSpPr>
        <p:spPr>
          <a:xfrm>
            <a:off x="2961978" y="5400853"/>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1" name="Rectangle 24"/>
          <p:cNvSpPr>
            <a:spLocks noChangeArrowheads="1"/>
          </p:cNvSpPr>
          <p:nvPr/>
        </p:nvSpPr>
        <p:spPr bwMode="auto">
          <a:xfrm>
            <a:off x="3428130" y="5129750"/>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2" name="文本框 31"/>
          <p:cNvSpPr txBox="1"/>
          <p:nvPr/>
        </p:nvSpPr>
        <p:spPr>
          <a:xfrm>
            <a:off x="1201853" y="2055640"/>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3" name="Rectangle 24"/>
          <p:cNvSpPr>
            <a:spLocks noChangeArrowheads="1"/>
          </p:cNvSpPr>
          <p:nvPr/>
        </p:nvSpPr>
        <p:spPr bwMode="auto">
          <a:xfrm>
            <a:off x="1668005" y="1784537"/>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4" name="文本框 33"/>
          <p:cNvSpPr txBox="1"/>
          <p:nvPr/>
        </p:nvSpPr>
        <p:spPr>
          <a:xfrm>
            <a:off x="6612281" y="5400853"/>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5" name="Rectangle 24"/>
          <p:cNvSpPr>
            <a:spLocks noChangeArrowheads="1"/>
          </p:cNvSpPr>
          <p:nvPr/>
        </p:nvSpPr>
        <p:spPr bwMode="auto">
          <a:xfrm>
            <a:off x="7078433" y="5129750"/>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6" name="文本框 35"/>
          <p:cNvSpPr txBox="1"/>
          <p:nvPr/>
        </p:nvSpPr>
        <p:spPr>
          <a:xfrm>
            <a:off x="4708289" y="2055259"/>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7" name="Rectangle 24"/>
          <p:cNvSpPr>
            <a:spLocks noChangeArrowheads="1"/>
          </p:cNvSpPr>
          <p:nvPr/>
        </p:nvSpPr>
        <p:spPr bwMode="auto">
          <a:xfrm>
            <a:off x="5174442" y="1784156"/>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8" name="文本框 37"/>
          <p:cNvSpPr txBox="1"/>
          <p:nvPr/>
        </p:nvSpPr>
        <p:spPr>
          <a:xfrm>
            <a:off x="8214726" y="2057060"/>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9" name="Rectangle 24"/>
          <p:cNvSpPr>
            <a:spLocks noChangeArrowheads="1"/>
          </p:cNvSpPr>
          <p:nvPr/>
        </p:nvSpPr>
        <p:spPr bwMode="auto">
          <a:xfrm>
            <a:off x="8680879" y="1785957"/>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ppt_x"/>
                                          </p:val>
                                        </p:tav>
                                        <p:tav tm="100000">
                                          <p:val>
                                            <p:strVal val="#ppt_x"/>
                                          </p:val>
                                        </p:tav>
                                      </p:tavLst>
                                    </p:anim>
                                    <p:anim calcmode="lin" valueType="num">
                                      <p:cBhvr additive="base">
                                        <p:cTn id="8" dur="125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ppt_x"/>
                                          </p:val>
                                        </p:tav>
                                        <p:tav tm="100000">
                                          <p:val>
                                            <p:strVal val="#ppt_x"/>
                                          </p:val>
                                        </p:tav>
                                      </p:tavLst>
                                    </p:anim>
                                    <p:anim calcmode="lin" valueType="num">
                                      <p:cBhvr additive="base">
                                        <p:cTn id="12" dur="12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250" fill="hold"/>
                                        <p:tgtEl>
                                          <p:spTgt spid="25"/>
                                        </p:tgtEl>
                                        <p:attrNameLst>
                                          <p:attrName>ppt_x</p:attrName>
                                        </p:attrNameLst>
                                      </p:cBhvr>
                                      <p:tavLst>
                                        <p:tav tm="0">
                                          <p:val>
                                            <p:strVal val="#ppt_x"/>
                                          </p:val>
                                        </p:tav>
                                        <p:tav tm="100000">
                                          <p:val>
                                            <p:strVal val="#ppt_x"/>
                                          </p:val>
                                        </p:tav>
                                      </p:tavLst>
                                    </p:anim>
                                    <p:anim calcmode="lin" valueType="num">
                                      <p:cBhvr additive="base">
                                        <p:cTn id="24" dur="125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nodeType="clickPar">
                      <p:stCondLst>
                        <p:cond delay="indefinite"/>
                        <p:cond evt="onBegin" delay="0">
                          <p:tn val="54"/>
                        </p:cond>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childTnLst>
                          </p:cTn>
                        </p:par>
                      </p:childTnLst>
                    </p:cTn>
                  </p:par>
                  <p:par>
                    <p:cTn id="60" fill="hold" nodeType="clickPar">
                      <p:stCondLst>
                        <p:cond delay="indefinite"/>
                        <p:cond evt="onBegin" delay="0">
                          <p:tn val="59"/>
                        </p:cond>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childTnLst>
                    </p:cTn>
                  </p:par>
                  <p:par>
                    <p:cTn id="65" fill="hold" nodeType="clickPar">
                      <p:stCondLst>
                        <p:cond delay="indefinite"/>
                        <p:cond evt="onBegin" delay="0">
                          <p:tn val="64"/>
                        </p:cond>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down)">
                                      <p:cBhvr>
                                        <p:cTn id="69" dur="500"/>
                                        <p:tgtEl>
                                          <p:spTgt spid="39"/>
                                        </p:tgtEl>
                                      </p:cBhvr>
                                    </p:animEffect>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062808d3-19bb-4b60-80f0-018e4af9ac5a"/>
          <p:cNvGrpSpPr>
            <a:grpSpLocks noChangeAspect="1"/>
          </p:cNvGrpSpPr>
          <p:nvPr/>
        </p:nvGrpSpPr>
        <p:grpSpPr>
          <a:xfrm>
            <a:off x="1333497" y="2011819"/>
            <a:ext cx="9525007" cy="3576057"/>
            <a:chOff x="686365" y="1773088"/>
            <a:chExt cx="10819270" cy="4061965"/>
          </a:xfrm>
        </p:grpSpPr>
        <p:sp>
          <p:nvSpPr>
            <p:cNvPr id="31" name="ïšḻïďê-Oval 29"/>
            <p:cNvSpPr/>
            <p:nvPr/>
          </p:nvSpPr>
          <p:spPr>
            <a:xfrm>
              <a:off x="972115" y="1773088"/>
              <a:ext cx="1733550" cy="17335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2" name="ïšḻïďê-Rectangle: Rounded Corners 30"/>
            <p:cNvSpPr/>
            <p:nvPr/>
          </p:nvSpPr>
          <p:spPr>
            <a:xfrm>
              <a:off x="686365" y="3049437"/>
              <a:ext cx="733425" cy="733425"/>
            </a:xfrm>
            <a:prstGeom prst="round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1</a:t>
              </a:r>
              <a:endPar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33" name="Group 31"/>
            <p:cNvGrpSpPr/>
            <p:nvPr/>
          </p:nvGrpSpPr>
          <p:grpSpPr>
            <a:xfrm>
              <a:off x="734270" y="4157173"/>
              <a:ext cx="2020976" cy="1677880"/>
              <a:chOff x="5122025" y="525814"/>
              <a:chExt cx="2020976" cy="1677880"/>
            </a:xfrm>
          </p:grpSpPr>
          <p:sp>
            <p:nvSpPr>
              <p:cNvPr id="53" name="ïšḻïďê-TextBox 51"/>
              <p:cNvSpPr txBox="1"/>
              <p:nvPr/>
            </p:nvSpPr>
            <p:spPr>
              <a:xfrm>
                <a:off x="5122026" y="1577043"/>
                <a:ext cx="2020975" cy="626651"/>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4" name="ïšḻïďê-Rectangle 52"/>
              <p:cNvSpPr/>
              <p:nvPr/>
            </p:nvSpPr>
            <p:spPr>
              <a:xfrm>
                <a:off x="5122025" y="52581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4" name="ïšḻïďê-Freeform: Shape 32"/>
            <p:cNvSpPr/>
            <p:nvPr/>
          </p:nvSpPr>
          <p:spPr bwMode="auto">
            <a:xfrm>
              <a:off x="1425474" y="2290497"/>
              <a:ext cx="826832" cy="698732"/>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5" name="ïšḻïďê-Oval 33"/>
            <p:cNvSpPr/>
            <p:nvPr/>
          </p:nvSpPr>
          <p:spPr>
            <a:xfrm>
              <a:off x="9628372" y="1773088"/>
              <a:ext cx="1733550" cy="17335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6" name="ïšḻïďê-Rectangle: Rounded Corners 34"/>
            <p:cNvSpPr/>
            <p:nvPr/>
          </p:nvSpPr>
          <p:spPr>
            <a:xfrm>
              <a:off x="9342622" y="3049437"/>
              <a:ext cx="733425" cy="733425"/>
            </a:xfrm>
            <a:prstGeom prst="roundRect">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4</a:t>
              </a:r>
              <a:endPar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37" name="Group 35"/>
            <p:cNvGrpSpPr/>
            <p:nvPr/>
          </p:nvGrpSpPr>
          <p:grpSpPr>
            <a:xfrm>
              <a:off x="9484659" y="4157173"/>
              <a:ext cx="2020976" cy="1677871"/>
              <a:chOff x="5122025" y="525814"/>
              <a:chExt cx="2020976" cy="1677871"/>
            </a:xfrm>
          </p:grpSpPr>
          <p:sp>
            <p:nvSpPr>
              <p:cNvPr id="51" name="ïšḻïďê-TextBox 49"/>
              <p:cNvSpPr txBox="1"/>
              <p:nvPr/>
            </p:nvSpPr>
            <p:spPr>
              <a:xfrm>
                <a:off x="5122026" y="1577040"/>
                <a:ext cx="202097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2" name="ïšḻïďê-Rectangle 50"/>
              <p:cNvSpPr/>
              <p:nvPr/>
            </p:nvSpPr>
            <p:spPr>
              <a:xfrm>
                <a:off x="5122025" y="52581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6"/>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6"/>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8" name="ïšḻïďê-Freeform: Shape 36"/>
            <p:cNvSpPr/>
            <p:nvPr/>
          </p:nvSpPr>
          <p:spPr bwMode="auto">
            <a:xfrm>
              <a:off x="10154536" y="2352022"/>
              <a:ext cx="681222" cy="575681"/>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9" name="ïšḻïďê-Oval 37"/>
            <p:cNvSpPr/>
            <p:nvPr/>
          </p:nvSpPr>
          <p:spPr>
            <a:xfrm>
              <a:off x="3794779" y="1773088"/>
              <a:ext cx="1733550" cy="17335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0" name="ïšḻïďê-Rectangle: Rounded Corners 38"/>
            <p:cNvSpPr/>
            <p:nvPr/>
          </p:nvSpPr>
          <p:spPr>
            <a:xfrm>
              <a:off x="3509029" y="3049437"/>
              <a:ext cx="733425" cy="733425"/>
            </a:xfrm>
            <a:prstGeom prst="roundRect">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2</a:t>
              </a:r>
              <a:endPar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41" name="Group 39"/>
            <p:cNvGrpSpPr/>
            <p:nvPr/>
          </p:nvGrpSpPr>
          <p:grpSpPr>
            <a:xfrm>
              <a:off x="3651066" y="4157173"/>
              <a:ext cx="2020976" cy="1677880"/>
              <a:chOff x="5122025" y="525814"/>
              <a:chExt cx="2020976" cy="1677880"/>
            </a:xfrm>
          </p:grpSpPr>
          <p:sp>
            <p:nvSpPr>
              <p:cNvPr id="49" name="ïšḻïďê-TextBox 47"/>
              <p:cNvSpPr txBox="1"/>
              <p:nvPr/>
            </p:nvSpPr>
            <p:spPr>
              <a:xfrm>
                <a:off x="5122026" y="1577043"/>
                <a:ext cx="2020975" cy="626651"/>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50" name="ïšḻïďê-Rectangle 48"/>
              <p:cNvSpPr/>
              <p:nvPr/>
            </p:nvSpPr>
            <p:spPr>
              <a:xfrm>
                <a:off x="5122025" y="52581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2"/>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42" name="ïšḻïďê-Freeform: Shape 40"/>
            <p:cNvSpPr>
              <a:spLocks noChangeAspect="1"/>
            </p:cNvSpPr>
            <p:nvPr/>
          </p:nvSpPr>
          <p:spPr bwMode="auto">
            <a:xfrm>
              <a:off x="4269645" y="2308671"/>
              <a:ext cx="783818" cy="662383"/>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3" name="ïšḻïďê-Oval 41"/>
            <p:cNvSpPr/>
            <p:nvPr/>
          </p:nvSpPr>
          <p:spPr>
            <a:xfrm>
              <a:off x="6711575" y="1773088"/>
              <a:ext cx="1733550" cy="17335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4" name="ïšḻïďê-Rectangle: Rounded Corners 42"/>
            <p:cNvSpPr/>
            <p:nvPr/>
          </p:nvSpPr>
          <p:spPr>
            <a:xfrm>
              <a:off x="6425825" y="3049437"/>
              <a:ext cx="733425" cy="733425"/>
            </a:xfrm>
            <a:prstGeom prst="roundRect">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3</a:t>
              </a:r>
              <a:endParaRPr lang="en-US" altLang="zh-CN" sz="28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45" name="Group 43"/>
            <p:cNvGrpSpPr/>
            <p:nvPr/>
          </p:nvGrpSpPr>
          <p:grpSpPr>
            <a:xfrm>
              <a:off x="6567862" y="4157173"/>
              <a:ext cx="2020976" cy="1677874"/>
              <a:chOff x="5122025" y="525814"/>
              <a:chExt cx="2020976" cy="1677874"/>
            </a:xfrm>
          </p:grpSpPr>
          <p:sp>
            <p:nvSpPr>
              <p:cNvPr id="47" name="ïšḻïďê-TextBox 45"/>
              <p:cNvSpPr txBox="1"/>
              <p:nvPr/>
            </p:nvSpPr>
            <p:spPr>
              <a:xfrm>
                <a:off x="5122026" y="1577041"/>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8" name="ïšḻïďê-Rectangle 46"/>
              <p:cNvSpPr/>
              <p:nvPr/>
            </p:nvSpPr>
            <p:spPr>
              <a:xfrm>
                <a:off x="5122025" y="52581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4"/>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solidFill>
                    <a:schemeClr val="accent4"/>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46" name="ïšḻïďê-Freeform: Shape 44"/>
            <p:cNvSpPr/>
            <p:nvPr/>
          </p:nvSpPr>
          <p:spPr bwMode="auto">
            <a:xfrm>
              <a:off x="7269556" y="2389055"/>
              <a:ext cx="617588" cy="521906"/>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3028950"/>
          </a:xfrm>
          <a:prstGeom prst="rect">
            <a:avLst/>
          </a:prstGeom>
          <a:blipFill dpi="0" rotWithShape="1">
            <a:blip r:embed="rId2"/>
            <a:stretch>
              <a:fillRect t="2" b="-126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730658" y="3197615"/>
            <a:ext cx="2730684" cy="1098216"/>
            <a:chOff x="773414" y="4567139"/>
            <a:chExt cx="2730684" cy="1098216"/>
          </a:xfrm>
        </p:grpSpPr>
        <p:sp>
          <p:nvSpPr>
            <p:cNvPr id="19" name="文本框 18"/>
            <p:cNvSpPr txBox="1"/>
            <p:nvPr/>
          </p:nvSpPr>
          <p:spPr>
            <a:xfrm>
              <a:off x="773414" y="5087825"/>
              <a:ext cx="2730684" cy="577530"/>
            </a:xfrm>
            <a:prstGeom prst="rect">
              <a:avLst/>
            </a:prstGeom>
            <a:noFill/>
          </p:spPr>
          <p:txBody>
            <a:bodyPr wrap="none" rtlCol="0">
              <a:spAutoFit/>
            </a:bodyPr>
            <a:lstStyle/>
            <a:p>
              <a:r>
                <a:rPr lang="en-US" altLang="zh-CN" sz="3155" spc="788">
                  <a:latin typeface="Century Gothic" panose="020b0502020202020204" pitchFamily="34" charset="0"/>
                  <a:cs typeface="+mn-ea"/>
                  <a:sym typeface="+mn-lt"/>
                </a:rPr>
                <a:t>CONTENT</a:t>
              </a:r>
              <a:endParaRPr lang="zh-CN" altLang="en-US" sz="3155" spc="788">
                <a:latin typeface="Century Gothic" panose="020b0502020202020204" pitchFamily="34" charset="0"/>
                <a:cs typeface="+mn-ea"/>
                <a:sym typeface="+mn-lt"/>
              </a:endParaRPr>
            </a:p>
          </p:txBody>
        </p:sp>
        <p:sp>
          <p:nvSpPr>
            <p:cNvPr id="20" name="文本框 19"/>
            <p:cNvSpPr txBox="1"/>
            <p:nvPr/>
          </p:nvSpPr>
          <p:spPr>
            <a:xfrm>
              <a:off x="1583536" y="4567139"/>
              <a:ext cx="1194686" cy="577530"/>
            </a:xfrm>
            <a:prstGeom prst="rect">
              <a:avLst/>
            </a:prstGeom>
            <a:noFill/>
          </p:spPr>
          <p:txBody>
            <a:bodyPr wrap="none" rtlCol="0">
              <a:spAutoFit/>
            </a:bodyPr>
            <a:lstStyle/>
            <a:p>
              <a:r>
                <a:rPr lang="zh-CN" altLang="en-US" sz="3155" spc="788">
                  <a:latin typeface="Century Gothic" panose="020b0502020202020204" pitchFamily="34" charset="0"/>
                  <a:cs typeface="+mn-ea"/>
                  <a:sym typeface="+mn-lt"/>
                </a:rPr>
                <a:t>目录</a:t>
              </a:r>
              <a:endParaRPr lang="zh-CN" altLang="en-US" sz="3155" spc="788">
                <a:latin typeface="Century Gothic" panose="020b0502020202020204" pitchFamily="34" charset="0"/>
                <a:cs typeface="+mn-ea"/>
                <a:sym typeface="+mn-lt"/>
              </a:endParaRPr>
            </a:p>
          </p:txBody>
        </p:sp>
      </p:grpSp>
      <p:sp>
        <p:nvSpPr>
          <p:cNvPr id="21" name="文本框 20"/>
          <p:cNvSpPr txBox="1"/>
          <p:nvPr/>
        </p:nvSpPr>
        <p:spPr>
          <a:xfrm>
            <a:off x="3387986" y="4619028"/>
            <a:ext cx="2541080" cy="375359"/>
          </a:xfrm>
          <a:prstGeom prst="rect">
            <a:avLst/>
          </a:prstGeom>
          <a:noFill/>
        </p:spPr>
        <p:txBody>
          <a:bodyPr wrap="none" rtlCol="0">
            <a:spAutoFit/>
          </a:bodyPr>
          <a:lstStyle/>
          <a:p>
            <a:r>
              <a:rPr lang="zh-CN" altLang="en-US" sz="184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1840" b="1">
              <a:solidFill>
                <a:schemeClr val="bg2">
                  <a:lumMod val="1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328467" y="5637183"/>
            <a:ext cx="2541080" cy="375359"/>
          </a:xfrm>
          <a:prstGeom prst="rect">
            <a:avLst/>
          </a:prstGeom>
          <a:noFill/>
        </p:spPr>
        <p:txBody>
          <a:bodyPr wrap="none" rtlCol="0">
            <a:spAutoFit/>
          </a:bodyPr>
          <a:lstStyle/>
          <a:p>
            <a:r>
              <a:rPr lang="zh-CN" altLang="en-US" sz="184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1840" b="1">
              <a:solidFill>
                <a:schemeClr val="bg2">
                  <a:lumMod val="1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572853" y="4648003"/>
            <a:ext cx="2541080" cy="375359"/>
          </a:xfrm>
          <a:prstGeom prst="rect">
            <a:avLst/>
          </a:prstGeom>
          <a:noFill/>
        </p:spPr>
        <p:txBody>
          <a:bodyPr wrap="none" rtlCol="0">
            <a:spAutoFit/>
          </a:bodyPr>
          <a:lstStyle/>
          <a:p>
            <a:r>
              <a:rPr lang="zh-CN" altLang="en-US" sz="184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1840" b="1">
              <a:solidFill>
                <a:schemeClr val="bg2">
                  <a:lumMod val="10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613705" y="5668239"/>
            <a:ext cx="2541080" cy="375359"/>
          </a:xfrm>
          <a:prstGeom prst="rect">
            <a:avLst/>
          </a:prstGeom>
          <a:noFill/>
        </p:spPr>
        <p:txBody>
          <a:bodyPr wrap="none" rtlCol="0">
            <a:spAutoFit/>
          </a:bodyPr>
          <a:lstStyle/>
          <a:p>
            <a:r>
              <a:rPr lang="zh-CN" altLang="en-US" sz="184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1840" b="1">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îŝḷîḓé-矩形: 圆角 70"/>
          <p:cNvSpPr/>
          <p:nvPr/>
        </p:nvSpPr>
        <p:spPr>
          <a:xfrm>
            <a:off x="2181610" y="4570651"/>
            <a:ext cx="1064366" cy="336643"/>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latin typeface="微软雅黑" panose="020b0503020204020204" pitchFamily="34" charset="-122"/>
                <a:ea typeface="微软雅黑" panose="020b0503020204020204" pitchFamily="34" charset="-122"/>
                <a:cs typeface="+mn-ea"/>
                <a:sym typeface="+mn-lt"/>
              </a:rPr>
              <a:t>01</a:t>
            </a:r>
            <a:endParaRPr lang="zh-CN" altLang="en-US">
              <a:latin typeface="微软雅黑" panose="020b0503020204020204" pitchFamily="34" charset="-122"/>
              <a:ea typeface="微软雅黑" panose="020b0503020204020204" pitchFamily="34" charset="-122"/>
              <a:cs typeface="+mn-ea"/>
              <a:sym typeface="+mn-lt"/>
            </a:endParaRPr>
          </a:p>
        </p:txBody>
      </p:sp>
      <p:sp>
        <p:nvSpPr>
          <p:cNvPr id="26" name="îŝḷîḓé-矩形: 圆角 70"/>
          <p:cNvSpPr/>
          <p:nvPr/>
        </p:nvSpPr>
        <p:spPr>
          <a:xfrm>
            <a:off x="2181610" y="5570387"/>
            <a:ext cx="1064366" cy="336643"/>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latin typeface="微软雅黑" panose="020b0503020204020204" pitchFamily="34" charset="-122"/>
                <a:ea typeface="微软雅黑" panose="020b0503020204020204" pitchFamily="34" charset="-122"/>
                <a:cs typeface="+mn-ea"/>
                <a:sym typeface="+mn-lt"/>
              </a:rPr>
              <a:t>02</a:t>
            </a:r>
            <a:endParaRPr lang="zh-CN" altLang="en-US">
              <a:latin typeface="微软雅黑" panose="020b0503020204020204" pitchFamily="34" charset="-122"/>
              <a:ea typeface="微软雅黑" panose="020b0503020204020204" pitchFamily="34" charset="-122"/>
              <a:cs typeface="+mn-ea"/>
              <a:sym typeface="+mn-lt"/>
            </a:endParaRPr>
          </a:p>
        </p:txBody>
      </p:sp>
      <p:sp>
        <p:nvSpPr>
          <p:cNvPr id="27" name="îŝḷîḓé-矩形: 圆角 70"/>
          <p:cNvSpPr/>
          <p:nvPr/>
        </p:nvSpPr>
        <p:spPr>
          <a:xfrm>
            <a:off x="6425997" y="4604719"/>
            <a:ext cx="1064366" cy="336643"/>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latin typeface="微软雅黑" panose="020b0503020204020204" pitchFamily="34" charset="-122"/>
                <a:ea typeface="微软雅黑" panose="020b0503020204020204" pitchFamily="34" charset="-122"/>
                <a:cs typeface="+mn-ea"/>
                <a:sym typeface="+mn-lt"/>
              </a:rPr>
              <a:t>03</a:t>
            </a:r>
            <a:endParaRPr lang="zh-CN" altLang="en-US">
              <a:latin typeface="微软雅黑" panose="020b0503020204020204" pitchFamily="34" charset="-122"/>
              <a:ea typeface="微软雅黑" panose="020b0503020204020204" pitchFamily="34" charset="-122"/>
              <a:cs typeface="+mn-ea"/>
              <a:sym typeface="+mn-lt"/>
            </a:endParaRPr>
          </a:p>
        </p:txBody>
      </p:sp>
      <p:sp>
        <p:nvSpPr>
          <p:cNvPr id="28" name="îŝḷîḓé-矩形: 圆角 70"/>
          <p:cNvSpPr/>
          <p:nvPr/>
        </p:nvSpPr>
        <p:spPr>
          <a:xfrm>
            <a:off x="6429510" y="5619862"/>
            <a:ext cx="1064366" cy="336643"/>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latin typeface="微软雅黑" panose="020b0503020204020204" pitchFamily="34" charset="-122"/>
                <a:ea typeface="微软雅黑" panose="020b0503020204020204" pitchFamily="34" charset="-122"/>
                <a:cs typeface="+mn-ea"/>
                <a:sym typeface="+mn-lt"/>
              </a:rPr>
              <a:t>04</a:t>
            </a:r>
            <a:endParaRPr lang="zh-CN" altLang="en-US">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nodeType="afterGroup">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par>
                          <p:cTn id="35" fill="hold" nodeType="afterGroup">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nodeType="afterGroup">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3028950"/>
          </a:xfrm>
          <a:prstGeom prst="rect">
            <a:avLst/>
          </a:prstGeom>
          <a:blipFill dpi="0" rotWithShape="1">
            <a:blip r:embed="rId2"/>
            <a:stretch>
              <a:fillRect t="2" b="-126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îŝḷîḓé-矩形: 圆角 70"/>
          <p:cNvSpPr/>
          <p:nvPr/>
        </p:nvSpPr>
        <p:spPr>
          <a:xfrm>
            <a:off x="4986530" y="3614927"/>
            <a:ext cx="2218940" cy="701817"/>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4400">
                <a:latin typeface="微软雅黑" panose="020b0503020204020204" pitchFamily="34" charset="-122"/>
                <a:ea typeface="微软雅黑" panose="020b0503020204020204" pitchFamily="34" charset="-122"/>
                <a:cs typeface="+mn-ea"/>
                <a:sym typeface="+mn-lt"/>
              </a:rPr>
              <a:t>04</a:t>
            </a:r>
            <a:endParaRPr lang="zh-CN" altLang="en-US" sz="440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2925901" y="4525322"/>
            <a:ext cx="6340197" cy="830997"/>
          </a:xfrm>
          <a:prstGeom prst="rect">
            <a:avLst/>
          </a:prstGeom>
          <a:noFill/>
        </p:spPr>
        <p:txBody>
          <a:bodyPr wrap="none" rtlCol="0">
            <a:spAutoFit/>
          </a:bodyPr>
          <a:lstStyle/>
          <a:p>
            <a:r>
              <a:rPr lang="zh-CN" altLang="en-US" sz="480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4800" b="1">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19400" y="5413469"/>
            <a:ext cx="6359433" cy="646331"/>
          </a:xfrm>
          <a:prstGeom prst="rect">
            <a:avLst/>
          </a:prstGeom>
          <a:noFill/>
        </p:spPr>
        <p:txBody>
          <a:bodyPr wrap="none" rtlCol="0">
            <a:spAutoFit/>
          </a:bodyPr>
          <a:lstStyle/>
          <a:p>
            <a:pPr algn="ctr"/>
            <a:r>
              <a:rPr lang="en-US" altLang="zh-CN"/>
              <a:t>Respect for the designer's achievements,</a:t>
            </a:r>
            <a:endParaRPr lang="en-US" altLang="zh-CN"/>
          </a:p>
          <a:p>
            <a:pPr algn="ctr"/>
            <a:r>
              <a:rPr lang="en-US" altLang="zh-CN"/>
              <a:t> welcome to download my works, thank you for your support! </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6"/>
          <p:cNvSpPr/>
          <p:nvPr/>
        </p:nvSpPr>
        <p:spPr>
          <a:xfrm>
            <a:off x="3820561" y="2691337"/>
            <a:ext cx="632115" cy="456279"/>
          </a:xfrm>
          <a:prstGeom prst="rect">
            <a:avLst/>
          </a:prstGeom>
        </p:spPr>
        <p:txBody>
          <a:bodyPr wrap="square">
            <a:spAutoFit/>
          </a:bodyPr>
          <a:lstStyle/>
          <a:p>
            <a:r>
              <a:rPr lang="en-US" sz="2365">
                <a:solidFill>
                  <a:schemeClr val="bg1"/>
                </a:solidFill>
                <a:latin typeface="Simple-Line-Icons" panose="02000503000000000000" pitchFamily="2" charset="2"/>
              </a:rPr>
              <a:t></a:t>
            </a:r>
            <a:endParaRPr lang="en-US" sz="2365">
              <a:solidFill>
                <a:schemeClr val="bg1"/>
              </a:solidFill>
            </a:endParaRPr>
          </a:p>
        </p:txBody>
      </p:sp>
      <p:sp>
        <p:nvSpPr>
          <p:cNvPr id="6" name="Rectangle 48"/>
          <p:cNvSpPr/>
          <p:nvPr/>
        </p:nvSpPr>
        <p:spPr>
          <a:xfrm>
            <a:off x="3820561" y="3761616"/>
            <a:ext cx="632115" cy="456279"/>
          </a:xfrm>
          <a:prstGeom prst="rect">
            <a:avLst/>
          </a:prstGeom>
        </p:spPr>
        <p:txBody>
          <a:bodyPr wrap="square">
            <a:spAutoFit/>
          </a:bodyPr>
          <a:lstStyle/>
          <a:p>
            <a:r>
              <a:rPr lang="en-US" sz="2365">
                <a:solidFill>
                  <a:schemeClr val="bg1"/>
                </a:solidFill>
                <a:latin typeface="Simple-Line-Icons" panose="02000503000000000000" pitchFamily="2" charset="2"/>
              </a:rPr>
              <a:t></a:t>
            </a:r>
            <a:endParaRPr lang="en-US" sz="2365">
              <a:solidFill>
                <a:schemeClr val="bg1"/>
              </a:solidFill>
            </a:endParaRPr>
          </a:p>
        </p:txBody>
      </p:sp>
      <p:grpSp>
        <p:nvGrpSpPr>
          <p:cNvPr id="7" name="Group 3"/>
          <p:cNvGrpSpPr/>
          <p:nvPr/>
        </p:nvGrpSpPr>
        <p:grpSpPr>
          <a:xfrm>
            <a:off x="4045522" y="4076091"/>
            <a:ext cx="4452003" cy="1983289"/>
            <a:chOff x="3184165" y="2852293"/>
            <a:chExt cx="2926362" cy="1303642"/>
          </a:xfrm>
          <a:solidFill>
            <a:srgbClr val="843C0C"/>
          </a:solidFill>
          <a:effectLst>
            <a:outerShdw blurRad="152400" dist="317500" dir="5400000" sx="90000" sy="-19000" rotWithShape="0">
              <a:prstClr val="black">
                <a:alpha val="15000"/>
              </a:prstClr>
            </a:outerShdw>
          </a:effectLst>
        </p:grpSpPr>
        <p:sp>
          <p:nvSpPr>
            <p:cNvPr id="8" name="Freeform 5"/>
            <p:cNvSpPr/>
            <p:nvPr/>
          </p:nvSpPr>
          <p:spPr bwMode="auto">
            <a:xfrm>
              <a:off x="3493487" y="2852293"/>
              <a:ext cx="2306742" cy="655724"/>
            </a:xfrm>
            <a:custGeom>
              <a:gdLst>
                <a:gd name="T0" fmla="*/ 1166 w 2364"/>
                <a:gd name="T1" fmla="*/ 0 h 672"/>
                <a:gd name="T2" fmla="*/ 0 w 2364"/>
                <a:gd name="T3" fmla="*/ 246 h 672"/>
                <a:gd name="T4" fmla="*/ 1182 w 2364"/>
                <a:gd name="T5" fmla="*/ 672 h 672"/>
                <a:gd name="T6" fmla="*/ 2364 w 2364"/>
                <a:gd name="T7" fmla="*/ 246 h 672"/>
                <a:gd name="T8" fmla="*/ 1166 w 2364"/>
                <a:gd name="T9" fmla="*/ 0 h 672"/>
              </a:gdLst>
              <a:cxnLst>
                <a:cxn ang="0">
                  <a:pos x="T0" y="T1"/>
                </a:cxn>
                <a:cxn ang="0">
                  <a:pos x="T2" y="T3"/>
                </a:cxn>
                <a:cxn ang="0">
                  <a:pos x="T4" y="T5"/>
                </a:cxn>
                <a:cxn ang="0">
                  <a:pos x="T6" y="T7"/>
                </a:cxn>
                <a:cxn ang="0">
                  <a:pos x="T8" y="T9"/>
                </a:cxn>
              </a:cxnLst>
              <a:rect l="0" t="0" r="r" b="b"/>
              <a:pathLst>
                <a:path w="2364" h="672">
                  <a:moveTo>
                    <a:pt x="1166" y="0"/>
                  </a:moveTo>
                  <a:lnTo>
                    <a:pt x="0" y="246"/>
                  </a:lnTo>
                  <a:lnTo>
                    <a:pt x="1182" y="672"/>
                  </a:lnTo>
                  <a:lnTo>
                    <a:pt x="2364" y="246"/>
                  </a:lnTo>
                  <a:lnTo>
                    <a:pt x="1166" y="0"/>
                  </a:lnTo>
                  <a:close/>
                </a:path>
              </a:pathLst>
            </a:custGeom>
            <a:solidFill>
              <a:schemeClr val="bg1">
                <a:lumMod val="50000"/>
              </a:schemeClr>
            </a:solidFill>
            <a:ln>
              <a:noFill/>
            </a:ln>
          </p:spPr>
          <p:txBody>
            <a:bodyPr vert="horz" wrap="square" lIns="120140" tIns="60070" rIns="120140" bIns="60070" numCol="1" anchor="t" anchorCtr="0" compatLnSpc="1"/>
            <a:lstStyle/>
            <a:p>
              <a:endParaRPr lang="id-ID" sz="2365"/>
            </a:p>
          </p:txBody>
        </p:sp>
        <p:sp>
          <p:nvSpPr>
            <p:cNvPr id="9" name="Freeform 9"/>
            <p:cNvSpPr/>
            <p:nvPr/>
          </p:nvSpPr>
          <p:spPr bwMode="auto">
            <a:xfrm>
              <a:off x="4646858" y="3092335"/>
              <a:ext cx="1463669" cy="1063600"/>
            </a:xfrm>
            <a:custGeom>
              <a:gdLst>
                <a:gd name="T0" fmla="*/ 0 w 1500"/>
                <a:gd name="T1" fmla="*/ 426 h 1090"/>
                <a:gd name="T2" fmla="*/ 0 w 1500"/>
                <a:gd name="T3" fmla="*/ 1090 h 1090"/>
                <a:gd name="T4" fmla="*/ 1500 w 1500"/>
                <a:gd name="T5" fmla="*/ 551 h 1090"/>
                <a:gd name="T6" fmla="*/ 1182 w 1500"/>
                <a:gd name="T7" fmla="*/ 0 h 1090"/>
                <a:gd name="T8" fmla="*/ 0 w 1500"/>
                <a:gd name="T9" fmla="*/ 426 h 1090"/>
              </a:gdLst>
              <a:cxnLst>
                <a:cxn ang="0">
                  <a:pos x="T0" y="T1"/>
                </a:cxn>
                <a:cxn ang="0">
                  <a:pos x="T2" y="T3"/>
                </a:cxn>
                <a:cxn ang="0">
                  <a:pos x="T4" y="T5"/>
                </a:cxn>
                <a:cxn ang="0">
                  <a:pos x="T6" y="T7"/>
                </a:cxn>
                <a:cxn ang="0">
                  <a:pos x="T8" y="T9"/>
                </a:cxn>
              </a:cxnLst>
              <a:rect l="0" t="0" r="r" b="b"/>
              <a:pathLst>
                <a:path w="1500" h="1090">
                  <a:moveTo>
                    <a:pt x="0" y="426"/>
                  </a:moveTo>
                  <a:lnTo>
                    <a:pt x="0" y="1090"/>
                  </a:lnTo>
                  <a:lnTo>
                    <a:pt x="1500" y="551"/>
                  </a:lnTo>
                  <a:lnTo>
                    <a:pt x="1182" y="0"/>
                  </a:lnTo>
                  <a:lnTo>
                    <a:pt x="0" y="426"/>
                  </a:lnTo>
                  <a:close/>
                </a:path>
              </a:pathLst>
            </a:custGeom>
            <a:solidFill>
              <a:schemeClr val="bg2">
                <a:lumMod val="25000"/>
              </a:schemeClr>
            </a:solidFill>
            <a:ln>
              <a:noFill/>
            </a:ln>
          </p:spPr>
          <p:txBody>
            <a:bodyPr vert="horz" wrap="square" lIns="120140" tIns="60070" rIns="120140" bIns="60070" numCol="1" anchor="t" anchorCtr="0" compatLnSpc="1"/>
            <a:lstStyle/>
            <a:p>
              <a:endParaRPr lang="id-ID" sz="2365"/>
            </a:p>
          </p:txBody>
        </p:sp>
        <p:sp>
          <p:nvSpPr>
            <p:cNvPr id="10" name="Freeform 10"/>
            <p:cNvSpPr/>
            <p:nvPr/>
          </p:nvSpPr>
          <p:spPr bwMode="auto">
            <a:xfrm>
              <a:off x="3184165" y="3092335"/>
              <a:ext cx="1462693" cy="1063600"/>
            </a:xfrm>
            <a:custGeom>
              <a:gdLst>
                <a:gd name="T0" fmla="*/ 0 w 1499"/>
                <a:gd name="T1" fmla="*/ 551 h 1090"/>
                <a:gd name="T2" fmla="*/ 1499 w 1499"/>
                <a:gd name="T3" fmla="*/ 1090 h 1090"/>
                <a:gd name="T4" fmla="*/ 1499 w 1499"/>
                <a:gd name="T5" fmla="*/ 426 h 1090"/>
                <a:gd name="T6" fmla="*/ 317 w 1499"/>
                <a:gd name="T7" fmla="*/ 0 h 1090"/>
                <a:gd name="T8" fmla="*/ 0 w 1499"/>
                <a:gd name="T9" fmla="*/ 551 h 1090"/>
              </a:gdLst>
              <a:cxnLst>
                <a:cxn ang="0">
                  <a:pos x="T0" y="T1"/>
                </a:cxn>
                <a:cxn ang="0">
                  <a:pos x="T2" y="T3"/>
                </a:cxn>
                <a:cxn ang="0">
                  <a:pos x="T4" y="T5"/>
                </a:cxn>
                <a:cxn ang="0">
                  <a:pos x="T6" y="T7"/>
                </a:cxn>
                <a:cxn ang="0">
                  <a:pos x="T8" y="T9"/>
                </a:cxn>
              </a:cxnLst>
              <a:rect l="0" t="0" r="r" b="b"/>
              <a:pathLst>
                <a:path w="1499" h="1090">
                  <a:moveTo>
                    <a:pt x="0" y="551"/>
                  </a:moveTo>
                  <a:lnTo>
                    <a:pt x="1499" y="1090"/>
                  </a:lnTo>
                  <a:lnTo>
                    <a:pt x="1499" y="426"/>
                  </a:lnTo>
                  <a:lnTo>
                    <a:pt x="317" y="0"/>
                  </a:lnTo>
                  <a:lnTo>
                    <a:pt x="0" y="551"/>
                  </a:lnTo>
                  <a:close/>
                </a:path>
              </a:pathLst>
            </a:custGeom>
            <a:solidFill>
              <a:schemeClr val="bg2">
                <a:lumMod val="25000"/>
              </a:schemeClr>
            </a:solidFill>
            <a:ln>
              <a:noFill/>
            </a:ln>
          </p:spPr>
          <p:txBody>
            <a:bodyPr vert="horz" wrap="square" lIns="120140" tIns="60070" rIns="120140" bIns="60070" numCol="1" anchor="t" anchorCtr="0" compatLnSpc="1"/>
            <a:lstStyle/>
            <a:p>
              <a:endParaRPr lang="id-ID" sz="2365"/>
            </a:p>
          </p:txBody>
        </p:sp>
      </p:grpSp>
      <p:grpSp>
        <p:nvGrpSpPr>
          <p:cNvPr id="11" name="Group 2"/>
          <p:cNvGrpSpPr/>
          <p:nvPr/>
        </p:nvGrpSpPr>
        <p:grpSpPr>
          <a:xfrm>
            <a:off x="4539442" y="3128356"/>
            <a:ext cx="3398012" cy="1848201"/>
            <a:chOff x="3530566" y="2212182"/>
            <a:chExt cx="2233559" cy="1214847"/>
          </a:xfrm>
          <a:solidFill>
            <a:srgbClr val="274E86"/>
          </a:solidFill>
        </p:grpSpPr>
        <p:sp>
          <p:nvSpPr>
            <p:cNvPr id="12" name="Freeform 6"/>
            <p:cNvSpPr/>
            <p:nvPr/>
          </p:nvSpPr>
          <p:spPr bwMode="auto">
            <a:xfrm>
              <a:off x="3803785" y="2212182"/>
              <a:ext cx="1687122" cy="644014"/>
            </a:xfrm>
            <a:custGeom>
              <a:gdLst>
                <a:gd name="T0" fmla="*/ 864 w 1729"/>
                <a:gd name="T1" fmla="*/ 0 h 660"/>
                <a:gd name="T2" fmla="*/ 0 w 1729"/>
                <a:gd name="T3" fmla="*/ 351 h 660"/>
                <a:gd name="T4" fmla="*/ 864 w 1729"/>
                <a:gd name="T5" fmla="*/ 660 h 660"/>
                <a:gd name="T6" fmla="*/ 1729 w 1729"/>
                <a:gd name="T7" fmla="*/ 351 h 660"/>
                <a:gd name="T8" fmla="*/ 864 w 1729"/>
                <a:gd name="T9" fmla="*/ 0 h 660"/>
              </a:gdLst>
              <a:cxnLst>
                <a:cxn ang="0">
                  <a:pos x="T0" y="T1"/>
                </a:cxn>
                <a:cxn ang="0">
                  <a:pos x="T2" y="T3"/>
                </a:cxn>
                <a:cxn ang="0">
                  <a:pos x="T4" y="T5"/>
                </a:cxn>
                <a:cxn ang="0">
                  <a:pos x="T6" y="T7"/>
                </a:cxn>
                <a:cxn ang="0">
                  <a:pos x="T8" y="T9"/>
                </a:cxn>
              </a:cxnLst>
              <a:rect l="0" t="0" r="r" b="b"/>
              <a:pathLst>
                <a:path w="1729" h="660">
                  <a:moveTo>
                    <a:pt x="864" y="0"/>
                  </a:moveTo>
                  <a:lnTo>
                    <a:pt x="0" y="351"/>
                  </a:lnTo>
                  <a:lnTo>
                    <a:pt x="864" y="660"/>
                  </a:lnTo>
                  <a:lnTo>
                    <a:pt x="1729" y="351"/>
                  </a:lnTo>
                  <a:lnTo>
                    <a:pt x="864" y="0"/>
                  </a:lnTo>
                  <a:close/>
                </a:path>
              </a:pathLst>
            </a:custGeom>
            <a:solidFill>
              <a:schemeClr val="bg2">
                <a:lumMod val="25000"/>
              </a:schemeClr>
            </a:solidFill>
            <a:ln>
              <a:noFill/>
            </a:ln>
          </p:spPr>
          <p:txBody>
            <a:bodyPr vert="horz" wrap="square" lIns="120140" tIns="60070" rIns="120140" bIns="60070" numCol="1" anchor="t" anchorCtr="0" compatLnSpc="1"/>
            <a:lstStyle/>
            <a:p>
              <a:endParaRPr lang="id-ID" sz="2365"/>
            </a:p>
          </p:txBody>
        </p:sp>
        <p:sp>
          <p:nvSpPr>
            <p:cNvPr id="13" name="Freeform 11"/>
            <p:cNvSpPr/>
            <p:nvPr/>
          </p:nvSpPr>
          <p:spPr bwMode="auto">
            <a:xfrm>
              <a:off x="4646858" y="2554682"/>
              <a:ext cx="1117267" cy="872347"/>
            </a:xfrm>
            <a:custGeom>
              <a:gdLst>
                <a:gd name="T0" fmla="*/ 865 w 1145"/>
                <a:gd name="T1" fmla="*/ 0 h 894"/>
                <a:gd name="T2" fmla="*/ 0 w 1145"/>
                <a:gd name="T3" fmla="*/ 309 h 894"/>
                <a:gd name="T4" fmla="*/ 0 w 1145"/>
                <a:gd name="T5" fmla="*/ 894 h 894"/>
                <a:gd name="T6" fmla="*/ 1145 w 1145"/>
                <a:gd name="T7" fmla="*/ 484 h 894"/>
                <a:gd name="T8" fmla="*/ 865 w 1145"/>
                <a:gd name="T9" fmla="*/ 0 h 894"/>
              </a:gdLst>
              <a:cxnLst>
                <a:cxn ang="0">
                  <a:pos x="T0" y="T1"/>
                </a:cxn>
                <a:cxn ang="0">
                  <a:pos x="T2" y="T3"/>
                </a:cxn>
                <a:cxn ang="0">
                  <a:pos x="T4" y="T5"/>
                </a:cxn>
                <a:cxn ang="0">
                  <a:pos x="T6" y="T7"/>
                </a:cxn>
                <a:cxn ang="0">
                  <a:pos x="T8" y="T9"/>
                </a:cxn>
              </a:cxnLst>
              <a:rect l="0" t="0" r="r" b="b"/>
              <a:pathLst>
                <a:path w="1145" h="894">
                  <a:moveTo>
                    <a:pt x="865" y="0"/>
                  </a:moveTo>
                  <a:lnTo>
                    <a:pt x="0" y="309"/>
                  </a:lnTo>
                  <a:lnTo>
                    <a:pt x="0" y="894"/>
                  </a:lnTo>
                  <a:lnTo>
                    <a:pt x="1145" y="484"/>
                  </a:lnTo>
                  <a:lnTo>
                    <a:pt x="865" y="0"/>
                  </a:lnTo>
                  <a:close/>
                </a:path>
              </a:pathLst>
            </a:custGeom>
            <a:solidFill>
              <a:schemeClr val="tx1">
                <a:lumMod val="65000"/>
                <a:lumOff val="35000"/>
              </a:schemeClr>
            </a:solidFill>
            <a:ln>
              <a:noFill/>
            </a:ln>
          </p:spPr>
          <p:txBody>
            <a:bodyPr vert="horz" wrap="square" lIns="120140" tIns="60070" rIns="120140" bIns="60070" numCol="1" anchor="t" anchorCtr="0" compatLnSpc="1"/>
            <a:lstStyle/>
            <a:p>
              <a:endParaRPr lang="id-ID" sz="2365"/>
            </a:p>
          </p:txBody>
        </p:sp>
        <p:sp>
          <p:nvSpPr>
            <p:cNvPr id="14" name="Freeform 12"/>
            <p:cNvSpPr/>
            <p:nvPr/>
          </p:nvSpPr>
          <p:spPr bwMode="auto">
            <a:xfrm>
              <a:off x="3530566" y="2554682"/>
              <a:ext cx="1116292" cy="872347"/>
            </a:xfrm>
            <a:custGeom>
              <a:gdLst>
                <a:gd name="T0" fmla="*/ 0 w 1144"/>
                <a:gd name="T1" fmla="*/ 484 h 894"/>
                <a:gd name="T2" fmla="*/ 1144 w 1144"/>
                <a:gd name="T3" fmla="*/ 894 h 894"/>
                <a:gd name="T4" fmla="*/ 1144 w 1144"/>
                <a:gd name="T5" fmla="*/ 309 h 894"/>
                <a:gd name="T6" fmla="*/ 280 w 1144"/>
                <a:gd name="T7" fmla="*/ 0 h 894"/>
                <a:gd name="T8" fmla="*/ 0 w 1144"/>
                <a:gd name="T9" fmla="*/ 484 h 894"/>
              </a:gdLst>
              <a:cxnLst>
                <a:cxn ang="0">
                  <a:pos x="T0" y="T1"/>
                </a:cxn>
                <a:cxn ang="0">
                  <a:pos x="T2" y="T3"/>
                </a:cxn>
                <a:cxn ang="0">
                  <a:pos x="T4" y="T5"/>
                </a:cxn>
                <a:cxn ang="0">
                  <a:pos x="T6" y="T7"/>
                </a:cxn>
                <a:cxn ang="0">
                  <a:pos x="T8" y="T9"/>
                </a:cxn>
              </a:cxnLst>
              <a:rect l="0" t="0" r="r" b="b"/>
              <a:pathLst>
                <a:path w="1144" h="894">
                  <a:moveTo>
                    <a:pt x="0" y="484"/>
                  </a:moveTo>
                  <a:lnTo>
                    <a:pt x="1144" y="894"/>
                  </a:lnTo>
                  <a:lnTo>
                    <a:pt x="1144" y="309"/>
                  </a:lnTo>
                  <a:lnTo>
                    <a:pt x="280" y="0"/>
                  </a:lnTo>
                  <a:lnTo>
                    <a:pt x="0" y="484"/>
                  </a:lnTo>
                  <a:close/>
                </a:path>
              </a:pathLst>
            </a:custGeom>
            <a:solidFill>
              <a:schemeClr val="tx1">
                <a:lumMod val="65000"/>
                <a:lumOff val="35000"/>
              </a:schemeClr>
            </a:solidFill>
            <a:ln>
              <a:noFill/>
            </a:ln>
          </p:spPr>
          <p:txBody>
            <a:bodyPr vert="horz" wrap="square" lIns="120140" tIns="60070" rIns="120140" bIns="60070" numCol="1" anchor="t" anchorCtr="0" compatLnSpc="1"/>
            <a:lstStyle/>
            <a:p>
              <a:endParaRPr lang="id-ID" sz="2365"/>
            </a:p>
          </p:txBody>
        </p:sp>
      </p:grpSp>
      <p:grpSp>
        <p:nvGrpSpPr>
          <p:cNvPr id="15" name="Group 4"/>
          <p:cNvGrpSpPr/>
          <p:nvPr/>
        </p:nvGrpSpPr>
        <p:grpSpPr>
          <a:xfrm>
            <a:off x="5026566" y="1363490"/>
            <a:ext cx="2455355" cy="2584507"/>
            <a:chOff x="3839889" y="1075400"/>
            <a:chExt cx="1613938" cy="1698831"/>
          </a:xfrm>
          <a:solidFill>
            <a:srgbClr val="0E2D64"/>
          </a:solidFill>
        </p:grpSpPr>
        <p:sp>
          <p:nvSpPr>
            <p:cNvPr id="16" name="Freeform 7"/>
            <p:cNvSpPr/>
            <p:nvPr/>
          </p:nvSpPr>
          <p:spPr bwMode="auto">
            <a:xfrm>
              <a:off x="4646858" y="1075400"/>
              <a:ext cx="806969" cy="1698831"/>
            </a:xfrm>
            <a:custGeom>
              <a:gdLst>
                <a:gd name="T0" fmla="*/ 0 w 827"/>
                <a:gd name="T1" fmla="*/ 0 h 1741"/>
                <a:gd name="T2" fmla="*/ 0 w 827"/>
                <a:gd name="T3" fmla="*/ 1741 h 1741"/>
                <a:gd name="T4" fmla="*/ 827 w 827"/>
                <a:gd name="T5" fmla="*/ 1445 h 1741"/>
                <a:gd name="T6" fmla="*/ 0 w 827"/>
                <a:gd name="T7" fmla="*/ 0 h 1741"/>
              </a:gdLst>
              <a:cxnLst>
                <a:cxn ang="0">
                  <a:pos x="T0" y="T1"/>
                </a:cxn>
                <a:cxn ang="0">
                  <a:pos x="T2" y="T3"/>
                </a:cxn>
                <a:cxn ang="0">
                  <a:pos x="T4" y="T5"/>
                </a:cxn>
                <a:cxn ang="0">
                  <a:pos x="T6" y="T7"/>
                </a:cxn>
              </a:cxnLst>
              <a:rect l="0" t="0" r="r" b="b"/>
              <a:pathLst>
                <a:path w="826" h="1741">
                  <a:moveTo>
                    <a:pt x="0" y="0"/>
                  </a:moveTo>
                  <a:lnTo>
                    <a:pt x="0" y="1741"/>
                  </a:lnTo>
                  <a:lnTo>
                    <a:pt x="827" y="1445"/>
                  </a:lnTo>
                  <a:lnTo>
                    <a:pt x="0" y="0"/>
                  </a:lnTo>
                  <a:close/>
                </a:path>
              </a:pathLst>
            </a:custGeom>
            <a:solidFill>
              <a:schemeClr val="bg1">
                <a:lumMod val="65000"/>
              </a:schemeClr>
            </a:solidFill>
            <a:ln>
              <a:noFill/>
            </a:ln>
          </p:spPr>
          <p:txBody>
            <a:bodyPr vert="horz" wrap="square" lIns="120140" tIns="60070" rIns="120140" bIns="60070" numCol="1" anchor="t" anchorCtr="0" compatLnSpc="1"/>
            <a:lstStyle/>
            <a:p>
              <a:endParaRPr lang="id-ID" sz="2365"/>
            </a:p>
          </p:txBody>
        </p:sp>
        <p:sp>
          <p:nvSpPr>
            <p:cNvPr id="17" name="Freeform 8"/>
            <p:cNvSpPr/>
            <p:nvPr/>
          </p:nvSpPr>
          <p:spPr bwMode="auto">
            <a:xfrm>
              <a:off x="3839889" y="1075400"/>
              <a:ext cx="806969" cy="1698831"/>
            </a:xfrm>
            <a:custGeom>
              <a:gdLst>
                <a:gd name="T0" fmla="*/ 827 w 827"/>
                <a:gd name="T1" fmla="*/ 1741 h 1741"/>
                <a:gd name="T2" fmla="*/ 827 w 827"/>
                <a:gd name="T3" fmla="*/ 0 h 1741"/>
                <a:gd name="T4" fmla="*/ 0 w 827"/>
                <a:gd name="T5" fmla="*/ 1445 h 1741"/>
                <a:gd name="T6" fmla="*/ 827 w 827"/>
                <a:gd name="T7" fmla="*/ 1741 h 1741"/>
              </a:gdLst>
              <a:cxnLst>
                <a:cxn ang="0">
                  <a:pos x="T0" y="T1"/>
                </a:cxn>
                <a:cxn ang="0">
                  <a:pos x="T2" y="T3"/>
                </a:cxn>
                <a:cxn ang="0">
                  <a:pos x="T4" y="T5"/>
                </a:cxn>
                <a:cxn ang="0">
                  <a:pos x="T6" y="T7"/>
                </a:cxn>
              </a:cxnLst>
              <a:rect l="0" t="0" r="r" b="b"/>
              <a:pathLst>
                <a:path w="826" h="1741">
                  <a:moveTo>
                    <a:pt x="827" y="1741"/>
                  </a:moveTo>
                  <a:lnTo>
                    <a:pt x="827" y="0"/>
                  </a:lnTo>
                  <a:lnTo>
                    <a:pt x="0" y="1445"/>
                  </a:lnTo>
                  <a:lnTo>
                    <a:pt x="827" y="1741"/>
                  </a:lnTo>
                  <a:close/>
                </a:path>
              </a:pathLst>
            </a:custGeom>
            <a:solidFill>
              <a:schemeClr val="bg1">
                <a:lumMod val="65000"/>
              </a:schemeClr>
            </a:solidFill>
            <a:ln>
              <a:noFill/>
            </a:ln>
          </p:spPr>
          <p:txBody>
            <a:bodyPr vert="horz" wrap="square" lIns="120140" tIns="60070" rIns="120140" bIns="60070" numCol="1" anchor="t" anchorCtr="0" compatLnSpc="1"/>
            <a:lstStyle/>
            <a:p>
              <a:endParaRPr lang="id-ID" sz="2365"/>
            </a:p>
          </p:txBody>
        </p:sp>
      </p:grpSp>
      <p:cxnSp>
        <p:nvCxnSpPr>
          <p:cNvPr id="18" name="连接符: 肘形 17"/>
          <p:cNvCxnSpPr/>
          <p:nvPr/>
        </p:nvCxnSpPr>
        <p:spPr>
          <a:xfrm>
            <a:off x="3468448" y="2734682"/>
            <a:ext cx="1475139" cy="323502"/>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19" name="连接符: 肘形 18"/>
          <p:cNvCxnSpPr/>
          <p:nvPr/>
        </p:nvCxnSpPr>
        <p:spPr>
          <a:xfrm>
            <a:off x="3309724" y="3652951"/>
            <a:ext cx="1475139" cy="323502"/>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20" name="连接符: 肘形 19"/>
          <p:cNvCxnSpPr/>
          <p:nvPr/>
        </p:nvCxnSpPr>
        <p:spPr>
          <a:xfrm>
            <a:off x="3276126" y="4750172"/>
            <a:ext cx="1475139" cy="323502"/>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21" name="连接符: 肘形 20"/>
          <p:cNvCxnSpPr/>
          <p:nvPr/>
        </p:nvCxnSpPr>
        <p:spPr>
          <a:xfrm rot="10800000" flipV="1">
            <a:off x="7521797" y="2543789"/>
            <a:ext cx="1554439" cy="502827"/>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22" name="连接符: 肘形 21"/>
          <p:cNvCxnSpPr/>
          <p:nvPr/>
        </p:nvCxnSpPr>
        <p:spPr>
          <a:xfrm rot="10800000" flipV="1">
            <a:off x="7529577" y="4558208"/>
            <a:ext cx="1554439" cy="502827"/>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23" name="连接符: 肘形 22"/>
          <p:cNvCxnSpPr/>
          <p:nvPr/>
        </p:nvCxnSpPr>
        <p:spPr>
          <a:xfrm rot="10800000" flipV="1">
            <a:off x="7577465" y="3488788"/>
            <a:ext cx="1554439" cy="502827"/>
          </a:xfrm>
          <a:prstGeom prst="bentConnector3">
            <a:avLst/>
          </a:prstGeom>
          <a:ln>
            <a:solidFill>
              <a:srgbClr val="262626"/>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70638" y="2158867"/>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5" name="文本框 24"/>
          <p:cNvSpPr txBox="1"/>
          <p:nvPr/>
        </p:nvSpPr>
        <p:spPr>
          <a:xfrm>
            <a:off x="974001" y="3237643"/>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6" name="文本框 25"/>
          <p:cNvSpPr txBox="1"/>
          <p:nvPr/>
        </p:nvSpPr>
        <p:spPr>
          <a:xfrm>
            <a:off x="970638" y="4430342"/>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7" name="文本框 26"/>
          <p:cNvSpPr txBox="1"/>
          <p:nvPr/>
        </p:nvSpPr>
        <p:spPr>
          <a:xfrm>
            <a:off x="9121730" y="2286731"/>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8" name="文本框 27"/>
          <p:cNvSpPr txBox="1"/>
          <p:nvPr/>
        </p:nvSpPr>
        <p:spPr>
          <a:xfrm>
            <a:off x="9125094" y="3365508"/>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9" name="文本框 28"/>
          <p:cNvSpPr txBox="1"/>
          <p:nvPr/>
        </p:nvSpPr>
        <p:spPr>
          <a:xfrm>
            <a:off x="9121730" y="4558206"/>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0" name="矩形 29"/>
          <p:cNvSpPr/>
          <p:nvPr/>
        </p:nvSpPr>
        <p:spPr>
          <a:xfrm rot="1190186">
            <a:off x="4295221" y="5093005"/>
            <a:ext cx="1800493" cy="335028"/>
          </a:xfrm>
          <a:prstGeom prst="rect">
            <a:avLst/>
          </a:prstGeom>
        </p:spPr>
        <p:txBody>
          <a:bodyPr wrap="none">
            <a:spAutoFit/>
          </a:bodyPr>
          <a:lstStyle/>
          <a:p>
            <a:pPr lvl="0" algn="ctr"/>
            <a:r>
              <a:rPr lang="en-US" altLang="zh-CN" sz="1575" b="1">
                <a:solidFill>
                  <a:schemeClr val="bg1"/>
                </a:solidFill>
                <a:latin typeface="微软雅黑" panose="020b0503020204020204" pitchFamily="34" charset="-122"/>
                <a:ea typeface="微软雅黑" panose="020b0503020204020204" pitchFamily="34" charset="-122"/>
                <a:cs typeface="Hiragino Sans GB W3" charset="-122"/>
              </a:rPr>
              <a:t>单击此处添加标题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31" name="矩形 30"/>
          <p:cNvSpPr/>
          <p:nvPr/>
        </p:nvSpPr>
        <p:spPr>
          <a:xfrm rot="20287986">
            <a:off x="6317227" y="5082812"/>
            <a:ext cx="1800493" cy="335028"/>
          </a:xfrm>
          <a:prstGeom prst="rect">
            <a:avLst/>
          </a:prstGeom>
        </p:spPr>
        <p:txBody>
          <a:bodyPr wrap="none">
            <a:spAutoFit/>
          </a:bodyPr>
          <a:lstStyle/>
          <a:p>
            <a:pPr lvl="0" algn="ctr"/>
            <a:r>
              <a:rPr lang="en-US" altLang="zh-CN" sz="1575" b="1">
                <a:solidFill>
                  <a:schemeClr val="bg1"/>
                </a:solidFill>
                <a:latin typeface="微软雅黑" panose="020b0503020204020204" pitchFamily="34" charset="-122"/>
                <a:ea typeface="微软雅黑" panose="020b0503020204020204" pitchFamily="34" charset="-122"/>
                <a:cs typeface="Hiragino Sans GB W3" charset="-122"/>
              </a:rPr>
              <a:t>单击此处添加标题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32" name="矩形 31"/>
          <p:cNvSpPr/>
          <p:nvPr/>
        </p:nvSpPr>
        <p:spPr>
          <a:xfrm rot="20287986">
            <a:off x="6263962" y="4081885"/>
            <a:ext cx="1396536" cy="335028"/>
          </a:xfrm>
          <a:prstGeom prst="rect">
            <a:avLst/>
          </a:prstGeom>
        </p:spPr>
        <p:txBody>
          <a:bodyPr wrap="none">
            <a:spAutoFit/>
          </a:bodyPr>
          <a:lstStyle/>
          <a:p>
            <a:pPr lvl="0" algn="ctr"/>
            <a:r>
              <a:rPr lang="en-US" altLang="zh-CN" sz="1575" b="1" err="1">
                <a:solidFill>
                  <a:schemeClr val="bg1"/>
                </a:solidFill>
                <a:latin typeface="微软雅黑" panose="020b0503020204020204" pitchFamily="34" charset="-122"/>
                <a:ea typeface="微软雅黑" panose="020b0503020204020204" pitchFamily="34" charset="-122"/>
                <a:cs typeface="Hiragino Sans GB W3" charset="-122"/>
              </a:rPr>
              <a:t>单击添加标题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33" name="矩形 32"/>
          <p:cNvSpPr/>
          <p:nvPr/>
        </p:nvSpPr>
        <p:spPr>
          <a:xfrm rot="1190186">
            <a:off x="4834833" y="4087495"/>
            <a:ext cx="1396536" cy="335028"/>
          </a:xfrm>
          <a:prstGeom prst="rect">
            <a:avLst/>
          </a:prstGeom>
        </p:spPr>
        <p:txBody>
          <a:bodyPr wrap="none">
            <a:spAutoFit/>
          </a:bodyPr>
          <a:lstStyle/>
          <a:p>
            <a:pPr lvl="0" algn="ctr"/>
            <a:r>
              <a:rPr lang="en-US" altLang="zh-CN" sz="1575" b="1" err="1">
                <a:solidFill>
                  <a:schemeClr val="bg1"/>
                </a:solidFill>
                <a:latin typeface="微软雅黑" panose="020b0503020204020204" pitchFamily="34" charset="-122"/>
                <a:ea typeface="微软雅黑" panose="020b0503020204020204" pitchFamily="34" charset="-122"/>
                <a:cs typeface="Hiragino Sans GB W3" charset="-122"/>
              </a:rPr>
              <a:t>此处添加标题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34" name="矩形 33"/>
          <p:cNvSpPr/>
          <p:nvPr/>
        </p:nvSpPr>
        <p:spPr>
          <a:xfrm rot="1190186">
            <a:off x="5503817" y="2561041"/>
            <a:ext cx="667475" cy="820417"/>
          </a:xfrm>
          <a:prstGeom prst="rect">
            <a:avLst/>
          </a:prstGeom>
        </p:spPr>
        <p:txBody>
          <a:bodyPr wrap="square">
            <a:spAutoFit/>
          </a:bodyPr>
          <a:lstStyle/>
          <a:p>
            <a:pPr lvl="0" algn="ctr"/>
            <a:r>
              <a:rPr lang="en-US" altLang="zh-CN" sz="1575" b="1" err="1">
                <a:solidFill>
                  <a:schemeClr val="bg1"/>
                </a:solidFill>
                <a:latin typeface="微软雅黑" panose="020b0503020204020204" pitchFamily="34" charset="-122"/>
                <a:ea typeface="微软雅黑" panose="020b0503020204020204" pitchFamily="34" charset="-122"/>
                <a:cs typeface="Hiragino Sans GB W3" charset="-122"/>
              </a:rPr>
              <a:t>此处添加标题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35" name="矩形 34"/>
          <p:cNvSpPr/>
          <p:nvPr/>
        </p:nvSpPr>
        <p:spPr>
          <a:xfrm rot="20287986">
            <a:off x="6388653" y="2543644"/>
            <a:ext cx="659751" cy="820417"/>
          </a:xfrm>
          <a:prstGeom prst="rect">
            <a:avLst/>
          </a:prstGeom>
        </p:spPr>
        <p:txBody>
          <a:bodyPr wrap="square">
            <a:spAutoFit/>
          </a:bodyPr>
          <a:lstStyle/>
          <a:p>
            <a:pPr lvl="0" algn="ctr"/>
            <a:r>
              <a:rPr lang="en-US" altLang="zh-CN" sz="1575" b="1" err="1">
                <a:solidFill>
                  <a:schemeClr val="bg1"/>
                </a:solidFill>
                <a:latin typeface="微软雅黑" panose="020b0503020204020204" pitchFamily="34" charset="-122"/>
                <a:ea typeface="微软雅黑" panose="020b0503020204020204" pitchFamily="34" charset="-122"/>
                <a:cs typeface="Hiragino Sans GB W3" charset="-122"/>
              </a:rPr>
              <a:t>单击添加标题</a:t>
            </a:r>
            <a:endParaRPr lang="en-US" altLang="zh-CN" sz="1575" b="1">
              <a:solidFill>
                <a:schemeClr val="bg1"/>
              </a:solidFill>
              <a:latin typeface="微软雅黑" panose="020b0503020204020204" pitchFamily="34" charset="-122"/>
              <a:ea typeface="微软雅黑" panose="020b0503020204020204" pitchFamily="34" charset="-122"/>
              <a:cs typeface="Hiragino Sans GB W3" charset="-122"/>
            </a:endParaRPr>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nodeType="clickPar">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nodeType="clickPar">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2" name="Straight Connector 107"/>
          <p:cNvCxnSpPr/>
          <p:nvPr/>
        </p:nvCxnSpPr>
        <p:spPr>
          <a:xfrm flipH="1">
            <a:off x="2517394" y="3469575"/>
            <a:ext cx="0" cy="78938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15"/>
          <p:cNvCxnSpPr/>
          <p:nvPr/>
        </p:nvCxnSpPr>
        <p:spPr>
          <a:xfrm flipH="1">
            <a:off x="6005455" y="3375668"/>
            <a:ext cx="0" cy="78938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48" name="组合 47"/>
          <p:cNvGrpSpPr/>
          <p:nvPr/>
        </p:nvGrpSpPr>
        <p:grpSpPr>
          <a:xfrm>
            <a:off x="1823355" y="2114229"/>
            <a:ext cx="8364199" cy="1512798"/>
            <a:chOff x="844943" y="1351737"/>
            <a:chExt cx="7348957" cy="1329175"/>
          </a:xfrm>
        </p:grpSpPr>
        <p:sp>
          <p:nvSpPr>
            <p:cNvPr id="5" name="Freeform 1"/>
            <p:cNvSpPr>
              <a:spLocks noChangeArrowheads="1"/>
            </p:cNvSpPr>
            <p:nvPr/>
          </p:nvSpPr>
          <p:spPr bwMode="auto">
            <a:xfrm rot="10800000">
              <a:off x="2241917" y="1807810"/>
              <a:ext cx="170708" cy="265790"/>
            </a:xfrm>
            <a:custGeom>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39876" tIns="119936" rIns="239876" bIns="119936" anchor="ctr"/>
            <a:lstStyle/>
            <a:p>
              <a:endParaRPr lang="en-US" sz="2405">
                <a:latin typeface="Calibri Light" panose="020f0302020204030204"/>
              </a:endParaRPr>
            </a:p>
          </p:txBody>
        </p:sp>
        <p:sp>
          <p:nvSpPr>
            <p:cNvPr id="6" name="Freeform 1"/>
            <p:cNvSpPr>
              <a:spLocks noChangeArrowheads="1"/>
            </p:cNvSpPr>
            <p:nvPr/>
          </p:nvSpPr>
          <p:spPr bwMode="auto">
            <a:xfrm rot="10800000">
              <a:off x="3533656" y="1807810"/>
              <a:ext cx="170708" cy="265790"/>
            </a:xfrm>
            <a:custGeom>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39876" tIns="119936" rIns="239876" bIns="119936" anchor="ctr"/>
            <a:lstStyle/>
            <a:p>
              <a:endParaRPr lang="en-US" sz="2405">
                <a:latin typeface="Calibri Light" panose="020f0302020204030204"/>
              </a:endParaRPr>
            </a:p>
          </p:txBody>
        </p:sp>
        <p:sp>
          <p:nvSpPr>
            <p:cNvPr id="7" name="Freeform 1"/>
            <p:cNvSpPr>
              <a:spLocks noChangeArrowheads="1"/>
            </p:cNvSpPr>
            <p:nvPr/>
          </p:nvSpPr>
          <p:spPr bwMode="auto">
            <a:xfrm rot="10800000">
              <a:off x="5324594" y="1807811"/>
              <a:ext cx="170708" cy="265790"/>
            </a:xfrm>
            <a:custGeom>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39876" tIns="119936" rIns="239876" bIns="119936" anchor="ctr"/>
            <a:lstStyle/>
            <a:p>
              <a:endParaRPr lang="en-US" sz="2405">
                <a:latin typeface="Calibri Light" panose="020f0302020204030204"/>
              </a:endParaRPr>
            </a:p>
          </p:txBody>
        </p:sp>
        <p:sp>
          <p:nvSpPr>
            <p:cNvPr id="8" name="Freeform 1"/>
            <p:cNvSpPr>
              <a:spLocks noChangeArrowheads="1"/>
            </p:cNvSpPr>
            <p:nvPr/>
          </p:nvSpPr>
          <p:spPr bwMode="auto">
            <a:xfrm rot="10800000">
              <a:off x="6642625" y="1807811"/>
              <a:ext cx="170708" cy="265790"/>
            </a:xfrm>
            <a:custGeom>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239876" tIns="119936" rIns="239876" bIns="119936" anchor="ctr"/>
            <a:lstStyle/>
            <a:p>
              <a:endParaRPr lang="en-US" sz="2405">
                <a:latin typeface="Calibri Light" panose="020f0302020204030204"/>
              </a:endParaRPr>
            </a:p>
          </p:txBody>
        </p:sp>
        <p:grpSp>
          <p:nvGrpSpPr>
            <p:cNvPr id="9" name="组合 8"/>
            <p:cNvGrpSpPr/>
            <p:nvPr/>
          </p:nvGrpSpPr>
          <p:grpSpPr>
            <a:xfrm>
              <a:off x="844943" y="1364638"/>
              <a:ext cx="1182959" cy="1177934"/>
              <a:chOff x="1142022" y="2334802"/>
              <a:chExt cx="1577278" cy="1577690"/>
            </a:xfrm>
          </p:grpSpPr>
          <p:sp>
            <p:nvSpPr>
              <p:cNvPr id="10" name="Oval 89"/>
              <p:cNvSpPr/>
              <p:nvPr/>
            </p:nvSpPr>
            <p:spPr>
              <a:xfrm>
                <a:off x="1142022" y="2334802"/>
                <a:ext cx="1577278" cy="1577690"/>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325475" tIns="162737" rIns="325475" bIns="162737" rtlCol="0" anchor="ctr"/>
              <a:lstStyle/>
              <a:p>
                <a:pPr algn="ctr"/>
                <a:endParaRPr lang="en-US" sz="2405">
                  <a:latin typeface="Calibri Light" panose="020f0302020204030204"/>
                </a:endParaRPr>
              </a:p>
            </p:txBody>
          </p:sp>
          <p:sp>
            <p:nvSpPr>
              <p:cNvPr id="11" name="Freeform 16"/>
              <p:cNvSpPr>
                <a:spLocks noChangeArrowheads="1"/>
              </p:cNvSpPr>
              <p:nvPr/>
            </p:nvSpPr>
            <p:spPr bwMode="auto">
              <a:xfrm>
                <a:off x="1622651" y="2640346"/>
                <a:ext cx="599175" cy="941234"/>
              </a:xfrm>
              <a:custGeom>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325475" tIns="162737" rIns="325475" bIns="162737" anchor="ctr"/>
              <a:lstStyle/>
              <a:p>
                <a:pPr>
                  <a:defRPr/>
                </a:pPr>
                <a:endParaRPr lang="en-US" sz="2405">
                  <a:latin typeface="Calibri Light" panose="020f0302020204030204"/>
                </a:endParaRPr>
              </a:p>
            </p:txBody>
          </p:sp>
        </p:grpSp>
        <p:grpSp>
          <p:nvGrpSpPr>
            <p:cNvPr id="13" name="组合 12"/>
            <p:cNvGrpSpPr/>
            <p:nvPr/>
          </p:nvGrpSpPr>
          <p:grpSpPr>
            <a:xfrm>
              <a:off x="2588065" y="1591581"/>
              <a:ext cx="701226" cy="698246"/>
              <a:chOff x="3466184" y="2638764"/>
              <a:chExt cx="934967" cy="935210"/>
            </a:xfrm>
          </p:grpSpPr>
          <p:sp>
            <p:nvSpPr>
              <p:cNvPr id="14" name="Oval 91"/>
              <p:cNvSpPr/>
              <p:nvPr/>
            </p:nvSpPr>
            <p:spPr>
              <a:xfrm>
                <a:off x="3466184" y="2638764"/>
                <a:ext cx="934967" cy="935210"/>
              </a:xfrm>
              <a:prstGeom prst="ellipse">
                <a:avLst/>
              </a:prstGeom>
              <a:solidFill>
                <a:schemeClr val="bg1">
                  <a:lumMod val="5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lIns="325475" tIns="162737" rIns="325475" bIns="162737" rtlCol="0" anchor="ctr"/>
              <a:lstStyle/>
              <a:p>
                <a:pPr algn="ctr"/>
                <a:endParaRPr lang="en-US" sz="2405">
                  <a:latin typeface="Calibri Light" panose="020f0302020204030204"/>
                </a:endParaRPr>
              </a:p>
            </p:txBody>
          </p:sp>
          <p:sp>
            <p:nvSpPr>
              <p:cNvPr id="15" name="Freeform 17"/>
              <p:cNvSpPr>
                <a:spLocks noChangeArrowheads="1"/>
              </p:cNvSpPr>
              <p:nvPr/>
            </p:nvSpPr>
            <p:spPr bwMode="auto">
              <a:xfrm>
                <a:off x="3765603" y="2842545"/>
                <a:ext cx="341347" cy="476215"/>
              </a:xfrm>
              <a:custGeom>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325475" tIns="162737" rIns="325475" bIns="162737" anchor="ctr"/>
              <a:lstStyle/>
              <a:p>
                <a:pPr>
                  <a:defRPr/>
                </a:pPr>
                <a:endParaRPr lang="en-US" sz="2405">
                  <a:latin typeface="Calibri Light" panose="020f0302020204030204"/>
                </a:endParaRPr>
              </a:p>
            </p:txBody>
          </p:sp>
        </p:grpSp>
        <p:cxnSp>
          <p:nvCxnSpPr>
            <p:cNvPr id="16" name="Straight Connector 111"/>
            <p:cNvCxnSpPr/>
            <p:nvPr/>
          </p:nvCxnSpPr>
          <p:spPr>
            <a:xfrm flipH="1">
              <a:off x="2930165" y="2330846"/>
              <a:ext cx="0" cy="35006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7" name="组合 16"/>
            <p:cNvGrpSpPr/>
            <p:nvPr/>
          </p:nvGrpSpPr>
          <p:grpSpPr>
            <a:xfrm>
              <a:off x="3888618" y="1355198"/>
              <a:ext cx="1182959" cy="1177933"/>
              <a:chOff x="5200255" y="2322159"/>
              <a:chExt cx="1577278" cy="1577689"/>
            </a:xfrm>
          </p:grpSpPr>
          <p:sp>
            <p:nvSpPr>
              <p:cNvPr id="18" name="Oval 93"/>
              <p:cNvSpPr/>
              <p:nvPr/>
            </p:nvSpPr>
            <p:spPr>
              <a:xfrm>
                <a:off x="5200255" y="2322159"/>
                <a:ext cx="1577278" cy="1577689"/>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325475" tIns="162737" rIns="325475" bIns="162737" rtlCol="0" anchor="ctr"/>
              <a:lstStyle/>
              <a:p>
                <a:pPr algn="ctr"/>
                <a:endParaRPr lang="en-US" sz="2405">
                  <a:latin typeface="Calibri Light" panose="020f0302020204030204"/>
                </a:endParaRPr>
              </a:p>
            </p:txBody>
          </p:sp>
          <p:sp>
            <p:nvSpPr>
              <p:cNvPr id="19" name="Freeform 109"/>
              <p:cNvSpPr>
                <a:spLocks noChangeArrowheads="1"/>
              </p:cNvSpPr>
              <p:nvPr/>
            </p:nvSpPr>
            <p:spPr bwMode="auto">
              <a:xfrm>
                <a:off x="5547114" y="2625619"/>
                <a:ext cx="925584" cy="925825"/>
              </a:xfrm>
              <a:custGeom>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325475" tIns="162737" rIns="325475" bIns="162737" anchor="ctr"/>
              <a:lstStyle/>
              <a:p>
                <a:pPr>
                  <a:defRPr/>
                </a:pPr>
                <a:endParaRPr lang="en-US" sz="2405">
                  <a:latin typeface="Calibri Light" panose="020f0302020204030204"/>
                </a:endParaRPr>
              </a:p>
            </p:txBody>
          </p:sp>
        </p:grpSp>
        <p:cxnSp>
          <p:nvCxnSpPr>
            <p:cNvPr id="21" name="Straight Connector 119"/>
            <p:cNvCxnSpPr/>
            <p:nvPr/>
          </p:nvCxnSpPr>
          <p:spPr>
            <a:xfrm flipH="1">
              <a:off x="6046819" y="2330847"/>
              <a:ext cx="0" cy="35006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2" name="组合 21"/>
            <p:cNvGrpSpPr/>
            <p:nvPr/>
          </p:nvGrpSpPr>
          <p:grpSpPr>
            <a:xfrm>
              <a:off x="5684710" y="1591581"/>
              <a:ext cx="701226" cy="698246"/>
              <a:chOff x="7595045" y="2638765"/>
              <a:chExt cx="934967" cy="935210"/>
            </a:xfrm>
          </p:grpSpPr>
          <p:sp>
            <p:nvSpPr>
              <p:cNvPr id="23" name="Oval 94"/>
              <p:cNvSpPr/>
              <p:nvPr/>
            </p:nvSpPr>
            <p:spPr>
              <a:xfrm>
                <a:off x="7595045" y="2638765"/>
                <a:ext cx="934967" cy="935210"/>
              </a:xfrm>
              <a:prstGeom prst="ellipse">
                <a:avLst/>
              </a:prstGeom>
              <a:solidFill>
                <a:schemeClr val="bg1">
                  <a:lumMod val="5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lIns="325475" tIns="162737" rIns="325475" bIns="162737" rtlCol="0" anchor="ctr"/>
              <a:lstStyle/>
              <a:p>
                <a:pPr algn="ctr"/>
                <a:endParaRPr lang="en-US" sz="2405">
                  <a:latin typeface="Calibri Light" panose="020f0302020204030204"/>
                </a:endParaRPr>
              </a:p>
            </p:txBody>
          </p:sp>
          <p:grpSp>
            <p:nvGrpSpPr>
              <p:cNvPr id="24" name="Group 4698"/>
              <p:cNvGrpSpPr/>
              <p:nvPr/>
            </p:nvGrpSpPr>
            <p:grpSpPr>
              <a:xfrm>
                <a:off x="7822552" y="2868338"/>
                <a:ext cx="457522" cy="448452"/>
                <a:chOff x="5427663" y="4046537"/>
                <a:chExt cx="395287" cy="387350"/>
              </a:xfrm>
              <a:solidFill>
                <a:schemeClr val="bg1"/>
              </a:solidFill>
            </p:grpSpPr>
            <p:sp>
              <p:nvSpPr>
                <p:cNvPr id="25" name="Freeform 418"/>
                <p:cNvSpPr>
                  <a:spLocks noChangeArrowheads="1"/>
                </p:cNvSpPr>
                <p:nvPr/>
              </p:nvSpPr>
              <p:spPr bwMode="auto">
                <a:xfrm>
                  <a:off x="5635625" y="4046537"/>
                  <a:ext cx="187325" cy="184150"/>
                </a:xfrm>
                <a:custGeom>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sz="2405">
                    <a:latin typeface="Calibri Light" panose="020f0302020204030204"/>
                  </a:endParaRPr>
                </a:p>
              </p:txBody>
            </p:sp>
            <p:sp>
              <p:nvSpPr>
                <p:cNvPr id="26" name="Freeform 419"/>
                <p:cNvSpPr>
                  <a:spLocks noChangeArrowheads="1"/>
                </p:cNvSpPr>
                <p:nvPr/>
              </p:nvSpPr>
              <p:spPr bwMode="auto">
                <a:xfrm>
                  <a:off x="5635625" y="4046537"/>
                  <a:ext cx="187325" cy="184150"/>
                </a:xfrm>
                <a:custGeom>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sz="2405">
                    <a:latin typeface="Calibri Light" panose="020f0302020204030204"/>
                  </a:endParaRPr>
                </a:p>
              </p:txBody>
            </p:sp>
            <p:sp>
              <p:nvSpPr>
                <p:cNvPr id="27" name="Freeform 420"/>
                <p:cNvSpPr>
                  <a:spLocks noChangeArrowheads="1"/>
                </p:cNvSpPr>
                <p:nvPr/>
              </p:nvSpPr>
              <p:spPr bwMode="auto">
                <a:xfrm>
                  <a:off x="5743575" y="4073524"/>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5">
                    <a:latin typeface="Calibri Light" panose="020f0302020204030204"/>
                  </a:endParaRPr>
                </a:p>
              </p:txBody>
            </p:sp>
            <p:sp>
              <p:nvSpPr>
                <p:cNvPr id="28" name="Freeform 421"/>
                <p:cNvSpPr>
                  <a:spLocks noChangeArrowheads="1"/>
                </p:cNvSpPr>
                <p:nvPr/>
              </p:nvSpPr>
              <p:spPr bwMode="auto">
                <a:xfrm>
                  <a:off x="5427663" y="4229099"/>
                  <a:ext cx="204787" cy="204788"/>
                </a:xfrm>
                <a:custGeom>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sz="2405">
                    <a:latin typeface="Calibri Light" panose="020f0302020204030204"/>
                  </a:endParaRPr>
                </a:p>
              </p:txBody>
            </p:sp>
            <p:sp>
              <p:nvSpPr>
                <p:cNvPr id="29" name="Freeform 422"/>
                <p:cNvSpPr>
                  <a:spLocks noChangeArrowheads="1"/>
                </p:cNvSpPr>
                <p:nvPr/>
              </p:nvSpPr>
              <p:spPr bwMode="auto">
                <a:xfrm>
                  <a:off x="5427663" y="4229099"/>
                  <a:ext cx="204787" cy="204788"/>
                </a:xfrm>
                <a:custGeom>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sz="2405">
                    <a:latin typeface="Calibri Light" panose="020f0302020204030204"/>
                  </a:endParaRPr>
                </a:p>
              </p:txBody>
            </p:sp>
            <p:sp>
              <p:nvSpPr>
                <p:cNvPr id="30" name="Freeform 423"/>
                <p:cNvSpPr>
                  <a:spLocks noChangeArrowheads="1"/>
                </p:cNvSpPr>
                <p:nvPr/>
              </p:nvSpPr>
              <p:spPr bwMode="auto">
                <a:xfrm>
                  <a:off x="5591175" y="4286249"/>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5">
                    <a:latin typeface="Calibri Light" panose="020f0302020204030204"/>
                  </a:endParaRPr>
                </a:p>
              </p:txBody>
            </p:sp>
            <p:sp>
              <p:nvSpPr>
                <p:cNvPr id="31" name="Freeform 424"/>
                <p:cNvSpPr>
                  <a:spLocks noChangeArrowheads="1"/>
                </p:cNvSpPr>
                <p:nvPr/>
              </p:nvSpPr>
              <p:spPr bwMode="auto">
                <a:xfrm>
                  <a:off x="5473700" y="4070349"/>
                  <a:ext cx="312738" cy="319088"/>
                </a:xfrm>
                <a:custGeom>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6">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sz="2405">
                    <a:latin typeface="Calibri Light" panose="020f0302020204030204"/>
                  </a:endParaRPr>
                </a:p>
              </p:txBody>
            </p:sp>
            <p:sp>
              <p:nvSpPr>
                <p:cNvPr id="32" name="Freeform 425"/>
                <p:cNvSpPr>
                  <a:spLocks noChangeArrowheads="1"/>
                </p:cNvSpPr>
                <p:nvPr/>
              </p:nvSpPr>
              <p:spPr bwMode="auto">
                <a:xfrm>
                  <a:off x="5473700" y="4070349"/>
                  <a:ext cx="312738" cy="319088"/>
                </a:xfrm>
                <a:custGeom>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6">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sz="2405">
                    <a:latin typeface="Calibri Light" panose="020f0302020204030204"/>
                  </a:endParaRPr>
                </a:p>
              </p:txBody>
            </p:sp>
            <p:sp>
              <p:nvSpPr>
                <p:cNvPr id="33" name="Freeform 426"/>
                <p:cNvSpPr>
                  <a:spLocks noChangeArrowheads="1"/>
                </p:cNvSpPr>
                <p:nvPr/>
              </p:nvSpPr>
              <p:spPr bwMode="auto">
                <a:xfrm>
                  <a:off x="5494338" y="4090987"/>
                  <a:ext cx="60325" cy="60325"/>
                </a:xfrm>
                <a:custGeom>
                  <a:gdLst>
                    <a:gd name="T0" fmla="*/ 59 w 169"/>
                    <a:gd name="T1" fmla="*/ 167 h 168"/>
                    <a:gd name="T2" fmla="*/ 0 w 169"/>
                    <a:gd name="T3" fmla="*/ 109 h 168"/>
                    <a:gd name="T4" fmla="*/ 109 w 169"/>
                    <a:gd name="T5" fmla="*/ 0 h 168"/>
                    <a:gd name="T6" fmla="*/ 168 w 169"/>
                    <a:gd name="T7" fmla="*/ 58 h 168"/>
                    <a:gd name="T8" fmla="*/ 59 w 169"/>
                    <a:gd name="T9" fmla="*/ 167 h 168"/>
                  </a:gd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sz="2405">
                    <a:latin typeface="Calibri Light" panose="020f0302020204030204"/>
                  </a:endParaRPr>
                </a:p>
              </p:txBody>
            </p:sp>
            <p:sp>
              <p:nvSpPr>
                <p:cNvPr id="34" name="Freeform 427"/>
                <p:cNvSpPr>
                  <a:spLocks noChangeArrowheads="1"/>
                </p:cNvSpPr>
                <p:nvPr/>
              </p:nvSpPr>
              <p:spPr bwMode="auto">
                <a:xfrm>
                  <a:off x="5688013" y="4283074"/>
                  <a:ext cx="77787" cy="80963"/>
                </a:xfrm>
                <a:custGeom>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6">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sz="2405">
                    <a:latin typeface="Calibri Light" panose="020f0302020204030204"/>
                  </a:endParaRPr>
                </a:p>
              </p:txBody>
            </p:sp>
            <p:sp>
              <p:nvSpPr>
                <p:cNvPr id="35" name="Freeform 428"/>
                <p:cNvSpPr>
                  <a:spLocks noChangeArrowheads="1"/>
                </p:cNvSpPr>
                <p:nvPr/>
              </p:nvSpPr>
              <p:spPr bwMode="auto">
                <a:xfrm>
                  <a:off x="5749925" y="4365624"/>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2405">
                    <a:latin typeface="Calibri Light" panose="020f0302020204030204"/>
                  </a:endParaRPr>
                </a:p>
              </p:txBody>
            </p:sp>
          </p:grpSp>
        </p:grpSp>
        <p:grpSp>
          <p:nvGrpSpPr>
            <p:cNvPr id="36" name="组合 35"/>
            <p:cNvGrpSpPr/>
            <p:nvPr/>
          </p:nvGrpSpPr>
          <p:grpSpPr>
            <a:xfrm>
              <a:off x="7010941" y="1351737"/>
              <a:ext cx="1182959" cy="1177933"/>
              <a:chOff x="9363352" y="2317523"/>
              <a:chExt cx="1577278" cy="1577689"/>
            </a:xfrm>
          </p:grpSpPr>
          <p:sp>
            <p:nvSpPr>
              <p:cNvPr id="37" name="Oval 98"/>
              <p:cNvSpPr/>
              <p:nvPr/>
            </p:nvSpPr>
            <p:spPr>
              <a:xfrm>
                <a:off x="9363352" y="2317523"/>
                <a:ext cx="1577278" cy="1577689"/>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325475" tIns="162737" rIns="325475" bIns="162737" rtlCol="0" anchor="ctr"/>
              <a:lstStyle/>
              <a:p>
                <a:pPr algn="ctr"/>
                <a:endParaRPr lang="en-US" sz="2405">
                  <a:latin typeface="Calibri Light" panose="020f0302020204030204"/>
                </a:endParaRPr>
              </a:p>
            </p:txBody>
          </p:sp>
          <p:sp>
            <p:nvSpPr>
              <p:cNvPr id="38" name="Freeform 260"/>
              <p:cNvSpPr>
                <a:spLocks noChangeArrowheads="1"/>
              </p:cNvSpPr>
              <p:nvPr/>
            </p:nvSpPr>
            <p:spPr bwMode="auto">
              <a:xfrm>
                <a:off x="9867728" y="2554917"/>
                <a:ext cx="801492" cy="1068937"/>
              </a:xfrm>
              <a:custGeom>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325475" tIns="162737" rIns="325475" bIns="162737" anchor="ctr"/>
              <a:lstStyle/>
              <a:p>
                <a:pPr>
                  <a:defRPr/>
                </a:pPr>
                <a:endParaRPr lang="en-US" sz="2405">
                  <a:latin typeface="Calibri Light" panose="020f0302020204030204"/>
                </a:endParaRPr>
              </a:p>
            </p:txBody>
          </p:sp>
        </p:grpSp>
      </p:grpSp>
      <p:cxnSp>
        <p:nvCxnSpPr>
          <p:cNvPr id="39" name="Straight Connector 123"/>
          <p:cNvCxnSpPr/>
          <p:nvPr/>
        </p:nvCxnSpPr>
        <p:spPr>
          <a:xfrm flipH="1">
            <a:off x="9531167" y="3454891"/>
            <a:ext cx="0" cy="78938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40" name="文本框 39"/>
          <p:cNvSpPr txBox="1"/>
          <p:nvPr/>
        </p:nvSpPr>
        <p:spPr>
          <a:xfrm>
            <a:off x="727931" y="4898128"/>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41" name="Rectangle 24"/>
          <p:cNvSpPr>
            <a:spLocks noChangeArrowheads="1"/>
          </p:cNvSpPr>
          <p:nvPr/>
        </p:nvSpPr>
        <p:spPr bwMode="auto">
          <a:xfrm>
            <a:off x="1066063" y="4627531"/>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42" name="文本框 41"/>
          <p:cNvSpPr txBox="1"/>
          <p:nvPr/>
        </p:nvSpPr>
        <p:spPr>
          <a:xfrm>
            <a:off x="3391080" y="4885194"/>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43" name="Rectangle 24"/>
          <p:cNvSpPr>
            <a:spLocks noChangeArrowheads="1"/>
          </p:cNvSpPr>
          <p:nvPr/>
        </p:nvSpPr>
        <p:spPr bwMode="auto">
          <a:xfrm>
            <a:off x="3732497" y="4614091"/>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44" name="文本框 43"/>
          <p:cNvSpPr txBox="1"/>
          <p:nvPr/>
        </p:nvSpPr>
        <p:spPr>
          <a:xfrm>
            <a:off x="6018981" y="4888946"/>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45" name="Rectangle 24"/>
          <p:cNvSpPr>
            <a:spLocks noChangeArrowheads="1"/>
          </p:cNvSpPr>
          <p:nvPr/>
        </p:nvSpPr>
        <p:spPr bwMode="auto">
          <a:xfrm>
            <a:off x="6360399" y="461784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
        <p:nvSpPr>
          <p:cNvPr id="46" name="文本框 45"/>
          <p:cNvSpPr txBox="1"/>
          <p:nvPr/>
        </p:nvSpPr>
        <p:spPr>
          <a:xfrm>
            <a:off x="8685393" y="4879956"/>
            <a:ext cx="2580233" cy="599395"/>
          </a:xfrm>
          <a:prstGeom prst="rect">
            <a:avLst/>
          </a:prstGeom>
          <a:noFill/>
        </p:spPr>
        <p:txBody>
          <a:bodyPr wrap="square" rtlCol="0">
            <a:spAutoFit/>
          </a:bodyPr>
          <a:lstStyle/>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47" name="Rectangle 24"/>
          <p:cNvSpPr>
            <a:spLocks noChangeArrowheads="1"/>
          </p:cNvSpPr>
          <p:nvPr/>
        </p:nvSpPr>
        <p:spPr bwMode="auto">
          <a:xfrm>
            <a:off x="9026811" y="4608853"/>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a:solidFill>
                <a:schemeClr val="bg2">
                  <a:lumMod val="25000"/>
                </a:schemeClr>
              </a:solidFill>
            </a:endParaRPr>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90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nodeType="withEffect">
                                  <p:stCondLst>
                                    <p:cond delay="90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任意多边形 11"/>
          <p:cNvSpPr>
            <a:spLocks noChangeArrowheads="1"/>
          </p:cNvSpPr>
          <p:nvPr/>
        </p:nvSpPr>
        <p:spPr bwMode="auto">
          <a:xfrm>
            <a:off x="3541459" y="2570301"/>
            <a:ext cx="2384032" cy="4231385"/>
          </a:xfrm>
          <a:custGeom>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chemeClr val="bg2">
              <a:lumMod val="25000"/>
            </a:schemeClr>
          </a:solidFill>
          <a:ln>
            <a:noFill/>
          </a:ln>
        </p:spPr>
        <p:txBody>
          <a:bodyPr/>
          <a:lstStyle/>
          <a:p>
            <a:endParaRPr lang="zh-CN" altLang="en-US" sz="1340"/>
          </a:p>
        </p:txBody>
      </p:sp>
      <p:sp>
        <p:nvSpPr>
          <p:cNvPr id="8" name="任意多边形 14"/>
          <p:cNvSpPr>
            <a:spLocks noChangeArrowheads="1"/>
          </p:cNvSpPr>
          <p:nvPr/>
        </p:nvSpPr>
        <p:spPr bwMode="auto">
          <a:xfrm>
            <a:off x="4817948" y="1870537"/>
            <a:ext cx="1304647" cy="4931149"/>
          </a:xfrm>
          <a:custGeom>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chemeClr val="bg1">
              <a:lumMod val="50000"/>
            </a:schemeClr>
          </a:solidFill>
          <a:ln>
            <a:noFill/>
          </a:ln>
        </p:spPr>
        <p:txBody>
          <a:bodyPr/>
          <a:lstStyle/>
          <a:p>
            <a:endParaRPr lang="zh-CN" altLang="en-US" sz="1340"/>
          </a:p>
        </p:txBody>
      </p:sp>
      <p:sp>
        <p:nvSpPr>
          <p:cNvPr id="9" name="任意多边形 18"/>
          <p:cNvSpPr>
            <a:spLocks noChangeArrowheads="1"/>
          </p:cNvSpPr>
          <p:nvPr/>
        </p:nvSpPr>
        <p:spPr bwMode="auto">
          <a:xfrm flipH="1">
            <a:off x="6319698" y="2570301"/>
            <a:ext cx="2384032" cy="4231385"/>
          </a:xfrm>
          <a:custGeom>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chemeClr val="bg1">
              <a:lumMod val="50000"/>
            </a:schemeClr>
          </a:solidFill>
          <a:ln>
            <a:noFill/>
          </a:ln>
        </p:spPr>
        <p:txBody>
          <a:bodyPr/>
          <a:lstStyle/>
          <a:p>
            <a:endParaRPr lang="zh-CN" altLang="en-US" sz="1340"/>
          </a:p>
        </p:txBody>
      </p:sp>
      <p:sp>
        <p:nvSpPr>
          <p:cNvPr id="10" name="任意多边形 19"/>
          <p:cNvSpPr>
            <a:spLocks noChangeArrowheads="1"/>
          </p:cNvSpPr>
          <p:nvPr/>
        </p:nvSpPr>
        <p:spPr bwMode="auto">
          <a:xfrm flipH="1">
            <a:off x="6122594" y="1870537"/>
            <a:ext cx="1304647" cy="4931149"/>
          </a:xfrm>
          <a:custGeom>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chemeClr val="bg2">
              <a:lumMod val="25000"/>
            </a:schemeClr>
          </a:solidFill>
          <a:ln>
            <a:noFill/>
          </a:ln>
        </p:spPr>
        <p:txBody>
          <a:bodyPr/>
          <a:lstStyle/>
          <a:p>
            <a:endParaRPr lang="zh-CN" altLang="en-US" sz="1340"/>
          </a:p>
        </p:txBody>
      </p:sp>
      <p:grpSp>
        <p:nvGrpSpPr>
          <p:cNvPr id="11" name="组合 20"/>
          <p:cNvGrpSpPr/>
          <p:nvPr/>
        </p:nvGrpSpPr>
        <p:grpSpPr>
          <a:xfrm>
            <a:off x="4325185" y="6247832"/>
            <a:ext cx="459912" cy="348845"/>
            <a:chExt cx="509646" cy="387231"/>
          </a:xfrm>
        </p:grpSpPr>
        <p:sp>
          <p:nvSpPr>
            <p:cNvPr id="12" name="Freeform 20"/>
            <p:cNvSpPr>
              <a:spLocks noEditPoints="1" noChangeArrowheads="1"/>
            </p:cNvSpPr>
            <p:nvPr/>
          </p:nvSpPr>
          <p:spPr bwMode="auto">
            <a:xfrm>
              <a:off x="0" y="51839"/>
              <a:ext cx="337890" cy="335392"/>
            </a:xfrm>
            <a:custGeom>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13" name="Freeform 21"/>
            <p:cNvSpPr>
              <a:spLocks noEditPoints="1" noChangeArrowheads="1"/>
            </p:cNvSpPr>
            <p:nvPr/>
          </p:nvSpPr>
          <p:spPr bwMode="auto">
            <a:xfrm>
              <a:off x="309785" y="0"/>
              <a:ext cx="199861" cy="199861"/>
            </a:xfrm>
            <a:custGeom>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grpSp>
      <p:grpSp>
        <p:nvGrpSpPr>
          <p:cNvPr id="14" name="组合 23"/>
          <p:cNvGrpSpPr/>
          <p:nvPr/>
        </p:nvGrpSpPr>
        <p:grpSpPr>
          <a:xfrm>
            <a:off x="7668148" y="6254089"/>
            <a:ext cx="334766" cy="330073"/>
            <a:chExt cx="453105" cy="448433"/>
          </a:xfrm>
          <a:solidFill>
            <a:schemeClr val="bg1"/>
          </a:solidFill>
        </p:grpSpPr>
        <p:sp>
          <p:nvSpPr>
            <p:cNvPr id="15" name="Freeform 136"/>
            <p:cNvSpPr>
              <a:spLocks noChangeArrowheads="1"/>
            </p:cNvSpPr>
            <p:nvPr/>
          </p:nvSpPr>
          <p:spPr bwMode="auto">
            <a:xfrm>
              <a:off x="0" y="251309"/>
              <a:ext cx="453105" cy="197124"/>
            </a:xfrm>
            <a:custGeom>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en-US" sz="1340">
                <a:latin typeface="微软雅黑" panose="020b0503020204020204" pitchFamily="34" charset="-122"/>
                <a:ea typeface="微软雅黑" panose="020b0503020204020204" pitchFamily="34" charset="-122"/>
              </a:endParaRPr>
            </a:p>
          </p:txBody>
        </p:sp>
        <p:sp>
          <p:nvSpPr>
            <p:cNvPr id="16" name="Freeform 137"/>
            <p:cNvSpPr>
              <a:spLocks noEditPoints="1" noChangeArrowheads="1"/>
            </p:cNvSpPr>
            <p:nvPr/>
          </p:nvSpPr>
          <p:spPr bwMode="auto">
            <a:xfrm>
              <a:off x="0" y="0"/>
              <a:ext cx="453105" cy="260652"/>
            </a:xfrm>
            <a:custGeom>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en-US" sz="1340">
                <a:latin typeface="微软雅黑" panose="020b0503020204020204" pitchFamily="34" charset="-122"/>
                <a:ea typeface="微软雅黑" panose="020b0503020204020204" pitchFamily="34" charset="-122"/>
              </a:endParaRPr>
            </a:p>
          </p:txBody>
        </p:sp>
      </p:grpSp>
      <p:grpSp>
        <p:nvGrpSpPr>
          <p:cNvPr id="17" name="组合 26"/>
          <p:cNvGrpSpPr/>
          <p:nvPr/>
        </p:nvGrpSpPr>
        <p:grpSpPr>
          <a:xfrm>
            <a:off x="5412390" y="6268170"/>
            <a:ext cx="344152" cy="328508"/>
            <a:chExt cx="2438400" cy="2332038"/>
          </a:xfrm>
          <a:solidFill>
            <a:schemeClr val="bg1"/>
          </a:solidFill>
        </p:grpSpPr>
        <p:sp>
          <p:nvSpPr>
            <p:cNvPr id="18" name="Freeform 25"/>
            <p:cNvSpPr>
              <a:spLocks noChangeArrowheads="1"/>
            </p:cNvSpPr>
            <p:nvPr/>
          </p:nvSpPr>
          <p:spPr bwMode="auto">
            <a:xfrm>
              <a:off x="893763" y="1676400"/>
              <a:ext cx="655638" cy="655638"/>
            </a:xfrm>
            <a:custGeom>
              <a:gdLst>
                <a:gd name="T0" fmla="*/ 206 w 413"/>
                <a:gd name="T1" fmla="*/ 413 h 413"/>
                <a:gd name="T2" fmla="*/ 0 w 413"/>
                <a:gd name="T3" fmla="*/ 0 h 413"/>
                <a:gd name="T4" fmla="*/ 413 w 413"/>
                <a:gd name="T5" fmla="*/ 0 h 413"/>
                <a:gd name="T6" fmla="*/ 206 w 413"/>
                <a:gd name="T7" fmla="*/ 413 h 413"/>
              </a:gd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en-US" sz="1340">
                <a:latin typeface="微软雅黑" panose="020b0503020204020204" pitchFamily="34" charset="-122"/>
                <a:ea typeface="微软雅黑" panose="020b0503020204020204" pitchFamily="34" charset="-122"/>
              </a:endParaRPr>
            </a:p>
          </p:txBody>
        </p:sp>
        <p:sp>
          <p:nvSpPr>
            <p:cNvPr id="19" name="任意多边形 28"/>
            <p:cNvSpPr>
              <a:spLocks noChangeArrowheads="1"/>
            </p:cNvSpPr>
            <p:nvPr/>
          </p:nvSpPr>
          <p:spPr bwMode="auto">
            <a:xfrm>
              <a:off x="0" y="0"/>
              <a:ext cx="2438400" cy="1774825"/>
            </a:xfrm>
            <a:custGeom>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en-US" sz="1340">
                <a:latin typeface="微软雅黑" panose="020b0503020204020204" pitchFamily="34" charset="-122"/>
                <a:ea typeface="微软雅黑" panose="020b0503020204020204" pitchFamily="34" charset="-122"/>
              </a:endParaRPr>
            </a:p>
          </p:txBody>
        </p:sp>
      </p:grpSp>
      <p:grpSp>
        <p:nvGrpSpPr>
          <p:cNvPr id="20" name="组合 31"/>
          <p:cNvGrpSpPr/>
          <p:nvPr/>
        </p:nvGrpSpPr>
        <p:grpSpPr>
          <a:xfrm>
            <a:off x="6519933" y="6200901"/>
            <a:ext cx="298786" cy="383261"/>
            <a:chExt cx="563562" cy="720725"/>
          </a:xfrm>
        </p:grpSpPr>
        <p:sp>
          <p:nvSpPr>
            <p:cNvPr id="21" name="Freeform 32"/>
            <p:cNvSpPr>
              <a:spLocks noChangeArrowheads="1"/>
            </p:cNvSpPr>
            <p:nvPr/>
          </p:nvSpPr>
          <p:spPr bwMode="auto">
            <a:xfrm>
              <a:off x="209550" y="0"/>
              <a:ext cx="142875" cy="720725"/>
            </a:xfrm>
            <a:custGeom>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22" name="Freeform 33"/>
            <p:cNvSpPr>
              <a:spLocks noChangeArrowheads="1"/>
            </p:cNvSpPr>
            <p:nvPr/>
          </p:nvSpPr>
          <p:spPr bwMode="auto">
            <a:xfrm>
              <a:off x="0" y="439737"/>
              <a:ext cx="141288" cy="280988"/>
            </a:xfrm>
            <a:custGeom>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sp>
          <p:nvSpPr>
            <p:cNvPr id="23" name="Freeform 34"/>
            <p:cNvSpPr>
              <a:spLocks noChangeArrowheads="1"/>
            </p:cNvSpPr>
            <p:nvPr/>
          </p:nvSpPr>
          <p:spPr bwMode="auto">
            <a:xfrm>
              <a:off x="420687" y="231775"/>
              <a:ext cx="142875" cy="488950"/>
            </a:xfrm>
            <a:custGeom>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0"/>
            </a:p>
          </p:txBody>
        </p:sp>
      </p:grpSp>
      <p:sp>
        <p:nvSpPr>
          <p:cNvPr id="28" name="文本框 27"/>
          <p:cNvSpPr txBox="1"/>
          <p:nvPr/>
        </p:nvSpPr>
        <p:spPr>
          <a:xfrm>
            <a:off x="483649" y="2848981"/>
            <a:ext cx="3562641" cy="699038"/>
          </a:xfrm>
          <a:prstGeom prst="rect">
            <a:avLst/>
          </a:prstGeom>
          <a:noFill/>
        </p:spPr>
        <p:txBody>
          <a:bodyPr wrap="square" rtlCol="0">
            <a:spAutoFit/>
          </a:bodyPr>
          <a:lstStyle/>
          <a:p>
            <a:pPr>
              <a:lnSpc>
                <a:spcPct val="150000"/>
              </a:lnSpc>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输入替换内容文本概述输入替换文本概述输入替换内容文本概述输入替换文本概述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29" name="TextBox 7"/>
          <p:cNvSpPr txBox="1"/>
          <p:nvPr/>
        </p:nvSpPr>
        <p:spPr>
          <a:xfrm>
            <a:off x="-53210" y="2355716"/>
            <a:ext cx="4636359" cy="658385"/>
          </a:xfrm>
          <a:prstGeom prst="rect">
            <a:avLst/>
          </a:prstGeom>
          <a:noFill/>
        </p:spPr>
        <p:txBody>
          <a:bodyPr wrap="square" rtlCol="0">
            <a:spAutoFit/>
          </a:bodyPr>
          <a:lstStyle/>
          <a:p>
            <a:pPr algn="ctr"/>
            <a:r>
              <a:rPr lang="en-US" sz="1840" b="1" spc="394">
                <a:latin typeface="Montserrat" charset="0"/>
                <a:ea typeface="Montserrat" charset="0"/>
                <a:cs typeface="Montserrat" charset="0"/>
              </a:rPr>
              <a:t>WRITE HERE</a:t>
            </a:r>
            <a:r>
              <a:rPr lang="en-US" altLang="zh-CN" sz="1840" b="1" spc="394">
                <a:latin typeface="Montserrat" charset="0"/>
                <a:ea typeface="Montserrat" charset="0"/>
                <a:cs typeface="Montserrat" charset="0"/>
              </a:rPr>
              <a:t>YOUR TITLE</a:t>
            </a:r>
            <a:endParaRPr lang="en-US" altLang="zh-CN" sz="1840" b="1" spc="394">
              <a:latin typeface="Montserrat" charset="0"/>
              <a:ea typeface="Montserrat" charset="0"/>
              <a:cs typeface="Montserrat" charset="0"/>
            </a:endParaRPr>
          </a:p>
          <a:p>
            <a:pPr algn="ctr"/>
            <a:endParaRPr lang="en-US" sz="1840" b="1" spc="394">
              <a:latin typeface="Montserrat" charset="0"/>
              <a:ea typeface="Montserrat" charset="0"/>
              <a:cs typeface="Montserrat" charset="0"/>
            </a:endParaRPr>
          </a:p>
        </p:txBody>
      </p:sp>
      <p:sp>
        <p:nvSpPr>
          <p:cNvPr id="30" name="文本框 29"/>
          <p:cNvSpPr txBox="1"/>
          <p:nvPr/>
        </p:nvSpPr>
        <p:spPr>
          <a:xfrm>
            <a:off x="483649" y="4472247"/>
            <a:ext cx="3562641" cy="699038"/>
          </a:xfrm>
          <a:prstGeom prst="rect">
            <a:avLst/>
          </a:prstGeom>
          <a:noFill/>
        </p:spPr>
        <p:txBody>
          <a:bodyPr wrap="square" rtlCol="0">
            <a:spAutoFit/>
          </a:bodyPr>
          <a:lstStyle/>
          <a:p>
            <a:pPr>
              <a:lnSpc>
                <a:spcPct val="150000"/>
              </a:lnSpc>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输入替换内容文本概述输入替换文本概述输入替换内容文本概述输入替换文本概述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1" name="TextBox 7"/>
          <p:cNvSpPr txBox="1"/>
          <p:nvPr/>
        </p:nvSpPr>
        <p:spPr>
          <a:xfrm>
            <a:off x="-53210" y="3978983"/>
            <a:ext cx="4636359" cy="658385"/>
          </a:xfrm>
          <a:prstGeom prst="rect">
            <a:avLst/>
          </a:prstGeom>
          <a:noFill/>
        </p:spPr>
        <p:txBody>
          <a:bodyPr wrap="square" rtlCol="0">
            <a:spAutoFit/>
          </a:bodyPr>
          <a:lstStyle/>
          <a:p>
            <a:pPr algn="ctr"/>
            <a:r>
              <a:rPr lang="en-US" sz="1840" b="1" spc="394">
                <a:latin typeface="Montserrat" charset="0"/>
                <a:ea typeface="Montserrat" charset="0"/>
                <a:cs typeface="Montserrat" charset="0"/>
              </a:rPr>
              <a:t>WRITE HERE</a:t>
            </a:r>
            <a:r>
              <a:rPr lang="en-US" altLang="zh-CN" sz="1840" b="1" spc="394">
                <a:latin typeface="Montserrat" charset="0"/>
                <a:ea typeface="Montserrat" charset="0"/>
                <a:cs typeface="Montserrat" charset="0"/>
              </a:rPr>
              <a:t>YOUR TITLE</a:t>
            </a:r>
            <a:endParaRPr lang="en-US" altLang="zh-CN" sz="1840" b="1" spc="394">
              <a:latin typeface="Montserrat" charset="0"/>
              <a:ea typeface="Montserrat" charset="0"/>
              <a:cs typeface="Montserrat" charset="0"/>
            </a:endParaRPr>
          </a:p>
          <a:p>
            <a:pPr algn="ctr"/>
            <a:endParaRPr lang="en-US" sz="1840" b="1" spc="394">
              <a:latin typeface="Montserrat" charset="0"/>
              <a:ea typeface="Montserrat" charset="0"/>
              <a:cs typeface="Montserrat" charset="0"/>
            </a:endParaRPr>
          </a:p>
        </p:txBody>
      </p:sp>
      <p:sp>
        <p:nvSpPr>
          <p:cNvPr id="32" name="文本框 31"/>
          <p:cNvSpPr txBox="1"/>
          <p:nvPr/>
        </p:nvSpPr>
        <p:spPr>
          <a:xfrm>
            <a:off x="8250967" y="2852731"/>
            <a:ext cx="3562641" cy="699038"/>
          </a:xfrm>
          <a:prstGeom prst="rect">
            <a:avLst/>
          </a:prstGeom>
          <a:noFill/>
        </p:spPr>
        <p:txBody>
          <a:bodyPr wrap="square" rtlCol="0">
            <a:spAutoFit/>
          </a:bodyPr>
          <a:lstStyle/>
          <a:p>
            <a:pPr>
              <a:lnSpc>
                <a:spcPct val="150000"/>
              </a:lnSpc>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输入替换内容文本概述输入替换文本概述输入替换内容文本概述输入替换文本概述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3" name="TextBox 7"/>
          <p:cNvSpPr txBox="1"/>
          <p:nvPr/>
        </p:nvSpPr>
        <p:spPr>
          <a:xfrm>
            <a:off x="7714108" y="2359466"/>
            <a:ext cx="4636359" cy="658385"/>
          </a:xfrm>
          <a:prstGeom prst="rect">
            <a:avLst/>
          </a:prstGeom>
          <a:noFill/>
        </p:spPr>
        <p:txBody>
          <a:bodyPr wrap="square" rtlCol="0">
            <a:spAutoFit/>
          </a:bodyPr>
          <a:lstStyle/>
          <a:p>
            <a:pPr algn="ctr"/>
            <a:r>
              <a:rPr lang="en-US" sz="1840" b="1" spc="394">
                <a:latin typeface="Montserrat" charset="0"/>
                <a:ea typeface="Montserrat" charset="0"/>
                <a:cs typeface="Montserrat" charset="0"/>
              </a:rPr>
              <a:t>WRITE HERE</a:t>
            </a:r>
            <a:r>
              <a:rPr lang="en-US" altLang="zh-CN" sz="1840" b="1" spc="394">
                <a:latin typeface="Montserrat" charset="0"/>
                <a:ea typeface="Montserrat" charset="0"/>
                <a:cs typeface="Montserrat" charset="0"/>
              </a:rPr>
              <a:t>YOUR TITLE</a:t>
            </a:r>
            <a:endParaRPr lang="en-US" altLang="zh-CN" sz="1840" b="1" spc="394">
              <a:latin typeface="Montserrat" charset="0"/>
              <a:ea typeface="Montserrat" charset="0"/>
              <a:cs typeface="Montserrat" charset="0"/>
            </a:endParaRPr>
          </a:p>
          <a:p>
            <a:pPr algn="ctr"/>
            <a:endParaRPr lang="en-US" sz="1840" b="1" spc="394">
              <a:latin typeface="Montserrat" charset="0"/>
              <a:ea typeface="Montserrat" charset="0"/>
              <a:cs typeface="Montserrat" charset="0"/>
            </a:endParaRPr>
          </a:p>
        </p:txBody>
      </p:sp>
      <p:sp>
        <p:nvSpPr>
          <p:cNvPr id="34" name="文本框 33"/>
          <p:cNvSpPr txBox="1"/>
          <p:nvPr/>
        </p:nvSpPr>
        <p:spPr>
          <a:xfrm>
            <a:off x="8250967" y="4475997"/>
            <a:ext cx="3562641" cy="699038"/>
          </a:xfrm>
          <a:prstGeom prst="rect">
            <a:avLst/>
          </a:prstGeom>
          <a:noFill/>
        </p:spPr>
        <p:txBody>
          <a:bodyPr wrap="square" rtlCol="0">
            <a:spAutoFit/>
          </a:bodyPr>
          <a:lstStyle/>
          <a:p>
            <a:pPr>
              <a:lnSpc>
                <a:spcPct val="150000"/>
              </a:lnSpc>
            </a:pPr>
            <a:r>
              <a:rPr lang="zh-CN" altLang="en-US" sz="1315">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输入替换内容文本概述输入替换文本概述输入替换内容文本概述输入替换文本概述</a:t>
            </a:r>
            <a:endParaRPr lang="en-US" altLang="zh-CN" sz="1315">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35" name="TextBox 7"/>
          <p:cNvSpPr txBox="1"/>
          <p:nvPr/>
        </p:nvSpPr>
        <p:spPr>
          <a:xfrm>
            <a:off x="7714108" y="3982732"/>
            <a:ext cx="4636359" cy="658385"/>
          </a:xfrm>
          <a:prstGeom prst="rect">
            <a:avLst/>
          </a:prstGeom>
          <a:noFill/>
        </p:spPr>
        <p:txBody>
          <a:bodyPr wrap="square" rtlCol="0">
            <a:spAutoFit/>
          </a:bodyPr>
          <a:lstStyle/>
          <a:p>
            <a:pPr algn="ctr"/>
            <a:r>
              <a:rPr lang="en-US" sz="1840" b="1" spc="394">
                <a:latin typeface="Montserrat" charset="0"/>
                <a:ea typeface="Montserrat" charset="0"/>
                <a:cs typeface="Montserrat" charset="0"/>
              </a:rPr>
              <a:t>WRITE HERE</a:t>
            </a:r>
            <a:r>
              <a:rPr lang="en-US" altLang="zh-CN" sz="1840" b="1" spc="394">
                <a:latin typeface="Montserrat" charset="0"/>
                <a:ea typeface="Montserrat" charset="0"/>
                <a:cs typeface="Montserrat" charset="0"/>
              </a:rPr>
              <a:t>YOUR TITLE</a:t>
            </a:r>
            <a:endParaRPr lang="en-US" altLang="zh-CN" sz="1840" b="1" spc="394">
              <a:latin typeface="Montserrat" charset="0"/>
              <a:ea typeface="Montserrat" charset="0"/>
              <a:cs typeface="Montserrat" charset="0"/>
            </a:endParaRPr>
          </a:p>
          <a:p>
            <a:pPr algn="ctr"/>
            <a:endParaRPr lang="en-US" sz="1840" b="1" spc="394">
              <a:latin typeface="Montserrat" charset="0"/>
              <a:ea typeface="Montserrat" charset="0"/>
              <a:cs typeface="Montserrat" charset="0"/>
            </a:endParaRPr>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3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116abc49-97e3-41fe-8fb1-8d48097aad81"/>
          <p:cNvGrpSpPr>
            <a:grpSpLocks noChangeAspect="1"/>
          </p:cNvGrpSpPr>
          <p:nvPr/>
        </p:nvGrpSpPr>
        <p:grpSpPr>
          <a:xfrm>
            <a:off x="1320801" y="1822230"/>
            <a:ext cx="9550397" cy="3792754"/>
            <a:chOff x="836972" y="1660456"/>
            <a:chExt cx="10518054" cy="4177036"/>
          </a:xfrm>
        </p:grpSpPr>
        <p:sp>
          <p:nvSpPr>
            <p:cNvPr id="5" name="îṥļîḑé-星形: 七角 27"/>
            <p:cNvSpPr/>
            <p:nvPr/>
          </p:nvSpPr>
          <p:spPr>
            <a:xfrm>
              <a:off x="1315617" y="2897155"/>
              <a:ext cx="1063690" cy="1063690"/>
            </a:xfrm>
            <a:prstGeom prst="star7">
              <a:avLst>
                <a:gd name="adj" fmla="val 40882"/>
                <a:gd name="hf" fmla="val 102572"/>
                <a:gd name="vf" fmla="val 10521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îṥļîḑé-星形: 七角 28"/>
            <p:cNvSpPr/>
            <p:nvPr/>
          </p:nvSpPr>
          <p:spPr>
            <a:xfrm>
              <a:off x="4147976" y="2897155"/>
              <a:ext cx="1063690" cy="1063690"/>
            </a:xfrm>
            <a:prstGeom prst="star7">
              <a:avLst>
                <a:gd name="adj" fmla="val 40882"/>
                <a:gd name="hf" fmla="val 102572"/>
                <a:gd name="vf" fmla="val 10521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îṥļîḑé-星形: 七角 29"/>
            <p:cNvSpPr/>
            <p:nvPr/>
          </p:nvSpPr>
          <p:spPr>
            <a:xfrm>
              <a:off x="6980335" y="2897155"/>
              <a:ext cx="1063690" cy="1063690"/>
            </a:xfrm>
            <a:prstGeom prst="star7">
              <a:avLst>
                <a:gd name="adj" fmla="val 40882"/>
                <a:gd name="hf" fmla="val 102572"/>
                <a:gd name="vf" fmla="val 10521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îṥļîḑé-星形: 七角 30"/>
            <p:cNvSpPr/>
            <p:nvPr/>
          </p:nvSpPr>
          <p:spPr>
            <a:xfrm>
              <a:off x="9812693" y="2897155"/>
              <a:ext cx="1063690" cy="1063690"/>
            </a:xfrm>
            <a:prstGeom prst="star7">
              <a:avLst>
                <a:gd name="adj" fmla="val 40882"/>
                <a:gd name="hf" fmla="val 102572"/>
                <a:gd name="vf" fmla="val 10521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îṥļîḑé-Right Bracket 11"/>
            <p:cNvSpPr/>
            <p:nvPr/>
          </p:nvSpPr>
          <p:spPr>
            <a:xfrm rot="16200000">
              <a:off x="5756651" y="-1653670"/>
              <a:ext cx="664962" cy="8483340"/>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îṥļîḑé-Right Bracket 12"/>
            <p:cNvSpPr/>
            <p:nvPr/>
          </p:nvSpPr>
          <p:spPr>
            <a:xfrm rot="16200000">
              <a:off x="5764141" y="1170680"/>
              <a:ext cx="664962" cy="2834640"/>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1" name="îṥļîḑé-任意多边形: 形状 33"/>
            <p:cNvSpPr/>
            <p:nvPr/>
          </p:nvSpPr>
          <p:spPr bwMode="auto">
            <a:xfrm>
              <a:off x="1551676" y="3179040"/>
              <a:ext cx="591569" cy="499918"/>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îṥļîḑé-任意多边形: 形状 34"/>
            <p:cNvSpPr/>
            <p:nvPr/>
          </p:nvSpPr>
          <p:spPr bwMode="auto">
            <a:xfrm>
              <a:off x="10029201" y="3162515"/>
              <a:ext cx="630674" cy="532965"/>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3" name="îṥļîḑé-任意多边形: 形状 35"/>
            <p:cNvSpPr>
              <a:spLocks noChangeAspect="1"/>
            </p:cNvSpPr>
            <p:nvPr/>
          </p:nvSpPr>
          <p:spPr bwMode="auto">
            <a:xfrm>
              <a:off x="4369908" y="3179203"/>
              <a:ext cx="618788" cy="522920"/>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4" name="îṥļîḑé-任意多边形: 形状 36"/>
            <p:cNvSpPr/>
            <p:nvPr/>
          </p:nvSpPr>
          <p:spPr bwMode="auto">
            <a:xfrm>
              <a:off x="7254965" y="3204204"/>
              <a:ext cx="532014" cy="449590"/>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5" name="组合 14"/>
            <p:cNvGrpSpPr/>
            <p:nvPr/>
          </p:nvGrpSpPr>
          <p:grpSpPr>
            <a:xfrm>
              <a:off x="836972" y="4305525"/>
              <a:ext cx="2020976" cy="1531967"/>
              <a:chOff x="5122025" y="581759"/>
              <a:chExt cx="2020976" cy="1531967"/>
            </a:xfrm>
          </p:grpSpPr>
          <p:sp>
            <p:nvSpPr>
              <p:cNvPr id="26" name="îṥļîḑé-文本框 48"/>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7" name="îṥļîḑé-Rectangle 29"/>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组合 15"/>
            <p:cNvGrpSpPr/>
            <p:nvPr/>
          </p:nvGrpSpPr>
          <p:grpSpPr>
            <a:xfrm>
              <a:off x="3668814" y="4305525"/>
              <a:ext cx="2020976" cy="1531967"/>
              <a:chOff x="5122025" y="581759"/>
              <a:chExt cx="2020976" cy="1531967"/>
            </a:xfrm>
          </p:grpSpPr>
          <p:sp>
            <p:nvSpPr>
              <p:cNvPr id="24" name="îṥļîḑé-文本框 46"/>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5" name="îṥļîḑé-Rectangle 27"/>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7" name="组合 16"/>
            <p:cNvGrpSpPr/>
            <p:nvPr/>
          </p:nvGrpSpPr>
          <p:grpSpPr>
            <a:xfrm>
              <a:off x="6510484" y="4305525"/>
              <a:ext cx="2020976" cy="1531967"/>
              <a:chOff x="5122025" y="581759"/>
              <a:chExt cx="2020976" cy="1531967"/>
            </a:xfrm>
          </p:grpSpPr>
          <p:sp>
            <p:nvSpPr>
              <p:cNvPr id="22" name="îṥļîḑé-文本框 44"/>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3" name="îṥļîḑé-Rectangle 25"/>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8" name="组合 17"/>
            <p:cNvGrpSpPr/>
            <p:nvPr/>
          </p:nvGrpSpPr>
          <p:grpSpPr>
            <a:xfrm>
              <a:off x="9334050" y="4305525"/>
              <a:ext cx="2020976" cy="1531966"/>
              <a:chOff x="5122025" y="581759"/>
              <a:chExt cx="2020976" cy="1531966"/>
            </a:xfrm>
          </p:grpSpPr>
          <p:sp>
            <p:nvSpPr>
              <p:cNvPr id="20" name="îṥļîḑé-文本框 42"/>
              <p:cNvSpPr txBox="1"/>
              <p:nvPr/>
            </p:nvSpPr>
            <p:spPr>
              <a:xfrm>
                <a:off x="5122026" y="1487080"/>
                <a:ext cx="202097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îṥļîḑé-Rectangle 23"/>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b="1">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9" name="îṥļîḑé-矩形: 圆角 41"/>
            <p:cNvSpPr/>
            <p:nvPr/>
          </p:nvSpPr>
          <p:spPr>
            <a:xfrm>
              <a:off x="4691485" y="1660456"/>
              <a:ext cx="2814216" cy="858416"/>
            </a:xfrm>
            <a:prstGeom prst="roundRect">
              <a:avLst>
                <a:gd name="adj" fmla="val 24861"/>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400">
                <a:spcBef>
                  <a:spcPct val="0"/>
                </a:spcBef>
                <a:defRPr/>
              </a:pPr>
              <a:r>
                <a:rPr lang="zh-CN" altLang="en-US" sz="24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4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6858000"/>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1485900" y="3905250"/>
            <a:ext cx="9220200" cy="2381250"/>
          </a:xfrm>
          <a:prstGeom prst="round2DiagRect">
            <a:avLst>
              <a:gd name="adj1" fmla="val 7867"/>
              <a:gd name="adj2" fmla="val 0"/>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797388" y="4248150"/>
            <a:ext cx="8371202" cy="1015663"/>
          </a:xfrm>
          <a:prstGeom prst="rect">
            <a:avLst/>
          </a:prstGeom>
          <a:noFill/>
        </p:spPr>
        <p:txBody>
          <a:bodyPr wrap="none" rtlCol="0">
            <a:spAutoFit/>
          </a:bodyPr>
          <a:lstStyle/>
          <a:p>
            <a:r>
              <a:rPr lang="zh-CN" altLang="en-US" sz="6000" b="1">
                <a:latin typeface="微软雅黑" panose="020b0503020204020204" pitchFamily="34" charset="-122"/>
                <a:ea typeface="微软雅黑" panose="020b0503020204020204" pitchFamily="34" charset="-122"/>
              </a:rPr>
              <a:t>感谢您的观看 </a:t>
            </a:r>
            <a:r>
              <a:rPr lang="en-US" altLang="zh-CN" sz="6000" b="1">
                <a:latin typeface="微软雅黑" panose="020b0503020204020204" pitchFamily="34" charset="-122"/>
                <a:ea typeface="微软雅黑" panose="020b0503020204020204" pitchFamily="34" charset="-122"/>
              </a:rPr>
              <a:t>THANKS</a:t>
            </a:r>
            <a:endParaRPr lang="zh-CN" altLang="en-US" sz="6000" b="1">
              <a:latin typeface="微软雅黑" panose="020b0503020204020204" pitchFamily="34" charset="-122"/>
              <a:ea typeface="微软雅黑" panose="020b0503020204020204" pitchFamily="34" charset="-122"/>
            </a:endParaRPr>
          </a:p>
        </p:txBody>
      </p:sp>
      <p:sp>
        <p:nvSpPr>
          <p:cNvPr id="16" name="文本框 15"/>
          <p:cNvSpPr txBox="1"/>
          <p:nvPr/>
        </p:nvSpPr>
        <p:spPr>
          <a:xfrm>
            <a:off x="2947542" y="5297627"/>
            <a:ext cx="6296917" cy="646331"/>
          </a:xfrm>
          <a:prstGeom prst="rect">
            <a:avLst/>
          </a:prstGeom>
          <a:noFill/>
        </p:spPr>
        <p:txBody>
          <a:bodyPr wrap="none" rtlCol="0">
            <a:spAutoFit/>
          </a:bodyPr>
          <a:lstStyle/>
          <a:p>
            <a:pPr algn="ctr"/>
            <a:r>
              <a:rPr lang="en-US" altLang="zh-CN"/>
              <a:t>Respect for the designer's achievements, </a:t>
            </a:r>
            <a:endParaRPr lang="en-US" altLang="zh-CN"/>
          </a:p>
          <a:p>
            <a:pPr algn="ctr"/>
            <a:r>
              <a:rPr lang="en-US" altLang="zh-CN"/>
              <a:t>welcome to download my works, thank you for your support! </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nodeType="afterGroup">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3028950"/>
          </a:xfrm>
          <a:prstGeom prst="rect">
            <a:avLst/>
          </a:prstGeom>
          <a:blipFill dpi="0" rotWithShape="1">
            <a:blip r:embed="rId2"/>
            <a:stretch>
              <a:fillRect t="2" b="-126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îŝḷîḓé-矩形: 圆角 70"/>
          <p:cNvSpPr/>
          <p:nvPr/>
        </p:nvSpPr>
        <p:spPr>
          <a:xfrm>
            <a:off x="4986530" y="3614927"/>
            <a:ext cx="2218940" cy="701817"/>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4400">
                <a:latin typeface="微软雅黑" panose="020b0503020204020204" pitchFamily="34" charset="-122"/>
                <a:ea typeface="微软雅黑" panose="020b0503020204020204" pitchFamily="34" charset="-122"/>
                <a:cs typeface="+mn-ea"/>
                <a:sym typeface="+mn-lt"/>
              </a:rPr>
              <a:t>01</a:t>
            </a:r>
            <a:endParaRPr lang="zh-CN" altLang="en-US" sz="440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2925901" y="4525322"/>
            <a:ext cx="6340197" cy="830997"/>
          </a:xfrm>
          <a:prstGeom prst="rect">
            <a:avLst/>
          </a:prstGeom>
          <a:noFill/>
        </p:spPr>
        <p:txBody>
          <a:bodyPr wrap="none" rtlCol="0">
            <a:spAutoFit/>
          </a:bodyPr>
          <a:lstStyle/>
          <a:p>
            <a:r>
              <a:rPr lang="zh-CN" altLang="en-US" sz="480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4800" b="1">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19400" y="5413469"/>
            <a:ext cx="6359433" cy="646331"/>
          </a:xfrm>
          <a:prstGeom prst="rect">
            <a:avLst/>
          </a:prstGeom>
          <a:noFill/>
        </p:spPr>
        <p:txBody>
          <a:bodyPr wrap="none" rtlCol="0">
            <a:spAutoFit/>
          </a:bodyPr>
          <a:lstStyle/>
          <a:p>
            <a:pPr algn="ctr"/>
            <a:r>
              <a:rPr lang="en-US" altLang="zh-CN"/>
              <a:t>Respect for the designer's achievements,</a:t>
            </a:r>
            <a:endParaRPr lang="en-US" altLang="zh-CN"/>
          </a:p>
          <a:p>
            <a:pPr algn="ctr"/>
            <a:r>
              <a:rPr lang="en-US" altLang="zh-CN"/>
              <a:t> welcome to download my works, thank you for your support! </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676707" y="1773296"/>
            <a:ext cx="8920747" cy="2137491"/>
            <a:chOff x="1549398" y="2349499"/>
            <a:chExt cx="9090027" cy="2178051"/>
          </a:xfrm>
        </p:grpSpPr>
        <p:sp>
          <p:nvSpPr>
            <p:cNvPr id="7" name="椭圆 6"/>
            <p:cNvSpPr/>
            <p:nvPr/>
          </p:nvSpPr>
          <p:spPr>
            <a:xfrm>
              <a:off x="1651000" y="2436812"/>
              <a:ext cx="1609725" cy="160972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2365"/>
            </a:p>
          </p:txBody>
        </p:sp>
        <p:sp>
          <p:nvSpPr>
            <p:cNvPr id="8" name="弧形 7"/>
            <p:cNvSpPr/>
            <p:nvPr/>
          </p:nvSpPr>
          <p:spPr>
            <a:xfrm>
              <a:off x="1549398"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9" name="弧形 8"/>
            <p:cNvSpPr/>
            <p:nvPr/>
          </p:nvSpPr>
          <p:spPr>
            <a:xfrm rot="10800000">
              <a:off x="1549398"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10" name="文本框 9"/>
            <p:cNvSpPr txBox="1"/>
            <p:nvPr/>
          </p:nvSpPr>
          <p:spPr>
            <a:xfrm>
              <a:off x="2126220" y="2994781"/>
              <a:ext cx="599793" cy="588685"/>
            </a:xfrm>
            <a:prstGeom prst="rect">
              <a:avLst/>
            </a:prstGeom>
            <a:noFill/>
          </p:spPr>
          <p:txBody>
            <a:bodyPr wrap="none" rtlCol="0">
              <a:spAutoFit/>
              <a:scene3d>
                <a:camera prst="orthographicFront"/>
                <a:lightRig rig="threePt" dir="t"/>
              </a:scene3d>
              <a:sp3d contourW="12700"/>
            </a:bodyPr>
            <a:lstStyle/>
            <a:p>
              <a:r>
                <a:rPr lang="zh-CN" altLang="en-US" sz="1575">
                  <a:solidFill>
                    <a:schemeClr val="bg1"/>
                  </a:solidFill>
                </a:rPr>
                <a:t>添加</a:t>
              </a:r>
              <a:endParaRPr lang="en-US" altLang="zh-CN" sz="1575">
                <a:solidFill>
                  <a:schemeClr val="bg1"/>
                </a:solidFill>
              </a:endParaRPr>
            </a:p>
            <a:p>
              <a:r>
                <a:rPr lang="zh-CN" altLang="en-US" sz="1575">
                  <a:solidFill>
                    <a:schemeClr val="bg1"/>
                  </a:solidFill>
                </a:rPr>
                <a:t>文本</a:t>
              </a:r>
              <a:endParaRPr lang="zh-CN" altLang="en-US" sz="1575">
                <a:solidFill>
                  <a:schemeClr val="bg1"/>
                </a:solidFill>
              </a:endParaRPr>
            </a:p>
          </p:txBody>
        </p:sp>
        <p:sp>
          <p:nvSpPr>
            <p:cNvPr id="11" name="椭圆 10"/>
            <p:cNvSpPr/>
            <p:nvPr/>
          </p:nvSpPr>
          <p:spPr>
            <a:xfrm>
              <a:off x="4076700" y="2436812"/>
              <a:ext cx="1609725" cy="1609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2365"/>
            </a:p>
          </p:txBody>
        </p:sp>
        <p:sp>
          <p:nvSpPr>
            <p:cNvPr id="12" name="弧形 11"/>
            <p:cNvSpPr/>
            <p:nvPr/>
          </p:nvSpPr>
          <p:spPr>
            <a:xfrm>
              <a:off x="3975098"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13" name="弧形 12"/>
            <p:cNvSpPr/>
            <p:nvPr/>
          </p:nvSpPr>
          <p:spPr>
            <a:xfrm rot="10800000">
              <a:off x="3975098"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14" name="文本框 13"/>
            <p:cNvSpPr txBox="1"/>
            <p:nvPr/>
          </p:nvSpPr>
          <p:spPr>
            <a:xfrm>
              <a:off x="4551921" y="2994781"/>
              <a:ext cx="599793" cy="588685"/>
            </a:xfrm>
            <a:prstGeom prst="rect">
              <a:avLst/>
            </a:prstGeom>
            <a:noFill/>
          </p:spPr>
          <p:txBody>
            <a:bodyPr wrap="none" rtlCol="0">
              <a:spAutoFit/>
              <a:scene3d>
                <a:camera prst="orthographicFront"/>
                <a:lightRig rig="threePt" dir="t"/>
              </a:scene3d>
              <a:sp3d contourW="12700"/>
            </a:bodyPr>
            <a:lstStyle/>
            <a:p>
              <a:r>
                <a:rPr lang="zh-CN" altLang="en-US" sz="1575">
                  <a:solidFill>
                    <a:schemeClr val="bg1"/>
                  </a:solidFill>
                </a:rPr>
                <a:t>添加</a:t>
              </a:r>
              <a:endParaRPr lang="en-US" altLang="zh-CN" sz="1575">
                <a:solidFill>
                  <a:schemeClr val="bg1"/>
                </a:solidFill>
              </a:endParaRPr>
            </a:p>
            <a:p>
              <a:r>
                <a:rPr lang="zh-CN" altLang="en-US" sz="1575">
                  <a:solidFill>
                    <a:schemeClr val="bg1"/>
                  </a:solidFill>
                </a:rPr>
                <a:t>文本</a:t>
              </a:r>
              <a:endParaRPr lang="zh-CN" altLang="en-US" sz="1575">
                <a:solidFill>
                  <a:schemeClr val="bg1"/>
                </a:solidFill>
              </a:endParaRPr>
            </a:p>
          </p:txBody>
        </p:sp>
        <p:sp>
          <p:nvSpPr>
            <p:cNvPr id="15" name="椭圆 14"/>
            <p:cNvSpPr/>
            <p:nvPr/>
          </p:nvSpPr>
          <p:spPr>
            <a:xfrm>
              <a:off x="6502399" y="2436812"/>
              <a:ext cx="1609725" cy="16097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2365"/>
            </a:p>
          </p:txBody>
        </p:sp>
        <p:sp>
          <p:nvSpPr>
            <p:cNvPr id="16" name="弧形 15"/>
            <p:cNvSpPr/>
            <p:nvPr/>
          </p:nvSpPr>
          <p:spPr>
            <a:xfrm>
              <a:off x="6400797"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17" name="弧形 16"/>
            <p:cNvSpPr/>
            <p:nvPr/>
          </p:nvSpPr>
          <p:spPr>
            <a:xfrm rot="10800000">
              <a:off x="6400797"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18" name="文本框 17"/>
            <p:cNvSpPr txBox="1"/>
            <p:nvPr/>
          </p:nvSpPr>
          <p:spPr>
            <a:xfrm>
              <a:off x="6977620" y="2994781"/>
              <a:ext cx="599793" cy="588685"/>
            </a:xfrm>
            <a:prstGeom prst="rect">
              <a:avLst/>
            </a:prstGeom>
            <a:noFill/>
          </p:spPr>
          <p:txBody>
            <a:bodyPr wrap="none" rtlCol="0">
              <a:spAutoFit/>
              <a:scene3d>
                <a:camera prst="orthographicFront"/>
                <a:lightRig rig="threePt" dir="t"/>
              </a:scene3d>
              <a:sp3d contourW="12700"/>
            </a:bodyPr>
            <a:lstStyle/>
            <a:p>
              <a:r>
                <a:rPr lang="zh-CN" altLang="en-US" sz="1575">
                  <a:solidFill>
                    <a:schemeClr val="bg1"/>
                  </a:solidFill>
                </a:rPr>
                <a:t>添加</a:t>
              </a:r>
              <a:endParaRPr lang="en-US" altLang="zh-CN" sz="1575">
                <a:solidFill>
                  <a:schemeClr val="bg1"/>
                </a:solidFill>
              </a:endParaRPr>
            </a:p>
            <a:p>
              <a:r>
                <a:rPr lang="zh-CN" altLang="en-US" sz="1575">
                  <a:solidFill>
                    <a:schemeClr val="bg1"/>
                  </a:solidFill>
                </a:rPr>
                <a:t>文本</a:t>
              </a:r>
              <a:endParaRPr lang="zh-CN" altLang="en-US" sz="1575">
                <a:solidFill>
                  <a:schemeClr val="bg1"/>
                </a:solidFill>
              </a:endParaRPr>
            </a:p>
          </p:txBody>
        </p:sp>
        <p:sp>
          <p:nvSpPr>
            <p:cNvPr id="19" name="椭圆 18"/>
            <p:cNvSpPr/>
            <p:nvPr/>
          </p:nvSpPr>
          <p:spPr>
            <a:xfrm>
              <a:off x="8928099" y="2436812"/>
              <a:ext cx="1609725" cy="1609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2365"/>
            </a:p>
          </p:txBody>
        </p:sp>
        <p:sp>
          <p:nvSpPr>
            <p:cNvPr id="20" name="弧形 19"/>
            <p:cNvSpPr/>
            <p:nvPr/>
          </p:nvSpPr>
          <p:spPr>
            <a:xfrm>
              <a:off x="8826497"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21" name="弧形 20"/>
            <p:cNvSpPr/>
            <p:nvPr/>
          </p:nvSpPr>
          <p:spPr>
            <a:xfrm rot="10800000">
              <a:off x="8826497" y="2349499"/>
              <a:ext cx="1812928" cy="1812928"/>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2365"/>
            </a:p>
          </p:txBody>
        </p:sp>
        <p:sp>
          <p:nvSpPr>
            <p:cNvPr id="22" name="文本框 21"/>
            <p:cNvSpPr txBox="1"/>
            <p:nvPr/>
          </p:nvSpPr>
          <p:spPr>
            <a:xfrm>
              <a:off x="9403319" y="2994781"/>
              <a:ext cx="599793" cy="588685"/>
            </a:xfrm>
            <a:prstGeom prst="rect">
              <a:avLst/>
            </a:prstGeom>
            <a:noFill/>
          </p:spPr>
          <p:txBody>
            <a:bodyPr wrap="none" rtlCol="0">
              <a:spAutoFit/>
              <a:scene3d>
                <a:camera prst="orthographicFront"/>
                <a:lightRig rig="threePt" dir="t"/>
              </a:scene3d>
              <a:sp3d contourW="12700"/>
            </a:bodyPr>
            <a:lstStyle/>
            <a:p>
              <a:r>
                <a:rPr lang="zh-CN" altLang="en-US" sz="1575">
                  <a:solidFill>
                    <a:schemeClr val="bg1"/>
                  </a:solidFill>
                </a:rPr>
                <a:t>添加</a:t>
              </a:r>
              <a:endParaRPr lang="en-US" altLang="zh-CN" sz="1575">
                <a:solidFill>
                  <a:schemeClr val="bg1"/>
                </a:solidFill>
              </a:endParaRPr>
            </a:p>
            <a:p>
              <a:r>
                <a:rPr lang="zh-CN" altLang="en-US" sz="1575">
                  <a:solidFill>
                    <a:schemeClr val="bg1"/>
                  </a:solidFill>
                </a:rPr>
                <a:t>文本</a:t>
              </a:r>
              <a:endParaRPr lang="zh-CN" altLang="en-US" sz="1575">
                <a:solidFill>
                  <a:schemeClr val="bg1"/>
                </a:solidFill>
              </a:endParaRPr>
            </a:p>
          </p:txBody>
        </p:sp>
        <p:cxnSp>
          <p:nvCxnSpPr>
            <p:cNvPr id="23" name="直接连接符 22"/>
            <p:cNvCxnSpPr>
              <a:stCxn id="9" idx="0"/>
            </p:cNvCxnSpPr>
            <p:nvPr/>
          </p:nvCxnSpPr>
          <p:spPr>
            <a:xfrm>
              <a:off x="2455862" y="4162427"/>
              <a:ext cx="1588" cy="36512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878385" y="4162427"/>
              <a:ext cx="1588" cy="36512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299318" y="4162427"/>
              <a:ext cx="1588" cy="36512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721841" y="4162427"/>
              <a:ext cx="1588" cy="36512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1275684" y="4817051"/>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28" name="Rectangle 24"/>
          <p:cNvSpPr>
            <a:spLocks noChangeArrowheads="1"/>
          </p:cNvSpPr>
          <p:nvPr/>
        </p:nvSpPr>
        <p:spPr bwMode="auto">
          <a:xfrm>
            <a:off x="1741837" y="4545949"/>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29" name="文本框 28"/>
          <p:cNvSpPr txBox="1"/>
          <p:nvPr/>
        </p:nvSpPr>
        <p:spPr>
          <a:xfrm>
            <a:off x="3653093" y="4817051"/>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0" name="Rectangle 24"/>
          <p:cNvSpPr>
            <a:spLocks noChangeArrowheads="1"/>
          </p:cNvSpPr>
          <p:nvPr/>
        </p:nvSpPr>
        <p:spPr bwMode="auto">
          <a:xfrm>
            <a:off x="4119245" y="4545949"/>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1" name="文本框 30"/>
          <p:cNvSpPr txBox="1"/>
          <p:nvPr/>
        </p:nvSpPr>
        <p:spPr>
          <a:xfrm>
            <a:off x="6029433" y="4817051"/>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2" name="Rectangle 24"/>
          <p:cNvSpPr>
            <a:spLocks noChangeArrowheads="1"/>
          </p:cNvSpPr>
          <p:nvPr/>
        </p:nvSpPr>
        <p:spPr bwMode="auto">
          <a:xfrm>
            <a:off x="6495585" y="4545949"/>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
        <p:nvSpPr>
          <p:cNvPr id="33" name="文本框 32"/>
          <p:cNvSpPr txBox="1"/>
          <p:nvPr/>
        </p:nvSpPr>
        <p:spPr>
          <a:xfrm>
            <a:off x="8406841" y="4817051"/>
            <a:ext cx="2580233" cy="599395"/>
          </a:xfrm>
          <a:prstGeom prst="rect">
            <a:avLst/>
          </a:prstGeom>
          <a:noFill/>
        </p:spPr>
        <p:txBody>
          <a:bodyPr wrap="square" rtlCol="0">
            <a:spAutoFit/>
          </a:bodyPr>
          <a:lstStyle/>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a:latin typeface="微软雅黑" panose="020b0503020204020204" pitchFamily="34" charset="-122"/>
                <a:ea typeface="微软雅黑" panose="020b0503020204020204" pitchFamily="34" charset="-122"/>
                <a:cs typeface="Hiragino Sans GB W3" charset="-122"/>
              </a:rPr>
              <a:t>输入替换内容文本概述</a:t>
            </a:r>
            <a:endParaRPr lang="en-US" altLang="zh-CN" sz="1315">
              <a:latin typeface="微软雅黑" panose="020b0503020204020204" pitchFamily="34" charset="-122"/>
              <a:ea typeface="微软雅黑" panose="020b0503020204020204" pitchFamily="34" charset="-122"/>
              <a:cs typeface="Hiragino Sans GB W3" charset="-122"/>
            </a:endParaRPr>
          </a:p>
        </p:txBody>
      </p:sp>
      <p:sp>
        <p:nvSpPr>
          <p:cNvPr id="34" name="Rectangle 24"/>
          <p:cNvSpPr>
            <a:spLocks noChangeArrowheads="1"/>
          </p:cNvSpPr>
          <p:nvPr/>
        </p:nvSpPr>
        <p:spPr bwMode="auto">
          <a:xfrm>
            <a:off x="8872994" y="4545949"/>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a:latin typeface="微软雅黑" panose="020b0503020204020204" pitchFamily="34" charset="-122"/>
                <a:ea typeface="微软雅黑" panose="020b0503020204020204" pitchFamily="34" charset="-122"/>
              </a:rPr>
              <a:t>单击填加标题</a:t>
            </a:r>
            <a:endParaRPr lang="zh-CN" altLang="en-US" sz="1575" b="1"/>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3544426" y="1915663"/>
            <a:ext cx="4376076" cy="4072896"/>
            <a:chOff x="3544426" y="1915663"/>
            <a:chExt cx="4376076" cy="4072896"/>
          </a:xfrm>
        </p:grpSpPr>
        <p:sp>
          <p:nvSpPr>
            <p:cNvPr id="5" name="Freeform 30"/>
            <p:cNvSpPr/>
            <p:nvPr/>
          </p:nvSpPr>
          <p:spPr bwMode="auto">
            <a:xfrm rot="4320000">
              <a:off x="4161531" y="1495806"/>
              <a:ext cx="1481053" cy="2715264"/>
            </a:xfrm>
            <a:custGeom>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6" name="组合 5"/>
            <p:cNvGrpSpPr/>
            <p:nvPr/>
          </p:nvGrpSpPr>
          <p:grpSpPr>
            <a:xfrm>
              <a:off x="3791502" y="1915663"/>
              <a:ext cx="4129000" cy="4072896"/>
              <a:chOff x="3791502" y="1915663"/>
              <a:chExt cx="4129000" cy="4072896"/>
            </a:xfrm>
          </p:grpSpPr>
          <p:sp>
            <p:nvSpPr>
              <p:cNvPr id="7" name="Freeform 27"/>
              <p:cNvSpPr/>
              <p:nvPr/>
            </p:nvSpPr>
            <p:spPr bwMode="auto">
              <a:xfrm>
                <a:off x="5171574" y="1915663"/>
                <a:ext cx="2631115" cy="1565206"/>
              </a:xfrm>
              <a:custGeom>
                <a:gdLst>
                  <a:gd name="T0" fmla="*/ 1978 w 2605"/>
                  <a:gd name="T1" fmla="*/ 494 h 1551"/>
                  <a:gd name="T2" fmla="*/ 668 w 2605"/>
                  <a:gd name="T3" fmla="*/ 0 h 1551"/>
                  <a:gd name="T4" fmla="*/ 0 w 2605"/>
                  <a:gd name="T5" fmla="*/ 115 h 1551"/>
                  <a:gd name="T6" fmla="*/ 668 w 2605"/>
                  <a:gd name="T7" fmla="*/ 357 h 1551"/>
                  <a:gd name="T8" fmla="*/ 1148 w 2605"/>
                  <a:gd name="T9" fmla="*/ 1328 h 1551"/>
                  <a:gd name="T10" fmla="*/ 1150 w 2605"/>
                  <a:gd name="T11" fmla="*/ 1332 h 1551"/>
                  <a:gd name="T12" fmla="*/ 2605 w 2605"/>
                  <a:gd name="T13" fmla="*/ 1551 h 1551"/>
                  <a:gd name="T14" fmla="*/ 1978 w 2605"/>
                  <a:gd name="T15" fmla="*/ 494 h 155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5" h="1551">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Freeform 28"/>
              <p:cNvSpPr/>
              <p:nvPr/>
            </p:nvSpPr>
            <p:spPr bwMode="auto">
              <a:xfrm>
                <a:off x="6613359" y="2723510"/>
                <a:ext cx="1307143" cy="2950886"/>
              </a:xfrm>
              <a:custGeom>
                <a:gdLst>
                  <a:gd name="T0" fmla="*/ 1139 w 1295"/>
                  <a:gd name="T1" fmla="*/ 613 h 2922"/>
                  <a:gd name="T2" fmla="*/ 826 w 1295"/>
                  <a:gd name="T3" fmla="*/ 0 h 2922"/>
                  <a:gd name="T4" fmla="*/ 779 w 1295"/>
                  <a:gd name="T5" fmla="*/ 710 h 2922"/>
                  <a:gd name="T6" fmla="*/ 4 w 1295"/>
                  <a:gd name="T7" fmla="*/ 1467 h 2922"/>
                  <a:gd name="T8" fmla="*/ 0 w 1295"/>
                  <a:gd name="T9" fmla="*/ 1470 h 2922"/>
                  <a:gd name="T10" fmla="*/ 242 w 1295"/>
                  <a:gd name="T11" fmla="*/ 2922 h 2922"/>
                  <a:gd name="T12" fmla="*/ 1054 w 1295"/>
                  <a:gd name="T13" fmla="*/ 1998 h 2922"/>
                  <a:gd name="T14" fmla="*/ 1139 w 1295"/>
                  <a:gd name="T15" fmla="*/ 613 h 29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5" h="2922">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solidFill>
                <a:schemeClr val="accent6"/>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Freeform 29"/>
              <p:cNvSpPr/>
              <p:nvPr/>
            </p:nvSpPr>
            <p:spPr bwMode="auto">
              <a:xfrm>
                <a:off x="4509588" y="4765569"/>
                <a:ext cx="2978938" cy="1222990"/>
              </a:xfrm>
              <a:custGeom>
                <a:gdLst>
                  <a:gd name="T0" fmla="*/ 2269 w 2952"/>
                  <a:gd name="T1" fmla="*/ 506 h 1208"/>
                  <a:gd name="T2" fmla="*/ 1310 w 2952"/>
                  <a:gd name="T3" fmla="*/ 2 h 1208"/>
                  <a:gd name="T4" fmla="*/ 1306 w 2952"/>
                  <a:gd name="T5" fmla="*/ 0 h 1208"/>
                  <a:gd name="T6" fmla="*/ 0 w 2952"/>
                  <a:gd name="T7" fmla="*/ 678 h 1208"/>
                  <a:gd name="T8" fmla="*/ 1129 w 2952"/>
                  <a:gd name="T9" fmla="*/ 1165 h 1208"/>
                  <a:gd name="T10" fmla="*/ 2479 w 2952"/>
                  <a:gd name="T11" fmla="*/ 795 h 1208"/>
                  <a:gd name="T12" fmla="*/ 2952 w 2952"/>
                  <a:gd name="T13" fmla="*/ 309 h 1208"/>
                  <a:gd name="T14" fmla="*/ 2269 w 2952"/>
                  <a:gd name="T15" fmla="*/ 506 h 12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2" h="1208">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solidFill>
                <a:schemeClr val="accent5"/>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Freeform 30"/>
              <p:cNvSpPr/>
              <p:nvPr/>
            </p:nvSpPr>
            <p:spPr bwMode="auto">
              <a:xfrm>
                <a:off x="3791502" y="3155482"/>
                <a:ext cx="1481053" cy="2715264"/>
              </a:xfrm>
              <a:custGeom>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1" name="Freeform 31"/>
              <p:cNvSpPr/>
              <p:nvPr/>
            </p:nvSpPr>
            <p:spPr bwMode="auto">
              <a:xfrm>
                <a:off x="3830774" y="2196166"/>
                <a:ext cx="1525934" cy="1783996"/>
              </a:xfrm>
              <a:custGeom>
                <a:gdLst>
                  <a:gd name="T0" fmla="*/ 977 w 1515"/>
                  <a:gd name="T1" fmla="*/ 0 h 1764"/>
                  <a:gd name="T2" fmla="*/ 103 w 1515"/>
                  <a:gd name="T3" fmla="*/ 1093 h 1764"/>
                  <a:gd name="T4" fmla="*/ 6 w 1515"/>
                  <a:gd name="T5" fmla="*/ 1764 h 1764"/>
                  <a:gd name="T6" fmla="*/ 443 w 1515"/>
                  <a:gd name="T7" fmla="*/ 1204 h 1764"/>
                  <a:gd name="T8" fmla="*/ 1515 w 1515"/>
                  <a:gd name="T9" fmla="*/ 1048 h 1764"/>
                  <a:gd name="T10" fmla="*/ 977 w 1515"/>
                  <a:gd name="T11" fmla="*/ 0 h 1764"/>
                </a:gdLst>
                <a:cxnLst>
                  <a:cxn ang="0">
                    <a:pos x="T0" y="T1"/>
                  </a:cxn>
                  <a:cxn ang="0">
                    <a:pos x="T2" y="T3"/>
                  </a:cxn>
                  <a:cxn ang="0">
                    <a:pos x="T4" y="T5"/>
                  </a:cxn>
                  <a:cxn ang="0">
                    <a:pos x="T6" y="T7"/>
                  </a:cxn>
                  <a:cxn ang="0">
                    <a:pos x="T8" y="T9"/>
                  </a:cxn>
                  <a:cxn ang="0">
                    <a:pos x="T10" y="T11"/>
                  </a:cxn>
                </a:cxnLst>
                <a:rect l="0" t="0" r="r" b="b"/>
                <a:pathLst>
                  <a:path w="1515" h="1764">
                    <a:moveTo>
                      <a:pt x="977" y="0"/>
                    </a:moveTo>
                    <a:cubicBezTo>
                      <a:pt x="577" y="238"/>
                      <a:pt x="258" y="616"/>
                      <a:pt x="103" y="1093"/>
                    </a:cubicBezTo>
                    <a:cubicBezTo>
                      <a:pt x="31" y="1316"/>
                      <a:pt x="0" y="1543"/>
                      <a:pt x="6" y="1764"/>
                    </a:cubicBezTo>
                    <a:cubicBezTo>
                      <a:pt x="67" y="1429"/>
                      <a:pt x="268" y="1239"/>
                      <a:pt x="443" y="1204"/>
                    </a:cubicBezTo>
                    <a:cubicBezTo>
                      <a:pt x="698" y="1152"/>
                      <a:pt x="1454" y="1056"/>
                      <a:pt x="1515" y="1048"/>
                    </a:cubicBezTo>
                    <a:lnTo>
                      <a:pt x="977"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Freeform 32"/>
              <p:cNvSpPr>
                <a:spLocks noEditPoints="1"/>
              </p:cNvSpPr>
              <p:nvPr/>
            </p:nvSpPr>
            <p:spPr bwMode="auto">
              <a:xfrm>
                <a:off x="4621789" y="2622529"/>
                <a:ext cx="252454" cy="353435"/>
              </a:xfrm>
              <a:custGeom>
                <a:gdLst>
                  <a:gd name="T0" fmla="*/ 126 w 252"/>
                  <a:gd name="T1" fmla="*/ 0 h 346"/>
                  <a:gd name="T2" fmla="*/ 169 w 252"/>
                  <a:gd name="T3" fmla="*/ 6 h 346"/>
                  <a:gd name="T4" fmla="*/ 202 w 252"/>
                  <a:gd name="T5" fmla="*/ 24 h 346"/>
                  <a:gd name="T6" fmla="*/ 226 w 252"/>
                  <a:gd name="T7" fmla="*/ 52 h 346"/>
                  <a:gd name="T8" fmla="*/ 241 w 252"/>
                  <a:gd name="T9" fmla="*/ 88 h 346"/>
                  <a:gd name="T10" fmla="*/ 250 w 252"/>
                  <a:gd name="T11" fmla="*/ 129 h 346"/>
                  <a:gd name="T12" fmla="*/ 252 w 252"/>
                  <a:gd name="T13" fmla="*/ 173 h 346"/>
                  <a:gd name="T14" fmla="*/ 250 w 252"/>
                  <a:gd name="T15" fmla="*/ 217 h 346"/>
                  <a:gd name="T16" fmla="*/ 241 w 252"/>
                  <a:gd name="T17" fmla="*/ 258 h 346"/>
                  <a:gd name="T18" fmla="*/ 226 w 252"/>
                  <a:gd name="T19" fmla="*/ 294 h 346"/>
                  <a:gd name="T20" fmla="*/ 202 w 252"/>
                  <a:gd name="T21" fmla="*/ 322 h 346"/>
                  <a:gd name="T22" fmla="*/ 169 w 252"/>
                  <a:gd name="T23" fmla="*/ 340 h 346"/>
                  <a:gd name="T24" fmla="*/ 126 w 252"/>
                  <a:gd name="T25" fmla="*/ 346 h 346"/>
                  <a:gd name="T26" fmla="*/ 83 w 252"/>
                  <a:gd name="T27" fmla="*/ 340 h 346"/>
                  <a:gd name="T28" fmla="*/ 50 w 252"/>
                  <a:gd name="T29" fmla="*/ 322 h 346"/>
                  <a:gd name="T30" fmla="*/ 27 w 252"/>
                  <a:gd name="T31" fmla="*/ 294 h 346"/>
                  <a:gd name="T32" fmla="*/ 11 w 252"/>
                  <a:gd name="T33" fmla="*/ 258 h 346"/>
                  <a:gd name="T34" fmla="*/ 3 w 252"/>
                  <a:gd name="T35" fmla="*/ 217 h 346"/>
                  <a:gd name="T36" fmla="*/ 0 w 252"/>
                  <a:gd name="T37" fmla="*/ 173 h 346"/>
                  <a:gd name="T38" fmla="*/ 3 w 252"/>
                  <a:gd name="T39" fmla="*/ 129 h 346"/>
                  <a:gd name="T40" fmla="*/ 11 w 252"/>
                  <a:gd name="T41" fmla="*/ 88 h 346"/>
                  <a:gd name="T42" fmla="*/ 27 w 252"/>
                  <a:gd name="T43" fmla="*/ 52 h 346"/>
                  <a:gd name="T44" fmla="*/ 50 w 252"/>
                  <a:gd name="T45" fmla="*/ 24 h 346"/>
                  <a:gd name="T46" fmla="*/ 83 w 252"/>
                  <a:gd name="T47" fmla="*/ 6 h 346"/>
                  <a:gd name="T48" fmla="*/ 126 w 252"/>
                  <a:gd name="T49" fmla="*/ 0 h 346"/>
                  <a:gd name="T50" fmla="*/ 126 w 252"/>
                  <a:gd name="T51" fmla="*/ 45 h 346"/>
                  <a:gd name="T52" fmla="*/ 102 w 252"/>
                  <a:gd name="T53" fmla="*/ 50 h 346"/>
                  <a:gd name="T54" fmla="*/ 85 w 252"/>
                  <a:gd name="T55" fmla="*/ 65 h 346"/>
                  <a:gd name="T56" fmla="*/ 74 w 252"/>
                  <a:gd name="T57" fmla="*/ 86 h 346"/>
                  <a:gd name="T58" fmla="*/ 67 w 252"/>
                  <a:gd name="T59" fmla="*/ 113 h 346"/>
                  <a:gd name="T60" fmla="*/ 64 w 252"/>
                  <a:gd name="T61" fmla="*/ 142 h 346"/>
                  <a:gd name="T62" fmla="*/ 63 w 252"/>
                  <a:gd name="T63" fmla="*/ 173 h 346"/>
                  <a:gd name="T64" fmla="*/ 64 w 252"/>
                  <a:gd name="T65" fmla="*/ 204 h 346"/>
                  <a:gd name="T66" fmla="*/ 67 w 252"/>
                  <a:gd name="T67" fmla="*/ 233 h 346"/>
                  <a:gd name="T68" fmla="*/ 74 w 252"/>
                  <a:gd name="T69" fmla="*/ 260 h 346"/>
                  <a:gd name="T70" fmla="*/ 85 w 252"/>
                  <a:gd name="T71" fmla="*/ 281 h 346"/>
                  <a:gd name="T72" fmla="*/ 102 w 252"/>
                  <a:gd name="T73" fmla="*/ 296 h 346"/>
                  <a:gd name="T74" fmla="*/ 126 w 252"/>
                  <a:gd name="T75" fmla="*/ 301 h 346"/>
                  <a:gd name="T76" fmla="*/ 150 w 252"/>
                  <a:gd name="T77" fmla="*/ 296 h 346"/>
                  <a:gd name="T78" fmla="*/ 167 w 252"/>
                  <a:gd name="T79" fmla="*/ 281 h 346"/>
                  <a:gd name="T80" fmla="*/ 179 w 252"/>
                  <a:gd name="T81" fmla="*/ 260 h 346"/>
                  <a:gd name="T82" fmla="*/ 185 w 252"/>
                  <a:gd name="T83" fmla="*/ 233 h 346"/>
                  <a:gd name="T84" fmla="*/ 189 w 252"/>
                  <a:gd name="T85" fmla="*/ 204 h 346"/>
                  <a:gd name="T86" fmla="*/ 189 w 252"/>
                  <a:gd name="T87" fmla="*/ 173 h 346"/>
                  <a:gd name="T88" fmla="*/ 189 w 252"/>
                  <a:gd name="T89" fmla="*/ 142 h 346"/>
                  <a:gd name="T90" fmla="*/ 185 w 252"/>
                  <a:gd name="T91" fmla="*/ 113 h 346"/>
                  <a:gd name="T92" fmla="*/ 179 w 252"/>
                  <a:gd name="T93" fmla="*/ 86 h 346"/>
                  <a:gd name="T94" fmla="*/ 167 w 252"/>
                  <a:gd name="T95" fmla="*/ 65 h 346"/>
                  <a:gd name="T96" fmla="*/ 150 w 252"/>
                  <a:gd name="T97" fmla="*/ 50 h 346"/>
                  <a:gd name="T98" fmla="*/ 126 w 252"/>
                  <a:gd name="T99" fmla="*/ 45 h 3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6">
                    <a:moveTo>
                      <a:pt x="126" y="0"/>
                    </a:moveTo>
                    <a:cubicBezTo>
                      <a:pt x="142" y="0"/>
                      <a:pt x="157" y="2"/>
                      <a:pt x="169" y="6"/>
                    </a:cubicBezTo>
                    <a:cubicBezTo>
                      <a:pt x="182" y="11"/>
                      <a:pt x="193" y="17"/>
                      <a:pt x="202" y="24"/>
                    </a:cubicBezTo>
                    <a:cubicBezTo>
                      <a:pt x="211" y="32"/>
                      <a:pt x="219" y="41"/>
                      <a:pt x="226" y="52"/>
                    </a:cubicBezTo>
                    <a:cubicBezTo>
                      <a:pt x="232" y="63"/>
                      <a:pt x="237" y="75"/>
                      <a:pt x="241" y="88"/>
                    </a:cubicBezTo>
                    <a:cubicBezTo>
                      <a:pt x="245" y="101"/>
                      <a:pt x="248" y="114"/>
                      <a:pt x="250" y="129"/>
                    </a:cubicBezTo>
                    <a:cubicBezTo>
                      <a:pt x="251" y="143"/>
                      <a:pt x="252" y="158"/>
                      <a:pt x="252" y="173"/>
                    </a:cubicBezTo>
                    <a:cubicBezTo>
                      <a:pt x="252" y="188"/>
                      <a:pt x="251" y="203"/>
                      <a:pt x="250" y="217"/>
                    </a:cubicBezTo>
                    <a:cubicBezTo>
                      <a:pt x="248" y="232"/>
                      <a:pt x="245" y="246"/>
                      <a:pt x="241" y="258"/>
                    </a:cubicBezTo>
                    <a:cubicBezTo>
                      <a:pt x="237" y="271"/>
                      <a:pt x="232" y="283"/>
                      <a:pt x="226" y="294"/>
                    </a:cubicBezTo>
                    <a:cubicBezTo>
                      <a:pt x="219" y="304"/>
                      <a:pt x="211" y="314"/>
                      <a:pt x="202" y="322"/>
                    </a:cubicBezTo>
                    <a:cubicBezTo>
                      <a:pt x="193" y="329"/>
                      <a:pt x="182" y="336"/>
                      <a:pt x="169" y="340"/>
                    </a:cubicBezTo>
                    <a:cubicBezTo>
                      <a:pt x="157" y="344"/>
                      <a:pt x="142" y="346"/>
                      <a:pt x="126" y="346"/>
                    </a:cubicBezTo>
                    <a:cubicBezTo>
                      <a:pt x="110" y="346"/>
                      <a:pt x="96" y="344"/>
                      <a:pt x="83" y="340"/>
                    </a:cubicBezTo>
                    <a:cubicBezTo>
                      <a:pt x="71" y="336"/>
                      <a:pt x="60" y="329"/>
                      <a:pt x="50" y="322"/>
                    </a:cubicBezTo>
                    <a:cubicBezTo>
                      <a:pt x="41" y="314"/>
                      <a:pt x="33" y="304"/>
                      <a:pt x="27" y="294"/>
                    </a:cubicBezTo>
                    <a:cubicBezTo>
                      <a:pt x="20" y="283"/>
                      <a:pt x="15" y="271"/>
                      <a:pt x="11" y="258"/>
                    </a:cubicBezTo>
                    <a:cubicBezTo>
                      <a:pt x="7" y="246"/>
                      <a:pt x="4" y="232"/>
                      <a:pt x="3" y="217"/>
                    </a:cubicBezTo>
                    <a:cubicBezTo>
                      <a:pt x="1" y="203"/>
                      <a:pt x="0" y="188"/>
                      <a:pt x="0" y="173"/>
                    </a:cubicBezTo>
                    <a:cubicBezTo>
                      <a:pt x="0" y="158"/>
                      <a:pt x="1" y="143"/>
                      <a:pt x="3" y="129"/>
                    </a:cubicBezTo>
                    <a:cubicBezTo>
                      <a:pt x="4" y="114"/>
                      <a:pt x="7" y="101"/>
                      <a:pt x="11" y="88"/>
                    </a:cubicBezTo>
                    <a:cubicBezTo>
                      <a:pt x="15" y="75"/>
                      <a:pt x="20" y="63"/>
                      <a:pt x="27" y="52"/>
                    </a:cubicBezTo>
                    <a:cubicBezTo>
                      <a:pt x="33" y="41"/>
                      <a:pt x="41" y="32"/>
                      <a:pt x="50" y="24"/>
                    </a:cubicBezTo>
                    <a:cubicBezTo>
                      <a:pt x="60" y="17"/>
                      <a:pt x="71" y="11"/>
                      <a:pt x="83" y="6"/>
                    </a:cubicBezTo>
                    <a:cubicBezTo>
                      <a:pt x="96" y="2"/>
                      <a:pt x="110" y="0"/>
                      <a:pt x="126" y="0"/>
                    </a:cubicBezTo>
                    <a:close/>
                    <a:moveTo>
                      <a:pt x="126" y="45"/>
                    </a:moveTo>
                    <a:cubicBezTo>
                      <a:pt x="117" y="45"/>
                      <a:pt x="109" y="47"/>
                      <a:pt x="102" y="50"/>
                    </a:cubicBezTo>
                    <a:cubicBezTo>
                      <a:pt x="96" y="54"/>
                      <a:pt x="90" y="58"/>
                      <a:pt x="85" y="65"/>
                    </a:cubicBezTo>
                    <a:cubicBezTo>
                      <a:pt x="80" y="71"/>
                      <a:pt x="77" y="78"/>
                      <a:pt x="74" y="86"/>
                    </a:cubicBezTo>
                    <a:cubicBezTo>
                      <a:pt x="71" y="94"/>
                      <a:pt x="69" y="103"/>
                      <a:pt x="67" y="113"/>
                    </a:cubicBezTo>
                    <a:cubicBezTo>
                      <a:pt x="66" y="122"/>
                      <a:pt x="65" y="132"/>
                      <a:pt x="64" y="142"/>
                    </a:cubicBezTo>
                    <a:cubicBezTo>
                      <a:pt x="63" y="153"/>
                      <a:pt x="63" y="163"/>
                      <a:pt x="63" y="173"/>
                    </a:cubicBezTo>
                    <a:cubicBezTo>
                      <a:pt x="63" y="183"/>
                      <a:pt x="63" y="193"/>
                      <a:pt x="64" y="204"/>
                    </a:cubicBezTo>
                    <a:cubicBezTo>
                      <a:pt x="65" y="214"/>
                      <a:pt x="66" y="224"/>
                      <a:pt x="67" y="233"/>
                    </a:cubicBezTo>
                    <a:cubicBezTo>
                      <a:pt x="69" y="243"/>
                      <a:pt x="71" y="252"/>
                      <a:pt x="74" y="260"/>
                    </a:cubicBezTo>
                    <a:cubicBezTo>
                      <a:pt x="77" y="268"/>
                      <a:pt x="80" y="275"/>
                      <a:pt x="85" y="281"/>
                    </a:cubicBezTo>
                    <a:cubicBezTo>
                      <a:pt x="90" y="288"/>
                      <a:pt x="96" y="292"/>
                      <a:pt x="102" y="296"/>
                    </a:cubicBezTo>
                    <a:cubicBezTo>
                      <a:pt x="109" y="299"/>
                      <a:pt x="117" y="301"/>
                      <a:pt x="126" y="301"/>
                    </a:cubicBezTo>
                    <a:cubicBezTo>
                      <a:pt x="135" y="301"/>
                      <a:pt x="143" y="299"/>
                      <a:pt x="150" y="296"/>
                    </a:cubicBezTo>
                    <a:cubicBezTo>
                      <a:pt x="157" y="292"/>
                      <a:pt x="163" y="288"/>
                      <a:pt x="167" y="281"/>
                    </a:cubicBezTo>
                    <a:cubicBezTo>
                      <a:pt x="172" y="275"/>
                      <a:pt x="176" y="268"/>
                      <a:pt x="179" y="260"/>
                    </a:cubicBezTo>
                    <a:cubicBezTo>
                      <a:pt x="182" y="252"/>
                      <a:pt x="184" y="243"/>
                      <a:pt x="185" y="233"/>
                    </a:cubicBezTo>
                    <a:cubicBezTo>
                      <a:pt x="187" y="224"/>
                      <a:pt x="188" y="214"/>
                      <a:pt x="189" y="204"/>
                    </a:cubicBezTo>
                    <a:cubicBezTo>
                      <a:pt x="189" y="193"/>
                      <a:pt x="189" y="183"/>
                      <a:pt x="189" y="173"/>
                    </a:cubicBezTo>
                    <a:cubicBezTo>
                      <a:pt x="189" y="163"/>
                      <a:pt x="189" y="153"/>
                      <a:pt x="189" y="142"/>
                    </a:cubicBezTo>
                    <a:cubicBezTo>
                      <a:pt x="188" y="132"/>
                      <a:pt x="187" y="122"/>
                      <a:pt x="185" y="113"/>
                    </a:cubicBezTo>
                    <a:cubicBezTo>
                      <a:pt x="184" y="103"/>
                      <a:pt x="182" y="94"/>
                      <a:pt x="179" y="86"/>
                    </a:cubicBezTo>
                    <a:cubicBezTo>
                      <a:pt x="176" y="78"/>
                      <a:pt x="172" y="71"/>
                      <a:pt x="167" y="65"/>
                    </a:cubicBezTo>
                    <a:cubicBezTo>
                      <a:pt x="163" y="58"/>
                      <a:pt x="157"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3" name="Freeform 33"/>
              <p:cNvSpPr/>
              <p:nvPr/>
            </p:nvSpPr>
            <p:spPr bwMode="auto">
              <a:xfrm>
                <a:off x="4919124" y="2628138"/>
                <a:ext cx="140253" cy="342215"/>
              </a:xfrm>
              <a:custGeom>
                <a:gdLst>
                  <a:gd name="T0" fmla="*/ 33 w 142"/>
                  <a:gd name="T1" fmla="*/ 93 h 341"/>
                  <a:gd name="T2" fmla="*/ 22 w 142"/>
                  <a:gd name="T3" fmla="*/ 96 h 341"/>
                  <a:gd name="T4" fmla="*/ 13 w 142"/>
                  <a:gd name="T5" fmla="*/ 94 h 341"/>
                  <a:gd name="T6" fmla="*/ 6 w 142"/>
                  <a:gd name="T7" fmla="*/ 89 h 341"/>
                  <a:gd name="T8" fmla="*/ 2 w 142"/>
                  <a:gd name="T9" fmla="*/ 82 h 341"/>
                  <a:gd name="T10" fmla="*/ 0 w 142"/>
                  <a:gd name="T11" fmla="*/ 74 h 341"/>
                  <a:gd name="T12" fmla="*/ 2 w 142"/>
                  <a:gd name="T13" fmla="*/ 64 h 341"/>
                  <a:gd name="T14" fmla="*/ 11 w 142"/>
                  <a:gd name="T15" fmla="*/ 56 h 341"/>
                  <a:gd name="T16" fmla="*/ 96 w 142"/>
                  <a:gd name="T17" fmla="*/ 5 h 341"/>
                  <a:gd name="T18" fmla="*/ 104 w 142"/>
                  <a:gd name="T19" fmla="*/ 2 h 341"/>
                  <a:gd name="T20" fmla="*/ 112 w 142"/>
                  <a:gd name="T21" fmla="*/ 0 h 341"/>
                  <a:gd name="T22" fmla="*/ 123 w 142"/>
                  <a:gd name="T23" fmla="*/ 2 h 341"/>
                  <a:gd name="T24" fmla="*/ 133 w 142"/>
                  <a:gd name="T25" fmla="*/ 8 h 341"/>
                  <a:gd name="T26" fmla="*/ 140 w 142"/>
                  <a:gd name="T27" fmla="*/ 18 h 341"/>
                  <a:gd name="T28" fmla="*/ 142 w 142"/>
                  <a:gd name="T29" fmla="*/ 31 h 341"/>
                  <a:gd name="T30" fmla="*/ 142 w 142"/>
                  <a:gd name="T31" fmla="*/ 311 h 341"/>
                  <a:gd name="T32" fmla="*/ 140 w 142"/>
                  <a:gd name="T33" fmla="*/ 325 h 341"/>
                  <a:gd name="T34" fmla="*/ 133 w 142"/>
                  <a:gd name="T35" fmla="*/ 334 h 341"/>
                  <a:gd name="T36" fmla="*/ 123 w 142"/>
                  <a:gd name="T37" fmla="*/ 339 h 341"/>
                  <a:gd name="T38" fmla="*/ 111 w 142"/>
                  <a:gd name="T39" fmla="*/ 341 h 341"/>
                  <a:gd name="T40" fmla="*/ 100 w 142"/>
                  <a:gd name="T41" fmla="*/ 339 h 341"/>
                  <a:gd name="T42" fmla="*/ 90 w 142"/>
                  <a:gd name="T43" fmla="*/ 334 h 341"/>
                  <a:gd name="T44" fmla="*/ 83 w 142"/>
                  <a:gd name="T45" fmla="*/ 325 h 341"/>
                  <a:gd name="T46" fmla="*/ 80 w 142"/>
                  <a:gd name="T47" fmla="*/ 311 h 341"/>
                  <a:gd name="T48" fmla="*/ 80 w 142"/>
                  <a:gd name="T49" fmla="*/ 63 h 341"/>
                  <a:gd name="T50" fmla="*/ 33 w 142"/>
                  <a:gd name="T51" fmla="*/ 93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341">
                    <a:moveTo>
                      <a:pt x="33" y="93"/>
                    </a:moveTo>
                    <a:cubicBezTo>
                      <a:pt x="29" y="95"/>
                      <a:pt x="25" y="96"/>
                      <a:pt x="22" y="96"/>
                    </a:cubicBezTo>
                    <a:cubicBezTo>
                      <a:pt x="19" y="96"/>
                      <a:pt x="16" y="96"/>
                      <a:pt x="13" y="94"/>
                    </a:cubicBezTo>
                    <a:cubicBezTo>
                      <a:pt x="11" y="93"/>
                      <a:pt x="8" y="91"/>
                      <a:pt x="6" y="89"/>
                    </a:cubicBezTo>
                    <a:cubicBezTo>
                      <a:pt x="4" y="87"/>
                      <a:pt x="3" y="85"/>
                      <a:pt x="2" y="82"/>
                    </a:cubicBezTo>
                    <a:cubicBezTo>
                      <a:pt x="1" y="80"/>
                      <a:pt x="0" y="77"/>
                      <a:pt x="0" y="74"/>
                    </a:cubicBezTo>
                    <a:cubicBezTo>
                      <a:pt x="0" y="71"/>
                      <a:pt x="1" y="68"/>
                      <a:pt x="2" y="64"/>
                    </a:cubicBezTo>
                    <a:cubicBezTo>
                      <a:pt x="4" y="61"/>
                      <a:pt x="7" y="58"/>
                      <a:pt x="11" y="56"/>
                    </a:cubicBezTo>
                    <a:cubicBezTo>
                      <a:pt x="96" y="5"/>
                      <a:pt x="96" y="5"/>
                      <a:pt x="96" y="5"/>
                    </a:cubicBezTo>
                    <a:cubicBezTo>
                      <a:pt x="99" y="3"/>
                      <a:pt x="101" y="2"/>
                      <a:pt x="104" y="2"/>
                    </a:cubicBezTo>
                    <a:cubicBezTo>
                      <a:pt x="107" y="1"/>
                      <a:pt x="110" y="1"/>
                      <a:pt x="112" y="0"/>
                    </a:cubicBezTo>
                    <a:cubicBezTo>
                      <a:pt x="116" y="0"/>
                      <a:pt x="120" y="1"/>
                      <a:pt x="123" y="2"/>
                    </a:cubicBezTo>
                    <a:cubicBezTo>
                      <a:pt x="127" y="4"/>
                      <a:pt x="130" y="6"/>
                      <a:pt x="133" y="8"/>
                    </a:cubicBezTo>
                    <a:cubicBezTo>
                      <a:pt x="136" y="11"/>
                      <a:pt x="138" y="14"/>
                      <a:pt x="140" y="18"/>
                    </a:cubicBezTo>
                    <a:cubicBezTo>
                      <a:pt x="141" y="22"/>
                      <a:pt x="142" y="26"/>
                      <a:pt x="142" y="31"/>
                    </a:cubicBezTo>
                    <a:cubicBezTo>
                      <a:pt x="142" y="311"/>
                      <a:pt x="142" y="311"/>
                      <a:pt x="142" y="311"/>
                    </a:cubicBezTo>
                    <a:cubicBezTo>
                      <a:pt x="142" y="316"/>
                      <a:pt x="141" y="321"/>
                      <a:pt x="140" y="325"/>
                    </a:cubicBezTo>
                    <a:cubicBezTo>
                      <a:pt x="138" y="328"/>
                      <a:pt x="135" y="331"/>
                      <a:pt x="133" y="334"/>
                    </a:cubicBezTo>
                    <a:cubicBezTo>
                      <a:pt x="130" y="336"/>
                      <a:pt x="126" y="338"/>
                      <a:pt x="123" y="339"/>
                    </a:cubicBezTo>
                    <a:cubicBezTo>
                      <a:pt x="119" y="341"/>
                      <a:pt x="115" y="341"/>
                      <a:pt x="111" y="341"/>
                    </a:cubicBezTo>
                    <a:cubicBezTo>
                      <a:pt x="107" y="341"/>
                      <a:pt x="104" y="341"/>
                      <a:pt x="100" y="339"/>
                    </a:cubicBezTo>
                    <a:cubicBezTo>
                      <a:pt x="96" y="338"/>
                      <a:pt x="93" y="336"/>
                      <a:pt x="90" y="334"/>
                    </a:cubicBezTo>
                    <a:cubicBezTo>
                      <a:pt x="87" y="331"/>
                      <a:pt x="85" y="328"/>
                      <a:pt x="83" y="325"/>
                    </a:cubicBezTo>
                    <a:cubicBezTo>
                      <a:pt x="81" y="321"/>
                      <a:pt x="80" y="316"/>
                      <a:pt x="80" y="311"/>
                    </a:cubicBezTo>
                    <a:cubicBezTo>
                      <a:pt x="80" y="63"/>
                      <a:pt x="80" y="63"/>
                      <a:pt x="80" y="63"/>
                    </a:cubicBezTo>
                    <a:lnTo>
                      <a:pt x="33"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4" name="Freeform 34"/>
              <p:cNvSpPr>
                <a:spLocks noEditPoints="1"/>
              </p:cNvSpPr>
              <p:nvPr/>
            </p:nvSpPr>
            <p:spPr bwMode="auto">
              <a:xfrm>
                <a:off x="6445057" y="2583257"/>
                <a:ext cx="252454" cy="347823"/>
              </a:xfrm>
              <a:custGeom>
                <a:gdLst>
                  <a:gd name="T0" fmla="*/ 127 w 253"/>
                  <a:gd name="T1" fmla="*/ 0 h 347"/>
                  <a:gd name="T2" fmla="*/ 170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70 w 253"/>
                  <a:gd name="T23" fmla="*/ 340 h 347"/>
                  <a:gd name="T24" fmla="*/ 127 w 253"/>
                  <a:gd name="T25" fmla="*/ 347 h 347"/>
                  <a:gd name="T26" fmla="*/ 84 w 253"/>
                  <a:gd name="T27" fmla="*/ 340 h 347"/>
                  <a:gd name="T28" fmla="*/ 51 w 253"/>
                  <a:gd name="T29" fmla="*/ 322 h 347"/>
                  <a:gd name="T30" fmla="*/ 27 w 253"/>
                  <a:gd name="T31" fmla="*/ 294 h 347"/>
                  <a:gd name="T32" fmla="*/ 12 w 253"/>
                  <a:gd name="T33" fmla="*/ 259 h 347"/>
                  <a:gd name="T34" fmla="*/ 3 w 253"/>
                  <a:gd name="T35" fmla="*/ 218 h 347"/>
                  <a:gd name="T36" fmla="*/ 0 w 253"/>
                  <a:gd name="T37" fmla="*/ 173 h 347"/>
                  <a:gd name="T38" fmla="*/ 3 w 253"/>
                  <a:gd name="T39" fmla="*/ 129 h 347"/>
                  <a:gd name="T40" fmla="*/ 12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6 w 253"/>
                  <a:gd name="T55" fmla="*/ 65 h 347"/>
                  <a:gd name="T56" fmla="*/ 74 w 253"/>
                  <a:gd name="T57" fmla="*/ 86 h 347"/>
                  <a:gd name="T58" fmla="*/ 68 w 253"/>
                  <a:gd name="T59" fmla="*/ 113 h 347"/>
                  <a:gd name="T60" fmla="*/ 64 w 253"/>
                  <a:gd name="T61" fmla="*/ 142 h 347"/>
                  <a:gd name="T62" fmla="*/ 64 w 253"/>
                  <a:gd name="T63" fmla="*/ 173 h 347"/>
                  <a:gd name="T64" fmla="*/ 64 w 253"/>
                  <a:gd name="T65" fmla="*/ 204 h 347"/>
                  <a:gd name="T66" fmla="*/ 68 w 253"/>
                  <a:gd name="T67" fmla="*/ 233 h 347"/>
                  <a:gd name="T68" fmla="*/ 74 w 253"/>
                  <a:gd name="T69" fmla="*/ 260 h 347"/>
                  <a:gd name="T70" fmla="*/ 86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70" y="6"/>
                    </a:cubicBezTo>
                    <a:cubicBezTo>
                      <a:pt x="182" y="11"/>
                      <a:pt x="193" y="17"/>
                      <a:pt x="202" y="25"/>
                    </a:cubicBezTo>
                    <a:cubicBezTo>
                      <a:pt x="212" y="32"/>
                      <a:pt x="220"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20" y="305"/>
                      <a:pt x="212" y="314"/>
                      <a:pt x="202" y="322"/>
                    </a:cubicBezTo>
                    <a:cubicBezTo>
                      <a:pt x="193" y="330"/>
                      <a:pt x="182" y="336"/>
                      <a:pt x="170" y="340"/>
                    </a:cubicBezTo>
                    <a:cubicBezTo>
                      <a:pt x="157" y="344"/>
                      <a:pt x="143" y="347"/>
                      <a:pt x="127" y="347"/>
                    </a:cubicBezTo>
                    <a:cubicBezTo>
                      <a:pt x="111" y="347"/>
                      <a:pt x="96" y="344"/>
                      <a:pt x="84" y="340"/>
                    </a:cubicBezTo>
                    <a:cubicBezTo>
                      <a:pt x="71" y="336"/>
                      <a:pt x="60" y="330"/>
                      <a:pt x="51" y="322"/>
                    </a:cubicBezTo>
                    <a:cubicBezTo>
                      <a:pt x="41" y="314"/>
                      <a:pt x="34" y="305"/>
                      <a:pt x="27" y="294"/>
                    </a:cubicBezTo>
                    <a:cubicBezTo>
                      <a:pt x="21" y="283"/>
                      <a:pt x="16" y="271"/>
                      <a:pt x="12" y="259"/>
                    </a:cubicBezTo>
                    <a:cubicBezTo>
                      <a:pt x="8" y="246"/>
                      <a:pt x="5" y="232"/>
                      <a:pt x="3" y="218"/>
                    </a:cubicBezTo>
                    <a:cubicBezTo>
                      <a:pt x="1" y="203"/>
                      <a:pt x="0" y="188"/>
                      <a:pt x="0" y="173"/>
                    </a:cubicBezTo>
                    <a:cubicBezTo>
                      <a:pt x="0" y="158"/>
                      <a:pt x="1" y="143"/>
                      <a:pt x="3" y="129"/>
                    </a:cubicBezTo>
                    <a:cubicBezTo>
                      <a:pt x="5" y="114"/>
                      <a:pt x="8" y="101"/>
                      <a:pt x="12" y="88"/>
                    </a:cubicBezTo>
                    <a:cubicBezTo>
                      <a:pt x="16" y="75"/>
                      <a:pt x="21" y="63"/>
                      <a:pt x="27" y="52"/>
                    </a:cubicBezTo>
                    <a:cubicBezTo>
                      <a:pt x="34"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6" y="65"/>
                    </a:cubicBezTo>
                    <a:cubicBezTo>
                      <a:pt x="81" y="71"/>
                      <a:pt x="77" y="78"/>
                      <a:pt x="74" y="86"/>
                    </a:cubicBezTo>
                    <a:cubicBezTo>
                      <a:pt x="71" y="94"/>
                      <a:pt x="69" y="103"/>
                      <a:pt x="68" y="113"/>
                    </a:cubicBezTo>
                    <a:cubicBezTo>
                      <a:pt x="66" y="122"/>
                      <a:pt x="65" y="132"/>
                      <a:pt x="64" y="142"/>
                    </a:cubicBezTo>
                    <a:cubicBezTo>
                      <a:pt x="64" y="153"/>
                      <a:pt x="64" y="163"/>
                      <a:pt x="64" y="173"/>
                    </a:cubicBezTo>
                    <a:cubicBezTo>
                      <a:pt x="64" y="183"/>
                      <a:pt x="64" y="193"/>
                      <a:pt x="64" y="204"/>
                    </a:cubicBezTo>
                    <a:cubicBezTo>
                      <a:pt x="65" y="214"/>
                      <a:pt x="66" y="224"/>
                      <a:pt x="68" y="233"/>
                    </a:cubicBezTo>
                    <a:cubicBezTo>
                      <a:pt x="69" y="243"/>
                      <a:pt x="71" y="252"/>
                      <a:pt x="74" y="260"/>
                    </a:cubicBezTo>
                    <a:cubicBezTo>
                      <a:pt x="77" y="268"/>
                      <a:pt x="81" y="275"/>
                      <a:pt x="86"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4"/>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5" name="Freeform 35"/>
              <p:cNvSpPr/>
              <p:nvPr/>
            </p:nvSpPr>
            <p:spPr bwMode="auto">
              <a:xfrm>
                <a:off x="6742388" y="2588869"/>
                <a:ext cx="235622" cy="342215"/>
              </a:xfrm>
              <a:custGeom>
                <a:gdLst>
                  <a:gd name="T0" fmla="*/ 115 w 234"/>
                  <a:gd name="T1" fmla="*/ 48 h 339"/>
                  <a:gd name="T2" fmla="*/ 97 w 234"/>
                  <a:gd name="T3" fmla="*/ 50 h 339"/>
                  <a:gd name="T4" fmla="*/ 80 w 234"/>
                  <a:gd name="T5" fmla="*/ 54 h 339"/>
                  <a:gd name="T6" fmla="*/ 64 w 234"/>
                  <a:gd name="T7" fmla="*/ 60 h 339"/>
                  <a:gd name="T8" fmla="*/ 49 w 234"/>
                  <a:gd name="T9" fmla="*/ 66 h 339"/>
                  <a:gd name="T10" fmla="*/ 43 w 234"/>
                  <a:gd name="T11" fmla="*/ 68 h 339"/>
                  <a:gd name="T12" fmla="*/ 37 w 234"/>
                  <a:gd name="T13" fmla="*/ 69 h 339"/>
                  <a:gd name="T14" fmla="*/ 22 w 234"/>
                  <a:gd name="T15" fmla="*/ 62 h 339"/>
                  <a:gd name="T16" fmla="*/ 16 w 234"/>
                  <a:gd name="T17" fmla="*/ 47 h 339"/>
                  <a:gd name="T18" fmla="*/ 19 w 234"/>
                  <a:gd name="T19" fmla="*/ 35 h 339"/>
                  <a:gd name="T20" fmla="*/ 32 w 234"/>
                  <a:gd name="T21" fmla="*/ 24 h 339"/>
                  <a:gd name="T22" fmla="*/ 53 w 234"/>
                  <a:gd name="T23" fmla="*/ 15 h 339"/>
                  <a:gd name="T24" fmla="*/ 76 w 234"/>
                  <a:gd name="T25" fmla="*/ 7 h 339"/>
                  <a:gd name="T26" fmla="*/ 100 w 234"/>
                  <a:gd name="T27" fmla="*/ 2 h 339"/>
                  <a:gd name="T28" fmla="*/ 122 w 234"/>
                  <a:gd name="T29" fmla="*/ 0 h 339"/>
                  <a:gd name="T30" fmla="*/ 165 w 234"/>
                  <a:gd name="T31" fmla="*/ 6 h 339"/>
                  <a:gd name="T32" fmla="*/ 200 w 234"/>
                  <a:gd name="T33" fmla="*/ 22 h 339"/>
                  <a:gd name="T34" fmla="*/ 223 w 234"/>
                  <a:gd name="T35" fmla="*/ 49 h 339"/>
                  <a:gd name="T36" fmla="*/ 231 w 234"/>
                  <a:gd name="T37" fmla="*/ 85 h 339"/>
                  <a:gd name="T38" fmla="*/ 224 w 234"/>
                  <a:gd name="T39" fmla="*/ 121 h 339"/>
                  <a:gd name="T40" fmla="*/ 206 w 234"/>
                  <a:gd name="T41" fmla="*/ 158 h 339"/>
                  <a:gd name="T42" fmla="*/ 178 w 234"/>
                  <a:gd name="T43" fmla="*/ 195 h 339"/>
                  <a:gd name="T44" fmla="*/ 145 w 234"/>
                  <a:gd name="T45" fmla="*/ 230 h 339"/>
                  <a:gd name="T46" fmla="*/ 109 w 234"/>
                  <a:gd name="T47" fmla="*/ 263 h 339"/>
                  <a:gd name="T48" fmla="*/ 74 w 234"/>
                  <a:gd name="T49" fmla="*/ 292 h 339"/>
                  <a:gd name="T50" fmla="*/ 211 w 234"/>
                  <a:gd name="T51" fmla="*/ 292 h 339"/>
                  <a:gd name="T52" fmla="*/ 221 w 234"/>
                  <a:gd name="T53" fmla="*/ 294 h 339"/>
                  <a:gd name="T54" fmla="*/ 228 w 234"/>
                  <a:gd name="T55" fmla="*/ 300 h 339"/>
                  <a:gd name="T56" fmla="*/ 233 w 234"/>
                  <a:gd name="T57" fmla="*/ 307 h 339"/>
                  <a:gd name="T58" fmla="*/ 234 w 234"/>
                  <a:gd name="T59" fmla="*/ 316 h 339"/>
                  <a:gd name="T60" fmla="*/ 233 w 234"/>
                  <a:gd name="T61" fmla="*/ 325 h 339"/>
                  <a:gd name="T62" fmla="*/ 228 w 234"/>
                  <a:gd name="T63" fmla="*/ 332 h 339"/>
                  <a:gd name="T64" fmla="*/ 221 w 234"/>
                  <a:gd name="T65" fmla="*/ 337 h 339"/>
                  <a:gd name="T66" fmla="*/ 211 w 234"/>
                  <a:gd name="T67" fmla="*/ 339 h 339"/>
                  <a:gd name="T68" fmla="*/ 33 w 234"/>
                  <a:gd name="T69" fmla="*/ 339 h 339"/>
                  <a:gd name="T70" fmla="*/ 8 w 234"/>
                  <a:gd name="T71" fmla="*/ 331 h 339"/>
                  <a:gd name="T72" fmla="*/ 0 w 234"/>
                  <a:gd name="T73" fmla="*/ 312 h 339"/>
                  <a:gd name="T74" fmla="*/ 4 w 234"/>
                  <a:gd name="T75" fmla="*/ 295 h 339"/>
                  <a:gd name="T76" fmla="*/ 17 w 234"/>
                  <a:gd name="T77" fmla="*/ 278 h 339"/>
                  <a:gd name="T78" fmla="*/ 25 w 234"/>
                  <a:gd name="T79" fmla="*/ 272 h 339"/>
                  <a:gd name="T80" fmla="*/ 36 w 234"/>
                  <a:gd name="T81" fmla="*/ 262 h 339"/>
                  <a:gd name="T82" fmla="*/ 49 w 234"/>
                  <a:gd name="T83" fmla="*/ 251 h 339"/>
                  <a:gd name="T84" fmla="*/ 62 w 234"/>
                  <a:gd name="T85" fmla="*/ 238 h 339"/>
                  <a:gd name="T86" fmla="*/ 75 w 234"/>
                  <a:gd name="T87" fmla="*/ 226 h 339"/>
                  <a:gd name="T88" fmla="*/ 86 w 234"/>
                  <a:gd name="T89" fmla="*/ 216 h 339"/>
                  <a:gd name="T90" fmla="*/ 118 w 234"/>
                  <a:gd name="T91" fmla="*/ 182 h 339"/>
                  <a:gd name="T92" fmla="*/ 145 w 234"/>
                  <a:gd name="T93" fmla="*/ 149 h 339"/>
                  <a:gd name="T94" fmla="*/ 163 w 234"/>
                  <a:gd name="T95" fmla="*/ 118 h 339"/>
                  <a:gd name="T96" fmla="*/ 170 w 234"/>
                  <a:gd name="T97" fmla="*/ 91 h 339"/>
                  <a:gd name="T98" fmla="*/ 165 w 234"/>
                  <a:gd name="T99" fmla="*/ 72 h 339"/>
                  <a:gd name="T100" fmla="*/ 153 w 234"/>
                  <a:gd name="T101" fmla="*/ 59 h 339"/>
                  <a:gd name="T102" fmla="*/ 135 w 234"/>
                  <a:gd name="T103" fmla="*/ 51 h 339"/>
                  <a:gd name="T104" fmla="*/ 115 w 234"/>
                  <a:gd name="T105" fmla="*/ 48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39">
                    <a:moveTo>
                      <a:pt x="115" y="48"/>
                    </a:moveTo>
                    <a:cubicBezTo>
                      <a:pt x="109" y="48"/>
                      <a:pt x="103" y="48"/>
                      <a:pt x="97" y="50"/>
                    </a:cubicBezTo>
                    <a:cubicBezTo>
                      <a:pt x="91" y="51"/>
                      <a:pt x="85" y="52"/>
                      <a:pt x="80" y="54"/>
                    </a:cubicBezTo>
                    <a:cubicBezTo>
                      <a:pt x="74" y="56"/>
                      <a:pt x="69" y="58"/>
                      <a:pt x="64" y="60"/>
                    </a:cubicBezTo>
                    <a:cubicBezTo>
                      <a:pt x="58" y="62"/>
                      <a:pt x="54" y="64"/>
                      <a:pt x="49" y="66"/>
                    </a:cubicBezTo>
                    <a:cubicBezTo>
                      <a:pt x="47" y="67"/>
                      <a:pt x="45" y="68"/>
                      <a:pt x="43" y="68"/>
                    </a:cubicBezTo>
                    <a:cubicBezTo>
                      <a:pt x="41" y="69"/>
                      <a:pt x="39" y="69"/>
                      <a:pt x="37" y="69"/>
                    </a:cubicBezTo>
                    <a:cubicBezTo>
                      <a:pt x="31" y="69"/>
                      <a:pt x="25" y="67"/>
                      <a:pt x="22" y="62"/>
                    </a:cubicBezTo>
                    <a:cubicBezTo>
                      <a:pt x="18" y="58"/>
                      <a:pt x="16" y="53"/>
                      <a:pt x="16" y="47"/>
                    </a:cubicBezTo>
                    <a:cubicBezTo>
                      <a:pt x="16" y="43"/>
                      <a:pt x="17" y="39"/>
                      <a:pt x="19" y="35"/>
                    </a:cubicBezTo>
                    <a:cubicBezTo>
                      <a:pt x="22" y="31"/>
                      <a:pt x="26" y="27"/>
                      <a:pt x="32" y="24"/>
                    </a:cubicBezTo>
                    <a:cubicBezTo>
                      <a:pt x="39" y="21"/>
                      <a:pt x="45" y="17"/>
                      <a:pt x="53" y="15"/>
                    </a:cubicBezTo>
                    <a:cubicBezTo>
                      <a:pt x="60" y="12"/>
                      <a:pt x="68" y="9"/>
                      <a:pt x="76" y="7"/>
                    </a:cubicBezTo>
                    <a:cubicBezTo>
                      <a:pt x="84" y="5"/>
                      <a:pt x="92" y="3"/>
                      <a:pt x="100" y="2"/>
                    </a:cubicBezTo>
                    <a:cubicBezTo>
                      <a:pt x="108" y="1"/>
                      <a:pt x="115" y="0"/>
                      <a:pt x="122" y="0"/>
                    </a:cubicBezTo>
                    <a:cubicBezTo>
                      <a:pt x="138" y="0"/>
                      <a:pt x="152" y="2"/>
                      <a:pt x="165" y="6"/>
                    </a:cubicBezTo>
                    <a:cubicBezTo>
                      <a:pt x="179" y="9"/>
                      <a:pt x="190" y="15"/>
                      <a:pt x="200" y="22"/>
                    </a:cubicBezTo>
                    <a:cubicBezTo>
                      <a:pt x="210" y="29"/>
                      <a:pt x="217" y="38"/>
                      <a:pt x="223" y="49"/>
                    </a:cubicBezTo>
                    <a:cubicBezTo>
                      <a:pt x="228" y="59"/>
                      <a:pt x="231" y="71"/>
                      <a:pt x="231" y="85"/>
                    </a:cubicBezTo>
                    <a:cubicBezTo>
                      <a:pt x="231" y="97"/>
                      <a:pt x="229" y="109"/>
                      <a:pt x="224" y="121"/>
                    </a:cubicBezTo>
                    <a:cubicBezTo>
                      <a:pt x="220" y="133"/>
                      <a:pt x="213" y="145"/>
                      <a:pt x="206" y="158"/>
                    </a:cubicBezTo>
                    <a:cubicBezTo>
                      <a:pt x="198" y="170"/>
                      <a:pt x="189" y="182"/>
                      <a:pt x="178" y="195"/>
                    </a:cubicBezTo>
                    <a:cubicBezTo>
                      <a:pt x="168" y="207"/>
                      <a:pt x="157" y="219"/>
                      <a:pt x="145" y="230"/>
                    </a:cubicBezTo>
                    <a:cubicBezTo>
                      <a:pt x="133" y="242"/>
                      <a:pt x="122" y="253"/>
                      <a:pt x="109" y="263"/>
                    </a:cubicBezTo>
                    <a:cubicBezTo>
                      <a:pt x="97" y="274"/>
                      <a:pt x="85" y="283"/>
                      <a:pt x="74" y="292"/>
                    </a:cubicBezTo>
                    <a:cubicBezTo>
                      <a:pt x="211" y="292"/>
                      <a:pt x="211" y="292"/>
                      <a:pt x="211" y="292"/>
                    </a:cubicBezTo>
                    <a:cubicBezTo>
                      <a:pt x="215" y="292"/>
                      <a:pt x="218" y="293"/>
                      <a:pt x="221" y="294"/>
                    </a:cubicBezTo>
                    <a:cubicBezTo>
                      <a:pt x="224" y="296"/>
                      <a:pt x="227" y="298"/>
                      <a:pt x="228" y="300"/>
                    </a:cubicBezTo>
                    <a:cubicBezTo>
                      <a:pt x="230" y="302"/>
                      <a:pt x="232" y="305"/>
                      <a:pt x="233" y="307"/>
                    </a:cubicBezTo>
                    <a:cubicBezTo>
                      <a:pt x="234" y="310"/>
                      <a:pt x="234" y="313"/>
                      <a:pt x="234" y="316"/>
                    </a:cubicBezTo>
                    <a:cubicBezTo>
                      <a:pt x="234" y="319"/>
                      <a:pt x="234" y="322"/>
                      <a:pt x="233" y="325"/>
                    </a:cubicBezTo>
                    <a:cubicBezTo>
                      <a:pt x="232" y="328"/>
                      <a:pt x="230" y="330"/>
                      <a:pt x="228" y="332"/>
                    </a:cubicBezTo>
                    <a:cubicBezTo>
                      <a:pt x="227" y="334"/>
                      <a:pt x="224" y="336"/>
                      <a:pt x="221" y="337"/>
                    </a:cubicBezTo>
                    <a:cubicBezTo>
                      <a:pt x="218" y="339"/>
                      <a:pt x="215" y="339"/>
                      <a:pt x="211" y="339"/>
                    </a:cubicBezTo>
                    <a:cubicBezTo>
                      <a:pt x="33" y="339"/>
                      <a:pt x="33" y="339"/>
                      <a:pt x="33" y="339"/>
                    </a:cubicBezTo>
                    <a:cubicBezTo>
                      <a:pt x="22" y="339"/>
                      <a:pt x="13" y="337"/>
                      <a:pt x="8" y="331"/>
                    </a:cubicBezTo>
                    <a:cubicBezTo>
                      <a:pt x="3" y="326"/>
                      <a:pt x="0" y="319"/>
                      <a:pt x="0" y="312"/>
                    </a:cubicBezTo>
                    <a:cubicBezTo>
                      <a:pt x="0" y="306"/>
                      <a:pt x="1" y="300"/>
                      <a:pt x="4" y="295"/>
                    </a:cubicBezTo>
                    <a:cubicBezTo>
                      <a:pt x="7" y="289"/>
                      <a:pt x="12" y="284"/>
                      <a:pt x="17" y="278"/>
                    </a:cubicBezTo>
                    <a:cubicBezTo>
                      <a:pt x="19" y="277"/>
                      <a:pt x="21" y="275"/>
                      <a:pt x="25" y="272"/>
                    </a:cubicBezTo>
                    <a:cubicBezTo>
                      <a:pt x="28" y="269"/>
                      <a:pt x="32" y="266"/>
                      <a:pt x="36" y="262"/>
                    </a:cubicBezTo>
                    <a:cubicBezTo>
                      <a:pt x="40" y="258"/>
                      <a:pt x="44" y="255"/>
                      <a:pt x="49" y="251"/>
                    </a:cubicBezTo>
                    <a:cubicBezTo>
                      <a:pt x="53" y="247"/>
                      <a:pt x="58" y="243"/>
                      <a:pt x="62" y="238"/>
                    </a:cubicBezTo>
                    <a:cubicBezTo>
                      <a:pt x="67" y="234"/>
                      <a:pt x="71" y="230"/>
                      <a:pt x="75" y="226"/>
                    </a:cubicBezTo>
                    <a:cubicBezTo>
                      <a:pt x="79" y="222"/>
                      <a:pt x="83" y="219"/>
                      <a:pt x="86" y="216"/>
                    </a:cubicBezTo>
                    <a:cubicBezTo>
                      <a:pt x="97" y="205"/>
                      <a:pt x="108" y="193"/>
                      <a:pt x="118" y="182"/>
                    </a:cubicBezTo>
                    <a:cubicBezTo>
                      <a:pt x="129" y="171"/>
                      <a:pt x="138" y="159"/>
                      <a:pt x="145" y="149"/>
                    </a:cubicBezTo>
                    <a:cubicBezTo>
                      <a:pt x="153" y="138"/>
                      <a:pt x="159" y="127"/>
                      <a:pt x="163" y="118"/>
                    </a:cubicBezTo>
                    <a:cubicBezTo>
                      <a:pt x="168" y="108"/>
                      <a:pt x="170" y="99"/>
                      <a:pt x="170" y="91"/>
                    </a:cubicBezTo>
                    <a:cubicBezTo>
                      <a:pt x="170" y="84"/>
                      <a:pt x="168" y="77"/>
                      <a:pt x="165" y="72"/>
                    </a:cubicBezTo>
                    <a:cubicBezTo>
                      <a:pt x="162" y="67"/>
                      <a:pt x="158" y="62"/>
                      <a:pt x="153" y="59"/>
                    </a:cubicBezTo>
                    <a:cubicBezTo>
                      <a:pt x="148" y="55"/>
                      <a:pt x="142" y="52"/>
                      <a:pt x="135" y="51"/>
                    </a:cubicBezTo>
                    <a:cubicBezTo>
                      <a:pt x="129" y="49"/>
                      <a:pt x="122" y="48"/>
                      <a:pt x="11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6" name="Freeform 36"/>
              <p:cNvSpPr>
                <a:spLocks noEditPoints="1"/>
              </p:cNvSpPr>
              <p:nvPr/>
            </p:nvSpPr>
            <p:spPr bwMode="auto">
              <a:xfrm>
                <a:off x="6966790" y="4081143"/>
                <a:ext cx="252454" cy="347823"/>
              </a:xfrm>
              <a:custGeom>
                <a:gdLst>
                  <a:gd name="T0" fmla="*/ 126 w 252"/>
                  <a:gd name="T1" fmla="*/ 0 h 347"/>
                  <a:gd name="T2" fmla="*/ 169 w 252"/>
                  <a:gd name="T3" fmla="*/ 7 h 347"/>
                  <a:gd name="T4" fmla="*/ 202 w 252"/>
                  <a:gd name="T5" fmla="*/ 25 h 347"/>
                  <a:gd name="T6" fmla="*/ 225 w 252"/>
                  <a:gd name="T7" fmla="*/ 53 h 347"/>
                  <a:gd name="T8" fmla="*/ 241 w 252"/>
                  <a:gd name="T9" fmla="*/ 88 h 347"/>
                  <a:gd name="T10" fmla="*/ 249 w 252"/>
                  <a:gd name="T11" fmla="*/ 129 h 347"/>
                  <a:gd name="T12" fmla="*/ 252 w 252"/>
                  <a:gd name="T13" fmla="*/ 174 h 347"/>
                  <a:gd name="T14" fmla="*/ 249 w 252"/>
                  <a:gd name="T15" fmla="*/ 218 h 347"/>
                  <a:gd name="T16" fmla="*/ 241 w 252"/>
                  <a:gd name="T17" fmla="*/ 259 h 347"/>
                  <a:gd name="T18" fmla="*/ 225 w 252"/>
                  <a:gd name="T19" fmla="*/ 294 h 347"/>
                  <a:gd name="T20" fmla="*/ 202 w 252"/>
                  <a:gd name="T21" fmla="*/ 322 h 347"/>
                  <a:gd name="T22" fmla="*/ 169 w 252"/>
                  <a:gd name="T23" fmla="*/ 341 h 347"/>
                  <a:gd name="T24" fmla="*/ 126 w 252"/>
                  <a:gd name="T25" fmla="*/ 347 h 347"/>
                  <a:gd name="T26" fmla="*/ 83 w 252"/>
                  <a:gd name="T27" fmla="*/ 341 h 347"/>
                  <a:gd name="T28" fmla="*/ 50 w 252"/>
                  <a:gd name="T29" fmla="*/ 322 h 347"/>
                  <a:gd name="T30" fmla="*/ 27 w 252"/>
                  <a:gd name="T31" fmla="*/ 294 h 347"/>
                  <a:gd name="T32" fmla="*/ 11 w 252"/>
                  <a:gd name="T33" fmla="*/ 259 h 347"/>
                  <a:gd name="T34" fmla="*/ 2 w 252"/>
                  <a:gd name="T35" fmla="*/ 218 h 347"/>
                  <a:gd name="T36" fmla="*/ 0 w 252"/>
                  <a:gd name="T37" fmla="*/ 174 h 347"/>
                  <a:gd name="T38" fmla="*/ 2 w 252"/>
                  <a:gd name="T39" fmla="*/ 129 h 347"/>
                  <a:gd name="T40" fmla="*/ 11 w 252"/>
                  <a:gd name="T41" fmla="*/ 88 h 347"/>
                  <a:gd name="T42" fmla="*/ 27 w 252"/>
                  <a:gd name="T43" fmla="*/ 53 h 347"/>
                  <a:gd name="T44" fmla="*/ 50 w 252"/>
                  <a:gd name="T45" fmla="*/ 25 h 347"/>
                  <a:gd name="T46" fmla="*/ 83 w 252"/>
                  <a:gd name="T47" fmla="*/ 7 h 347"/>
                  <a:gd name="T48" fmla="*/ 126 w 252"/>
                  <a:gd name="T49" fmla="*/ 0 h 347"/>
                  <a:gd name="T50" fmla="*/ 126 w 252"/>
                  <a:gd name="T51" fmla="*/ 46 h 347"/>
                  <a:gd name="T52" fmla="*/ 102 w 252"/>
                  <a:gd name="T53" fmla="*/ 51 h 347"/>
                  <a:gd name="T54" fmla="*/ 85 w 252"/>
                  <a:gd name="T55" fmla="*/ 65 h 347"/>
                  <a:gd name="T56" fmla="*/ 74 w 252"/>
                  <a:gd name="T57" fmla="*/ 87 h 347"/>
                  <a:gd name="T58" fmla="*/ 67 w 252"/>
                  <a:gd name="T59" fmla="*/ 113 h 347"/>
                  <a:gd name="T60" fmla="*/ 64 w 252"/>
                  <a:gd name="T61" fmla="*/ 143 h 347"/>
                  <a:gd name="T62" fmla="*/ 63 w 252"/>
                  <a:gd name="T63" fmla="*/ 174 h 347"/>
                  <a:gd name="T64" fmla="*/ 64 w 252"/>
                  <a:gd name="T65" fmla="*/ 204 h 347"/>
                  <a:gd name="T66" fmla="*/ 67 w 252"/>
                  <a:gd name="T67" fmla="*/ 234 h 347"/>
                  <a:gd name="T68" fmla="*/ 74 w 252"/>
                  <a:gd name="T69" fmla="*/ 261 h 347"/>
                  <a:gd name="T70" fmla="*/ 85 w 252"/>
                  <a:gd name="T71" fmla="*/ 282 h 347"/>
                  <a:gd name="T72" fmla="*/ 102 w 252"/>
                  <a:gd name="T73" fmla="*/ 297 h 347"/>
                  <a:gd name="T74" fmla="*/ 126 w 252"/>
                  <a:gd name="T75" fmla="*/ 302 h 347"/>
                  <a:gd name="T76" fmla="*/ 150 w 252"/>
                  <a:gd name="T77" fmla="*/ 297 h 347"/>
                  <a:gd name="T78" fmla="*/ 167 w 252"/>
                  <a:gd name="T79" fmla="*/ 282 h 347"/>
                  <a:gd name="T80" fmla="*/ 178 w 252"/>
                  <a:gd name="T81" fmla="*/ 261 h 347"/>
                  <a:gd name="T82" fmla="*/ 185 w 252"/>
                  <a:gd name="T83" fmla="*/ 234 h 347"/>
                  <a:gd name="T84" fmla="*/ 188 w 252"/>
                  <a:gd name="T85" fmla="*/ 204 h 347"/>
                  <a:gd name="T86" fmla="*/ 189 w 252"/>
                  <a:gd name="T87" fmla="*/ 174 h 347"/>
                  <a:gd name="T88" fmla="*/ 188 w 252"/>
                  <a:gd name="T89" fmla="*/ 143 h 347"/>
                  <a:gd name="T90" fmla="*/ 185 w 252"/>
                  <a:gd name="T91" fmla="*/ 113 h 347"/>
                  <a:gd name="T92" fmla="*/ 178 w 252"/>
                  <a:gd name="T93" fmla="*/ 87 h 347"/>
                  <a:gd name="T94" fmla="*/ 167 w 252"/>
                  <a:gd name="T95" fmla="*/ 65 h 347"/>
                  <a:gd name="T96" fmla="*/ 150 w 252"/>
                  <a:gd name="T97" fmla="*/ 51 h 347"/>
                  <a:gd name="T98" fmla="*/ 126 w 252"/>
                  <a:gd name="T99" fmla="*/ 46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7">
                    <a:moveTo>
                      <a:pt x="126" y="0"/>
                    </a:moveTo>
                    <a:cubicBezTo>
                      <a:pt x="142" y="0"/>
                      <a:pt x="156" y="3"/>
                      <a:pt x="169" y="7"/>
                    </a:cubicBezTo>
                    <a:cubicBezTo>
                      <a:pt x="181" y="11"/>
                      <a:pt x="192" y="17"/>
                      <a:pt x="202" y="25"/>
                    </a:cubicBezTo>
                    <a:cubicBezTo>
                      <a:pt x="211" y="33"/>
                      <a:pt x="219" y="42"/>
                      <a:pt x="225" y="53"/>
                    </a:cubicBezTo>
                    <a:cubicBezTo>
                      <a:pt x="232" y="64"/>
                      <a:pt x="237" y="75"/>
                      <a:pt x="241" y="88"/>
                    </a:cubicBezTo>
                    <a:cubicBezTo>
                      <a:pt x="245" y="101"/>
                      <a:pt x="248" y="115"/>
                      <a:pt x="249" y="129"/>
                    </a:cubicBezTo>
                    <a:cubicBezTo>
                      <a:pt x="251" y="144"/>
                      <a:pt x="252" y="158"/>
                      <a:pt x="252" y="174"/>
                    </a:cubicBezTo>
                    <a:cubicBezTo>
                      <a:pt x="252" y="189"/>
                      <a:pt x="251" y="204"/>
                      <a:pt x="249" y="218"/>
                    </a:cubicBezTo>
                    <a:cubicBezTo>
                      <a:pt x="248" y="233"/>
                      <a:pt x="245" y="246"/>
                      <a:pt x="241" y="259"/>
                    </a:cubicBezTo>
                    <a:cubicBezTo>
                      <a:pt x="237" y="272"/>
                      <a:pt x="232" y="284"/>
                      <a:pt x="225" y="294"/>
                    </a:cubicBezTo>
                    <a:cubicBezTo>
                      <a:pt x="219" y="305"/>
                      <a:pt x="211" y="314"/>
                      <a:pt x="202" y="322"/>
                    </a:cubicBezTo>
                    <a:cubicBezTo>
                      <a:pt x="192" y="330"/>
                      <a:pt x="181" y="336"/>
                      <a:pt x="169" y="341"/>
                    </a:cubicBezTo>
                    <a:cubicBezTo>
                      <a:pt x="156" y="345"/>
                      <a:pt x="142" y="347"/>
                      <a:pt x="126" y="347"/>
                    </a:cubicBezTo>
                    <a:cubicBezTo>
                      <a:pt x="110" y="347"/>
                      <a:pt x="96" y="345"/>
                      <a:pt x="83" y="341"/>
                    </a:cubicBezTo>
                    <a:cubicBezTo>
                      <a:pt x="70" y="336"/>
                      <a:pt x="59" y="330"/>
                      <a:pt x="50" y="322"/>
                    </a:cubicBezTo>
                    <a:cubicBezTo>
                      <a:pt x="41" y="314"/>
                      <a:pt x="33" y="305"/>
                      <a:pt x="27" y="294"/>
                    </a:cubicBezTo>
                    <a:cubicBezTo>
                      <a:pt x="20" y="284"/>
                      <a:pt x="15" y="272"/>
                      <a:pt x="11" y="259"/>
                    </a:cubicBezTo>
                    <a:cubicBezTo>
                      <a:pt x="7" y="246"/>
                      <a:pt x="4" y="233"/>
                      <a:pt x="2" y="218"/>
                    </a:cubicBezTo>
                    <a:cubicBezTo>
                      <a:pt x="1" y="204"/>
                      <a:pt x="0" y="189"/>
                      <a:pt x="0" y="174"/>
                    </a:cubicBezTo>
                    <a:cubicBezTo>
                      <a:pt x="0" y="158"/>
                      <a:pt x="1" y="144"/>
                      <a:pt x="2" y="129"/>
                    </a:cubicBezTo>
                    <a:cubicBezTo>
                      <a:pt x="4" y="115"/>
                      <a:pt x="7" y="101"/>
                      <a:pt x="11" y="88"/>
                    </a:cubicBezTo>
                    <a:cubicBezTo>
                      <a:pt x="15" y="75"/>
                      <a:pt x="20" y="64"/>
                      <a:pt x="27" y="53"/>
                    </a:cubicBezTo>
                    <a:cubicBezTo>
                      <a:pt x="33" y="42"/>
                      <a:pt x="41" y="33"/>
                      <a:pt x="50" y="25"/>
                    </a:cubicBezTo>
                    <a:cubicBezTo>
                      <a:pt x="59" y="17"/>
                      <a:pt x="70" y="11"/>
                      <a:pt x="83" y="7"/>
                    </a:cubicBezTo>
                    <a:cubicBezTo>
                      <a:pt x="95" y="3"/>
                      <a:pt x="110" y="0"/>
                      <a:pt x="126" y="0"/>
                    </a:cubicBezTo>
                    <a:close/>
                    <a:moveTo>
                      <a:pt x="126" y="46"/>
                    </a:moveTo>
                    <a:cubicBezTo>
                      <a:pt x="117" y="46"/>
                      <a:pt x="109" y="47"/>
                      <a:pt x="102" y="51"/>
                    </a:cubicBezTo>
                    <a:cubicBezTo>
                      <a:pt x="95" y="54"/>
                      <a:pt x="90" y="59"/>
                      <a:pt x="85" y="65"/>
                    </a:cubicBezTo>
                    <a:cubicBezTo>
                      <a:pt x="80" y="71"/>
                      <a:pt x="76" y="79"/>
                      <a:pt x="74" y="87"/>
                    </a:cubicBezTo>
                    <a:cubicBezTo>
                      <a:pt x="71" y="95"/>
                      <a:pt x="69" y="104"/>
                      <a:pt x="67" y="113"/>
                    </a:cubicBezTo>
                    <a:cubicBezTo>
                      <a:pt x="65" y="123"/>
                      <a:pt x="64" y="133"/>
                      <a:pt x="64" y="143"/>
                    </a:cubicBezTo>
                    <a:cubicBezTo>
                      <a:pt x="63" y="153"/>
                      <a:pt x="63" y="164"/>
                      <a:pt x="63" y="174"/>
                    </a:cubicBezTo>
                    <a:cubicBezTo>
                      <a:pt x="63" y="184"/>
                      <a:pt x="63" y="194"/>
                      <a:pt x="64" y="204"/>
                    </a:cubicBezTo>
                    <a:cubicBezTo>
                      <a:pt x="64" y="215"/>
                      <a:pt x="65" y="224"/>
                      <a:pt x="67" y="234"/>
                    </a:cubicBezTo>
                    <a:cubicBezTo>
                      <a:pt x="69" y="243"/>
                      <a:pt x="71" y="252"/>
                      <a:pt x="74" y="261"/>
                    </a:cubicBezTo>
                    <a:cubicBezTo>
                      <a:pt x="76" y="269"/>
                      <a:pt x="80" y="276"/>
                      <a:pt x="85" y="282"/>
                    </a:cubicBezTo>
                    <a:cubicBezTo>
                      <a:pt x="90" y="288"/>
                      <a:pt x="95" y="293"/>
                      <a:pt x="102" y="297"/>
                    </a:cubicBezTo>
                    <a:cubicBezTo>
                      <a:pt x="109" y="300"/>
                      <a:pt x="117" y="302"/>
                      <a:pt x="126" y="302"/>
                    </a:cubicBezTo>
                    <a:cubicBezTo>
                      <a:pt x="135" y="302"/>
                      <a:pt x="143" y="300"/>
                      <a:pt x="150" y="297"/>
                    </a:cubicBezTo>
                    <a:cubicBezTo>
                      <a:pt x="157" y="293"/>
                      <a:pt x="162" y="288"/>
                      <a:pt x="167" y="282"/>
                    </a:cubicBezTo>
                    <a:cubicBezTo>
                      <a:pt x="172" y="276"/>
                      <a:pt x="176" y="269"/>
                      <a:pt x="178" y="261"/>
                    </a:cubicBezTo>
                    <a:cubicBezTo>
                      <a:pt x="181" y="252"/>
                      <a:pt x="184" y="243"/>
                      <a:pt x="185" y="234"/>
                    </a:cubicBezTo>
                    <a:cubicBezTo>
                      <a:pt x="187" y="224"/>
                      <a:pt x="188" y="215"/>
                      <a:pt x="188" y="204"/>
                    </a:cubicBezTo>
                    <a:cubicBezTo>
                      <a:pt x="189" y="194"/>
                      <a:pt x="189" y="184"/>
                      <a:pt x="189" y="174"/>
                    </a:cubicBezTo>
                    <a:cubicBezTo>
                      <a:pt x="189" y="164"/>
                      <a:pt x="189" y="153"/>
                      <a:pt x="188" y="143"/>
                    </a:cubicBezTo>
                    <a:cubicBezTo>
                      <a:pt x="188" y="133"/>
                      <a:pt x="187" y="123"/>
                      <a:pt x="185" y="113"/>
                    </a:cubicBezTo>
                    <a:cubicBezTo>
                      <a:pt x="184" y="104"/>
                      <a:pt x="181" y="95"/>
                      <a:pt x="178" y="87"/>
                    </a:cubicBezTo>
                    <a:cubicBezTo>
                      <a:pt x="176" y="79"/>
                      <a:pt x="172" y="71"/>
                      <a:pt x="167" y="65"/>
                    </a:cubicBezTo>
                    <a:cubicBezTo>
                      <a:pt x="162" y="59"/>
                      <a:pt x="157" y="54"/>
                      <a:pt x="150" y="51"/>
                    </a:cubicBezTo>
                    <a:cubicBezTo>
                      <a:pt x="143" y="47"/>
                      <a:pt x="135" y="46"/>
                      <a:pt x="12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7" name="Freeform 37"/>
              <p:cNvSpPr/>
              <p:nvPr/>
            </p:nvSpPr>
            <p:spPr bwMode="auto">
              <a:xfrm>
                <a:off x="7280953" y="4075530"/>
                <a:ext cx="230014" cy="353435"/>
              </a:xfrm>
              <a:custGeom>
                <a:gdLst>
                  <a:gd name="T0" fmla="*/ 115 w 224"/>
                  <a:gd name="T1" fmla="*/ 148 h 350"/>
                  <a:gd name="T2" fmla="*/ 151 w 224"/>
                  <a:gd name="T3" fmla="*/ 121 h 350"/>
                  <a:gd name="T4" fmla="*/ 151 w 224"/>
                  <a:gd name="T5" fmla="*/ 76 h 350"/>
                  <a:gd name="T6" fmla="*/ 119 w 224"/>
                  <a:gd name="T7" fmla="*/ 52 h 350"/>
                  <a:gd name="T8" fmla="*/ 72 w 224"/>
                  <a:gd name="T9" fmla="*/ 51 h 350"/>
                  <a:gd name="T10" fmla="*/ 33 w 224"/>
                  <a:gd name="T11" fmla="*/ 60 h 350"/>
                  <a:gd name="T12" fmla="*/ 13 w 224"/>
                  <a:gd name="T13" fmla="*/ 60 h 350"/>
                  <a:gd name="T14" fmla="*/ 2 w 224"/>
                  <a:gd name="T15" fmla="*/ 47 h 350"/>
                  <a:gd name="T16" fmla="*/ 5 w 224"/>
                  <a:gd name="T17" fmla="*/ 25 h 350"/>
                  <a:gd name="T18" fmla="*/ 56 w 224"/>
                  <a:gd name="T19" fmla="*/ 4 h 350"/>
                  <a:gd name="T20" fmla="*/ 147 w 224"/>
                  <a:gd name="T21" fmla="*/ 6 h 350"/>
                  <a:gd name="T22" fmla="*/ 209 w 224"/>
                  <a:gd name="T23" fmla="*/ 53 h 350"/>
                  <a:gd name="T24" fmla="*/ 213 w 224"/>
                  <a:gd name="T25" fmla="*/ 121 h 350"/>
                  <a:gd name="T26" fmla="*/ 179 w 224"/>
                  <a:gd name="T27" fmla="*/ 160 h 350"/>
                  <a:gd name="T28" fmla="*/ 155 w 224"/>
                  <a:gd name="T29" fmla="*/ 170 h 350"/>
                  <a:gd name="T30" fmla="*/ 206 w 224"/>
                  <a:gd name="T31" fmla="*/ 199 h 350"/>
                  <a:gd name="T32" fmla="*/ 224 w 224"/>
                  <a:gd name="T33" fmla="*/ 255 h 350"/>
                  <a:gd name="T34" fmla="*/ 188 w 224"/>
                  <a:gd name="T35" fmla="*/ 328 h 350"/>
                  <a:gd name="T36" fmla="*/ 102 w 224"/>
                  <a:gd name="T37" fmla="*/ 350 h 350"/>
                  <a:gd name="T38" fmla="*/ 59 w 224"/>
                  <a:gd name="T39" fmla="*/ 345 h 350"/>
                  <a:gd name="T40" fmla="*/ 18 w 224"/>
                  <a:gd name="T41" fmla="*/ 331 h 350"/>
                  <a:gd name="T42" fmla="*/ 2 w 224"/>
                  <a:gd name="T43" fmla="*/ 310 h 350"/>
                  <a:gd name="T44" fmla="*/ 8 w 224"/>
                  <a:gd name="T45" fmla="*/ 294 h 350"/>
                  <a:gd name="T46" fmla="*/ 25 w 224"/>
                  <a:gd name="T47" fmla="*/ 287 h 350"/>
                  <a:gd name="T48" fmla="*/ 30 w 224"/>
                  <a:gd name="T49" fmla="*/ 288 h 350"/>
                  <a:gd name="T50" fmla="*/ 59 w 224"/>
                  <a:gd name="T51" fmla="*/ 297 h 350"/>
                  <a:gd name="T52" fmla="*/ 99 w 224"/>
                  <a:gd name="T53" fmla="*/ 303 h 350"/>
                  <a:gd name="T54" fmla="*/ 144 w 224"/>
                  <a:gd name="T55" fmla="*/ 290 h 350"/>
                  <a:gd name="T56" fmla="*/ 161 w 224"/>
                  <a:gd name="T57" fmla="*/ 252 h 350"/>
                  <a:gd name="T58" fmla="*/ 141 w 224"/>
                  <a:gd name="T59" fmla="*/ 209 h 350"/>
                  <a:gd name="T60" fmla="*/ 91 w 224"/>
                  <a:gd name="T61" fmla="*/ 193 h 350"/>
                  <a:gd name="T62" fmla="*/ 65 w 224"/>
                  <a:gd name="T63" fmla="*/ 191 h 350"/>
                  <a:gd name="T64" fmla="*/ 54 w 224"/>
                  <a:gd name="T65" fmla="*/ 180 h 350"/>
                  <a:gd name="T66" fmla="*/ 58 w 224"/>
                  <a:gd name="T67" fmla="*/ 158 h 350"/>
                  <a:gd name="T68" fmla="*/ 89 w 224"/>
                  <a:gd name="T69" fmla="*/ 151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50">
                    <a:moveTo>
                      <a:pt x="89" y="151"/>
                    </a:moveTo>
                    <a:cubicBezTo>
                      <a:pt x="99" y="151"/>
                      <a:pt x="107" y="150"/>
                      <a:pt x="115" y="148"/>
                    </a:cubicBezTo>
                    <a:cubicBezTo>
                      <a:pt x="124" y="145"/>
                      <a:pt x="131" y="142"/>
                      <a:pt x="137" y="138"/>
                    </a:cubicBezTo>
                    <a:cubicBezTo>
                      <a:pt x="143" y="133"/>
                      <a:pt x="147" y="128"/>
                      <a:pt x="151" y="121"/>
                    </a:cubicBezTo>
                    <a:cubicBezTo>
                      <a:pt x="154" y="115"/>
                      <a:pt x="156" y="107"/>
                      <a:pt x="156" y="98"/>
                    </a:cubicBezTo>
                    <a:cubicBezTo>
                      <a:pt x="156" y="90"/>
                      <a:pt x="154" y="83"/>
                      <a:pt x="151" y="76"/>
                    </a:cubicBezTo>
                    <a:cubicBezTo>
                      <a:pt x="148" y="70"/>
                      <a:pt x="143" y="65"/>
                      <a:pt x="138" y="61"/>
                    </a:cubicBezTo>
                    <a:cubicBezTo>
                      <a:pt x="132" y="57"/>
                      <a:pt x="126" y="54"/>
                      <a:pt x="119" y="52"/>
                    </a:cubicBezTo>
                    <a:cubicBezTo>
                      <a:pt x="111" y="50"/>
                      <a:pt x="103" y="49"/>
                      <a:pt x="95" y="49"/>
                    </a:cubicBezTo>
                    <a:cubicBezTo>
                      <a:pt x="88" y="49"/>
                      <a:pt x="80" y="49"/>
                      <a:pt x="72" y="51"/>
                    </a:cubicBezTo>
                    <a:cubicBezTo>
                      <a:pt x="64" y="52"/>
                      <a:pt x="57" y="54"/>
                      <a:pt x="50" y="55"/>
                    </a:cubicBezTo>
                    <a:cubicBezTo>
                      <a:pt x="43" y="57"/>
                      <a:pt x="38" y="58"/>
                      <a:pt x="33" y="60"/>
                    </a:cubicBezTo>
                    <a:cubicBezTo>
                      <a:pt x="28" y="61"/>
                      <a:pt x="24" y="62"/>
                      <a:pt x="22" y="62"/>
                    </a:cubicBezTo>
                    <a:cubicBezTo>
                      <a:pt x="19" y="62"/>
                      <a:pt x="16" y="61"/>
                      <a:pt x="13" y="60"/>
                    </a:cubicBezTo>
                    <a:cubicBezTo>
                      <a:pt x="10" y="59"/>
                      <a:pt x="8" y="57"/>
                      <a:pt x="6" y="55"/>
                    </a:cubicBezTo>
                    <a:cubicBezTo>
                      <a:pt x="4" y="53"/>
                      <a:pt x="3" y="50"/>
                      <a:pt x="2" y="47"/>
                    </a:cubicBezTo>
                    <a:cubicBezTo>
                      <a:pt x="1" y="45"/>
                      <a:pt x="0" y="42"/>
                      <a:pt x="0" y="39"/>
                    </a:cubicBezTo>
                    <a:cubicBezTo>
                      <a:pt x="0" y="34"/>
                      <a:pt x="2" y="30"/>
                      <a:pt x="5" y="25"/>
                    </a:cubicBezTo>
                    <a:cubicBezTo>
                      <a:pt x="7" y="21"/>
                      <a:pt x="12" y="18"/>
                      <a:pt x="19" y="16"/>
                    </a:cubicBezTo>
                    <a:cubicBezTo>
                      <a:pt x="30" y="11"/>
                      <a:pt x="42" y="7"/>
                      <a:pt x="56" y="4"/>
                    </a:cubicBezTo>
                    <a:cubicBezTo>
                      <a:pt x="69" y="1"/>
                      <a:pt x="83" y="0"/>
                      <a:pt x="98" y="0"/>
                    </a:cubicBezTo>
                    <a:cubicBezTo>
                      <a:pt x="116" y="0"/>
                      <a:pt x="132" y="2"/>
                      <a:pt x="147" y="6"/>
                    </a:cubicBezTo>
                    <a:cubicBezTo>
                      <a:pt x="161" y="10"/>
                      <a:pt x="174" y="16"/>
                      <a:pt x="185" y="24"/>
                    </a:cubicBezTo>
                    <a:cubicBezTo>
                      <a:pt x="195" y="32"/>
                      <a:pt x="203" y="42"/>
                      <a:pt x="209" y="53"/>
                    </a:cubicBezTo>
                    <a:cubicBezTo>
                      <a:pt x="215" y="65"/>
                      <a:pt x="218" y="78"/>
                      <a:pt x="218" y="93"/>
                    </a:cubicBezTo>
                    <a:cubicBezTo>
                      <a:pt x="218" y="103"/>
                      <a:pt x="216" y="112"/>
                      <a:pt x="213" y="121"/>
                    </a:cubicBezTo>
                    <a:cubicBezTo>
                      <a:pt x="210" y="129"/>
                      <a:pt x="205" y="137"/>
                      <a:pt x="199" y="143"/>
                    </a:cubicBezTo>
                    <a:cubicBezTo>
                      <a:pt x="194" y="150"/>
                      <a:pt x="187" y="155"/>
                      <a:pt x="179" y="160"/>
                    </a:cubicBezTo>
                    <a:cubicBezTo>
                      <a:pt x="172" y="164"/>
                      <a:pt x="164" y="167"/>
                      <a:pt x="155" y="169"/>
                    </a:cubicBezTo>
                    <a:cubicBezTo>
                      <a:pt x="155" y="170"/>
                      <a:pt x="155" y="170"/>
                      <a:pt x="155" y="170"/>
                    </a:cubicBezTo>
                    <a:cubicBezTo>
                      <a:pt x="166" y="172"/>
                      <a:pt x="176" y="176"/>
                      <a:pt x="184" y="180"/>
                    </a:cubicBezTo>
                    <a:cubicBezTo>
                      <a:pt x="193" y="185"/>
                      <a:pt x="200" y="191"/>
                      <a:pt x="206" y="199"/>
                    </a:cubicBezTo>
                    <a:cubicBezTo>
                      <a:pt x="212" y="206"/>
                      <a:pt x="217" y="215"/>
                      <a:pt x="220" y="224"/>
                    </a:cubicBezTo>
                    <a:cubicBezTo>
                      <a:pt x="223" y="234"/>
                      <a:pt x="224" y="244"/>
                      <a:pt x="224" y="255"/>
                    </a:cubicBezTo>
                    <a:cubicBezTo>
                      <a:pt x="224" y="272"/>
                      <a:pt x="221" y="286"/>
                      <a:pt x="215" y="298"/>
                    </a:cubicBezTo>
                    <a:cubicBezTo>
                      <a:pt x="208" y="310"/>
                      <a:pt x="199" y="320"/>
                      <a:pt x="188" y="328"/>
                    </a:cubicBezTo>
                    <a:cubicBezTo>
                      <a:pt x="176" y="336"/>
                      <a:pt x="163" y="341"/>
                      <a:pt x="149" y="345"/>
                    </a:cubicBezTo>
                    <a:cubicBezTo>
                      <a:pt x="134" y="349"/>
                      <a:pt x="118" y="350"/>
                      <a:pt x="102" y="350"/>
                    </a:cubicBezTo>
                    <a:cubicBezTo>
                      <a:pt x="95" y="350"/>
                      <a:pt x="88" y="350"/>
                      <a:pt x="81" y="349"/>
                    </a:cubicBezTo>
                    <a:cubicBezTo>
                      <a:pt x="74" y="348"/>
                      <a:pt x="66" y="347"/>
                      <a:pt x="59" y="345"/>
                    </a:cubicBezTo>
                    <a:cubicBezTo>
                      <a:pt x="52" y="344"/>
                      <a:pt x="45" y="342"/>
                      <a:pt x="38" y="339"/>
                    </a:cubicBezTo>
                    <a:cubicBezTo>
                      <a:pt x="31" y="337"/>
                      <a:pt x="24" y="334"/>
                      <a:pt x="18" y="331"/>
                    </a:cubicBezTo>
                    <a:cubicBezTo>
                      <a:pt x="12" y="329"/>
                      <a:pt x="8" y="326"/>
                      <a:pt x="6" y="322"/>
                    </a:cubicBezTo>
                    <a:cubicBezTo>
                      <a:pt x="3" y="318"/>
                      <a:pt x="2" y="314"/>
                      <a:pt x="2" y="310"/>
                    </a:cubicBezTo>
                    <a:cubicBezTo>
                      <a:pt x="2" y="307"/>
                      <a:pt x="3" y="304"/>
                      <a:pt x="4" y="301"/>
                    </a:cubicBezTo>
                    <a:cubicBezTo>
                      <a:pt x="5" y="299"/>
                      <a:pt x="6" y="296"/>
                      <a:pt x="8" y="294"/>
                    </a:cubicBezTo>
                    <a:cubicBezTo>
                      <a:pt x="10" y="292"/>
                      <a:pt x="13" y="291"/>
                      <a:pt x="15" y="289"/>
                    </a:cubicBezTo>
                    <a:cubicBezTo>
                      <a:pt x="18" y="288"/>
                      <a:pt x="21" y="287"/>
                      <a:pt x="25" y="287"/>
                    </a:cubicBezTo>
                    <a:cubicBezTo>
                      <a:pt x="26" y="287"/>
                      <a:pt x="27" y="287"/>
                      <a:pt x="27" y="288"/>
                    </a:cubicBezTo>
                    <a:cubicBezTo>
                      <a:pt x="28" y="288"/>
                      <a:pt x="29" y="288"/>
                      <a:pt x="30" y="288"/>
                    </a:cubicBezTo>
                    <a:cubicBezTo>
                      <a:pt x="34" y="289"/>
                      <a:pt x="38" y="291"/>
                      <a:pt x="43" y="292"/>
                    </a:cubicBezTo>
                    <a:cubicBezTo>
                      <a:pt x="48" y="294"/>
                      <a:pt x="53" y="296"/>
                      <a:pt x="59" y="297"/>
                    </a:cubicBezTo>
                    <a:cubicBezTo>
                      <a:pt x="65" y="299"/>
                      <a:pt x="71" y="300"/>
                      <a:pt x="78" y="301"/>
                    </a:cubicBezTo>
                    <a:cubicBezTo>
                      <a:pt x="85" y="302"/>
                      <a:pt x="92" y="303"/>
                      <a:pt x="99" y="303"/>
                    </a:cubicBezTo>
                    <a:cubicBezTo>
                      <a:pt x="108" y="303"/>
                      <a:pt x="117" y="302"/>
                      <a:pt x="124" y="299"/>
                    </a:cubicBezTo>
                    <a:cubicBezTo>
                      <a:pt x="132" y="297"/>
                      <a:pt x="138" y="294"/>
                      <a:pt x="144" y="290"/>
                    </a:cubicBezTo>
                    <a:cubicBezTo>
                      <a:pt x="149" y="286"/>
                      <a:pt x="154" y="280"/>
                      <a:pt x="157" y="274"/>
                    </a:cubicBezTo>
                    <a:cubicBezTo>
                      <a:pt x="160" y="268"/>
                      <a:pt x="161" y="261"/>
                      <a:pt x="161" y="252"/>
                    </a:cubicBezTo>
                    <a:cubicBezTo>
                      <a:pt x="161" y="243"/>
                      <a:pt x="159" y="235"/>
                      <a:pt x="156" y="227"/>
                    </a:cubicBezTo>
                    <a:cubicBezTo>
                      <a:pt x="152" y="220"/>
                      <a:pt x="148" y="214"/>
                      <a:pt x="141" y="209"/>
                    </a:cubicBezTo>
                    <a:cubicBezTo>
                      <a:pt x="135" y="204"/>
                      <a:pt x="128" y="200"/>
                      <a:pt x="119" y="197"/>
                    </a:cubicBezTo>
                    <a:cubicBezTo>
                      <a:pt x="110" y="195"/>
                      <a:pt x="101" y="193"/>
                      <a:pt x="91" y="193"/>
                    </a:cubicBezTo>
                    <a:cubicBezTo>
                      <a:pt x="74" y="193"/>
                      <a:pt x="74" y="193"/>
                      <a:pt x="74" y="193"/>
                    </a:cubicBezTo>
                    <a:cubicBezTo>
                      <a:pt x="70" y="193"/>
                      <a:pt x="67" y="193"/>
                      <a:pt x="65" y="191"/>
                    </a:cubicBezTo>
                    <a:cubicBezTo>
                      <a:pt x="62" y="190"/>
                      <a:pt x="60" y="189"/>
                      <a:pt x="58" y="187"/>
                    </a:cubicBezTo>
                    <a:cubicBezTo>
                      <a:pt x="57" y="185"/>
                      <a:pt x="55" y="183"/>
                      <a:pt x="54" y="180"/>
                    </a:cubicBezTo>
                    <a:cubicBezTo>
                      <a:pt x="54" y="178"/>
                      <a:pt x="53" y="175"/>
                      <a:pt x="53" y="172"/>
                    </a:cubicBezTo>
                    <a:cubicBezTo>
                      <a:pt x="53" y="167"/>
                      <a:pt x="55" y="162"/>
                      <a:pt x="58" y="158"/>
                    </a:cubicBezTo>
                    <a:cubicBezTo>
                      <a:pt x="62" y="154"/>
                      <a:pt x="67" y="151"/>
                      <a:pt x="74" y="151"/>
                    </a:cubicBezTo>
                    <a:lnTo>
                      <a:pt x="89"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Freeform 38"/>
              <p:cNvSpPr>
                <a:spLocks noEditPoints="1"/>
              </p:cNvSpPr>
              <p:nvPr/>
            </p:nvSpPr>
            <p:spPr bwMode="auto">
              <a:xfrm>
                <a:off x="5569890" y="5292913"/>
                <a:ext cx="258062" cy="347823"/>
              </a:xfrm>
              <a:custGeom>
                <a:gdLst>
                  <a:gd name="T0" fmla="*/ 127 w 253"/>
                  <a:gd name="T1" fmla="*/ 0 h 347"/>
                  <a:gd name="T2" fmla="*/ 169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69 w 253"/>
                  <a:gd name="T23" fmla="*/ 340 h 347"/>
                  <a:gd name="T24" fmla="*/ 127 w 253"/>
                  <a:gd name="T25" fmla="*/ 347 h 347"/>
                  <a:gd name="T26" fmla="*/ 83 w 253"/>
                  <a:gd name="T27" fmla="*/ 340 h 347"/>
                  <a:gd name="T28" fmla="*/ 51 w 253"/>
                  <a:gd name="T29" fmla="*/ 322 h 347"/>
                  <a:gd name="T30" fmla="*/ 27 w 253"/>
                  <a:gd name="T31" fmla="*/ 294 h 347"/>
                  <a:gd name="T32" fmla="*/ 11 w 253"/>
                  <a:gd name="T33" fmla="*/ 259 h 347"/>
                  <a:gd name="T34" fmla="*/ 3 w 253"/>
                  <a:gd name="T35" fmla="*/ 218 h 347"/>
                  <a:gd name="T36" fmla="*/ 0 w 253"/>
                  <a:gd name="T37" fmla="*/ 173 h 347"/>
                  <a:gd name="T38" fmla="*/ 3 w 253"/>
                  <a:gd name="T39" fmla="*/ 129 h 347"/>
                  <a:gd name="T40" fmla="*/ 11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5 w 253"/>
                  <a:gd name="T55" fmla="*/ 65 h 347"/>
                  <a:gd name="T56" fmla="*/ 74 w 253"/>
                  <a:gd name="T57" fmla="*/ 86 h 347"/>
                  <a:gd name="T58" fmla="*/ 67 w 253"/>
                  <a:gd name="T59" fmla="*/ 113 h 347"/>
                  <a:gd name="T60" fmla="*/ 64 w 253"/>
                  <a:gd name="T61" fmla="*/ 142 h 347"/>
                  <a:gd name="T62" fmla="*/ 63 w 253"/>
                  <a:gd name="T63" fmla="*/ 173 h 347"/>
                  <a:gd name="T64" fmla="*/ 64 w 253"/>
                  <a:gd name="T65" fmla="*/ 204 h 347"/>
                  <a:gd name="T66" fmla="*/ 67 w 253"/>
                  <a:gd name="T67" fmla="*/ 233 h 347"/>
                  <a:gd name="T68" fmla="*/ 74 w 253"/>
                  <a:gd name="T69" fmla="*/ 260 h 347"/>
                  <a:gd name="T70" fmla="*/ 85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69" y="6"/>
                    </a:cubicBezTo>
                    <a:cubicBezTo>
                      <a:pt x="182" y="11"/>
                      <a:pt x="193" y="17"/>
                      <a:pt x="202" y="25"/>
                    </a:cubicBezTo>
                    <a:cubicBezTo>
                      <a:pt x="212" y="32"/>
                      <a:pt x="219"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19" y="305"/>
                      <a:pt x="212" y="314"/>
                      <a:pt x="202" y="322"/>
                    </a:cubicBezTo>
                    <a:cubicBezTo>
                      <a:pt x="193" y="330"/>
                      <a:pt x="182" y="336"/>
                      <a:pt x="169" y="340"/>
                    </a:cubicBezTo>
                    <a:cubicBezTo>
                      <a:pt x="157" y="344"/>
                      <a:pt x="143" y="347"/>
                      <a:pt x="127" y="347"/>
                    </a:cubicBezTo>
                    <a:cubicBezTo>
                      <a:pt x="110" y="347"/>
                      <a:pt x="96" y="344"/>
                      <a:pt x="83" y="340"/>
                    </a:cubicBezTo>
                    <a:cubicBezTo>
                      <a:pt x="71" y="336"/>
                      <a:pt x="60" y="330"/>
                      <a:pt x="51" y="322"/>
                    </a:cubicBezTo>
                    <a:cubicBezTo>
                      <a:pt x="41" y="314"/>
                      <a:pt x="33" y="305"/>
                      <a:pt x="27" y="294"/>
                    </a:cubicBezTo>
                    <a:cubicBezTo>
                      <a:pt x="21" y="283"/>
                      <a:pt x="15" y="271"/>
                      <a:pt x="11" y="259"/>
                    </a:cubicBezTo>
                    <a:cubicBezTo>
                      <a:pt x="8" y="246"/>
                      <a:pt x="5" y="232"/>
                      <a:pt x="3" y="218"/>
                    </a:cubicBezTo>
                    <a:cubicBezTo>
                      <a:pt x="1" y="203"/>
                      <a:pt x="0" y="188"/>
                      <a:pt x="0" y="173"/>
                    </a:cubicBezTo>
                    <a:cubicBezTo>
                      <a:pt x="0" y="158"/>
                      <a:pt x="1" y="143"/>
                      <a:pt x="3" y="129"/>
                    </a:cubicBezTo>
                    <a:cubicBezTo>
                      <a:pt x="5" y="114"/>
                      <a:pt x="8" y="101"/>
                      <a:pt x="11" y="88"/>
                    </a:cubicBezTo>
                    <a:cubicBezTo>
                      <a:pt x="15" y="75"/>
                      <a:pt x="21" y="63"/>
                      <a:pt x="27" y="52"/>
                    </a:cubicBezTo>
                    <a:cubicBezTo>
                      <a:pt x="33"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5" y="65"/>
                    </a:cubicBezTo>
                    <a:cubicBezTo>
                      <a:pt x="81" y="71"/>
                      <a:pt x="77" y="78"/>
                      <a:pt x="74" y="86"/>
                    </a:cubicBezTo>
                    <a:cubicBezTo>
                      <a:pt x="71" y="95"/>
                      <a:pt x="69" y="103"/>
                      <a:pt x="67" y="113"/>
                    </a:cubicBezTo>
                    <a:cubicBezTo>
                      <a:pt x="66" y="122"/>
                      <a:pt x="65" y="132"/>
                      <a:pt x="64" y="142"/>
                    </a:cubicBezTo>
                    <a:cubicBezTo>
                      <a:pt x="64" y="153"/>
                      <a:pt x="63" y="163"/>
                      <a:pt x="63" y="173"/>
                    </a:cubicBezTo>
                    <a:cubicBezTo>
                      <a:pt x="63" y="183"/>
                      <a:pt x="64" y="193"/>
                      <a:pt x="64" y="204"/>
                    </a:cubicBezTo>
                    <a:cubicBezTo>
                      <a:pt x="65" y="214"/>
                      <a:pt x="66" y="224"/>
                      <a:pt x="67" y="233"/>
                    </a:cubicBezTo>
                    <a:cubicBezTo>
                      <a:pt x="69" y="243"/>
                      <a:pt x="71" y="252"/>
                      <a:pt x="74" y="260"/>
                    </a:cubicBezTo>
                    <a:cubicBezTo>
                      <a:pt x="77" y="268"/>
                      <a:pt x="81" y="275"/>
                      <a:pt x="85"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5"/>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Freeform 39"/>
              <p:cNvSpPr>
                <a:spLocks noEditPoints="1"/>
              </p:cNvSpPr>
              <p:nvPr/>
            </p:nvSpPr>
            <p:spPr bwMode="auto">
              <a:xfrm>
                <a:off x="5856000" y="5292913"/>
                <a:ext cx="274894" cy="347823"/>
              </a:xfrm>
              <a:custGeom>
                <a:gdLst>
                  <a:gd name="T0" fmla="*/ 126 w 271"/>
                  <a:gd name="T1" fmla="*/ 31 h 341"/>
                  <a:gd name="T2" fmla="*/ 149 w 271"/>
                  <a:gd name="T3" fmla="*/ 6 h 341"/>
                  <a:gd name="T4" fmla="*/ 178 w 271"/>
                  <a:gd name="T5" fmla="*/ 0 h 341"/>
                  <a:gd name="T6" fmla="*/ 194 w 271"/>
                  <a:gd name="T7" fmla="*/ 2 h 341"/>
                  <a:gd name="T8" fmla="*/ 208 w 271"/>
                  <a:gd name="T9" fmla="*/ 9 h 341"/>
                  <a:gd name="T10" fmla="*/ 217 w 271"/>
                  <a:gd name="T11" fmla="*/ 23 h 341"/>
                  <a:gd name="T12" fmla="*/ 221 w 271"/>
                  <a:gd name="T13" fmla="*/ 42 h 341"/>
                  <a:gd name="T14" fmla="*/ 221 w 271"/>
                  <a:gd name="T15" fmla="*/ 227 h 341"/>
                  <a:gd name="T16" fmla="*/ 250 w 271"/>
                  <a:gd name="T17" fmla="*/ 227 h 341"/>
                  <a:gd name="T18" fmla="*/ 259 w 271"/>
                  <a:gd name="T19" fmla="*/ 229 h 341"/>
                  <a:gd name="T20" fmla="*/ 266 w 271"/>
                  <a:gd name="T21" fmla="*/ 234 h 341"/>
                  <a:gd name="T22" fmla="*/ 270 w 271"/>
                  <a:gd name="T23" fmla="*/ 241 h 341"/>
                  <a:gd name="T24" fmla="*/ 271 w 271"/>
                  <a:gd name="T25" fmla="*/ 249 h 341"/>
                  <a:gd name="T26" fmla="*/ 270 w 271"/>
                  <a:gd name="T27" fmla="*/ 257 h 341"/>
                  <a:gd name="T28" fmla="*/ 266 w 271"/>
                  <a:gd name="T29" fmla="*/ 264 h 341"/>
                  <a:gd name="T30" fmla="*/ 259 w 271"/>
                  <a:gd name="T31" fmla="*/ 269 h 341"/>
                  <a:gd name="T32" fmla="*/ 250 w 271"/>
                  <a:gd name="T33" fmla="*/ 271 h 341"/>
                  <a:gd name="T34" fmla="*/ 221 w 271"/>
                  <a:gd name="T35" fmla="*/ 271 h 341"/>
                  <a:gd name="T36" fmla="*/ 221 w 271"/>
                  <a:gd name="T37" fmla="*/ 314 h 341"/>
                  <a:gd name="T38" fmla="*/ 218 w 271"/>
                  <a:gd name="T39" fmla="*/ 326 h 341"/>
                  <a:gd name="T40" fmla="*/ 211 w 271"/>
                  <a:gd name="T41" fmla="*/ 334 h 341"/>
                  <a:gd name="T42" fmla="*/ 202 w 271"/>
                  <a:gd name="T43" fmla="*/ 340 h 341"/>
                  <a:gd name="T44" fmla="*/ 191 w 271"/>
                  <a:gd name="T45" fmla="*/ 341 h 341"/>
                  <a:gd name="T46" fmla="*/ 181 w 271"/>
                  <a:gd name="T47" fmla="*/ 340 h 341"/>
                  <a:gd name="T48" fmla="*/ 171 w 271"/>
                  <a:gd name="T49" fmla="*/ 334 h 341"/>
                  <a:gd name="T50" fmla="*/ 164 w 271"/>
                  <a:gd name="T51" fmla="*/ 326 h 341"/>
                  <a:gd name="T52" fmla="*/ 161 w 271"/>
                  <a:gd name="T53" fmla="*/ 314 h 341"/>
                  <a:gd name="T54" fmla="*/ 161 w 271"/>
                  <a:gd name="T55" fmla="*/ 271 h 341"/>
                  <a:gd name="T56" fmla="*/ 30 w 271"/>
                  <a:gd name="T57" fmla="*/ 271 h 341"/>
                  <a:gd name="T58" fmla="*/ 8 w 271"/>
                  <a:gd name="T59" fmla="*/ 263 h 341"/>
                  <a:gd name="T60" fmla="*/ 0 w 271"/>
                  <a:gd name="T61" fmla="*/ 244 h 341"/>
                  <a:gd name="T62" fmla="*/ 2 w 271"/>
                  <a:gd name="T63" fmla="*/ 236 h 341"/>
                  <a:gd name="T64" fmla="*/ 6 w 271"/>
                  <a:gd name="T65" fmla="*/ 227 h 341"/>
                  <a:gd name="T66" fmla="*/ 126 w 271"/>
                  <a:gd name="T67" fmla="*/ 31 h 341"/>
                  <a:gd name="T68" fmla="*/ 54 w 271"/>
                  <a:gd name="T69" fmla="*/ 227 h 341"/>
                  <a:gd name="T70" fmla="*/ 161 w 271"/>
                  <a:gd name="T71" fmla="*/ 227 h 341"/>
                  <a:gd name="T72" fmla="*/ 161 w 271"/>
                  <a:gd name="T73" fmla="*/ 50 h 341"/>
                  <a:gd name="T74" fmla="*/ 54 w 271"/>
                  <a:gd name="T75" fmla="*/ 227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1" h="341">
                    <a:moveTo>
                      <a:pt x="126" y="31"/>
                    </a:moveTo>
                    <a:cubicBezTo>
                      <a:pt x="133" y="19"/>
                      <a:pt x="140" y="11"/>
                      <a:pt x="149" y="6"/>
                    </a:cubicBezTo>
                    <a:cubicBezTo>
                      <a:pt x="158" y="2"/>
                      <a:pt x="167" y="0"/>
                      <a:pt x="178" y="0"/>
                    </a:cubicBezTo>
                    <a:cubicBezTo>
                      <a:pt x="183" y="0"/>
                      <a:pt x="189" y="0"/>
                      <a:pt x="194" y="2"/>
                    </a:cubicBezTo>
                    <a:cubicBezTo>
                      <a:pt x="199" y="3"/>
                      <a:pt x="204" y="6"/>
                      <a:pt x="208" y="9"/>
                    </a:cubicBezTo>
                    <a:cubicBezTo>
                      <a:pt x="212" y="13"/>
                      <a:pt x="215" y="17"/>
                      <a:pt x="217" y="23"/>
                    </a:cubicBezTo>
                    <a:cubicBezTo>
                      <a:pt x="220" y="28"/>
                      <a:pt x="221" y="34"/>
                      <a:pt x="221" y="42"/>
                    </a:cubicBezTo>
                    <a:cubicBezTo>
                      <a:pt x="221" y="227"/>
                      <a:pt x="221" y="227"/>
                      <a:pt x="221" y="227"/>
                    </a:cubicBezTo>
                    <a:cubicBezTo>
                      <a:pt x="250" y="227"/>
                      <a:pt x="250" y="227"/>
                      <a:pt x="250" y="227"/>
                    </a:cubicBezTo>
                    <a:cubicBezTo>
                      <a:pt x="253" y="227"/>
                      <a:pt x="256" y="228"/>
                      <a:pt x="259" y="229"/>
                    </a:cubicBezTo>
                    <a:cubicBezTo>
                      <a:pt x="262" y="230"/>
                      <a:pt x="264" y="232"/>
                      <a:pt x="266" y="234"/>
                    </a:cubicBezTo>
                    <a:cubicBezTo>
                      <a:pt x="268" y="236"/>
                      <a:pt x="269" y="238"/>
                      <a:pt x="270" y="241"/>
                    </a:cubicBezTo>
                    <a:cubicBezTo>
                      <a:pt x="271" y="244"/>
                      <a:pt x="271" y="246"/>
                      <a:pt x="271" y="249"/>
                    </a:cubicBezTo>
                    <a:cubicBezTo>
                      <a:pt x="271" y="252"/>
                      <a:pt x="271" y="254"/>
                      <a:pt x="270" y="257"/>
                    </a:cubicBezTo>
                    <a:cubicBezTo>
                      <a:pt x="269" y="260"/>
                      <a:pt x="268" y="262"/>
                      <a:pt x="266" y="264"/>
                    </a:cubicBezTo>
                    <a:cubicBezTo>
                      <a:pt x="264" y="266"/>
                      <a:pt x="262" y="268"/>
                      <a:pt x="259" y="269"/>
                    </a:cubicBezTo>
                    <a:cubicBezTo>
                      <a:pt x="256" y="270"/>
                      <a:pt x="253" y="271"/>
                      <a:pt x="250" y="271"/>
                    </a:cubicBezTo>
                    <a:cubicBezTo>
                      <a:pt x="221" y="271"/>
                      <a:pt x="221" y="271"/>
                      <a:pt x="221" y="271"/>
                    </a:cubicBezTo>
                    <a:cubicBezTo>
                      <a:pt x="221" y="314"/>
                      <a:pt x="221" y="314"/>
                      <a:pt x="221" y="314"/>
                    </a:cubicBezTo>
                    <a:cubicBezTo>
                      <a:pt x="221" y="318"/>
                      <a:pt x="220" y="322"/>
                      <a:pt x="218" y="326"/>
                    </a:cubicBezTo>
                    <a:cubicBezTo>
                      <a:pt x="216" y="329"/>
                      <a:pt x="214" y="332"/>
                      <a:pt x="211" y="334"/>
                    </a:cubicBezTo>
                    <a:cubicBezTo>
                      <a:pt x="208" y="337"/>
                      <a:pt x="205" y="338"/>
                      <a:pt x="202" y="340"/>
                    </a:cubicBezTo>
                    <a:cubicBezTo>
                      <a:pt x="198" y="341"/>
                      <a:pt x="195" y="341"/>
                      <a:pt x="191" y="341"/>
                    </a:cubicBezTo>
                    <a:cubicBezTo>
                      <a:pt x="188" y="341"/>
                      <a:pt x="184" y="341"/>
                      <a:pt x="181" y="340"/>
                    </a:cubicBezTo>
                    <a:cubicBezTo>
                      <a:pt x="177" y="338"/>
                      <a:pt x="174" y="337"/>
                      <a:pt x="171" y="334"/>
                    </a:cubicBezTo>
                    <a:cubicBezTo>
                      <a:pt x="168" y="332"/>
                      <a:pt x="166" y="329"/>
                      <a:pt x="164" y="326"/>
                    </a:cubicBezTo>
                    <a:cubicBezTo>
                      <a:pt x="162" y="322"/>
                      <a:pt x="161" y="318"/>
                      <a:pt x="161" y="314"/>
                    </a:cubicBezTo>
                    <a:cubicBezTo>
                      <a:pt x="161" y="271"/>
                      <a:pt x="161" y="271"/>
                      <a:pt x="161" y="271"/>
                    </a:cubicBezTo>
                    <a:cubicBezTo>
                      <a:pt x="30" y="271"/>
                      <a:pt x="30" y="271"/>
                      <a:pt x="30" y="271"/>
                    </a:cubicBezTo>
                    <a:cubicBezTo>
                      <a:pt x="21" y="271"/>
                      <a:pt x="14" y="268"/>
                      <a:pt x="8" y="263"/>
                    </a:cubicBezTo>
                    <a:cubicBezTo>
                      <a:pt x="3" y="258"/>
                      <a:pt x="0" y="252"/>
                      <a:pt x="0" y="244"/>
                    </a:cubicBezTo>
                    <a:cubicBezTo>
                      <a:pt x="0" y="242"/>
                      <a:pt x="1" y="239"/>
                      <a:pt x="2" y="236"/>
                    </a:cubicBezTo>
                    <a:cubicBezTo>
                      <a:pt x="2" y="233"/>
                      <a:pt x="4" y="230"/>
                      <a:pt x="6" y="227"/>
                    </a:cubicBezTo>
                    <a:lnTo>
                      <a:pt x="126" y="31"/>
                    </a:lnTo>
                    <a:close/>
                    <a:moveTo>
                      <a:pt x="54" y="227"/>
                    </a:moveTo>
                    <a:cubicBezTo>
                      <a:pt x="161" y="227"/>
                      <a:pt x="161" y="227"/>
                      <a:pt x="161" y="227"/>
                    </a:cubicBezTo>
                    <a:cubicBezTo>
                      <a:pt x="161" y="50"/>
                      <a:pt x="161" y="50"/>
                      <a:pt x="161" y="50"/>
                    </a:cubicBezTo>
                    <a:lnTo>
                      <a:pt x="54" y="2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0" name="Freeform 40"/>
              <p:cNvSpPr>
                <a:spLocks noEditPoints="1"/>
              </p:cNvSpPr>
              <p:nvPr/>
            </p:nvSpPr>
            <p:spPr bwMode="auto">
              <a:xfrm>
                <a:off x="4262746" y="4227003"/>
                <a:ext cx="258062" cy="353435"/>
              </a:xfrm>
              <a:custGeom>
                <a:gdLst>
                  <a:gd name="T0" fmla="*/ 126 w 252"/>
                  <a:gd name="T1" fmla="*/ 0 h 347"/>
                  <a:gd name="T2" fmla="*/ 169 w 252"/>
                  <a:gd name="T3" fmla="*/ 7 h 347"/>
                  <a:gd name="T4" fmla="*/ 201 w 252"/>
                  <a:gd name="T5" fmla="*/ 25 h 347"/>
                  <a:gd name="T6" fmla="*/ 225 w 252"/>
                  <a:gd name="T7" fmla="*/ 53 h 347"/>
                  <a:gd name="T8" fmla="*/ 241 w 252"/>
                  <a:gd name="T9" fmla="*/ 88 h 347"/>
                  <a:gd name="T10" fmla="*/ 249 w 252"/>
                  <a:gd name="T11" fmla="*/ 129 h 347"/>
                  <a:gd name="T12" fmla="*/ 252 w 252"/>
                  <a:gd name="T13" fmla="*/ 173 h 347"/>
                  <a:gd name="T14" fmla="*/ 249 w 252"/>
                  <a:gd name="T15" fmla="*/ 218 h 347"/>
                  <a:gd name="T16" fmla="*/ 241 w 252"/>
                  <a:gd name="T17" fmla="*/ 259 h 347"/>
                  <a:gd name="T18" fmla="*/ 225 w 252"/>
                  <a:gd name="T19" fmla="*/ 294 h 347"/>
                  <a:gd name="T20" fmla="*/ 201 w 252"/>
                  <a:gd name="T21" fmla="*/ 322 h 347"/>
                  <a:gd name="T22" fmla="*/ 169 w 252"/>
                  <a:gd name="T23" fmla="*/ 340 h 347"/>
                  <a:gd name="T24" fmla="*/ 126 w 252"/>
                  <a:gd name="T25" fmla="*/ 347 h 347"/>
                  <a:gd name="T26" fmla="*/ 83 w 252"/>
                  <a:gd name="T27" fmla="*/ 340 h 347"/>
                  <a:gd name="T28" fmla="*/ 50 w 252"/>
                  <a:gd name="T29" fmla="*/ 322 h 347"/>
                  <a:gd name="T30" fmla="*/ 26 w 252"/>
                  <a:gd name="T31" fmla="*/ 294 h 347"/>
                  <a:gd name="T32" fmla="*/ 11 w 252"/>
                  <a:gd name="T33" fmla="*/ 259 h 347"/>
                  <a:gd name="T34" fmla="*/ 2 w 252"/>
                  <a:gd name="T35" fmla="*/ 218 h 347"/>
                  <a:gd name="T36" fmla="*/ 0 w 252"/>
                  <a:gd name="T37" fmla="*/ 173 h 347"/>
                  <a:gd name="T38" fmla="*/ 2 w 252"/>
                  <a:gd name="T39" fmla="*/ 129 h 347"/>
                  <a:gd name="T40" fmla="*/ 11 w 252"/>
                  <a:gd name="T41" fmla="*/ 88 h 347"/>
                  <a:gd name="T42" fmla="*/ 26 w 252"/>
                  <a:gd name="T43" fmla="*/ 53 h 347"/>
                  <a:gd name="T44" fmla="*/ 50 w 252"/>
                  <a:gd name="T45" fmla="*/ 25 h 347"/>
                  <a:gd name="T46" fmla="*/ 83 w 252"/>
                  <a:gd name="T47" fmla="*/ 7 h 347"/>
                  <a:gd name="T48" fmla="*/ 126 w 252"/>
                  <a:gd name="T49" fmla="*/ 0 h 347"/>
                  <a:gd name="T50" fmla="*/ 126 w 252"/>
                  <a:gd name="T51" fmla="*/ 45 h 347"/>
                  <a:gd name="T52" fmla="*/ 102 w 252"/>
                  <a:gd name="T53" fmla="*/ 50 h 347"/>
                  <a:gd name="T54" fmla="*/ 85 w 252"/>
                  <a:gd name="T55" fmla="*/ 65 h 347"/>
                  <a:gd name="T56" fmla="*/ 73 w 252"/>
                  <a:gd name="T57" fmla="*/ 87 h 347"/>
                  <a:gd name="T58" fmla="*/ 67 w 252"/>
                  <a:gd name="T59" fmla="*/ 113 h 347"/>
                  <a:gd name="T60" fmla="*/ 64 w 252"/>
                  <a:gd name="T61" fmla="*/ 143 h 347"/>
                  <a:gd name="T62" fmla="*/ 63 w 252"/>
                  <a:gd name="T63" fmla="*/ 173 h 347"/>
                  <a:gd name="T64" fmla="*/ 64 w 252"/>
                  <a:gd name="T65" fmla="*/ 204 h 347"/>
                  <a:gd name="T66" fmla="*/ 67 w 252"/>
                  <a:gd name="T67" fmla="*/ 234 h 347"/>
                  <a:gd name="T68" fmla="*/ 73 w 252"/>
                  <a:gd name="T69" fmla="*/ 260 h 347"/>
                  <a:gd name="T70" fmla="*/ 85 w 252"/>
                  <a:gd name="T71" fmla="*/ 282 h 347"/>
                  <a:gd name="T72" fmla="*/ 102 w 252"/>
                  <a:gd name="T73" fmla="*/ 296 h 347"/>
                  <a:gd name="T74" fmla="*/ 126 w 252"/>
                  <a:gd name="T75" fmla="*/ 301 h 347"/>
                  <a:gd name="T76" fmla="*/ 150 w 252"/>
                  <a:gd name="T77" fmla="*/ 296 h 347"/>
                  <a:gd name="T78" fmla="*/ 167 w 252"/>
                  <a:gd name="T79" fmla="*/ 282 h 347"/>
                  <a:gd name="T80" fmla="*/ 178 w 252"/>
                  <a:gd name="T81" fmla="*/ 260 h 347"/>
                  <a:gd name="T82" fmla="*/ 185 w 252"/>
                  <a:gd name="T83" fmla="*/ 234 h 347"/>
                  <a:gd name="T84" fmla="*/ 188 w 252"/>
                  <a:gd name="T85" fmla="*/ 204 h 347"/>
                  <a:gd name="T86" fmla="*/ 189 w 252"/>
                  <a:gd name="T87" fmla="*/ 173 h 347"/>
                  <a:gd name="T88" fmla="*/ 188 w 252"/>
                  <a:gd name="T89" fmla="*/ 143 h 347"/>
                  <a:gd name="T90" fmla="*/ 185 w 252"/>
                  <a:gd name="T91" fmla="*/ 113 h 347"/>
                  <a:gd name="T92" fmla="*/ 178 w 252"/>
                  <a:gd name="T93" fmla="*/ 87 h 347"/>
                  <a:gd name="T94" fmla="*/ 167 w 252"/>
                  <a:gd name="T95" fmla="*/ 65 h 347"/>
                  <a:gd name="T96" fmla="*/ 150 w 252"/>
                  <a:gd name="T97" fmla="*/ 50 h 347"/>
                  <a:gd name="T98" fmla="*/ 126 w 252"/>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7">
                    <a:moveTo>
                      <a:pt x="126" y="0"/>
                    </a:moveTo>
                    <a:cubicBezTo>
                      <a:pt x="142" y="0"/>
                      <a:pt x="156" y="2"/>
                      <a:pt x="169" y="7"/>
                    </a:cubicBezTo>
                    <a:cubicBezTo>
                      <a:pt x="181" y="11"/>
                      <a:pt x="192" y="17"/>
                      <a:pt x="201" y="25"/>
                    </a:cubicBezTo>
                    <a:cubicBezTo>
                      <a:pt x="211" y="33"/>
                      <a:pt x="219" y="42"/>
                      <a:pt x="225" y="53"/>
                    </a:cubicBezTo>
                    <a:cubicBezTo>
                      <a:pt x="231" y="63"/>
                      <a:pt x="237" y="75"/>
                      <a:pt x="241" y="88"/>
                    </a:cubicBezTo>
                    <a:cubicBezTo>
                      <a:pt x="245" y="101"/>
                      <a:pt x="247" y="115"/>
                      <a:pt x="249" y="129"/>
                    </a:cubicBezTo>
                    <a:cubicBezTo>
                      <a:pt x="251" y="143"/>
                      <a:pt x="252" y="158"/>
                      <a:pt x="252" y="173"/>
                    </a:cubicBezTo>
                    <a:cubicBezTo>
                      <a:pt x="252" y="189"/>
                      <a:pt x="251" y="203"/>
                      <a:pt x="249" y="218"/>
                    </a:cubicBezTo>
                    <a:cubicBezTo>
                      <a:pt x="247" y="232"/>
                      <a:pt x="245" y="246"/>
                      <a:pt x="241" y="259"/>
                    </a:cubicBezTo>
                    <a:cubicBezTo>
                      <a:pt x="237" y="272"/>
                      <a:pt x="231" y="283"/>
                      <a:pt x="225" y="294"/>
                    </a:cubicBezTo>
                    <a:cubicBezTo>
                      <a:pt x="219" y="305"/>
                      <a:pt x="211" y="314"/>
                      <a:pt x="201" y="322"/>
                    </a:cubicBezTo>
                    <a:cubicBezTo>
                      <a:pt x="192" y="330"/>
                      <a:pt x="181" y="336"/>
                      <a:pt x="169" y="340"/>
                    </a:cubicBezTo>
                    <a:cubicBezTo>
                      <a:pt x="156" y="345"/>
                      <a:pt x="142" y="347"/>
                      <a:pt x="126" y="347"/>
                    </a:cubicBezTo>
                    <a:cubicBezTo>
                      <a:pt x="110" y="347"/>
                      <a:pt x="95" y="345"/>
                      <a:pt x="83" y="340"/>
                    </a:cubicBezTo>
                    <a:cubicBezTo>
                      <a:pt x="70" y="336"/>
                      <a:pt x="59" y="330"/>
                      <a:pt x="50" y="322"/>
                    </a:cubicBezTo>
                    <a:cubicBezTo>
                      <a:pt x="41" y="314"/>
                      <a:pt x="33" y="305"/>
                      <a:pt x="26" y="294"/>
                    </a:cubicBezTo>
                    <a:cubicBezTo>
                      <a:pt x="20" y="283"/>
                      <a:pt x="15" y="272"/>
                      <a:pt x="11" y="259"/>
                    </a:cubicBezTo>
                    <a:cubicBezTo>
                      <a:pt x="7" y="246"/>
                      <a:pt x="4" y="232"/>
                      <a:pt x="2" y="218"/>
                    </a:cubicBezTo>
                    <a:cubicBezTo>
                      <a:pt x="0" y="203"/>
                      <a:pt x="0" y="189"/>
                      <a:pt x="0" y="173"/>
                    </a:cubicBezTo>
                    <a:cubicBezTo>
                      <a:pt x="0" y="158"/>
                      <a:pt x="0" y="143"/>
                      <a:pt x="2" y="129"/>
                    </a:cubicBezTo>
                    <a:cubicBezTo>
                      <a:pt x="4" y="115"/>
                      <a:pt x="7" y="101"/>
                      <a:pt x="11" y="88"/>
                    </a:cubicBezTo>
                    <a:cubicBezTo>
                      <a:pt x="15" y="75"/>
                      <a:pt x="20" y="63"/>
                      <a:pt x="26" y="53"/>
                    </a:cubicBezTo>
                    <a:cubicBezTo>
                      <a:pt x="33" y="42"/>
                      <a:pt x="41" y="33"/>
                      <a:pt x="50" y="25"/>
                    </a:cubicBezTo>
                    <a:cubicBezTo>
                      <a:pt x="59" y="17"/>
                      <a:pt x="70" y="11"/>
                      <a:pt x="83" y="7"/>
                    </a:cubicBezTo>
                    <a:cubicBezTo>
                      <a:pt x="95" y="2"/>
                      <a:pt x="110" y="0"/>
                      <a:pt x="126" y="0"/>
                    </a:cubicBezTo>
                    <a:close/>
                    <a:moveTo>
                      <a:pt x="126" y="45"/>
                    </a:moveTo>
                    <a:cubicBezTo>
                      <a:pt x="116" y="45"/>
                      <a:pt x="108" y="47"/>
                      <a:pt x="102" y="50"/>
                    </a:cubicBezTo>
                    <a:cubicBezTo>
                      <a:pt x="95" y="54"/>
                      <a:pt x="89" y="59"/>
                      <a:pt x="85" y="65"/>
                    </a:cubicBezTo>
                    <a:cubicBezTo>
                      <a:pt x="80" y="71"/>
                      <a:pt x="76" y="78"/>
                      <a:pt x="73" y="87"/>
                    </a:cubicBezTo>
                    <a:cubicBezTo>
                      <a:pt x="70" y="95"/>
                      <a:pt x="68" y="104"/>
                      <a:pt x="67" y="113"/>
                    </a:cubicBezTo>
                    <a:cubicBezTo>
                      <a:pt x="65" y="123"/>
                      <a:pt x="64" y="132"/>
                      <a:pt x="64" y="143"/>
                    </a:cubicBezTo>
                    <a:cubicBezTo>
                      <a:pt x="63" y="153"/>
                      <a:pt x="63" y="163"/>
                      <a:pt x="63" y="173"/>
                    </a:cubicBezTo>
                    <a:cubicBezTo>
                      <a:pt x="63" y="183"/>
                      <a:pt x="63" y="194"/>
                      <a:pt x="64" y="204"/>
                    </a:cubicBezTo>
                    <a:cubicBezTo>
                      <a:pt x="64" y="214"/>
                      <a:pt x="65" y="224"/>
                      <a:pt x="67" y="234"/>
                    </a:cubicBezTo>
                    <a:cubicBezTo>
                      <a:pt x="68" y="243"/>
                      <a:pt x="70" y="252"/>
                      <a:pt x="73" y="260"/>
                    </a:cubicBezTo>
                    <a:cubicBezTo>
                      <a:pt x="76" y="268"/>
                      <a:pt x="80" y="276"/>
                      <a:pt x="85" y="282"/>
                    </a:cubicBezTo>
                    <a:cubicBezTo>
                      <a:pt x="89" y="288"/>
                      <a:pt x="95" y="293"/>
                      <a:pt x="102" y="296"/>
                    </a:cubicBezTo>
                    <a:cubicBezTo>
                      <a:pt x="108" y="300"/>
                      <a:pt x="116" y="301"/>
                      <a:pt x="126" y="301"/>
                    </a:cubicBezTo>
                    <a:cubicBezTo>
                      <a:pt x="135" y="301"/>
                      <a:pt x="143" y="300"/>
                      <a:pt x="150" y="296"/>
                    </a:cubicBezTo>
                    <a:cubicBezTo>
                      <a:pt x="156" y="293"/>
                      <a:pt x="162" y="288"/>
                      <a:pt x="167" y="282"/>
                    </a:cubicBezTo>
                    <a:cubicBezTo>
                      <a:pt x="172" y="276"/>
                      <a:pt x="175" y="268"/>
                      <a:pt x="178" y="260"/>
                    </a:cubicBezTo>
                    <a:cubicBezTo>
                      <a:pt x="181" y="252"/>
                      <a:pt x="183" y="243"/>
                      <a:pt x="185" y="234"/>
                    </a:cubicBezTo>
                    <a:cubicBezTo>
                      <a:pt x="186" y="224"/>
                      <a:pt x="188" y="214"/>
                      <a:pt x="188" y="204"/>
                    </a:cubicBezTo>
                    <a:cubicBezTo>
                      <a:pt x="189" y="194"/>
                      <a:pt x="189" y="183"/>
                      <a:pt x="189" y="173"/>
                    </a:cubicBezTo>
                    <a:cubicBezTo>
                      <a:pt x="189" y="163"/>
                      <a:pt x="189" y="153"/>
                      <a:pt x="188" y="143"/>
                    </a:cubicBezTo>
                    <a:cubicBezTo>
                      <a:pt x="188" y="132"/>
                      <a:pt x="186" y="123"/>
                      <a:pt x="185" y="113"/>
                    </a:cubicBezTo>
                    <a:cubicBezTo>
                      <a:pt x="183" y="104"/>
                      <a:pt x="181" y="95"/>
                      <a:pt x="178" y="87"/>
                    </a:cubicBezTo>
                    <a:cubicBezTo>
                      <a:pt x="175" y="78"/>
                      <a:pt x="172" y="71"/>
                      <a:pt x="167" y="65"/>
                    </a:cubicBezTo>
                    <a:cubicBezTo>
                      <a:pt x="162" y="59"/>
                      <a:pt x="156"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Freeform 41"/>
              <p:cNvSpPr/>
              <p:nvPr/>
            </p:nvSpPr>
            <p:spPr bwMode="auto">
              <a:xfrm>
                <a:off x="4576909" y="4232612"/>
                <a:ext cx="235622" cy="347823"/>
              </a:xfrm>
              <a:custGeom>
                <a:gdLst>
                  <a:gd name="T0" fmla="*/ 5 w 234"/>
                  <a:gd name="T1" fmla="*/ 28 h 347"/>
                  <a:gd name="T2" fmla="*/ 13 w 234"/>
                  <a:gd name="T3" fmla="*/ 7 h 347"/>
                  <a:gd name="T4" fmla="*/ 37 w 234"/>
                  <a:gd name="T5" fmla="*/ 0 h 347"/>
                  <a:gd name="T6" fmla="*/ 198 w 234"/>
                  <a:gd name="T7" fmla="*/ 0 h 347"/>
                  <a:gd name="T8" fmla="*/ 207 w 234"/>
                  <a:gd name="T9" fmla="*/ 2 h 347"/>
                  <a:gd name="T10" fmla="*/ 214 w 234"/>
                  <a:gd name="T11" fmla="*/ 7 h 347"/>
                  <a:gd name="T12" fmla="*/ 218 w 234"/>
                  <a:gd name="T13" fmla="*/ 14 h 347"/>
                  <a:gd name="T14" fmla="*/ 219 w 234"/>
                  <a:gd name="T15" fmla="*/ 22 h 347"/>
                  <a:gd name="T16" fmla="*/ 218 w 234"/>
                  <a:gd name="T17" fmla="*/ 31 h 347"/>
                  <a:gd name="T18" fmla="*/ 214 w 234"/>
                  <a:gd name="T19" fmla="*/ 38 h 347"/>
                  <a:gd name="T20" fmla="*/ 207 w 234"/>
                  <a:gd name="T21" fmla="*/ 43 h 347"/>
                  <a:gd name="T22" fmla="*/ 198 w 234"/>
                  <a:gd name="T23" fmla="*/ 45 h 347"/>
                  <a:gd name="T24" fmla="*/ 56 w 234"/>
                  <a:gd name="T25" fmla="*/ 45 h 347"/>
                  <a:gd name="T26" fmla="*/ 55 w 234"/>
                  <a:gd name="T27" fmla="*/ 153 h 347"/>
                  <a:gd name="T28" fmla="*/ 90 w 234"/>
                  <a:gd name="T29" fmla="*/ 129 h 347"/>
                  <a:gd name="T30" fmla="*/ 132 w 234"/>
                  <a:gd name="T31" fmla="*/ 121 h 347"/>
                  <a:gd name="T32" fmla="*/ 174 w 234"/>
                  <a:gd name="T33" fmla="*/ 129 h 347"/>
                  <a:gd name="T34" fmla="*/ 206 w 234"/>
                  <a:gd name="T35" fmla="*/ 153 h 347"/>
                  <a:gd name="T36" fmla="*/ 227 w 234"/>
                  <a:gd name="T37" fmla="*/ 189 h 347"/>
                  <a:gd name="T38" fmla="*/ 234 w 234"/>
                  <a:gd name="T39" fmla="*/ 234 h 347"/>
                  <a:gd name="T40" fmla="*/ 225 w 234"/>
                  <a:gd name="T41" fmla="*/ 281 h 347"/>
                  <a:gd name="T42" fmla="*/ 199 w 234"/>
                  <a:gd name="T43" fmla="*/ 316 h 347"/>
                  <a:gd name="T44" fmla="*/ 159 w 234"/>
                  <a:gd name="T45" fmla="*/ 339 h 347"/>
                  <a:gd name="T46" fmla="*/ 110 w 234"/>
                  <a:gd name="T47" fmla="*/ 347 h 347"/>
                  <a:gd name="T48" fmla="*/ 77 w 234"/>
                  <a:gd name="T49" fmla="*/ 344 h 347"/>
                  <a:gd name="T50" fmla="*/ 48 w 234"/>
                  <a:gd name="T51" fmla="*/ 335 h 347"/>
                  <a:gd name="T52" fmla="*/ 24 w 234"/>
                  <a:gd name="T53" fmla="*/ 319 h 347"/>
                  <a:gd name="T54" fmla="*/ 6 w 234"/>
                  <a:gd name="T55" fmla="*/ 297 h 347"/>
                  <a:gd name="T56" fmla="*/ 2 w 234"/>
                  <a:gd name="T57" fmla="*/ 289 h 347"/>
                  <a:gd name="T58" fmla="*/ 0 w 234"/>
                  <a:gd name="T59" fmla="*/ 281 h 347"/>
                  <a:gd name="T60" fmla="*/ 6 w 234"/>
                  <a:gd name="T61" fmla="*/ 267 h 347"/>
                  <a:gd name="T62" fmla="*/ 19 w 234"/>
                  <a:gd name="T63" fmla="*/ 261 h 347"/>
                  <a:gd name="T64" fmla="*/ 27 w 234"/>
                  <a:gd name="T65" fmla="*/ 263 h 347"/>
                  <a:gd name="T66" fmla="*/ 35 w 234"/>
                  <a:gd name="T67" fmla="*/ 268 h 347"/>
                  <a:gd name="T68" fmla="*/ 64 w 234"/>
                  <a:gd name="T69" fmla="*/ 294 h 347"/>
                  <a:gd name="T70" fmla="*/ 105 w 234"/>
                  <a:gd name="T71" fmla="*/ 303 h 347"/>
                  <a:gd name="T72" fmla="*/ 134 w 234"/>
                  <a:gd name="T73" fmla="*/ 298 h 347"/>
                  <a:gd name="T74" fmla="*/ 155 w 234"/>
                  <a:gd name="T75" fmla="*/ 283 h 347"/>
                  <a:gd name="T76" fmla="*/ 167 w 234"/>
                  <a:gd name="T77" fmla="*/ 260 h 347"/>
                  <a:gd name="T78" fmla="*/ 172 w 234"/>
                  <a:gd name="T79" fmla="*/ 231 h 347"/>
                  <a:gd name="T80" fmla="*/ 168 w 234"/>
                  <a:gd name="T81" fmla="*/ 203 h 347"/>
                  <a:gd name="T82" fmla="*/ 156 w 234"/>
                  <a:gd name="T83" fmla="*/ 181 h 347"/>
                  <a:gd name="T84" fmla="*/ 138 w 234"/>
                  <a:gd name="T85" fmla="*/ 167 h 347"/>
                  <a:gd name="T86" fmla="*/ 114 w 234"/>
                  <a:gd name="T87" fmla="*/ 162 h 347"/>
                  <a:gd name="T88" fmla="*/ 94 w 234"/>
                  <a:gd name="T89" fmla="*/ 164 h 347"/>
                  <a:gd name="T90" fmla="*/ 78 w 234"/>
                  <a:gd name="T91" fmla="*/ 171 h 347"/>
                  <a:gd name="T92" fmla="*/ 66 w 234"/>
                  <a:gd name="T93" fmla="*/ 181 h 347"/>
                  <a:gd name="T94" fmla="*/ 59 w 234"/>
                  <a:gd name="T95" fmla="*/ 191 h 347"/>
                  <a:gd name="T96" fmla="*/ 47 w 234"/>
                  <a:gd name="T97" fmla="*/ 203 h 347"/>
                  <a:gd name="T98" fmla="*/ 30 w 234"/>
                  <a:gd name="T99" fmla="*/ 208 h 347"/>
                  <a:gd name="T100" fmla="*/ 21 w 234"/>
                  <a:gd name="T101" fmla="*/ 207 h 347"/>
                  <a:gd name="T102" fmla="*/ 13 w 234"/>
                  <a:gd name="T103" fmla="*/ 202 h 347"/>
                  <a:gd name="T104" fmla="*/ 8 w 234"/>
                  <a:gd name="T105" fmla="*/ 194 h 347"/>
                  <a:gd name="T106" fmla="*/ 5 w 234"/>
                  <a:gd name="T107" fmla="*/ 182 h 347"/>
                  <a:gd name="T108" fmla="*/ 5 w 234"/>
                  <a:gd name="T109" fmla="*/ 28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347">
                    <a:moveTo>
                      <a:pt x="5" y="28"/>
                    </a:moveTo>
                    <a:cubicBezTo>
                      <a:pt x="5" y="18"/>
                      <a:pt x="8" y="11"/>
                      <a:pt x="13" y="7"/>
                    </a:cubicBezTo>
                    <a:cubicBezTo>
                      <a:pt x="18" y="2"/>
                      <a:pt x="26" y="0"/>
                      <a:pt x="37" y="0"/>
                    </a:cubicBezTo>
                    <a:cubicBezTo>
                      <a:pt x="198" y="0"/>
                      <a:pt x="198" y="0"/>
                      <a:pt x="198" y="0"/>
                    </a:cubicBezTo>
                    <a:cubicBezTo>
                      <a:pt x="202" y="0"/>
                      <a:pt x="205" y="1"/>
                      <a:pt x="207" y="2"/>
                    </a:cubicBezTo>
                    <a:cubicBezTo>
                      <a:pt x="210" y="3"/>
                      <a:pt x="212" y="5"/>
                      <a:pt x="214" y="7"/>
                    </a:cubicBezTo>
                    <a:cubicBezTo>
                      <a:pt x="216" y="9"/>
                      <a:pt x="217" y="12"/>
                      <a:pt x="218" y="14"/>
                    </a:cubicBezTo>
                    <a:cubicBezTo>
                      <a:pt x="219" y="17"/>
                      <a:pt x="219" y="19"/>
                      <a:pt x="219" y="22"/>
                    </a:cubicBezTo>
                    <a:cubicBezTo>
                      <a:pt x="219" y="25"/>
                      <a:pt x="219" y="28"/>
                      <a:pt x="218" y="31"/>
                    </a:cubicBezTo>
                    <a:cubicBezTo>
                      <a:pt x="217" y="33"/>
                      <a:pt x="216" y="36"/>
                      <a:pt x="214" y="38"/>
                    </a:cubicBezTo>
                    <a:cubicBezTo>
                      <a:pt x="212" y="40"/>
                      <a:pt x="210" y="41"/>
                      <a:pt x="207" y="43"/>
                    </a:cubicBezTo>
                    <a:cubicBezTo>
                      <a:pt x="205" y="44"/>
                      <a:pt x="202" y="45"/>
                      <a:pt x="198" y="45"/>
                    </a:cubicBezTo>
                    <a:cubicBezTo>
                      <a:pt x="56" y="45"/>
                      <a:pt x="56" y="45"/>
                      <a:pt x="56" y="45"/>
                    </a:cubicBezTo>
                    <a:cubicBezTo>
                      <a:pt x="55" y="153"/>
                      <a:pt x="55" y="153"/>
                      <a:pt x="55" y="153"/>
                    </a:cubicBezTo>
                    <a:cubicBezTo>
                      <a:pt x="65" y="142"/>
                      <a:pt x="77" y="134"/>
                      <a:pt x="90" y="129"/>
                    </a:cubicBezTo>
                    <a:cubicBezTo>
                      <a:pt x="103" y="124"/>
                      <a:pt x="117" y="121"/>
                      <a:pt x="132" y="121"/>
                    </a:cubicBezTo>
                    <a:cubicBezTo>
                      <a:pt x="147" y="121"/>
                      <a:pt x="161" y="124"/>
                      <a:pt x="174" y="129"/>
                    </a:cubicBezTo>
                    <a:cubicBezTo>
                      <a:pt x="186" y="135"/>
                      <a:pt x="197" y="143"/>
                      <a:pt x="206" y="153"/>
                    </a:cubicBezTo>
                    <a:cubicBezTo>
                      <a:pt x="215" y="163"/>
                      <a:pt x="222" y="175"/>
                      <a:pt x="227" y="189"/>
                    </a:cubicBezTo>
                    <a:cubicBezTo>
                      <a:pt x="232" y="202"/>
                      <a:pt x="234" y="217"/>
                      <a:pt x="234" y="234"/>
                    </a:cubicBezTo>
                    <a:cubicBezTo>
                      <a:pt x="234" y="251"/>
                      <a:pt x="231" y="267"/>
                      <a:pt x="225" y="281"/>
                    </a:cubicBezTo>
                    <a:cubicBezTo>
                      <a:pt x="219" y="295"/>
                      <a:pt x="210" y="307"/>
                      <a:pt x="199" y="316"/>
                    </a:cubicBezTo>
                    <a:cubicBezTo>
                      <a:pt x="188" y="326"/>
                      <a:pt x="175" y="334"/>
                      <a:pt x="159" y="339"/>
                    </a:cubicBezTo>
                    <a:cubicBezTo>
                      <a:pt x="144" y="345"/>
                      <a:pt x="128" y="347"/>
                      <a:pt x="110" y="347"/>
                    </a:cubicBezTo>
                    <a:cubicBezTo>
                      <a:pt x="99" y="347"/>
                      <a:pt x="88" y="346"/>
                      <a:pt x="77" y="344"/>
                    </a:cubicBezTo>
                    <a:cubicBezTo>
                      <a:pt x="67" y="342"/>
                      <a:pt x="57" y="339"/>
                      <a:pt x="48" y="335"/>
                    </a:cubicBezTo>
                    <a:cubicBezTo>
                      <a:pt x="39" y="331"/>
                      <a:pt x="31" y="326"/>
                      <a:pt x="24" y="319"/>
                    </a:cubicBezTo>
                    <a:cubicBezTo>
                      <a:pt x="17" y="313"/>
                      <a:pt x="11" y="306"/>
                      <a:pt x="6" y="297"/>
                    </a:cubicBezTo>
                    <a:cubicBezTo>
                      <a:pt x="4" y="294"/>
                      <a:pt x="3" y="292"/>
                      <a:pt x="2" y="289"/>
                    </a:cubicBezTo>
                    <a:cubicBezTo>
                      <a:pt x="1" y="287"/>
                      <a:pt x="0" y="284"/>
                      <a:pt x="0" y="281"/>
                    </a:cubicBezTo>
                    <a:cubicBezTo>
                      <a:pt x="0" y="276"/>
                      <a:pt x="2" y="271"/>
                      <a:pt x="6" y="267"/>
                    </a:cubicBezTo>
                    <a:cubicBezTo>
                      <a:pt x="10" y="263"/>
                      <a:pt x="14" y="261"/>
                      <a:pt x="19" y="261"/>
                    </a:cubicBezTo>
                    <a:cubicBezTo>
                      <a:pt x="22" y="261"/>
                      <a:pt x="25" y="262"/>
                      <a:pt x="27" y="263"/>
                    </a:cubicBezTo>
                    <a:cubicBezTo>
                      <a:pt x="30" y="264"/>
                      <a:pt x="32" y="266"/>
                      <a:pt x="35" y="268"/>
                    </a:cubicBezTo>
                    <a:cubicBezTo>
                      <a:pt x="42" y="280"/>
                      <a:pt x="51" y="289"/>
                      <a:pt x="64" y="294"/>
                    </a:cubicBezTo>
                    <a:cubicBezTo>
                      <a:pt x="76" y="300"/>
                      <a:pt x="90" y="303"/>
                      <a:pt x="105" y="303"/>
                    </a:cubicBezTo>
                    <a:cubicBezTo>
                      <a:pt x="116" y="303"/>
                      <a:pt x="126" y="301"/>
                      <a:pt x="134" y="298"/>
                    </a:cubicBezTo>
                    <a:cubicBezTo>
                      <a:pt x="142" y="294"/>
                      <a:pt x="149" y="289"/>
                      <a:pt x="155" y="283"/>
                    </a:cubicBezTo>
                    <a:cubicBezTo>
                      <a:pt x="160" y="277"/>
                      <a:pt x="164" y="269"/>
                      <a:pt x="167" y="260"/>
                    </a:cubicBezTo>
                    <a:cubicBezTo>
                      <a:pt x="170" y="251"/>
                      <a:pt x="172" y="242"/>
                      <a:pt x="172" y="231"/>
                    </a:cubicBezTo>
                    <a:cubicBezTo>
                      <a:pt x="172" y="221"/>
                      <a:pt x="170" y="212"/>
                      <a:pt x="168" y="203"/>
                    </a:cubicBezTo>
                    <a:cubicBezTo>
                      <a:pt x="165" y="195"/>
                      <a:pt x="161" y="187"/>
                      <a:pt x="156" y="181"/>
                    </a:cubicBezTo>
                    <a:cubicBezTo>
                      <a:pt x="151" y="175"/>
                      <a:pt x="145" y="170"/>
                      <a:pt x="138" y="167"/>
                    </a:cubicBezTo>
                    <a:cubicBezTo>
                      <a:pt x="131" y="163"/>
                      <a:pt x="123" y="162"/>
                      <a:pt x="114" y="162"/>
                    </a:cubicBezTo>
                    <a:cubicBezTo>
                      <a:pt x="106" y="162"/>
                      <a:pt x="100" y="163"/>
                      <a:pt x="94" y="164"/>
                    </a:cubicBezTo>
                    <a:cubicBezTo>
                      <a:pt x="88" y="166"/>
                      <a:pt x="83" y="168"/>
                      <a:pt x="78" y="171"/>
                    </a:cubicBezTo>
                    <a:cubicBezTo>
                      <a:pt x="73" y="174"/>
                      <a:pt x="69" y="177"/>
                      <a:pt x="66" y="181"/>
                    </a:cubicBezTo>
                    <a:cubicBezTo>
                      <a:pt x="63" y="184"/>
                      <a:pt x="61" y="187"/>
                      <a:pt x="59" y="191"/>
                    </a:cubicBezTo>
                    <a:cubicBezTo>
                      <a:pt x="56" y="196"/>
                      <a:pt x="52" y="200"/>
                      <a:pt x="47" y="203"/>
                    </a:cubicBezTo>
                    <a:cubicBezTo>
                      <a:pt x="42" y="207"/>
                      <a:pt x="36" y="208"/>
                      <a:pt x="30" y="208"/>
                    </a:cubicBezTo>
                    <a:cubicBezTo>
                      <a:pt x="27" y="208"/>
                      <a:pt x="24" y="208"/>
                      <a:pt x="21" y="207"/>
                    </a:cubicBezTo>
                    <a:cubicBezTo>
                      <a:pt x="18" y="206"/>
                      <a:pt x="15" y="204"/>
                      <a:pt x="13" y="202"/>
                    </a:cubicBezTo>
                    <a:cubicBezTo>
                      <a:pt x="11" y="200"/>
                      <a:pt x="9" y="197"/>
                      <a:pt x="8" y="194"/>
                    </a:cubicBezTo>
                    <a:cubicBezTo>
                      <a:pt x="6" y="190"/>
                      <a:pt x="5" y="187"/>
                      <a:pt x="5" y="182"/>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2" name="Freeform 29"/>
              <p:cNvSpPr>
                <a:spLocks noEditPoints="1"/>
              </p:cNvSpPr>
              <p:nvPr/>
            </p:nvSpPr>
            <p:spPr bwMode="auto">
              <a:xfrm>
                <a:off x="5193765" y="3299199"/>
                <a:ext cx="1138266" cy="1213915"/>
              </a:xfrm>
              <a:custGeom>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grpSp>
        <p:nvGrpSpPr>
          <p:cNvPr id="23" name="组合 22"/>
          <p:cNvGrpSpPr/>
          <p:nvPr/>
        </p:nvGrpSpPr>
        <p:grpSpPr>
          <a:xfrm>
            <a:off x="1353046" y="1999067"/>
            <a:ext cx="3301734" cy="1165001"/>
            <a:chOff x="1353046" y="1999067"/>
            <a:chExt cx="3301734" cy="1165001"/>
          </a:xfrm>
        </p:grpSpPr>
        <p:sp>
          <p:nvSpPr>
            <p:cNvPr id="24" name="文本框 23"/>
            <p:cNvSpPr txBox="1"/>
            <p:nvPr/>
          </p:nvSpPr>
          <p:spPr>
            <a:xfrm>
              <a:off x="2855886" y="1999067"/>
              <a:ext cx="1210588" cy="400110"/>
            </a:xfrm>
            <a:prstGeom prst="rect">
              <a:avLst/>
            </a:prstGeom>
            <a:noFill/>
          </p:spPr>
          <p:txBody>
            <a:bodyPr wrap="none" rtlCol="0">
              <a:spAutoFit/>
            </a:bodyPr>
            <a:lstStyle/>
            <a:p>
              <a:r>
                <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5" name="Freeform 3824"/>
            <p:cNvSpPr/>
            <p:nvPr/>
          </p:nvSpPr>
          <p:spPr bwMode="auto">
            <a:xfrm>
              <a:off x="3091976" y="2435116"/>
              <a:ext cx="1562804"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2"/>
            </a:solidFill>
            <a:ln>
              <a:noFill/>
            </a:ln>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6" name="Rectangle 42"/>
            <p:cNvSpPr/>
            <p:nvPr/>
          </p:nvSpPr>
          <p:spPr>
            <a:xfrm>
              <a:off x="1353046" y="2503049"/>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7" name="组合 26"/>
          <p:cNvGrpSpPr/>
          <p:nvPr/>
        </p:nvGrpSpPr>
        <p:grpSpPr>
          <a:xfrm>
            <a:off x="1075279" y="3673972"/>
            <a:ext cx="3112471" cy="1169651"/>
            <a:chOff x="1075279" y="3673972"/>
            <a:chExt cx="3112471" cy="1169651"/>
          </a:xfrm>
        </p:grpSpPr>
        <p:sp>
          <p:nvSpPr>
            <p:cNvPr id="28" name="Freeform 3824"/>
            <p:cNvSpPr/>
            <p:nvPr/>
          </p:nvSpPr>
          <p:spPr bwMode="auto">
            <a:xfrm>
              <a:off x="2574124" y="4096301"/>
              <a:ext cx="1613626"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4"/>
            </a:solidFill>
            <a:ln>
              <a:noFill/>
            </a:ln>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9" name="文本框 28"/>
            <p:cNvSpPr txBox="1"/>
            <p:nvPr/>
          </p:nvSpPr>
          <p:spPr>
            <a:xfrm>
              <a:off x="2322567" y="3673972"/>
              <a:ext cx="1210588" cy="400110"/>
            </a:xfrm>
            <a:prstGeom prst="rect">
              <a:avLst/>
            </a:prstGeom>
            <a:noFill/>
          </p:spPr>
          <p:txBody>
            <a:bodyPr wrap="none" rtlCol="0">
              <a:spAutoFit/>
            </a:bodyPr>
            <a:lstStyle/>
            <a:p>
              <a:r>
                <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0" name="Rectangle 42"/>
            <p:cNvSpPr/>
            <p:nvPr/>
          </p:nvSpPr>
          <p:spPr>
            <a:xfrm>
              <a:off x="1075279" y="4182604"/>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31" name="组合 30"/>
          <p:cNvGrpSpPr/>
          <p:nvPr/>
        </p:nvGrpSpPr>
        <p:grpSpPr>
          <a:xfrm>
            <a:off x="7018314" y="2067893"/>
            <a:ext cx="3292451" cy="1180102"/>
            <a:chOff x="7018314" y="2067893"/>
            <a:chExt cx="3292451" cy="1180102"/>
          </a:xfrm>
        </p:grpSpPr>
        <p:sp>
          <p:nvSpPr>
            <p:cNvPr id="32" name="Freeform 3824"/>
            <p:cNvSpPr/>
            <p:nvPr/>
          </p:nvSpPr>
          <p:spPr bwMode="auto">
            <a:xfrm flipH="1">
              <a:off x="7018314" y="2468774"/>
              <a:ext cx="1613626"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3"/>
            </a:solidFill>
            <a:ln>
              <a:noFill/>
            </a:ln>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3" name="文本框 32"/>
            <p:cNvSpPr txBox="1"/>
            <p:nvPr/>
          </p:nvSpPr>
          <p:spPr>
            <a:xfrm>
              <a:off x="7510966" y="2067893"/>
              <a:ext cx="1210588" cy="400110"/>
            </a:xfrm>
            <a:prstGeom prst="rect">
              <a:avLst/>
            </a:prstGeom>
            <a:noFill/>
          </p:spPr>
          <p:txBody>
            <a:bodyPr wrap="none" rtlCol="0">
              <a:spAutoFit/>
            </a:bodyPr>
            <a:lstStyle/>
            <a:p>
              <a:r>
                <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4" name="Rectangle 42"/>
            <p:cNvSpPr/>
            <p:nvPr/>
          </p:nvSpPr>
          <p:spPr>
            <a:xfrm>
              <a:off x="7639456" y="2586976"/>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35" name="组合 34"/>
          <p:cNvGrpSpPr/>
          <p:nvPr/>
        </p:nvGrpSpPr>
        <p:grpSpPr>
          <a:xfrm>
            <a:off x="7510966" y="3709669"/>
            <a:ext cx="3270946" cy="1305197"/>
            <a:chOff x="7510966" y="3709669"/>
            <a:chExt cx="3270946" cy="1305197"/>
          </a:xfrm>
        </p:grpSpPr>
        <p:sp>
          <p:nvSpPr>
            <p:cNvPr id="36" name="Freeform 3824"/>
            <p:cNvSpPr/>
            <p:nvPr/>
          </p:nvSpPr>
          <p:spPr bwMode="auto">
            <a:xfrm flipH="1" flipV="1">
              <a:off x="7510966" y="3709669"/>
              <a:ext cx="1807397"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6"/>
            </a:solidFill>
            <a:ln>
              <a:noFill/>
            </a:ln>
          </p:spPr>
          <p:txBody>
            <a:bodyPr vert="horz" wrap="square" lIns="91440" tIns="45720" rIns="91440" bIns="45720" numCol="1" anchor="t" anchorCtr="0" compatLnSpc="1"/>
            <a:lstStyle/>
            <a:p>
              <a:endParaRPr lang="zh-CN" altLang="en-US" sz="1600">
                <a:solidFill>
                  <a:srgbClr val="CC4209"/>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7" name="文本框 36"/>
            <p:cNvSpPr txBox="1"/>
            <p:nvPr/>
          </p:nvSpPr>
          <p:spPr>
            <a:xfrm>
              <a:off x="8010329" y="3849628"/>
              <a:ext cx="1210588" cy="400110"/>
            </a:xfrm>
            <a:prstGeom prst="rect">
              <a:avLst/>
            </a:prstGeom>
            <a:noFill/>
          </p:spPr>
          <p:txBody>
            <a:bodyPr wrap="none" rtlCol="0">
              <a:spAutoFit/>
            </a:bodyPr>
            <a:lstStyle/>
            <a:p>
              <a:r>
                <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8" name="Rectangle 42"/>
            <p:cNvSpPr/>
            <p:nvPr/>
          </p:nvSpPr>
          <p:spPr>
            <a:xfrm>
              <a:off x="8110603" y="4353847"/>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39" name="组合 38"/>
          <p:cNvGrpSpPr/>
          <p:nvPr/>
        </p:nvGrpSpPr>
        <p:grpSpPr>
          <a:xfrm>
            <a:off x="6866155" y="5352342"/>
            <a:ext cx="3296593" cy="1302904"/>
            <a:chOff x="6866155" y="5352342"/>
            <a:chExt cx="3296593" cy="1302904"/>
          </a:xfrm>
        </p:grpSpPr>
        <p:sp>
          <p:nvSpPr>
            <p:cNvPr id="40" name="Freeform 3824"/>
            <p:cNvSpPr/>
            <p:nvPr/>
          </p:nvSpPr>
          <p:spPr bwMode="auto">
            <a:xfrm flipH="1" flipV="1">
              <a:off x="6866155" y="5352342"/>
              <a:ext cx="1807397"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5"/>
            </a:solidFill>
            <a:ln>
              <a:noFill/>
            </a:ln>
          </p:spPr>
          <p:txBody>
            <a:bodyPr vert="horz" wrap="square" lIns="91440" tIns="45720" rIns="91440" bIns="45720" numCol="1" anchor="t" anchorCtr="0" compatLnSpc="1"/>
            <a:lstStyle/>
            <a:p>
              <a:endParaRPr lang="zh-CN" altLang="en-US" sz="1600">
                <a:solidFill>
                  <a:srgbClr val="CC4209"/>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1" name="文本框 40"/>
            <p:cNvSpPr txBox="1"/>
            <p:nvPr/>
          </p:nvSpPr>
          <p:spPr>
            <a:xfrm>
              <a:off x="7365779" y="5478438"/>
              <a:ext cx="1210588" cy="400110"/>
            </a:xfrm>
            <a:prstGeom prst="rect">
              <a:avLst/>
            </a:prstGeom>
            <a:noFill/>
          </p:spPr>
          <p:txBody>
            <a:bodyPr wrap="none" rtlCol="0">
              <a:spAutoFit/>
            </a:bodyPr>
            <a:lstStyle/>
            <a:p>
              <a:r>
                <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rgbClr val="605E5E"/>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42" name="Rectangle 42"/>
            <p:cNvSpPr/>
            <p:nvPr/>
          </p:nvSpPr>
          <p:spPr>
            <a:xfrm>
              <a:off x="7491439" y="5994227"/>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nodeType="afterGroup">
                            <p:stCondLst>
                              <p:cond delay="2500"/>
                            </p:stCondLst>
                            <p:childTnLst>
                              <p:par>
                                <p:cTn id="28" presetID="22" presetClass="entr" presetSubtype="2"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866776" y="1754227"/>
            <a:ext cx="10446965" cy="2626967"/>
            <a:chOff x="866776" y="1754227"/>
            <a:chExt cx="10446965" cy="2626967"/>
          </a:xfrm>
        </p:grpSpPr>
        <p:sp>
          <p:nvSpPr>
            <p:cNvPr id="5" name="任意多边形 4"/>
            <p:cNvSpPr/>
            <p:nvPr/>
          </p:nvSpPr>
          <p:spPr>
            <a:xfrm>
              <a:off x="6512520" y="2182579"/>
              <a:ext cx="1772290"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任意多边形 5"/>
            <p:cNvSpPr/>
            <p:nvPr/>
          </p:nvSpPr>
          <p:spPr>
            <a:xfrm>
              <a:off x="3883525" y="2182579"/>
              <a:ext cx="177228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任意多边形 6"/>
            <p:cNvSpPr/>
            <p:nvPr/>
          </p:nvSpPr>
          <p:spPr>
            <a:xfrm>
              <a:off x="1270767" y="2166338"/>
              <a:ext cx="177025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Freeform 4"/>
            <p:cNvSpPr/>
            <p:nvPr/>
          </p:nvSpPr>
          <p:spPr bwMode="auto">
            <a:xfrm>
              <a:off x="866776" y="1760315"/>
              <a:ext cx="4998140" cy="2608697"/>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6"/>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任意多边形 8"/>
            <p:cNvSpPr/>
            <p:nvPr/>
          </p:nvSpPr>
          <p:spPr>
            <a:xfrm>
              <a:off x="1985367" y="2306417"/>
              <a:ext cx="332939"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rPr>
                <a:t>1</a:t>
              </a:r>
              <a:endParaRPr lang="zh-CN" altLang="en-US"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任意多边形 9"/>
            <p:cNvSpPr/>
            <p:nvPr/>
          </p:nvSpPr>
          <p:spPr>
            <a:xfrm>
              <a:off x="4602185" y="2322658"/>
              <a:ext cx="334968"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rPr>
                <a:t>2</a:t>
              </a:r>
              <a:endParaRPr lang="zh-CN" altLang="en-US"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1" name="任意多边形 10"/>
            <p:cNvSpPr/>
            <p:nvPr/>
          </p:nvSpPr>
          <p:spPr>
            <a:xfrm>
              <a:off x="7225091" y="2322658"/>
              <a:ext cx="332939"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rPr>
                <a:t>3</a:t>
              </a:r>
              <a:endParaRPr lang="zh-CN" altLang="en-US"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任意多边形 11"/>
            <p:cNvSpPr/>
            <p:nvPr/>
          </p:nvSpPr>
          <p:spPr>
            <a:xfrm>
              <a:off x="3684573" y="1754227"/>
              <a:ext cx="4797158" cy="2626967"/>
            </a:xfrm>
            <a:custGeom>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8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3" name="Freeform 5"/>
            <p:cNvSpPr/>
            <p:nvPr/>
          </p:nvSpPr>
          <p:spPr bwMode="auto">
            <a:xfrm flipH="1" flipV="1">
              <a:off x="6315601" y="1766408"/>
              <a:ext cx="4998140" cy="2610727"/>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4" name="任意多边形 13"/>
            <p:cNvSpPr/>
            <p:nvPr/>
          </p:nvSpPr>
          <p:spPr>
            <a:xfrm>
              <a:off x="9157760" y="2182579"/>
              <a:ext cx="177228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a:t>
              </a:r>
              <a:endParaRPr lang="zh-CN" altLang="en-US" sz="2800">
                <a:solidFill>
                  <a:srgbClr val="FFFFFF"/>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5" name="任意多边形 14"/>
            <p:cNvSpPr/>
            <p:nvPr/>
          </p:nvSpPr>
          <p:spPr>
            <a:xfrm>
              <a:off x="9868300" y="2322658"/>
              <a:ext cx="334968"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rPr>
                <a:t>4</a:t>
              </a:r>
              <a:endParaRPr lang="zh-CN" altLang="en-US" sz="2000">
                <a:solidFill>
                  <a:srgbClr val="333333"/>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组合 15"/>
          <p:cNvGrpSpPr/>
          <p:nvPr/>
        </p:nvGrpSpPr>
        <p:grpSpPr>
          <a:xfrm>
            <a:off x="1057276" y="4657567"/>
            <a:ext cx="2171170" cy="1561021"/>
            <a:chOff x="1057276" y="4555967"/>
            <a:chExt cx="2171170" cy="1561021"/>
          </a:xfrm>
        </p:grpSpPr>
        <p:sp>
          <p:nvSpPr>
            <p:cNvPr id="17" name="Rectangle 42"/>
            <p:cNvSpPr/>
            <p:nvPr/>
          </p:nvSpPr>
          <p:spPr>
            <a:xfrm>
              <a:off x="1057276"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r>
                <a:rPr lang="en-US" altLang="zh-CN"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 </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文本框 17"/>
            <p:cNvSpPr txBox="1"/>
            <p:nvPr/>
          </p:nvSpPr>
          <p:spPr>
            <a:xfrm>
              <a:off x="1555597"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9" name="组合 18"/>
          <p:cNvGrpSpPr/>
          <p:nvPr/>
        </p:nvGrpSpPr>
        <p:grpSpPr>
          <a:xfrm>
            <a:off x="3684573" y="4657567"/>
            <a:ext cx="2171170" cy="1561021"/>
            <a:chOff x="3684573" y="4555967"/>
            <a:chExt cx="2171170" cy="1561021"/>
          </a:xfrm>
        </p:grpSpPr>
        <p:sp>
          <p:nvSpPr>
            <p:cNvPr id="20" name="Rectangle 42"/>
            <p:cNvSpPr/>
            <p:nvPr/>
          </p:nvSpPr>
          <p:spPr>
            <a:xfrm>
              <a:off x="3684573"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r>
                <a:rPr lang="en-US" altLang="zh-CN"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 </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文本框 20"/>
            <p:cNvSpPr txBox="1"/>
            <p:nvPr/>
          </p:nvSpPr>
          <p:spPr>
            <a:xfrm>
              <a:off x="4172734"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2" name="组合 21"/>
          <p:cNvGrpSpPr/>
          <p:nvPr/>
        </p:nvGrpSpPr>
        <p:grpSpPr>
          <a:xfrm>
            <a:off x="6311870" y="4657567"/>
            <a:ext cx="2171170" cy="1561021"/>
            <a:chOff x="6311870" y="4555967"/>
            <a:chExt cx="2171170" cy="1561021"/>
          </a:xfrm>
        </p:grpSpPr>
        <p:sp>
          <p:nvSpPr>
            <p:cNvPr id="23" name="Rectangle 42"/>
            <p:cNvSpPr/>
            <p:nvPr/>
          </p:nvSpPr>
          <p:spPr>
            <a:xfrm>
              <a:off x="6311870"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r>
                <a:rPr lang="en-US" altLang="zh-CN"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 </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4" name="文本框 23"/>
            <p:cNvSpPr txBox="1"/>
            <p:nvPr/>
          </p:nvSpPr>
          <p:spPr>
            <a:xfrm>
              <a:off x="6810191"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5" name="组合 24"/>
          <p:cNvGrpSpPr/>
          <p:nvPr/>
        </p:nvGrpSpPr>
        <p:grpSpPr>
          <a:xfrm>
            <a:off x="8939167" y="4657567"/>
            <a:ext cx="2171170" cy="1561021"/>
            <a:chOff x="8939167" y="4555967"/>
            <a:chExt cx="2171170" cy="1561021"/>
          </a:xfrm>
        </p:grpSpPr>
        <p:sp>
          <p:nvSpPr>
            <p:cNvPr id="26" name="Rectangle 42"/>
            <p:cNvSpPr/>
            <p:nvPr/>
          </p:nvSpPr>
          <p:spPr>
            <a:xfrm>
              <a:off x="8939167"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点击此处更换文本文本概述，点击此处更换文本文本概述</a:t>
              </a:r>
              <a:r>
                <a:rPr lang="en-US" altLang="zh-CN"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 </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7" name="文本框 26"/>
            <p:cNvSpPr txBox="1"/>
            <p:nvPr/>
          </p:nvSpPr>
          <p:spPr>
            <a:xfrm>
              <a:off x="9427328"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02bb4df1-6dd2-45f1-b854-c7ddd7f82260"/>
          <p:cNvGrpSpPr>
            <a:grpSpLocks noChangeAspect="1"/>
          </p:cNvGrpSpPr>
          <p:nvPr/>
        </p:nvGrpSpPr>
        <p:grpSpPr>
          <a:xfrm>
            <a:off x="2388452" y="1561521"/>
            <a:ext cx="7606139" cy="4920524"/>
            <a:chOff x="2378292" y="1266881"/>
            <a:chExt cx="7606139" cy="4920524"/>
          </a:xfrm>
        </p:grpSpPr>
        <p:sp>
          <p:nvSpPr>
            <p:cNvPr id="5" name="îṣļîḑé-Freeform: Shape 20"/>
            <p:cNvSpPr/>
            <p:nvPr/>
          </p:nvSpPr>
          <p:spPr>
            <a:xfrm rot="16200000" flipH="1">
              <a:off x="4744668" y="3718031"/>
              <a:ext cx="1324509" cy="1274863"/>
            </a:xfrm>
            <a:custGeom>
              <a:gdLst>
                <a:gd name="connsiteX0" fmla="*/ 0 w 1324509"/>
                <a:gd name="connsiteY0" fmla="*/ 0 h 1274862"/>
                <a:gd name="connsiteX1" fmla="*/ 0 w 1324509"/>
                <a:gd name="connsiteY1" fmla="*/ 4455 h 1274862"/>
                <a:gd name="connsiteX2" fmla="*/ 12700 w 1324509"/>
                <a:gd name="connsiteY2" fmla="*/ 3175 h 1274862"/>
                <a:gd name="connsiteX3" fmla="*/ 675235 w 1324509"/>
                <a:gd name="connsiteY3" fmla="*/ 543157 h 1274862"/>
                <a:gd name="connsiteX4" fmla="*/ 685041 w 1324509"/>
                <a:gd name="connsiteY4" fmla="*/ 640434 h 1274862"/>
                <a:gd name="connsiteX5" fmla="*/ 771873 w 1324509"/>
                <a:gd name="connsiteY5" fmla="*/ 648096 h 1274862"/>
                <a:gd name="connsiteX6" fmla="*/ 1314696 w 1324509"/>
                <a:gd name="connsiteY6" fmla="*/ 1177515 h 1274862"/>
                <a:gd name="connsiteX7" fmla="*/ 1324509 w 1324509"/>
                <a:gd name="connsiteY7" fmla="*/ 1274862 h 1274862"/>
                <a:gd name="connsiteX8" fmla="*/ 1320298 w 1324509"/>
                <a:gd name="connsiteY8" fmla="*/ 1191457 h 1274862"/>
                <a:gd name="connsiteX9" fmla="*/ 938437 w 1324509"/>
                <a:gd name="connsiteY9" fmla="*/ 388713 h 1274862"/>
                <a:gd name="connsiteX10" fmla="*/ 844477 w 1324509"/>
                <a:gd name="connsiteY10" fmla="*/ 303316 h 1274862"/>
                <a:gd name="connsiteX11" fmla="*/ 843918 w 1324509"/>
                <a:gd name="connsiteY11" fmla="*/ 302852 h 1274862"/>
                <a:gd name="connsiteX12" fmla="*/ 742776 w 1324509"/>
                <a:gd name="connsiteY12" fmla="*/ 227219 h 1274862"/>
                <a:gd name="connsiteX13" fmla="*/ 741473 w 1324509"/>
                <a:gd name="connsiteY13" fmla="*/ 226322 h 1274862"/>
                <a:gd name="connsiteX14" fmla="*/ 633212 w 1324509"/>
                <a:gd name="connsiteY14" fmla="*/ 160552 h 1274862"/>
                <a:gd name="connsiteX15" fmla="*/ 632262 w 1324509"/>
                <a:gd name="connsiteY15" fmla="*/ 160017 h 1274862"/>
                <a:gd name="connsiteX16" fmla="*/ 516587 w 1324509"/>
                <a:gd name="connsiteY16" fmla="*/ 104294 h 1274862"/>
                <a:gd name="connsiteX17" fmla="*/ 0 w 1324509"/>
                <a:gd name="connsiteY17" fmla="*/ 0 h 1274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509" h="1274862">
                  <a:moveTo>
                    <a:pt x="0" y="0"/>
                  </a:moveTo>
                  <a:lnTo>
                    <a:pt x="0" y="4455"/>
                  </a:lnTo>
                  <a:lnTo>
                    <a:pt x="12700" y="3175"/>
                  </a:lnTo>
                  <a:cubicBezTo>
                    <a:pt x="339509" y="3175"/>
                    <a:pt x="612175" y="234990"/>
                    <a:pt x="675235" y="543157"/>
                  </a:cubicBezTo>
                  <a:lnTo>
                    <a:pt x="685041" y="640434"/>
                  </a:lnTo>
                  <a:lnTo>
                    <a:pt x="771873" y="648096"/>
                  </a:lnTo>
                  <a:cubicBezTo>
                    <a:pt x="1043861" y="696679"/>
                    <a:pt x="1259519" y="907868"/>
                    <a:pt x="1314696" y="1177515"/>
                  </a:cubicBezTo>
                  <a:lnTo>
                    <a:pt x="1324509" y="1274862"/>
                  </a:lnTo>
                  <a:lnTo>
                    <a:pt x="1320298" y="1191457"/>
                  </a:lnTo>
                  <a:cubicBezTo>
                    <a:pt x="1288582" y="879152"/>
                    <a:pt x="1148583" y="598859"/>
                    <a:pt x="938437" y="388713"/>
                  </a:cubicBezTo>
                  <a:lnTo>
                    <a:pt x="844477" y="303316"/>
                  </a:lnTo>
                  <a:lnTo>
                    <a:pt x="843918" y="302852"/>
                  </a:lnTo>
                  <a:lnTo>
                    <a:pt x="742776" y="227219"/>
                  </a:lnTo>
                  <a:lnTo>
                    <a:pt x="741473" y="226322"/>
                  </a:lnTo>
                  <a:lnTo>
                    <a:pt x="633212" y="160552"/>
                  </a:lnTo>
                  <a:lnTo>
                    <a:pt x="632262" y="160017"/>
                  </a:lnTo>
                  <a:lnTo>
                    <a:pt x="516587" y="104294"/>
                  </a:lnTo>
                  <a:cubicBezTo>
                    <a:pt x="357808" y="37136"/>
                    <a:pt x="183241" y="0"/>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îṣļîḑé-Freeform: Shape 6"/>
            <p:cNvSpPr/>
            <p:nvPr/>
          </p:nvSpPr>
          <p:spPr>
            <a:xfrm flipV="1">
              <a:off x="4770139" y="3693207"/>
              <a:ext cx="2653015" cy="1327151"/>
            </a:xfrm>
            <a:custGeom>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7" name="îṣļîḑé-Freeform: Shape 4"/>
            <p:cNvSpPr/>
            <p:nvPr/>
          </p:nvSpPr>
          <p:spPr>
            <a:xfrm rot="5400000">
              <a:off x="5433071" y="3030275"/>
              <a:ext cx="2653015" cy="1327151"/>
            </a:xfrm>
            <a:custGeom>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8" name="îṣļîḑé-Freeform: Shape 3"/>
            <p:cNvSpPr/>
            <p:nvPr/>
          </p:nvSpPr>
          <p:spPr>
            <a:xfrm>
              <a:off x="4770139" y="2371727"/>
              <a:ext cx="2653015" cy="1327151"/>
            </a:xfrm>
            <a:custGeom>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îṣļîḑé-Freeform: Shape 26"/>
            <p:cNvSpPr/>
            <p:nvPr/>
          </p:nvSpPr>
          <p:spPr>
            <a:xfrm rot="16200000" flipH="1">
              <a:off x="4426976" y="2709222"/>
              <a:ext cx="2010905" cy="1327151"/>
            </a:xfrm>
            <a:custGeom>
              <a:gdLst>
                <a:gd name="connsiteX0" fmla="*/ 0 w 2010905"/>
                <a:gd name="connsiteY0" fmla="*/ 1327150 h 1327150"/>
                <a:gd name="connsiteX1" fmla="*/ 4455 w 2010905"/>
                <a:gd name="connsiteY1" fmla="*/ 1327150 h 1327150"/>
                <a:gd name="connsiteX2" fmla="*/ 3175 w 2010905"/>
                <a:gd name="connsiteY2" fmla="*/ 1314450 h 1327150"/>
                <a:gd name="connsiteX3" fmla="*/ 679450 w 2010905"/>
                <a:gd name="connsiteY3" fmla="*/ 638175 h 1327150"/>
                <a:gd name="connsiteX4" fmla="*/ 1302580 w 2010905"/>
                <a:gd name="connsiteY4" fmla="*/ 1051213 h 1327150"/>
                <a:gd name="connsiteX5" fmla="*/ 1328738 w 2010905"/>
                <a:gd name="connsiteY5" fmla="*/ 1135480 h 1327150"/>
                <a:gd name="connsiteX6" fmla="*/ 1354895 w 2010905"/>
                <a:gd name="connsiteY6" fmla="*/ 1051213 h 1327150"/>
                <a:gd name="connsiteX7" fmla="*/ 1978025 w 2010905"/>
                <a:gd name="connsiteY7" fmla="*/ 638175 h 1327150"/>
                <a:gd name="connsiteX8" fmla="*/ 2010905 w 2010905"/>
                <a:gd name="connsiteY8" fmla="*/ 641076 h 1327150"/>
                <a:gd name="connsiteX9" fmla="*/ 2001099 w 2010905"/>
                <a:gd name="connsiteY9" fmla="*/ 543799 h 1327150"/>
                <a:gd name="connsiteX10" fmla="*/ 1338564 w 2010905"/>
                <a:gd name="connsiteY10" fmla="*/ 3817 h 1327150"/>
                <a:gd name="connsiteX11" fmla="*/ 1325864 w 2010905"/>
                <a:gd name="connsiteY11" fmla="*/ 5097 h 1327150"/>
                <a:gd name="connsiteX12" fmla="*/ 1325864 w 2010905"/>
                <a:gd name="connsiteY12" fmla="*/ 642 h 1327150"/>
                <a:gd name="connsiteX13" fmla="*/ 1842451 w 2010905"/>
                <a:gd name="connsiteY13" fmla="*/ 104936 h 1327150"/>
                <a:gd name="connsiteX14" fmla="*/ 1958126 w 2010905"/>
                <a:gd name="connsiteY14" fmla="*/ 160659 h 1327150"/>
                <a:gd name="connsiteX15" fmla="*/ 1924171 w 2010905"/>
                <a:gd name="connsiteY15" fmla="*/ 141546 h 1327150"/>
                <a:gd name="connsiteX16" fmla="*/ 1327150 w 2010905"/>
                <a:gd name="connsiteY16" fmla="*/ 0 h 1327150"/>
                <a:gd name="connsiteX17" fmla="*/ 0 w 2010905"/>
                <a:gd name="connsiteY17" fmla="*/ 1327150 h 132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0905" h="1327150">
                  <a:moveTo>
                    <a:pt x="0" y="1327150"/>
                  </a:moveTo>
                  <a:lnTo>
                    <a:pt x="4455" y="1327150"/>
                  </a:lnTo>
                  <a:lnTo>
                    <a:pt x="3175" y="1314450"/>
                  </a:lnTo>
                  <a:cubicBezTo>
                    <a:pt x="3175" y="940954"/>
                    <a:pt x="305954" y="638175"/>
                    <a:pt x="679450" y="638175"/>
                  </a:cubicBezTo>
                  <a:cubicBezTo>
                    <a:pt x="959572" y="638175"/>
                    <a:pt x="1199916" y="808488"/>
                    <a:pt x="1302580" y="1051213"/>
                  </a:cubicBezTo>
                  <a:lnTo>
                    <a:pt x="1328738" y="1135480"/>
                  </a:lnTo>
                  <a:lnTo>
                    <a:pt x="1354895" y="1051213"/>
                  </a:lnTo>
                  <a:cubicBezTo>
                    <a:pt x="1457560" y="808488"/>
                    <a:pt x="1697903" y="638175"/>
                    <a:pt x="1978025" y="638175"/>
                  </a:cubicBezTo>
                  <a:lnTo>
                    <a:pt x="2010905" y="641076"/>
                  </a:lnTo>
                  <a:lnTo>
                    <a:pt x="2001099" y="543799"/>
                  </a:lnTo>
                  <a:cubicBezTo>
                    <a:pt x="1938039" y="235632"/>
                    <a:pt x="1665373" y="3817"/>
                    <a:pt x="1338564" y="3817"/>
                  </a:cubicBezTo>
                  <a:lnTo>
                    <a:pt x="1325864" y="5097"/>
                  </a:lnTo>
                  <a:lnTo>
                    <a:pt x="1325864" y="642"/>
                  </a:lnTo>
                  <a:cubicBezTo>
                    <a:pt x="1509105" y="642"/>
                    <a:pt x="1683672" y="37778"/>
                    <a:pt x="1842451" y="104936"/>
                  </a:cubicBezTo>
                  <a:lnTo>
                    <a:pt x="1958126" y="160659"/>
                  </a:lnTo>
                  <a:lnTo>
                    <a:pt x="1924171" y="141546"/>
                  </a:lnTo>
                  <a:cubicBezTo>
                    <a:pt x="1744710" y="50999"/>
                    <a:pt x="1541886" y="0"/>
                    <a:pt x="1327150" y="0"/>
                  </a:cubicBezTo>
                  <a:cubicBezTo>
                    <a:pt x="594185" y="0"/>
                    <a:pt x="0" y="594185"/>
                    <a:pt x="0" y="1327150"/>
                  </a:cubicBezTo>
                  <a:close/>
                </a:path>
              </a:pathLst>
            </a:cu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0" name="îṣļîḑé-Freeform: Shape 31"/>
            <p:cNvSpPr/>
            <p:nvPr/>
          </p:nvSpPr>
          <p:spPr bwMode="auto">
            <a:xfrm>
              <a:off x="5895909" y="4403149"/>
              <a:ext cx="401467" cy="401467"/>
            </a:xfrm>
            <a:custGeom>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1" name="Group 32"/>
            <p:cNvGrpSpPr/>
            <p:nvPr/>
          </p:nvGrpSpPr>
          <p:grpSpPr>
            <a:xfrm>
              <a:off x="5909178" y="2562157"/>
              <a:ext cx="374937" cy="401467"/>
              <a:chOff x="2281238" y="1909763"/>
              <a:chExt cx="336550" cy="360363"/>
            </a:xfrm>
            <a:solidFill>
              <a:schemeClr val="bg1"/>
            </a:solidFill>
          </p:grpSpPr>
          <p:sp>
            <p:nvSpPr>
              <p:cNvPr id="27" name="îṣļîḑé-Freeform: Shape 33"/>
              <p:cNvSpPr/>
              <p:nvPr/>
            </p:nvSpPr>
            <p:spPr bwMode="auto">
              <a:xfrm>
                <a:off x="2281238" y="1909763"/>
                <a:ext cx="336550" cy="360363"/>
              </a:xfrm>
              <a:custGeom>
                <a:cxnLst>
                  <a:cxn ang="0">
                    <a:pos x="99" y="0"/>
                  </a:cxn>
                  <a:cxn ang="0">
                    <a:pos x="15" y="0"/>
                  </a:cxn>
                  <a:cxn ang="0">
                    <a:pos x="0" y="15"/>
                  </a:cxn>
                  <a:cxn ang="0">
                    <a:pos x="0" y="107"/>
                  </a:cxn>
                  <a:cxn ang="0">
                    <a:pos x="15" y="123"/>
                  </a:cxn>
                  <a:cxn ang="0">
                    <a:pos x="99" y="123"/>
                  </a:cxn>
                  <a:cxn ang="0">
                    <a:pos x="115" y="107"/>
                  </a:cxn>
                  <a:cxn ang="0">
                    <a:pos x="115" y="15"/>
                  </a:cxn>
                  <a:cxn ang="0">
                    <a:pos x="99" y="0"/>
                  </a:cxn>
                  <a:cxn ang="0">
                    <a:pos x="107" y="107"/>
                  </a:cxn>
                  <a:cxn ang="0">
                    <a:pos x="99" y="115"/>
                  </a:cxn>
                  <a:cxn ang="0">
                    <a:pos x="15" y="115"/>
                  </a:cxn>
                  <a:cxn ang="0">
                    <a:pos x="7" y="107"/>
                  </a:cxn>
                  <a:cxn ang="0">
                    <a:pos x="7" y="15"/>
                  </a:cxn>
                  <a:cxn ang="0">
                    <a:pos x="15" y="8"/>
                  </a:cxn>
                  <a:cxn ang="0">
                    <a:pos x="99" y="8"/>
                  </a:cxn>
                  <a:cxn ang="0">
                    <a:pos x="107" y="15"/>
                  </a:cxn>
                  <a:cxn ang="0">
                    <a:pos x="107" y="107"/>
                  </a:cxn>
                  <a:cxn ang="0">
                    <a:pos x="107" y="107"/>
                  </a:cxn>
                  <a:cxn ang="0">
                    <a:pos x="107" y="107"/>
                  </a:cxn>
                </a:cxnLst>
                <a:rect l="0" t="0" r="r" b="b"/>
                <a:pathLst>
                  <a:path w="115" h="123">
                    <a:moveTo>
                      <a:pt x="99" y="0"/>
                    </a:moveTo>
                    <a:cubicBezTo>
                      <a:pt x="15" y="0"/>
                      <a:pt x="15" y="0"/>
                      <a:pt x="15" y="0"/>
                    </a:cubicBezTo>
                    <a:cubicBezTo>
                      <a:pt x="7" y="0"/>
                      <a:pt x="0" y="7"/>
                      <a:pt x="0" y="15"/>
                    </a:cubicBezTo>
                    <a:cubicBezTo>
                      <a:pt x="0" y="107"/>
                      <a:pt x="0" y="107"/>
                      <a:pt x="0" y="107"/>
                    </a:cubicBezTo>
                    <a:cubicBezTo>
                      <a:pt x="0" y="116"/>
                      <a:pt x="7" y="123"/>
                      <a:pt x="15" y="123"/>
                    </a:cubicBezTo>
                    <a:cubicBezTo>
                      <a:pt x="99" y="123"/>
                      <a:pt x="99" y="123"/>
                      <a:pt x="99" y="123"/>
                    </a:cubicBezTo>
                    <a:cubicBezTo>
                      <a:pt x="108" y="123"/>
                      <a:pt x="115" y="116"/>
                      <a:pt x="115" y="107"/>
                    </a:cubicBezTo>
                    <a:cubicBezTo>
                      <a:pt x="115" y="15"/>
                      <a:pt x="115" y="15"/>
                      <a:pt x="115" y="15"/>
                    </a:cubicBezTo>
                    <a:cubicBezTo>
                      <a:pt x="115" y="7"/>
                      <a:pt x="108" y="0"/>
                      <a:pt x="99" y="0"/>
                    </a:cubicBezTo>
                    <a:close/>
                    <a:moveTo>
                      <a:pt x="107" y="107"/>
                    </a:moveTo>
                    <a:cubicBezTo>
                      <a:pt x="107" y="111"/>
                      <a:pt x="104" y="115"/>
                      <a:pt x="99" y="115"/>
                    </a:cubicBezTo>
                    <a:cubicBezTo>
                      <a:pt x="15" y="115"/>
                      <a:pt x="15" y="115"/>
                      <a:pt x="15" y="115"/>
                    </a:cubicBezTo>
                    <a:cubicBezTo>
                      <a:pt x="11" y="115"/>
                      <a:pt x="7" y="111"/>
                      <a:pt x="7" y="107"/>
                    </a:cubicBezTo>
                    <a:cubicBezTo>
                      <a:pt x="7" y="15"/>
                      <a:pt x="7" y="15"/>
                      <a:pt x="7" y="15"/>
                    </a:cubicBezTo>
                    <a:cubicBezTo>
                      <a:pt x="7" y="11"/>
                      <a:pt x="11" y="8"/>
                      <a:pt x="15" y="8"/>
                    </a:cubicBezTo>
                    <a:cubicBezTo>
                      <a:pt x="99" y="8"/>
                      <a:pt x="99" y="8"/>
                      <a:pt x="99" y="8"/>
                    </a:cubicBezTo>
                    <a:cubicBezTo>
                      <a:pt x="104" y="8"/>
                      <a:pt x="107" y="11"/>
                      <a:pt x="107" y="15"/>
                    </a:cubicBezTo>
                    <a:lnTo>
                      <a:pt x="107" y="107"/>
                    </a:lnTo>
                    <a:close/>
                    <a:moveTo>
                      <a:pt x="107" y="107"/>
                    </a:moveTo>
                    <a:cubicBezTo>
                      <a:pt x="107" y="107"/>
                      <a:pt x="107" y="107"/>
                      <a:pt x="107" y="107"/>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8" name="îṣļîḑé-Freeform: Shape 34"/>
              <p:cNvSpPr/>
              <p:nvPr/>
            </p:nvSpPr>
            <p:spPr bwMode="auto">
              <a:xfrm>
                <a:off x="2325688" y="1952626"/>
                <a:ext cx="246063" cy="227013"/>
              </a:xfrm>
              <a:custGeom>
                <a:cxnLst>
                  <a:cxn ang="0">
                    <a:pos x="81" y="0"/>
                  </a:cxn>
                  <a:cxn ang="0">
                    <a:pos x="4" y="0"/>
                  </a:cxn>
                  <a:cxn ang="0">
                    <a:pos x="0" y="4"/>
                  </a:cxn>
                  <a:cxn ang="0">
                    <a:pos x="0" y="73"/>
                  </a:cxn>
                  <a:cxn ang="0">
                    <a:pos x="4" y="77"/>
                  </a:cxn>
                  <a:cxn ang="0">
                    <a:pos x="81" y="77"/>
                  </a:cxn>
                  <a:cxn ang="0">
                    <a:pos x="84" y="73"/>
                  </a:cxn>
                  <a:cxn ang="0">
                    <a:pos x="84" y="4"/>
                  </a:cxn>
                  <a:cxn ang="0">
                    <a:pos x="81" y="0"/>
                  </a:cxn>
                  <a:cxn ang="0">
                    <a:pos x="81" y="4"/>
                  </a:cxn>
                  <a:cxn ang="0">
                    <a:pos x="81" y="57"/>
                  </a:cxn>
                  <a:cxn ang="0">
                    <a:pos x="68" y="44"/>
                  </a:cxn>
                  <a:cxn ang="0">
                    <a:pos x="65" y="42"/>
                  </a:cxn>
                  <a:cxn ang="0">
                    <a:pos x="62" y="44"/>
                  </a:cxn>
                  <a:cxn ang="0">
                    <a:pos x="52" y="55"/>
                  </a:cxn>
                  <a:cxn ang="0">
                    <a:pos x="22" y="21"/>
                  </a:cxn>
                  <a:cxn ang="0">
                    <a:pos x="19" y="19"/>
                  </a:cxn>
                  <a:cxn ang="0">
                    <a:pos x="16" y="21"/>
                  </a:cxn>
                  <a:cxn ang="0">
                    <a:pos x="4" y="35"/>
                  </a:cxn>
                  <a:cxn ang="0">
                    <a:pos x="4" y="4"/>
                  </a:cxn>
                  <a:cxn ang="0">
                    <a:pos x="81" y="4"/>
                  </a:cxn>
                  <a:cxn ang="0">
                    <a:pos x="4" y="41"/>
                  </a:cxn>
                  <a:cxn ang="0">
                    <a:pos x="19" y="23"/>
                  </a:cxn>
                  <a:cxn ang="0">
                    <a:pos x="50" y="58"/>
                  </a:cxn>
                  <a:cxn ang="0">
                    <a:pos x="52" y="61"/>
                  </a:cxn>
                  <a:cxn ang="0">
                    <a:pos x="63" y="73"/>
                  </a:cxn>
                  <a:cxn ang="0">
                    <a:pos x="4" y="73"/>
                  </a:cxn>
                  <a:cxn ang="0">
                    <a:pos x="4" y="41"/>
                  </a:cxn>
                  <a:cxn ang="0">
                    <a:pos x="68" y="73"/>
                  </a:cxn>
                  <a:cxn ang="0">
                    <a:pos x="55" y="58"/>
                  </a:cxn>
                  <a:cxn ang="0">
                    <a:pos x="65" y="46"/>
                  </a:cxn>
                  <a:cxn ang="0">
                    <a:pos x="81" y="63"/>
                  </a:cxn>
                  <a:cxn ang="0">
                    <a:pos x="81" y="73"/>
                  </a:cxn>
                  <a:cxn ang="0">
                    <a:pos x="68" y="73"/>
                  </a:cxn>
                  <a:cxn ang="0">
                    <a:pos x="68" y="73"/>
                  </a:cxn>
                  <a:cxn ang="0">
                    <a:pos x="68" y="73"/>
                  </a:cxn>
                </a:cxnLst>
                <a:rect l="0" t="0" r="r" b="b"/>
                <a:pathLst>
                  <a:path w="84" h="77">
                    <a:moveTo>
                      <a:pt x="81" y="0"/>
                    </a:moveTo>
                    <a:cubicBezTo>
                      <a:pt x="4" y="0"/>
                      <a:pt x="4" y="0"/>
                      <a:pt x="4" y="0"/>
                    </a:cubicBezTo>
                    <a:cubicBezTo>
                      <a:pt x="2" y="0"/>
                      <a:pt x="0" y="2"/>
                      <a:pt x="0" y="4"/>
                    </a:cubicBezTo>
                    <a:cubicBezTo>
                      <a:pt x="0" y="73"/>
                      <a:pt x="0" y="73"/>
                      <a:pt x="0" y="73"/>
                    </a:cubicBezTo>
                    <a:cubicBezTo>
                      <a:pt x="0" y="75"/>
                      <a:pt x="2" y="77"/>
                      <a:pt x="4" y="77"/>
                    </a:cubicBezTo>
                    <a:cubicBezTo>
                      <a:pt x="81" y="77"/>
                      <a:pt x="81" y="77"/>
                      <a:pt x="81" y="77"/>
                    </a:cubicBezTo>
                    <a:cubicBezTo>
                      <a:pt x="83" y="77"/>
                      <a:pt x="84" y="75"/>
                      <a:pt x="84" y="73"/>
                    </a:cubicBezTo>
                    <a:cubicBezTo>
                      <a:pt x="84" y="4"/>
                      <a:pt x="84" y="4"/>
                      <a:pt x="84" y="4"/>
                    </a:cubicBezTo>
                    <a:cubicBezTo>
                      <a:pt x="84" y="2"/>
                      <a:pt x="83" y="0"/>
                      <a:pt x="81" y="0"/>
                    </a:cubicBezTo>
                    <a:close/>
                    <a:moveTo>
                      <a:pt x="81" y="4"/>
                    </a:moveTo>
                    <a:cubicBezTo>
                      <a:pt x="81" y="57"/>
                      <a:pt x="81" y="57"/>
                      <a:pt x="81" y="57"/>
                    </a:cubicBezTo>
                    <a:cubicBezTo>
                      <a:pt x="68" y="44"/>
                      <a:pt x="68" y="44"/>
                      <a:pt x="68" y="44"/>
                    </a:cubicBezTo>
                    <a:cubicBezTo>
                      <a:pt x="67" y="43"/>
                      <a:pt x="66" y="42"/>
                      <a:pt x="65" y="42"/>
                    </a:cubicBezTo>
                    <a:cubicBezTo>
                      <a:pt x="64" y="42"/>
                      <a:pt x="63" y="43"/>
                      <a:pt x="62" y="44"/>
                    </a:cubicBezTo>
                    <a:cubicBezTo>
                      <a:pt x="52" y="55"/>
                      <a:pt x="52" y="55"/>
                      <a:pt x="52" y="55"/>
                    </a:cubicBezTo>
                    <a:cubicBezTo>
                      <a:pt x="22" y="21"/>
                      <a:pt x="22" y="21"/>
                      <a:pt x="22" y="21"/>
                    </a:cubicBezTo>
                    <a:cubicBezTo>
                      <a:pt x="21" y="20"/>
                      <a:pt x="20" y="19"/>
                      <a:pt x="19" y="19"/>
                    </a:cubicBezTo>
                    <a:cubicBezTo>
                      <a:pt x="18" y="19"/>
                      <a:pt x="17" y="20"/>
                      <a:pt x="16" y="21"/>
                    </a:cubicBezTo>
                    <a:cubicBezTo>
                      <a:pt x="4" y="35"/>
                      <a:pt x="4" y="35"/>
                      <a:pt x="4" y="35"/>
                    </a:cubicBezTo>
                    <a:cubicBezTo>
                      <a:pt x="4" y="4"/>
                      <a:pt x="4" y="4"/>
                      <a:pt x="4" y="4"/>
                    </a:cubicBezTo>
                    <a:lnTo>
                      <a:pt x="81" y="4"/>
                    </a:lnTo>
                    <a:close/>
                    <a:moveTo>
                      <a:pt x="4" y="41"/>
                    </a:moveTo>
                    <a:cubicBezTo>
                      <a:pt x="19" y="23"/>
                      <a:pt x="19" y="23"/>
                      <a:pt x="19" y="23"/>
                    </a:cubicBezTo>
                    <a:cubicBezTo>
                      <a:pt x="50" y="58"/>
                      <a:pt x="50" y="58"/>
                      <a:pt x="50" y="58"/>
                    </a:cubicBezTo>
                    <a:cubicBezTo>
                      <a:pt x="52" y="61"/>
                      <a:pt x="52" y="61"/>
                      <a:pt x="52" y="61"/>
                    </a:cubicBezTo>
                    <a:cubicBezTo>
                      <a:pt x="63" y="73"/>
                      <a:pt x="63" y="73"/>
                      <a:pt x="63" y="73"/>
                    </a:cubicBezTo>
                    <a:cubicBezTo>
                      <a:pt x="4" y="73"/>
                      <a:pt x="4" y="73"/>
                      <a:pt x="4" y="73"/>
                    </a:cubicBezTo>
                    <a:lnTo>
                      <a:pt x="4" y="41"/>
                    </a:lnTo>
                    <a:close/>
                    <a:moveTo>
                      <a:pt x="68" y="73"/>
                    </a:moveTo>
                    <a:cubicBezTo>
                      <a:pt x="55" y="58"/>
                      <a:pt x="55" y="58"/>
                      <a:pt x="55" y="58"/>
                    </a:cubicBezTo>
                    <a:cubicBezTo>
                      <a:pt x="65" y="46"/>
                      <a:pt x="65" y="46"/>
                      <a:pt x="65" y="46"/>
                    </a:cubicBezTo>
                    <a:cubicBezTo>
                      <a:pt x="81" y="63"/>
                      <a:pt x="81" y="63"/>
                      <a:pt x="81" y="63"/>
                    </a:cubicBezTo>
                    <a:cubicBezTo>
                      <a:pt x="81" y="73"/>
                      <a:pt x="81" y="73"/>
                      <a:pt x="81" y="73"/>
                    </a:cubicBezTo>
                    <a:lnTo>
                      <a:pt x="68" y="73"/>
                    </a:lnTo>
                    <a:close/>
                    <a:moveTo>
                      <a:pt x="68" y="73"/>
                    </a:moveTo>
                    <a:cubicBezTo>
                      <a:pt x="68" y="73"/>
                      <a:pt x="68" y="73"/>
                      <a:pt x="68" y="73"/>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9" name="îṣļîḑé-Freeform: Shape 35"/>
              <p:cNvSpPr/>
              <p:nvPr/>
            </p:nvSpPr>
            <p:spPr bwMode="auto">
              <a:xfrm>
                <a:off x="2460625" y="1989138"/>
                <a:ext cx="66675" cy="66675"/>
              </a:xfrm>
              <a:custGeom>
                <a:cxnLst>
                  <a:cxn ang="0">
                    <a:pos x="12" y="23"/>
                  </a:cxn>
                  <a:cxn ang="0">
                    <a:pos x="23" y="11"/>
                  </a:cxn>
                  <a:cxn ang="0">
                    <a:pos x="12" y="0"/>
                  </a:cxn>
                  <a:cxn ang="0">
                    <a:pos x="0" y="11"/>
                  </a:cxn>
                  <a:cxn ang="0">
                    <a:pos x="12" y="23"/>
                  </a:cxn>
                  <a:cxn ang="0">
                    <a:pos x="12" y="4"/>
                  </a:cxn>
                  <a:cxn ang="0">
                    <a:pos x="19" y="11"/>
                  </a:cxn>
                  <a:cxn ang="0">
                    <a:pos x="12" y="19"/>
                  </a:cxn>
                  <a:cxn ang="0">
                    <a:pos x="4" y="11"/>
                  </a:cxn>
                  <a:cxn ang="0">
                    <a:pos x="12" y="4"/>
                  </a:cxn>
                  <a:cxn ang="0">
                    <a:pos x="12" y="4"/>
                  </a:cxn>
                  <a:cxn ang="0">
                    <a:pos x="12" y="4"/>
                  </a:cxn>
                </a:cxnLst>
                <a:rect l="0" t="0" r="r" b="b"/>
                <a:pathLst>
                  <a:path w="23" h="23">
                    <a:moveTo>
                      <a:pt x="12" y="23"/>
                    </a:moveTo>
                    <a:cubicBezTo>
                      <a:pt x="18" y="23"/>
                      <a:pt x="23" y="18"/>
                      <a:pt x="23" y="11"/>
                    </a:cubicBezTo>
                    <a:cubicBezTo>
                      <a:pt x="23" y="5"/>
                      <a:pt x="18" y="0"/>
                      <a:pt x="12" y="0"/>
                    </a:cubicBezTo>
                    <a:cubicBezTo>
                      <a:pt x="5" y="0"/>
                      <a:pt x="0" y="5"/>
                      <a:pt x="0" y="11"/>
                    </a:cubicBezTo>
                    <a:cubicBezTo>
                      <a:pt x="0" y="18"/>
                      <a:pt x="5" y="23"/>
                      <a:pt x="12" y="23"/>
                    </a:cubicBezTo>
                    <a:close/>
                    <a:moveTo>
                      <a:pt x="12" y="4"/>
                    </a:moveTo>
                    <a:cubicBezTo>
                      <a:pt x="16" y="4"/>
                      <a:pt x="19" y="7"/>
                      <a:pt x="19" y="11"/>
                    </a:cubicBezTo>
                    <a:cubicBezTo>
                      <a:pt x="19" y="15"/>
                      <a:pt x="16" y="19"/>
                      <a:pt x="12" y="19"/>
                    </a:cubicBezTo>
                    <a:cubicBezTo>
                      <a:pt x="7" y="19"/>
                      <a:pt x="4" y="15"/>
                      <a:pt x="4" y="11"/>
                    </a:cubicBezTo>
                    <a:cubicBezTo>
                      <a:pt x="4" y="7"/>
                      <a:pt x="7" y="4"/>
                      <a:pt x="12" y="4"/>
                    </a:cubicBezTo>
                    <a:close/>
                    <a:moveTo>
                      <a:pt x="12" y="4"/>
                    </a:moveTo>
                    <a:cubicBezTo>
                      <a:pt x="12" y="4"/>
                      <a:pt x="12" y="4"/>
                      <a:pt x="12" y="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2" name="Group 36"/>
            <p:cNvGrpSpPr/>
            <p:nvPr/>
          </p:nvGrpSpPr>
          <p:grpSpPr>
            <a:xfrm>
              <a:off x="6871349" y="3499300"/>
              <a:ext cx="413846" cy="389086"/>
              <a:chOff x="2266950" y="2713038"/>
              <a:chExt cx="371475" cy="349250"/>
            </a:xfrm>
            <a:solidFill>
              <a:schemeClr val="bg1"/>
            </a:solidFill>
          </p:grpSpPr>
          <p:sp>
            <p:nvSpPr>
              <p:cNvPr id="25" name="îṣļîḑé-Freeform: Shape 37"/>
              <p:cNvSpPr/>
              <p:nvPr/>
            </p:nvSpPr>
            <p:spPr bwMode="auto">
              <a:xfrm>
                <a:off x="2447925" y="2903538"/>
                <a:ext cx="44450" cy="44450"/>
              </a:xfrm>
              <a:custGeom>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6" name="îṣļîḑé-Freeform: Shape 38"/>
              <p:cNvSpPr/>
              <p:nvPr/>
            </p:nvSpPr>
            <p:spPr bwMode="auto">
              <a:xfrm>
                <a:off x="2266950" y="2713038"/>
                <a:ext cx="371475" cy="349250"/>
              </a:xfrm>
              <a:custGeom>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grp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3" name="îṣļîḑé-Freeform: Shape 39"/>
            <p:cNvSpPr/>
            <p:nvPr/>
          </p:nvSpPr>
          <p:spPr bwMode="auto">
            <a:xfrm>
              <a:off x="5004522" y="3543522"/>
              <a:ext cx="399697" cy="300657"/>
            </a:xfrm>
            <a:custGeom>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ln>
          </p:spPr>
          <p:txBody>
            <a:bodyPr anchor="ctr"/>
            <a:lstStyle/>
            <a:p>
              <a:pPr algn="ctr"/>
              <a:endParaRPr>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nvGrpSpPr>
            <p:cNvPr id="14" name="Group 1"/>
            <p:cNvGrpSpPr/>
            <p:nvPr/>
          </p:nvGrpSpPr>
          <p:grpSpPr>
            <a:xfrm>
              <a:off x="7486819" y="3344328"/>
              <a:ext cx="2497612" cy="1008377"/>
              <a:chOff x="7645889" y="3344328"/>
              <a:chExt cx="2122517" cy="1008377"/>
            </a:xfrm>
          </p:grpSpPr>
          <p:sp>
            <p:nvSpPr>
              <p:cNvPr id="23" name="îṣļîḑé-TextBox 22"/>
              <p:cNvSpPr txBox="1"/>
              <p:nvPr/>
            </p:nvSpPr>
            <p:spPr bwMode="auto">
              <a:xfrm>
                <a:off x="7645890" y="3344328"/>
                <a:ext cx="1301593" cy="309958"/>
              </a:xfrm>
              <a:prstGeom prst="rect">
                <a:avLst/>
              </a:prstGeom>
              <a:noFill/>
            </p:spPr>
            <p:txBody>
              <a:bodyPr wrap="none" lIns="360000" tIns="46800" rIns="90000" bIns="46800">
                <a:noAutofit/>
              </a:bodyPr>
              <a:lstStyle/>
              <a:p>
                <a:pPr algn="l" latinLnBrk="0"/>
                <a:r>
                  <a:rPr lang="zh-CN" altLang="en-US" sz="2000">
                    <a:solidFill>
                      <a:schemeClr val="accent2"/>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2"/>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4" name="îṣļîḑé-TextBox 23"/>
              <p:cNvSpPr txBox="1"/>
              <p:nvPr/>
            </p:nvSpPr>
            <p:spPr bwMode="auto">
              <a:xfrm>
                <a:off x="7645889" y="3796526"/>
                <a:ext cx="2122517" cy="556179"/>
              </a:xfrm>
              <a:prstGeom prst="rect">
                <a:avLst/>
              </a:prstGeom>
              <a:noFill/>
            </p:spPr>
            <p:txBody>
              <a:bodyPr wrap="square" lIns="360000" tIns="46800" rIns="90000" bIns="46800">
                <a:noAutofit/>
              </a:bodyPr>
              <a:lstStyle/>
              <a:p>
                <a:pPr algn="l" latinLnBrk="0">
                  <a:lnSpc>
                    <a:spcPct val="120000"/>
                  </a:lnSpc>
                </a:pPr>
                <a:r>
                  <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5" name="Group 7"/>
            <p:cNvGrpSpPr/>
            <p:nvPr/>
          </p:nvGrpSpPr>
          <p:grpSpPr>
            <a:xfrm>
              <a:off x="5004522" y="5125532"/>
              <a:ext cx="2142927" cy="1061873"/>
              <a:chOff x="5027390" y="5076176"/>
              <a:chExt cx="2142927" cy="1061873"/>
            </a:xfrm>
          </p:grpSpPr>
          <p:sp>
            <p:nvSpPr>
              <p:cNvPr id="21" name="îṣļîḑé-TextBox 24"/>
              <p:cNvSpPr txBox="1"/>
              <p:nvPr/>
            </p:nvSpPr>
            <p:spPr bwMode="auto">
              <a:xfrm>
                <a:off x="5027390" y="5076176"/>
                <a:ext cx="2142927" cy="424414"/>
              </a:xfrm>
              <a:prstGeom prst="rect">
                <a:avLst/>
              </a:prstGeom>
              <a:noFill/>
            </p:spPr>
            <p:txBody>
              <a:bodyPr wrap="none" lIns="90000" tIns="46800" rIns="90000" bIns="46800" anchor="b" anchorCtr="1">
                <a:normAutofit/>
              </a:bodyPr>
              <a:lstStyle/>
              <a:p>
                <a:pPr latinLnBrk="0"/>
                <a:r>
                  <a:rPr lang="zh-CN" altLang="en-US" sz="2000">
                    <a:solidFill>
                      <a:schemeClr val="accent3"/>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3"/>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2" name="îṣļîḑé-TextBox 25"/>
              <p:cNvSpPr txBox="1"/>
              <p:nvPr/>
            </p:nvSpPr>
            <p:spPr bwMode="auto">
              <a:xfrm>
                <a:off x="5027390" y="5581870"/>
                <a:ext cx="2142927" cy="556179"/>
              </a:xfrm>
              <a:prstGeom prst="rect">
                <a:avLst/>
              </a:prstGeom>
              <a:noFill/>
            </p:spPr>
            <p:txBody>
              <a:bodyPr wrap="square" lIns="90000" tIns="46800" rIns="90000" bIns="46800">
                <a:noAutofit/>
              </a:bodyPr>
              <a:lstStyle/>
              <a:p>
                <a:pPr algn="ctr" latinLnBrk="0">
                  <a:lnSpc>
                    <a:spcPct val="120000"/>
                  </a:lnSpc>
                </a:pPr>
                <a:r>
                  <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Group 5"/>
            <p:cNvGrpSpPr/>
            <p:nvPr/>
          </p:nvGrpSpPr>
          <p:grpSpPr>
            <a:xfrm>
              <a:off x="5047734" y="1266881"/>
              <a:ext cx="2122583" cy="998217"/>
              <a:chOff x="5089540" y="1392432"/>
              <a:chExt cx="2122583" cy="998217"/>
            </a:xfrm>
          </p:grpSpPr>
          <p:sp>
            <p:nvSpPr>
              <p:cNvPr id="19" name="îṣļîḑé-TextBox 40"/>
              <p:cNvSpPr txBox="1"/>
              <p:nvPr/>
            </p:nvSpPr>
            <p:spPr bwMode="auto">
              <a:xfrm>
                <a:off x="5521343" y="1392432"/>
                <a:ext cx="1258976" cy="309958"/>
              </a:xfrm>
              <a:prstGeom prst="rect">
                <a:avLst/>
              </a:prstGeom>
              <a:noFill/>
            </p:spPr>
            <p:txBody>
              <a:bodyPr wrap="none" lIns="90000" tIns="46800" rIns="90000" bIns="46800">
                <a:noAutofit/>
              </a:bodyPr>
              <a:lstStyle/>
              <a:p>
                <a:pPr algn="ctr" latinLnBrk="0"/>
                <a:r>
                  <a:rPr lang="zh-CN" altLang="en-US" sz="2000">
                    <a:solidFill>
                      <a:schemeClr val="accent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1"/>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0" name="îṣļîḑé-TextBox 41"/>
              <p:cNvSpPr txBox="1"/>
              <p:nvPr/>
            </p:nvSpPr>
            <p:spPr bwMode="auto">
              <a:xfrm>
                <a:off x="5089540" y="1834470"/>
                <a:ext cx="2122583" cy="556179"/>
              </a:xfrm>
              <a:prstGeom prst="rect">
                <a:avLst/>
              </a:prstGeom>
              <a:noFill/>
            </p:spPr>
            <p:txBody>
              <a:bodyPr wrap="square" lIns="90000" tIns="46800" rIns="90000" bIns="46800">
                <a:noAutofit/>
              </a:bodyPr>
              <a:lstStyle/>
              <a:p>
                <a:pPr algn="ctr" latinLnBrk="0">
                  <a:lnSpc>
                    <a:spcPct val="120000"/>
                  </a:lnSpc>
                </a:pPr>
                <a:r>
                  <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7" name="îṣļîḑé-TextBox 42"/>
            <p:cNvSpPr txBox="1"/>
            <p:nvPr/>
          </p:nvSpPr>
          <p:spPr bwMode="auto">
            <a:xfrm>
              <a:off x="3236598" y="3344328"/>
              <a:ext cx="1531613" cy="309958"/>
            </a:xfrm>
            <a:prstGeom prst="rect">
              <a:avLst/>
            </a:prstGeom>
            <a:noFill/>
          </p:spPr>
          <p:txBody>
            <a:bodyPr wrap="none" lIns="90000" tIns="46800" rIns="360000" bIns="46800">
              <a:noAutofit/>
            </a:bodyPr>
            <a:lstStyle/>
            <a:p>
              <a:pPr algn="r" latinLnBrk="0"/>
              <a:r>
                <a:rPr lang="zh-CN" altLang="en-US" sz="2000">
                  <a:solidFill>
                    <a:schemeClr val="accent4"/>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rPr>
                <a:t>标题文本预设</a:t>
              </a:r>
              <a:endParaRPr lang="zh-CN" altLang="en-US" sz="2000">
                <a:solidFill>
                  <a:schemeClr val="accent4"/>
                </a:solidFill>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8" name="îṣļîḑé-TextBox 43"/>
            <p:cNvSpPr txBox="1"/>
            <p:nvPr/>
          </p:nvSpPr>
          <p:spPr bwMode="auto">
            <a:xfrm>
              <a:off x="2378292" y="3796526"/>
              <a:ext cx="2389918" cy="556179"/>
            </a:xfrm>
            <a:prstGeom prst="rect">
              <a:avLst/>
            </a:prstGeom>
            <a:noFill/>
          </p:spPr>
          <p:txBody>
            <a:bodyPr wrap="square" lIns="90000" tIns="46800" rIns="360000" bIns="46800">
              <a:noAutofit/>
            </a:bodyPr>
            <a:lstStyle/>
            <a:p>
              <a:pPr algn="r" latinLnBrk="0">
                <a:lnSpc>
                  <a:spcPct val="120000"/>
                </a:lnSpc>
              </a:pPr>
              <a:r>
                <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zh-CN" altLang="en-US" sz="1400" b="0">
                <a:effectLst/>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1"/>
          <p:cNvGrpSpPr/>
          <p:nvPr/>
        </p:nvGrpSpPr>
        <p:grpSpPr>
          <a:xfrm>
            <a:off x="4336619" y="1790805"/>
            <a:ext cx="1826009" cy="2334198"/>
            <a:chOff x="8596422" y="3243003"/>
            <a:chExt cx="3678179" cy="4701838"/>
          </a:xfrm>
          <a:solidFill>
            <a:schemeClr val="accent6"/>
          </a:solidFill>
        </p:grpSpPr>
        <p:sp>
          <p:nvSpPr>
            <p:cNvPr id="5" name="Freeform 5"/>
            <p:cNvSpPr/>
            <p:nvPr/>
          </p:nvSpPr>
          <p:spPr bwMode="auto">
            <a:xfrm rot="18900000">
              <a:off x="8596422" y="3243003"/>
              <a:ext cx="3678179" cy="4701838"/>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pFill/>
            <a:ln>
              <a:noFill/>
            </a:ln>
          </p:spPr>
          <p:txBody>
            <a:bodyPr vert="horz" wrap="square" lIns="219419" tIns="109710" rIns="219419" bIns="109710" numCol="1" anchor="t" anchorCtr="0" compatLnSpc="1"/>
            <a:lstStyle/>
            <a:p>
              <a:endParaRPr lang="bg-BG" sz="80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6" name="TextBox 54"/>
            <p:cNvSpPr txBox="1"/>
            <p:nvPr/>
          </p:nvSpPr>
          <p:spPr>
            <a:xfrm>
              <a:off x="8953104" y="4149544"/>
              <a:ext cx="2858554" cy="2923841"/>
            </a:xfrm>
            <a:prstGeom prst="rect">
              <a:avLst/>
            </a:prstGeom>
            <a:noFill/>
          </p:spPr>
          <p:txBody>
            <a:bodyPr wrap="square" lIns="182843" tIns="91422" rIns="182843" bIns="91422" rtlCol="0">
              <a:spAutoFit/>
            </a:bodyPr>
            <a:lstStyle/>
            <a:p>
              <a:pPr algn="ctr"/>
              <a:r>
                <a:rPr lang="id-ID" sz="80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S</a:t>
              </a:r>
              <a:endParaRPr lang="id-ID" sz="80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7" name="Group 4"/>
          <p:cNvGrpSpPr/>
          <p:nvPr/>
        </p:nvGrpSpPr>
        <p:grpSpPr>
          <a:xfrm>
            <a:off x="5784915" y="2044661"/>
            <a:ext cx="2333590" cy="1826485"/>
            <a:chOff x="11513763" y="3754352"/>
            <a:chExt cx="4700613" cy="3679138"/>
          </a:xfrm>
        </p:grpSpPr>
        <p:sp>
          <p:nvSpPr>
            <p:cNvPr id="8" name="Freeform 5"/>
            <p:cNvSpPr/>
            <p:nvPr/>
          </p:nvSpPr>
          <p:spPr bwMode="auto">
            <a:xfrm rot="2700000">
              <a:off x="12024501" y="3243614"/>
              <a:ext cx="3679138" cy="4700613"/>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lstStyle/>
            <a:p>
              <a:endParaRPr lang="bg-BG" sz="72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9" name="TextBox 55"/>
            <p:cNvSpPr txBox="1"/>
            <p:nvPr/>
          </p:nvSpPr>
          <p:spPr>
            <a:xfrm>
              <a:off x="12459131" y="4197669"/>
              <a:ext cx="2858553" cy="2603769"/>
            </a:xfrm>
            <a:prstGeom prst="rect">
              <a:avLst/>
            </a:prstGeom>
            <a:noFill/>
          </p:spPr>
          <p:txBody>
            <a:bodyPr wrap="square" lIns="182843" tIns="91422" rIns="182843" bIns="91422" rtlCol="0">
              <a:spAutoFit/>
            </a:bodyPr>
            <a:lstStyle/>
            <a:p>
              <a:pPr algn="ctr"/>
              <a:r>
                <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W</a:t>
              </a:r>
              <a:endPar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0" name="Group 2"/>
          <p:cNvGrpSpPr/>
          <p:nvPr/>
        </p:nvGrpSpPr>
        <p:grpSpPr>
          <a:xfrm>
            <a:off x="4082826" y="3744144"/>
            <a:ext cx="2333590" cy="1826485"/>
            <a:chOff x="8085200" y="7177666"/>
            <a:chExt cx="4700613" cy="3679138"/>
          </a:xfrm>
        </p:grpSpPr>
        <p:sp>
          <p:nvSpPr>
            <p:cNvPr id="11" name="Freeform 5"/>
            <p:cNvSpPr/>
            <p:nvPr/>
          </p:nvSpPr>
          <p:spPr bwMode="auto">
            <a:xfrm rot="2700000" flipH="1">
              <a:off x="8595938" y="6666928"/>
              <a:ext cx="3679138" cy="4700613"/>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219419" tIns="109710" rIns="219419" bIns="109710" numCol="1" anchor="t" anchorCtr="0" compatLnSpc="1"/>
            <a:lstStyle/>
            <a:p>
              <a:endParaRPr lang="bg-BG" sz="72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2" name="TextBox 56"/>
            <p:cNvSpPr txBox="1"/>
            <p:nvPr/>
          </p:nvSpPr>
          <p:spPr>
            <a:xfrm>
              <a:off x="8975383" y="7534288"/>
              <a:ext cx="2858553" cy="2603769"/>
            </a:xfrm>
            <a:prstGeom prst="rect">
              <a:avLst/>
            </a:prstGeom>
            <a:noFill/>
          </p:spPr>
          <p:txBody>
            <a:bodyPr wrap="square" lIns="182843" tIns="91422" rIns="182843" bIns="91422" rtlCol="0">
              <a:spAutoFit/>
            </a:bodyPr>
            <a:lstStyle/>
            <a:p>
              <a:pPr algn="ctr"/>
              <a:r>
                <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O</a:t>
              </a:r>
              <a:endPar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3" name="Group 3"/>
          <p:cNvGrpSpPr/>
          <p:nvPr/>
        </p:nvGrpSpPr>
        <p:grpSpPr>
          <a:xfrm>
            <a:off x="6038704" y="3490289"/>
            <a:ext cx="1826009" cy="2334198"/>
            <a:chOff x="12024978" y="6666318"/>
            <a:chExt cx="3678179" cy="4701838"/>
          </a:xfrm>
        </p:grpSpPr>
        <p:sp>
          <p:nvSpPr>
            <p:cNvPr id="14" name="Freeform 5"/>
            <p:cNvSpPr/>
            <p:nvPr/>
          </p:nvSpPr>
          <p:spPr bwMode="auto">
            <a:xfrm rot="18900000" flipH="1">
              <a:off x="12024978" y="6666318"/>
              <a:ext cx="3678179" cy="4701838"/>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lstStyle/>
            <a:p>
              <a:endParaRPr lang="bg-BG" sz="72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5" name="TextBox 57"/>
            <p:cNvSpPr txBox="1"/>
            <p:nvPr/>
          </p:nvSpPr>
          <p:spPr>
            <a:xfrm>
              <a:off x="12347732" y="7582416"/>
              <a:ext cx="2858553" cy="2603769"/>
            </a:xfrm>
            <a:prstGeom prst="rect">
              <a:avLst/>
            </a:prstGeom>
            <a:noFill/>
          </p:spPr>
          <p:txBody>
            <a:bodyPr wrap="square" lIns="182843" tIns="91422" rIns="182843" bIns="91422" rtlCol="0">
              <a:spAutoFit/>
            </a:bodyPr>
            <a:lstStyle/>
            <a:p>
              <a:pPr algn="ctr"/>
              <a:r>
                <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rPr>
                <a:t>T</a:t>
              </a:r>
              <a:endParaRPr lang="id-ID" sz="7200" b="1">
                <a:solidFill>
                  <a:schemeClr val="bg1"/>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16" name="组合 15"/>
          <p:cNvGrpSpPr/>
          <p:nvPr/>
        </p:nvGrpSpPr>
        <p:grpSpPr>
          <a:xfrm>
            <a:off x="1120776" y="2501800"/>
            <a:ext cx="3137846" cy="1577082"/>
            <a:chOff x="866776" y="2247800"/>
            <a:chExt cx="3137846" cy="1577082"/>
          </a:xfrm>
        </p:grpSpPr>
        <p:grpSp>
          <p:nvGrpSpPr>
            <p:cNvPr id="17" name="Group 33"/>
            <p:cNvGrpSpPr/>
            <p:nvPr/>
          </p:nvGrpSpPr>
          <p:grpSpPr>
            <a:xfrm>
              <a:off x="866776" y="2247800"/>
              <a:ext cx="651559" cy="651728"/>
              <a:chOff x="2163222" y="4675182"/>
              <a:chExt cx="1312452" cy="1312794"/>
            </a:xfrm>
            <a:solidFill>
              <a:schemeClr val="accent6"/>
            </a:solidFill>
          </p:grpSpPr>
          <p:sp>
            <p:nvSpPr>
              <p:cNvPr id="20" name="Oval 21"/>
              <p:cNvSpPr/>
              <p:nvPr/>
            </p:nvSpPr>
            <p:spPr>
              <a:xfrm>
                <a:off x="2163222" y="4675182"/>
                <a:ext cx="1312452" cy="13127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1" name="Freeform 2"/>
              <p:cNvSpPr>
                <a:spLocks noChangeArrowheads="1"/>
              </p:cNvSpPr>
              <p:nvPr/>
            </p:nvSpPr>
            <p:spPr bwMode="auto">
              <a:xfrm>
                <a:off x="2492792" y="4959721"/>
                <a:ext cx="693093" cy="693273"/>
              </a:xfrm>
              <a:custGeom>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3" h="6843">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243797" tIns="121899" rIns="243797" bIns="121899" anchor="ctr"/>
              <a:lstStyle/>
              <a:p>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18" name="Rectangle 42"/>
            <p:cNvSpPr/>
            <p:nvPr/>
          </p:nvSpPr>
          <p:spPr>
            <a:xfrm>
              <a:off x="1567718" y="2751371"/>
              <a:ext cx="2436904" cy="1073511"/>
            </a:xfrm>
            <a:prstGeom prst="rect">
              <a:avLst/>
            </a:prstGeom>
            <a:noFill/>
            <a:ln w="12700" cap="flat" cmpd="sng" algn="ctr">
              <a:noFill/>
              <a:prstDash val="solid"/>
            </a:ln>
            <a:effectLst/>
          </p:spPr>
          <p:txBody>
            <a:bodyPr lIns="91440" tIns="0" rIns="91440" bIns="0" rtlCol="0" anchor="t"/>
            <a:lstStyle/>
            <a:p>
              <a:pP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19" name="文本框 18"/>
            <p:cNvSpPr txBox="1"/>
            <p:nvPr/>
          </p:nvSpPr>
          <p:spPr>
            <a:xfrm>
              <a:off x="1554991" y="2263628"/>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2" name="组合 21"/>
          <p:cNvGrpSpPr/>
          <p:nvPr/>
        </p:nvGrpSpPr>
        <p:grpSpPr>
          <a:xfrm>
            <a:off x="1131836" y="4282563"/>
            <a:ext cx="3124178" cy="1664520"/>
            <a:chOff x="877836" y="4028563"/>
            <a:chExt cx="3124178" cy="1664520"/>
          </a:xfrm>
        </p:grpSpPr>
        <p:grpSp>
          <p:nvGrpSpPr>
            <p:cNvPr id="23" name="Group 32"/>
            <p:cNvGrpSpPr/>
            <p:nvPr/>
          </p:nvGrpSpPr>
          <p:grpSpPr>
            <a:xfrm>
              <a:off x="877836" y="4028563"/>
              <a:ext cx="651559" cy="651728"/>
              <a:chOff x="2185502" y="8262221"/>
              <a:chExt cx="1312452" cy="1312794"/>
            </a:xfrm>
          </p:grpSpPr>
          <p:sp>
            <p:nvSpPr>
              <p:cNvPr id="26" name="Oval 23"/>
              <p:cNvSpPr/>
              <p:nvPr/>
            </p:nvSpPr>
            <p:spPr>
              <a:xfrm>
                <a:off x="2185502" y="8262221"/>
                <a:ext cx="1312452" cy="131279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7" name="Freeform 1"/>
              <p:cNvSpPr>
                <a:spLocks noChangeArrowheads="1"/>
              </p:cNvSpPr>
              <p:nvPr/>
            </p:nvSpPr>
            <p:spPr bwMode="auto">
              <a:xfrm>
                <a:off x="2601873" y="8668010"/>
                <a:ext cx="478384" cy="478508"/>
              </a:xfrm>
              <a:custGeom>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243797" tIns="121899" rIns="243797" bIns="121899" anchor="ctr"/>
              <a:lstStyle/>
              <a:p>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24" name="Rectangle 42"/>
            <p:cNvSpPr/>
            <p:nvPr/>
          </p:nvSpPr>
          <p:spPr>
            <a:xfrm>
              <a:off x="1565110" y="4619572"/>
              <a:ext cx="2436904" cy="1073511"/>
            </a:xfrm>
            <a:prstGeom prst="rect">
              <a:avLst/>
            </a:prstGeom>
            <a:noFill/>
            <a:ln w="12700" cap="flat" cmpd="sng" algn="ctr">
              <a:noFill/>
              <a:prstDash val="solid"/>
            </a:ln>
            <a:effectLst/>
          </p:spPr>
          <p:txBody>
            <a:bodyPr lIns="91440" tIns="0" rIns="91440" bIns="0" rtlCol="0" anchor="t"/>
            <a:lstStyle/>
            <a:p>
              <a:pP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25" name="文本框 24"/>
            <p:cNvSpPr txBox="1"/>
            <p:nvPr/>
          </p:nvSpPr>
          <p:spPr>
            <a:xfrm>
              <a:off x="1552383" y="4131829"/>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28" name="组合 27"/>
          <p:cNvGrpSpPr/>
          <p:nvPr/>
        </p:nvGrpSpPr>
        <p:grpSpPr>
          <a:xfrm>
            <a:off x="8467085" y="2496417"/>
            <a:ext cx="3348484" cy="1564323"/>
            <a:chOff x="8213085" y="2242417"/>
            <a:chExt cx="3348484" cy="1564323"/>
          </a:xfrm>
        </p:grpSpPr>
        <p:grpSp>
          <p:nvGrpSpPr>
            <p:cNvPr id="29" name="Group 29"/>
            <p:cNvGrpSpPr/>
            <p:nvPr/>
          </p:nvGrpSpPr>
          <p:grpSpPr>
            <a:xfrm>
              <a:off x="8213085" y="2242417"/>
              <a:ext cx="651560" cy="651728"/>
              <a:chOff x="16961076" y="4664338"/>
              <a:chExt cx="1312454" cy="1312794"/>
            </a:xfrm>
          </p:grpSpPr>
          <p:sp>
            <p:nvSpPr>
              <p:cNvPr id="32" name="Oval 31"/>
              <p:cNvSpPr/>
              <p:nvPr/>
            </p:nvSpPr>
            <p:spPr>
              <a:xfrm>
                <a:off x="16961076" y="4664338"/>
                <a:ext cx="1312454"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rPr>
                  <a:t> </a:t>
                </a:r>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3" name="Freeform 3"/>
              <p:cNvSpPr>
                <a:spLocks noChangeArrowheads="1"/>
              </p:cNvSpPr>
              <p:nvPr/>
            </p:nvSpPr>
            <p:spPr bwMode="auto">
              <a:xfrm>
                <a:off x="17321878" y="5035861"/>
                <a:ext cx="670572" cy="514855"/>
              </a:xfrm>
              <a:custGeom>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243797" tIns="121899" rIns="243797" bIns="121899" anchor="ctr"/>
              <a:lstStyle/>
              <a:p>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0" name="Rectangle 42"/>
            <p:cNvSpPr/>
            <p:nvPr/>
          </p:nvSpPr>
          <p:spPr>
            <a:xfrm>
              <a:off x="9124665" y="2733229"/>
              <a:ext cx="2436904" cy="1073511"/>
            </a:xfrm>
            <a:prstGeom prst="rect">
              <a:avLst/>
            </a:prstGeom>
            <a:noFill/>
            <a:ln w="12700" cap="flat" cmpd="sng" algn="ctr">
              <a:noFill/>
              <a:prstDash val="solid"/>
            </a:ln>
            <a:effectLst/>
          </p:spPr>
          <p:txBody>
            <a:bodyPr lIns="91440" tIns="0" rIns="91440" bIns="0" rtlCol="0" anchor="t"/>
            <a:lstStyle/>
            <a:p>
              <a:pP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1" name="文本框 30"/>
            <p:cNvSpPr txBox="1"/>
            <p:nvPr/>
          </p:nvSpPr>
          <p:spPr>
            <a:xfrm>
              <a:off x="9111938" y="2245486"/>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grpSp>
        <p:nvGrpSpPr>
          <p:cNvPr id="34" name="组合 33"/>
          <p:cNvGrpSpPr/>
          <p:nvPr/>
        </p:nvGrpSpPr>
        <p:grpSpPr>
          <a:xfrm>
            <a:off x="8467085" y="4265680"/>
            <a:ext cx="3372271" cy="1622123"/>
            <a:chOff x="8213085" y="4011680"/>
            <a:chExt cx="3372271" cy="1622123"/>
          </a:xfrm>
        </p:grpSpPr>
        <p:grpSp>
          <p:nvGrpSpPr>
            <p:cNvPr id="35" name="Group 30"/>
            <p:cNvGrpSpPr/>
            <p:nvPr/>
          </p:nvGrpSpPr>
          <p:grpSpPr>
            <a:xfrm>
              <a:off x="8213085" y="4011680"/>
              <a:ext cx="651559" cy="651728"/>
              <a:chOff x="16961076" y="8228214"/>
              <a:chExt cx="1312452" cy="1312794"/>
            </a:xfrm>
          </p:grpSpPr>
          <p:sp>
            <p:nvSpPr>
              <p:cNvPr id="38" name="Oval 26"/>
              <p:cNvSpPr/>
              <p:nvPr/>
            </p:nvSpPr>
            <p:spPr>
              <a:xfrm>
                <a:off x="16961076"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9" name="Freeform 4"/>
              <p:cNvSpPr>
                <a:spLocks noChangeArrowheads="1"/>
              </p:cNvSpPr>
              <p:nvPr/>
            </p:nvSpPr>
            <p:spPr bwMode="auto">
              <a:xfrm>
                <a:off x="17344155" y="8604489"/>
                <a:ext cx="586436" cy="586589"/>
              </a:xfrm>
              <a:custGeom>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600">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
          <p:nvSpPr>
            <p:cNvPr id="36" name="Rectangle 42"/>
            <p:cNvSpPr/>
            <p:nvPr/>
          </p:nvSpPr>
          <p:spPr>
            <a:xfrm>
              <a:off x="9148452" y="4560292"/>
              <a:ext cx="2436904" cy="1073511"/>
            </a:xfrm>
            <a:prstGeom prst="rect">
              <a:avLst/>
            </a:prstGeom>
            <a:noFill/>
            <a:ln w="12700" cap="flat" cmpd="sng" algn="ctr">
              <a:noFill/>
              <a:prstDash val="solid"/>
            </a:ln>
            <a:effectLst/>
          </p:spPr>
          <p:txBody>
            <a:bodyPr lIns="91440" tIns="0" rIns="91440" bIns="0" rtlCol="0" anchor="t"/>
            <a:lstStyle/>
            <a:p>
              <a:pPr>
                <a:defRPr/>
              </a:pPr>
              <a:r>
                <a:rPr lang="zh-CN" alt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点击此处更换文本文本概述</a:t>
              </a:r>
              <a:endParaRPr lang="en-US" sz="1400" kern="0">
                <a:solidFill>
                  <a:schemeClr val="tx1">
                    <a:lumMod val="85000"/>
                    <a:lumOff val="1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sp>
          <p:nvSpPr>
            <p:cNvPr id="37" name="文本框 36"/>
            <p:cNvSpPr txBox="1"/>
            <p:nvPr/>
          </p:nvSpPr>
          <p:spPr>
            <a:xfrm>
              <a:off x="9135725" y="4072549"/>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rPr>
                <a:t>标题文本</a:t>
              </a:r>
              <a:endParaRPr lang="zh-CN" altLang="en-US" sz="2000">
                <a:solidFill>
                  <a:schemeClr val="tx1">
                    <a:lumMod val="75000"/>
                    <a:lumOff val="25000"/>
                  </a:schemeClr>
                </a:solidFill>
                <a:latin typeface="微软雅黑" panose="020b0503020204020204" pitchFamily="34" charset="-122"/>
                <a:ea typeface="微软雅黑 Light" panose="020b0502040204020203"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2000" p14:dur="15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anim calcmode="lin" valueType="num">
                                      <p:cBhvr>
                                        <p:cTn id="22" dur="500" fill="hold"/>
                                        <p:tgtEl>
                                          <p:spTgt spid="7"/>
                                        </p:tgtEl>
                                        <p:attrNameLst>
                                          <p:attrName>ppt_x</p:attrName>
                                        </p:attrNameLst>
                                      </p:cBhvr>
                                      <p:tavLst>
                                        <p:tav tm="0">
                                          <p:val>
                                            <p:fltVal val="0.5"/>
                                          </p:val>
                                        </p:tav>
                                        <p:tav tm="100000">
                                          <p:val>
                                            <p:strVal val="#ppt_x"/>
                                          </p:val>
                                        </p:tav>
                                      </p:tavLst>
                                    </p:anim>
                                    <p:anim calcmode="lin" valueType="num">
                                      <p:cBhvr>
                                        <p:cTn id="23" dur="500" fill="hold"/>
                                        <p:tgtEl>
                                          <p:spTgt spid="7"/>
                                        </p:tgtEl>
                                        <p:attrNameLst>
                                          <p:attrName>ppt_y</p:attrName>
                                        </p:attrNameLst>
                                      </p:cBhvr>
                                      <p:tavLst>
                                        <p:tav tm="0">
                                          <p:val>
                                            <p:fltVal val="0.5"/>
                                          </p:val>
                                        </p:tav>
                                        <p:tav tm="100000">
                                          <p:val>
                                            <p:strVal val="#ppt_y"/>
                                          </p:val>
                                        </p:tav>
                                      </p:tavLst>
                                    </p:anim>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nodeType="afterGroup">
                            <p:stCondLst>
                              <p:cond delay="20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25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nodeType="afterGroup">
                            <p:stCondLst>
                              <p:cond delay="3000"/>
                            </p:stCondLst>
                            <p:childTnLst>
                              <p:par>
                                <p:cTn id="41" presetID="53" presetClass="entr" presetSubtype="52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fltVal val="0.5"/>
                                          </p:val>
                                        </p:tav>
                                        <p:tav tm="100000">
                                          <p:val>
                                            <p:strVal val="#ppt_x"/>
                                          </p:val>
                                        </p:tav>
                                      </p:tavLst>
                                    </p:anim>
                                    <p:anim calcmode="lin" valueType="num">
                                      <p:cBhvr>
                                        <p:cTn id="47" dur="500" fill="hold"/>
                                        <p:tgtEl>
                                          <p:spTgt spid="13"/>
                                        </p:tgtEl>
                                        <p:attrNameLst>
                                          <p:attrName>ppt_y</p:attrName>
                                        </p:attrNameLst>
                                      </p:cBhvr>
                                      <p:tavLst>
                                        <p:tav tm="0">
                                          <p:val>
                                            <p:fltVal val="0.5"/>
                                          </p:val>
                                        </p:tav>
                                        <p:tav tm="100000">
                                          <p:val>
                                            <p:strVal val="#ppt_y"/>
                                          </p:val>
                                        </p:tav>
                                      </p:tavLst>
                                    </p:anim>
                                  </p:childTnLst>
                                </p:cTn>
                              </p:par>
                            </p:childTnLst>
                          </p:cTn>
                        </p:par>
                        <p:par>
                          <p:cTn id="48" fill="hold" nodeType="afterGroup">
                            <p:stCondLst>
                              <p:cond delay="35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0"/>
            <a:ext cx="12192000" cy="3028950"/>
          </a:xfrm>
          <a:prstGeom prst="rect">
            <a:avLst/>
          </a:prstGeom>
          <a:blipFill dpi="0" rotWithShape="1">
            <a:blip r:embed="rId2"/>
            <a:stretch>
              <a:fillRect t="2" b="-126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îŝḷîḓé-矩形: 圆角 70"/>
          <p:cNvSpPr/>
          <p:nvPr/>
        </p:nvSpPr>
        <p:spPr>
          <a:xfrm>
            <a:off x="4986530" y="3614927"/>
            <a:ext cx="2218940" cy="701817"/>
          </a:xfrm>
          <a:prstGeom prst="roundRect">
            <a:avLst>
              <a:gd name="adj" fmla="val 13693"/>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4400">
                <a:latin typeface="微软雅黑" panose="020b0503020204020204" pitchFamily="34" charset="-122"/>
                <a:ea typeface="微软雅黑" panose="020b0503020204020204" pitchFamily="34" charset="-122"/>
                <a:cs typeface="+mn-ea"/>
                <a:sym typeface="+mn-lt"/>
              </a:rPr>
              <a:t>02</a:t>
            </a:r>
            <a:endParaRPr lang="zh-CN" altLang="en-US" sz="440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2925901" y="4525322"/>
            <a:ext cx="6340197" cy="830997"/>
          </a:xfrm>
          <a:prstGeom prst="rect">
            <a:avLst/>
          </a:prstGeom>
          <a:noFill/>
        </p:spPr>
        <p:txBody>
          <a:bodyPr wrap="none" rtlCol="0">
            <a:spAutoFit/>
          </a:bodyPr>
          <a:lstStyle/>
          <a:p>
            <a:r>
              <a:rPr lang="zh-CN" altLang="en-US" sz="4800" b="1">
                <a:solidFill>
                  <a:schemeClr val="bg2">
                    <a:lumMod val="10000"/>
                  </a:schemeClr>
                </a:solidFill>
                <a:latin typeface="微软雅黑" panose="020b0503020204020204" pitchFamily="34" charset="-122"/>
                <a:ea typeface="微软雅黑" panose="020b0503020204020204" pitchFamily="34" charset="-122"/>
              </a:rPr>
              <a:t>单击此处添加文字标题</a:t>
            </a:r>
            <a:endParaRPr lang="zh-CN" altLang="en-US" sz="4800" b="1">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19400" y="5413469"/>
            <a:ext cx="6359433" cy="646331"/>
          </a:xfrm>
          <a:prstGeom prst="rect">
            <a:avLst/>
          </a:prstGeom>
          <a:noFill/>
        </p:spPr>
        <p:txBody>
          <a:bodyPr wrap="none" rtlCol="0">
            <a:spAutoFit/>
          </a:bodyPr>
          <a:lstStyle/>
          <a:p>
            <a:pPr algn="ctr"/>
            <a:r>
              <a:rPr lang="en-US" altLang="zh-CN"/>
              <a:t>Respect for the designer's achievements,</a:t>
            </a:r>
            <a:endParaRPr lang="en-US" altLang="zh-CN"/>
          </a:p>
          <a:p>
            <a:pPr algn="ctr"/>
            <a:r>
              <a:rPr lang="en-US" altLang="zh-CN"/>
              <a:t> welcome to download my works, thank you for your support! </a:t>
            </a: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MH" val="20160615111638"/>
  <p:tag name="MH_LIBRARY" val="GRAPHIC"/>
  <p:tag name="MH_ORDER" val="1"/>
  <p:tag name="MH_TYPE" val="SubTitle"/>
</p:tagLst>
</file>

<file path=ppt/tags/tag67.xml><?xml version="1.0" encoding="utf-8"?>
<p:tagLst xmlns:p="http://schemas.openxmlformats.org/presentationml/2006/main">
  <p:tag name="MH" val="20160615111638"/>
  <p:tag name="MH_LIBRARY" val="GRAPHIC"/>
  <p:tag name="MH_ORDER" val="1"/>
  <p:tag name="MH_TYPE" val="Other"/>
</p:tagLst>
</file>

<file path=ppt/tags/tag68.xml><?xml version="1.0" encoding="utf-8"?>
<p:tagLst xmlns:p="http://schemas.openxmlformats.org/presentationml/2006/main">
  <p:tag name="MH" val="20160615111638"/>
  <p:tag name="MH_LIBRARY" val="GRAPHIC"/>
  <p:tag name="MH_ORDER" val="2"/>
  <p:tag name="MH_TYPE" val="SubTitle"/>
</p:tagLst>
</file>

<file path=ppt/tags/tag69.xml><?xml version="1.0" encoding="utf-8"?>
<p:tagLst xmlns:p="http://schemas.openxmlformats.org/presentationml/2006/main">
  <p:tag name="MH" val="20160615111638"/>
  <p:tag name="MH_LIBRARY" val="GRAPHIC"/>
  <p:tag name="MH_ORDER" val="2"/>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0615111638"/>
  <p:tag name="MH_LIBRARY" val="GRAPHIC"/>
  <p:tag name="MH_ORDER" val="3"/>
  <p:tag name="MH_TYPE" val="SubTitle"/>
</p:tagLst>
</file>

<file path=ppt/tags/tag71.xml><?xml version="1.0" encoding="utf-8"?>
<p:tagLst xmlns:p="http://schemas.openxmlformats.org/presentationml/2006/main">
  <p:tag name="MH" val="20160615111638"/>
  <p:tag name="MH_LIBRARY" val="GRAPHIC"/>
  <p:tag name="MH_ORDER" val="3"/>
  <p:tag name="MH_TYPE" val="Other"/>
</p:tagLst>
</file>

<file path=ppt/tags/tag72.xml><?xml version="1.0" encoding="utf-8"?>
<p:tagLst xmlns:p="http://schemas.openxmlformats.org/presentationml/2006/main">
  <p:tag name="MH" val="20160615111638"/>
  <p:tag name="MH_LIBRARY" val="GRAPHIC"/>
  <p:tag name="MH_ORDER" val="4"/>
  <p:tag name="MH_TYPE" val="SubTitle"/>
</p:tagLst>
</file>

<file path=ppt/tags/tag73.xml><?xml version="1.0" encoding="utf-8"?>
<p:tagLst xmlns:p="http://schemas.openxmlformats.org/presentationml/2006/main">
  <p:tag name="MH" val="20160615111638"/>
  <p:tag name="MH_LIBRARY" val="GRAPHIC"/>
  <p:tag name="MH_ORDER" val="4"/>
  <p:tag name="MH_TYPE" val="Other"/>
</p:tagLst>
</file>

<file path=ppt/tags/tag7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49">
      <a:dk1>
        <a:sysClr val="windowText" lastClr="000000"/>
      </a:dk1>
      <a:lt1>
        <a:sysClr val="window" lastClr="FFFFFF"/>
      </a:lt1>
      <a:dk2>
        <a:srgbClr val="44546A"/>
      </a:dk2>
      <a:lt2>
        <a:srgbClr val="E7E6E6"/>
      </a:lt2>
      <a:accent1>
        <a:srgbClr val="595959"/>
      </a:accent1>
      <a:accent2>
        <a:srgbClr val="9B9B9B"/>
      </a:accent2>
      <a:accent3>
        <a:srgbClr val="595959"/>
      </a:accent3>
      <a:accent4>
        <a:srgbClr val="595959"/>
      </a:accent4>
      <a:accent5>
        <a:srgbClr val="595959"/>
      </a:accent5>
      <a:accent6>
        <a:srgbClr val="595959"/>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271</Paragraphs>
  <Slides>27</Slides>
  <Notes>20</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等线 Light</vt:lpstr>
      <vt:lpstr>等线</vt:lpstr>
      <vt:lpstr>微软雅黑</vt:lpstr>
      <vt:lpstr>Century Gothic</vt:lpstr>
      <vt:lpstr>Hiragino Sans GB W3</vt:lpstr>
      <vt:lpstr>微软雅黑 Light</vt:lpstr>
      <vt:lpstr>Calibri</vt:lpstr>
      <vt:lpstr>宋体</vt:lpstr>
      <vt:lpstr>Arial Narrow</vt:lpstr>
      <vt:lpstr>Times New Roman</vt:lpstr>
      <vt:lpstr>Simple-Line-Icons</vt:lpstr>
      <vt:lpstr>Calibri Light</vt:lpstr>
      <vt:lpstr>Montserrat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10</cp:revision>
  <dcterms:created xsi:type="dcterms:W3CDTF">2018-01-11T06:55:00Z</dcterms:created>
  <dcterms:modified xsi:type="dcterms:W3CDTF">2023-05-08T05:01:08Z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